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handoutMasterIdLst>
    <p:handoutMasterId r:id="rId52"/>
  </p:handoutMasterIdLst>
  <p:sldIdLst>
    <p:sldId id="270" r:id="rId4"/>
    <p:sldId id="271" r:id="rId5"/>
    <p:sldId id="274" r:id="rId6"/>
    <p:sldId id="278" r:id="rId7"/>
    <p:sldId id="279" r:id="rId8"/>
    <p:sldId id="325" r:id="rId9"/>
    <p:sldId id="320" r:id="rId10"/>
    <p:sldId id="282" r:id="rId11"/>
    <p:sldId id="330" r:id="rId12"/>
    <p:sldId id="321" r:id="rId13"/>
    <p:sldId id="376" r:id="rId14"/>
    <p:sldId id="323" r:id="rId15"/>
    <p:sldId id="324" r:id="rId16"/>
    <p:sldId id="288" r:id="rId17"/>
    <p:sldId id="280" r:id="rId18"/>
    <p:sldId id="326" r:id="rId19"/>
    <p:sldId id="285" r:id="rId20"/>
    <p:sldId id="329" r:id="rId21"/>
    <p:sldId id="322" r:id="rId22"/>
    <p:sldId id="294" r:id="rId23"/>
    <p:sldId id="328" r:id="rId24"/>
    <p:sldId id="327" r:id="rId25"/>
    <p:sldId id="277" r:id="rId26"/>
    <p:sldId id="331" r:id="rId27"/>
    <p:sldId id="332" r:id="rId28"/>
    <p:sldId id="380" r:id="rId29"/>
    <p:sldId id="333" r:id="rId30"/>
    <p:sldId id="334" r:id="rId31"/>
    <p:sldId id="377" r:id="rId32"/>
    <p:sldId id="335" r:id="rId33"/>
    <p:sldId id="336" r:id="rId34"/>
    <p:sldId id="306" r:id="rId35"/>
    <p:sldId id="337" r:id="rId36"/>
    <p:sldId id="338" r:id="rId37"/>
    <p:sldId id="378" r:id="rId38"/>
    <p:sldId id="340" r:id="rId39"/>
    <p:sldId id="341" r:id="rId40"/>
    <p:sldId id="379" r:id="rId41"/>
    <p:sldId id="313" r:id="rId42"/>
    <p:sldId id="319" r:id="rId43"/>
    <p:sldId id="315" r:id="rId44"/>
    <p:sldId id="314" r:id="rId45"/>
    <p:sldId id="317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32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896" y="288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954041459103329E-2"/>
          <c:y val="1.9328265926287749E-2"/>
          <c:w val="0.92176477940257473"/>
          <c:h val="0.868157003063323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83-4295-A996-3D9F5A17C9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2">
                  <a:alpha val="7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83-4295-A996-3D9F5A17C9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F83-4295-A996-3D9F5A17C96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F83-4295-A996-3D9F5A17C9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878592"/>
        <c:axId val="58880768"/>
      </c:lineChart>
      <c:catAx>
        <c:axId val="58878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txPr>
          <a:bodyPr/>
          <a:lstStyle/>
          <a:p>
            <a: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58880768"/>
        <c:crosses val="autoZero"/>
        <c:auto val="1"/>
        <c:lblAlgn val="ctr"/>
        <c:lblOffset val="100"/>
        <c:noMultiLvlLbl val="0"/>
      </c:catAx>
      <c:valAx>
        <c:axId val="58880768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58878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D3D57-F3BB-4E5E-B091-1500A3C92E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924DC90-2427-4BE5-A522-6ACD4563EB45}">
      <dgm:prSet phldrT="[Text]" custT="1"/>
      <dgm:spPr>
        <a:solidFill>
          <a:schemeClr val="accent1"/>
        </a:solidFill>
        <a:ln w="63500"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9E545862-1292-4DB6-B36C-D6247532E625}" type="par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D5A33EB-119A-4BA7-8787-7DF55D1248BC}" type="sib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D67B1F7-C4FF-4E1E-94F4-69209A4E7C47}">
      <dgm:prSet phldrT="[Text]" custT="1"/>
      <dgm:spPr>
        <a:solidFill>
          <a:schemeClr val="accent3"/>
        </a:solidFill>
        <a:ln w="63500"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BD4D3042-AB5C-4E8F-B8BE-BC3A20988EB3}" type="par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379D14A-425C-47B8-B779-1E5D839E4BC8}" type="sib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53563D61-A301-4644-8AE7-FCAFDA9A58AB}">
      <dgm:prSet phldrT="[Text]" custT="1"/>
      <dgm:spPr>
        <a:solidFill>
          <a:schemeClr val="accent4"/>
        </a:solidFill>
        <a:ln w="63500"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B60323EE-B859-4184-88BB-62221AE106AB}" type="par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426A8813-506E-429E-87DB-53AA3F5535D1}" type="sib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85631E1F-364A-4A2A-9989-E896E5049557}">
      <dgm:prSet phldrT="[Text]" custT="1"/>
      <dgm:spPr>
        <a:solidFill>
          <a:schemeClr val="accent2"/>
        </a:solidFill>
        <a:ln w="63500"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EBE3CA2F-C22D-4DAD-BBB2-CC29F3FBCF68}" type="par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DC75A793-C6A2-4960-947A-450C2653BBC6}" type="sib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6346E340-6B27-47A2-93A8-AA7F0249167F}" type="pres">
      <dgm:prSet presAssocID="{28FD3D57-F3BB-4E5E-B091-1500A3C92E81}" presName="Name0" presStyleCnt="0">
        <dgm:presLayoutVars>
          <dgm:dir/>
          <dgm:animLvl val="lvl"/>
          <dgm:resizeHandles val="exact"/>
        </dgm:presLayoutVars>
      </dgm:prSet>
      <dgm:spPr/>
    </dgm:pt>
    <dgm:pt modelId="{8351BCDF-D287-464A-AB10-4261CFFC4E79}" type="pres">
      <dgm:prSet presAssocID="{E924DC90-2427-4BE5-A522-6ACD4563EB45}" presName="Name8" presStyleCnt="0"/>
      <dgm:spPr/>
    </dgm:pt>
    <dgm:pt modelId="{864F954D-81D4-4546-B08E-448FBA7A18FE}" type="pres">
      <dgm:prSet presAssocID="{E924DC90-2427-4BE5-A522-6ACD4563EB45}" presName="level" presStyleLbl="node1" presStyleIdx="0" presStyleCnt="4" custScaleX="98552" custScaleY="139063">
        <dgm:presLayoutVars>
          <dgm:chMax val="1"/>
          <dgm:bulletEnabled val="1"/>
        </dgm:presLayoutVars>
      </dgm:prSet>
      <dgm:spPr/>
    </dgm:pt>
    <dgm:pt modelId="{A8AE7F33-3372-4D78-96A6-FD2B204E9D9D}" type="pres">
      <dgm:prSet presAssocID="{E924DC90-2427-4BE5-A522-6ACD4563EB4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5295FEF-34B7-47B0-80DB-E881F25871A9}" type="pres">
      <dgm:prSet presAssocID="{85631E1F-364A-4A2A-9989-E896E5049557}" presName="Name8" presStyleCnt="0"/>
      <dgm:spPr/>
    </dgm:pt>
    <dgm:pt modelId="{3CE8FECB-ADC6-4195-8C29-ECF1EEE9F8FA}" type="pres">
      <dgm:prSet presAssocID="{85631E1F-364A-4A2A-9989-E896E5049557}" presName="level" presStyleLbl="node1" presStyleIdx="1" presStyleCnt="4">
        <dgm:presLayoutVars>
          <dgm:chMax val="1"/>
          <dgm:bulletEnabled val="1"/>
        </dgm:presLayoutVars>
      </dgm:prSet>
      <dgm:spPr/>
    </dgm:pt>
    <dgm:pt modelId="{DC549F7C-7B63-4EBA-944C-0C5CAC570546}" type="pres">
      <dgm:prSet presAssocID="{85631E1F-364A-4A2A-9989-E896E504955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7100C5-692A-476D-9242-E6DE2BFA407E}" type="pres">
      <dgm:prSet presAssocID="{9D67B1F7-C4FF-4E1E-94F4-69209A4E7C47}" presName="Name8" presStyleCnt="0"/>
      <dgm:spPr/>
    </dgm:pt>
    <dgm:pt modelId="{753AA43A-5097-42D8-A3EF-20B11215D8F3}" type="pres">
      <dgm:prSet presAssocID="{9D67B1F7-C4FF-4E1E-94F4-69209A4E7C47}" presName="level" presStyleLbl="node1" presStyleIdx="2" presStyleCnt="4">
        <dgm:presLayoutVars>
          <dgm:chMax val="1"/>
          <dgm:bulletEnabled val="1"/>
        </dgm:presLayoutVars>
      </dgm:prSet>
      <dgm:spPr/>
    </dgm:pt>
    <dgm:pt modelId="{7E617F38-6BB2-4E03-8198-FF7E7F898924}" type="pres">
      <dgm:prSet presAssocID="{9D67B1F7-C4FF-4E1E-94F4-69209A4E7C4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9C42FD2-6503-4F77-8487-9B33E0527141}" type="pres">
      <dgm:prSet presAssocID="{53563D61-A301-4644-8AE7-FCAFDA9A58AB}" presName="Name8" presStyleCnt="0"/>
      <dgm:spPr/>
    </dgm:pt>
    <dgm:pt modelId="{E6279944-4AC5-4561-B5D0-64EE0E57E695}" type="pres">
      <dgm:prSet presAssocID="{53563D61-A301-4644-8AE7-FCAFDA9A58AB}" presName="level" presStyleLbl="node1" presStyleIdx="3" presStyleCnt="4">
        <dgm:presLayoutVars>
          <dgm:chMax val="1"/>
          <dgm:bulletEnabled val="1"/>
        </dgm:presLayoutVars>
      </dgm:prSet>
      <dgm:spPr/>
    </dgm:pt>
    <dgm:pt modelId="{2E9D1362-172A-4369-8415-6E089FA67356}" type="pres">
      <dgm:prSet presAssocID="{53563D61-A301-4644-8AE7-FCAFDA9A58A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B12BB04-F4A3-4EE4-8FBB-E48047D2CED0}" type="presOf" srcId="{85631E1F-364A-4A2A-9989-E896E5049557}" destId="{3CE8FECB-ADC6-4195-8C29-ECF1EEE9F8FA}" srcOrd="0" destOrd="0" presId="urn:microsoft.com/office/officeart/2005/8/layout/pyramid1"/>
    <dgm:cxn modelId="{CBBB9C1A-6E62-4C78-89B4-FD250F011216}" type="presOf" srcId="{53563D61-A301-4644-8AE7-FCAFDA9A58AB}" destId="{E6279944-4AC5-4561-B5D0-64EE0E57E695}" srcOrd="0" destOrd="0" presId="urn:microsoft.com/office/officeart/2005/8/layout/pyramid1"/>
    <dgm:cxn modelId="{1263D722-8372-4789-B9F5-BFD8D9C870F1}" srcId="{28FD3D57-F3BB-4E5E-B091-1500A3C92E81}" destId="{9D67B1F7-C4FF-4E1E-94F4-69209A4E7C47}" srcOrd="2" destOrd="0" parTransId="{BD4D3042-AB5C-4E8F-B8BE-BC3A20988EB3}" sibTransId="{B379D14A-425C-47B8-B779-1E5D839E4BC8}"/>
    <dgm:cxn modelId="{6EB07949-15DD-417E-8D8E-7E15F1BD5B44}" type="presOf" srcId="{28FD3D57-F3BB-4E5E-B091-1500A3C92E81}" destId="{6346E340-6B27-47A2-93A8-AA7F0249167F}" srcOrd="0" destOrd="0" presId="urn:microsoft.com/office/officeart/2005/8/layout/pyramid1"/>
    <dgm:cxn modelId="{F3697A49-7026-40CE-A2B9-71761A0223E3}" srcId="{28FD3D57-F3BB-4E5E-B091-1500A3C92E81}" destId="{53563D61-A301-4644-8AE7-FCAFDA9A58AB}" srcOrd="3" destOrd="0" parTransId="{B60323EE-B859-4184-88BB-62221AE106AB}" sibTransId="{426A8813-506E-429E-87DB-53AA3F5535D1}"/>
    <dgm:cxn modelId="{685D1073-2D3C-412E-A123-0EF4D596743E}" srcId="{28FD3D57-F3BB-4E5E-B091-1500A3C92E81}" destId="{E924DC90-2427-4BE5-A522-6ACD4563EB45}" srcOrd="0" destOrd="0" parTransId="{9E545862-1292-4DB6-B36C-D6247532E625}" sibTransId="{BD5A33EB-119A-4BA7-8787-7DF55D1248BC}"/>
    <dgm:cxn modelId="{4776AD8D-1110-44FA-9D3A-90D205DD7811}" type="presOf" srcId="{9D67B1F7-C4FF-4E1E-94F4-69209A4E7C47}" destId="{7E617F38-6BB2-4E03-8198-FF7E7F898924}" srcOrd="1" destOrd="0" presId="urn:microsoft.com/office/officeart/2005/8/layout/pyramid1"/>
    <dgm:cxn modelId="{3DB803A8-7251-4664-9695-7E3CE5B67A32}" type="presOf" srcId="{9D67B1F7-C4FF-4E1E-94F4-69209A4E7C47}" destId="{753AA43A-5097-42D8-A3EF-20B11215D8F3}" srcOrd="0" destOrd="0" presId="urn:microsoft.com/office/officeart/2005/8/layout/pyramid1"/>
    <dgm:cxn modelId="{689B59B0-BF9D-489D-8A96-D6B2CF499ABF}" srcId="{28FD3D57-F3BB-4E5E-B091-1500A3C92E81}" destId="{85631E1F-364A-4A2A-9989-E896E5049557}" srcOrd="1" destOrd="0" parTransId="{EBE3CA2F-C22D-4DAD-BBB2-CC29F3FBCF68}" sibTransId="{DC75A793-C6A2-4960-947A-450C2653BBC6}"/>
    <dgm:cxn modelId="{3F86B2C8-9594-40E7-ABA9-416E2AF9DB5E}" type="presOf" srcId="{53563D61-A301-4644-8AE7-FCAFDA9A58AB}" destId="{2E9D1362-172A-4369-8415-6E089FA67356}" srcOrd="1" destOrd="0" presId="urn:microsoft.com/office/officeart/2005/8/layout/pyramid1"/>
    <dgm:cxn modelId="{85CC20C9-20D6-4938-8B06-4A4BF5FAFC13}" type="presOf" srcId="{85631E1F-364A-4A2A-9989-E896E5049557}" destId="{DC549F7C-7B63-4EBA-944C-0C5CAC570546}" srcOrd="1" destOrd="0" presId="urn:microsoft.com/office/officeart/2005/8/layout/pyramid1"/>
    <dgm:cxn modelId="{AB58DADB-8940-4EA4-964D-7D5DE1B04A74}" type="presOf" srcId="{E924DC90-2427-4BE5-A522-6ACD4563EB45}" destId="{864F954D-81D4-4546-B08E-448FBA7A18FE}" srcOrd="0" destOrd="0" presId="urn:microsoft.com/office/officeart/2005/8/layout/pyramid1"/>
    <dgm:cxn modelId="{7DDA8BED-A6C3-48FB-9E88-2BFC677B78DD}" type="presOf" srcId="{E924DC90-2427-4BE5-A522-6ACD4563EB45}" destId="{A8AE7F33-3372-4D78-96A6-FD2B204E9D9D}" srcOrd="1" destOrd="0" presId="urn:microsoft.com/office/officeart/2005/8/layout/pyramid1"/>
    <dgm:cxn modelId="{1AB87000-C07D-480B-A189-0BE15EF4F38D}" type="presParOf" srcId="{6346E340-6B27-47A2-93A8-AA7F0249167F}" destId="{8351BCDF-D287-464A-AB10-4261CFFC4E79}" srcOrd="0" destOrd="0" presId="urn:microsoft.com/office/officeart/2005/8/layout/pyramid1"/>
    <dgm:cxn modelId="{CE03B430-D862-44BC-9846-5F8183487706}" type="presParOf" srcId="{8351BCDF-D287-464A-AB10-4261CFFC4E79}" destId="{864F954D-81D4-4546-B08E-448FBA7A18FE}" srcOrd="0" destOrd="0" presId="urn:microsoft.com/office/officeart/2005/8/layout/pyramid1"/>
    <dgm:cxn modelId="{E5C38D08-0578-4479-89E2-23976998D164}" type="presParOf" srcId="{8351BCDF-D287-464A-AB10-4261CFFC4E79}" destId="{A8AE7F33-3372-4D78-96A6-FD2B204E9D9D}" srcOrd="1" destOrd="0" presId="urn:microsoft.com/office/officeart/2005/8/layout/pyramid1"/>
    <dgm:cxn modelId="{A80B9CFC-7CB4-4981-BDDB-531F1B40E71D}" type="presParOf" srcId="{6346E340-6B27-47A2-93A8-AA7F0249167F}" destId="{45295FEF-34B7-47B0-80DB-E881F25871A9}" srcOrd="1" destOrd="0" presId="urn:microsoft.com/office/officeart/2005/8/layout/pyramid1"/>
    <dgm:cxn modelId="{359F762E-F734-4A8D-A774-8A40F4E1BE98}" type="presParOf" srcId="{45295FEF-34B7-47B0-80DB-E881F25871A9}" destId="{3CE8FECB-ADC6-4195-8C29-ECF1EEE9F8FA}" srcOrd="0" destOrd="0" presId="urn:microsoft.com/office/officeart/2005/8/layout/pyramid1"/>
    <dgm:cxn modelId="{819969D3-1031-41BF-9DC8-AC48B864D7B3}" type="presParOf" srcId="{45295FEF-34B7-47B0-80DB-E881F25871A9}" destId="{DC549F7C-7B63-4EBA-944C-0C5CAC570546}" srcOrd="1" destOrd="0" presId="urn:microsoft.com/office/officeart/2005/8/layout/pyramid1"/>
    <dgm:cxn modelId="{A040AF9B-FC14-41CA-BF2E-E76AC0EBFC64}" type="presParOf" srcId="{6346E340-6B27-47A2-93A8-AA7F0249167F}" destId="{BF7100C5-692A-476D-9242-E6DE2BFA407E}" srcOrd="2" destOrd="0" presId="urn:microsoft.com/office/officeart/2005/8/layout/pyramid1"/>
    <dgm:cxn modelId="{04288B41-7DFD-4FC2-8A8D-B63A0A0FE801}" type="presParOf" srcId="{BF7100C5-692A-476D-9242-E6DE2BFA407E}" destId="{753AA43A-5097-42D8-A3EF-20B11215D8F3}" srcOrd="0" destOrd="0" presId="urn:microsoft.com/office/officeart/2005/8/layout/pyramid1"/>
    <dgm:cxn modelId="{79B9A5B4-E40C-4337-B33E-9C47F69544F4}" type="presParOf" srcId="{BF7100C5-692A-476D-9242-E6DE2BFA407E}" destId="{7E617F38-6BB2-4E03-8198-FF7E7F898924}" srcOrd="1" destOrd="0" presId="urn:microsoft.com/office/officeart/2005/8/layout/pyramid1"/>
    <dgm:cxn modelId="{33678D0F-E218-49DE-A7FE-8B4282EE1B07}" type="presParOf" srcId="{6346E340-6B27-47A2-93A8-AA7F0249167F}" destId="{29C42FD2-6503-4F77-8487-9B33E0527141}" srcOrd="3" destOrd="0" presId="urn:microsoft.com/office/officeart/2005/8/layout/pyramid1"/>
    <dgm:cxn modelId="{5DBBD9DD-03C4-45BA-B818-4E70AF7D2AB0}" type="presParOf" srcId="{29C42FD2-6503-4F77-8487-9B33E0527141}" destId="{E6279944-4AC5-4561-B5D0-64EE0E57E695}" srcOrd="0" destOrd="0" presId="urn:microsoft.com/office/officeart/2005/8/layout/pyramid1"/>
    <dgm:cxn modelId="{0A30A20B-147C-46D0-8028-044EC5FEFB16}" type="presParOf" srcId="{29C42FD2-6503-4F77-8487-9B33E0527141}" destId="{2E9D1362-172A-4369-8415-6E089FA67356}" srcOrd="1" destOrd="0" presId="urn:microsoft.com/office/officeart/2005/8/layout/pyramid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F954D-81D4-4546-B08E-448FBA7A18FE}">
      <dsp:nvSpPr>
        <dsp:cNvPr id="0" name=""/>
        <dsp:cNvSpPr/>
      </dsp:nvSpPr>
      <dsp:spPr>
        <a:xfrm>
          <a:off x="527033" y="0"/>
          <a:ext cx="478319" cy="426859"/>
        </a:xfrm>
        <a:prstGeom prst="trapezoid">
          <a:avLst>
            <a:gd name="adj" fmla="val 56851"/>
          </a:avLst>
        </a:prstGeom>
        <a:solidFill>
          <a:schemeClr val="accent1"/>
        </a:solidFill>
        <a:ln w="63500" cap="flat" cmpd="sng" algn="ctr">
          <a:solidFill>
            <a:schemeClr val="bg1">
              <a:lumMod val="9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527033" y="0"/>
        <a:ext cx="478319" cy="426859"/>
      </dsp:txXfrm>
    </dsp:sp>
    <dsp:sp modelId="{3CE8FECB-ADC6-4195-8C29-ECF1EEE9F8FA}">
      <dsp:nvSpPr>
        <dsp:cNvPr id="0" name=""/>
        <dsp:cNvSpPr/>
      </dsp:nvSpPr>
      <dsp:spPr>
        <a:xfrm>
          <a:off x="349012" y="426859"/>
          <a:ext cx="834360" cy="306954"/>
        </a:xfrm>
        <a:prstGeom prst="trapezoid">
          <a:avLst>
            <a:gd name="adj" fmla="val 56851"/>
          </a:avLst>
        </a:prstGeom>
        <a:solidFill>
          <a:schemeClr val="accent2"/>
        </a:solidFill>
        <a:ln w="63500" cap="flat" cmpd="sng" algn="ctr">
          <a:solidFill>
            <a:schemeClr val="bg1">
              <a:lumMod val="9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495025" y="426859"/>
        <a:ext cx="542334" cy="306954"/>
      </dsp:txXfrm>
    </dsp:sp>
    <dsp:sp modelId="{753AA43A-5097-42D8-A3EF-20B11215D8F3}">
      <dsp:nvSpPr>
        <dsp:cNvPr id="0" name=""/>
        <dsp:cNvSpPr/>
      </dsp:nvSpPr>
      <dsp:spPr>
        <a:xfrm>
          <a:off x="174506" y="733813"/>
          <a:ext cx="1183373" cy="306954"/>
        </a:xfrm>
        <a:prstGeom prst="trapezoid">
          <a:avLst>
            <a:gd name="adj" fmla="val 56851"/>
          </a:avLst>
        </a:prstGeom>
        <a:solidFill>
          <a:schemeClr val="accent3"/>
        </a:solidFill>
        <a:ln w="63500" cap="flat" cmpd="sng" algn="ctr">
          <a:solidFill>
            <a:schemeClr val="bg1">
              <a:lumMod val="9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381596" y="733813"/>
        <a:ext cx="769192" cy="306954"/>
      </dsp:txXfrm>
    </dsp:sp>
    <dsp:sp modelId="{E6279944-4AC5-4561-B5D0-64EE0E57E695}">
      <dsp:nvSpPr>
        <dsp:cNvPr id="0" name=""/>
        <dsp:cNvSpPr/>
      </dsp:nvSpPr>
      <dsp:spPr>
        <a:xfrm>
          <a:off x="0" y="1040767"/>
          <a:ext cx="1532386" cy="306954"/>
        </a:xfrm>
        <a:prstGeom prst="trapezoid">
          <a:avLst>
            <a:gd name="adj" fmla="val 56851"/>
          </a:avLst>
        </a:prstGeom>
        <a:solidFill>
          <a:schemeClr val="accent4"/>
        </a:solidFill>
        <a:ln w="63500" cap="flat" cmpd="sng" algn="ctr">
          <a:solidFill>
            <a:schemeClr val="bg1">
              <a:lumMod val="9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268167" y="1040767"/>
        <a:ext cx="996050" cy="306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EDF731-1BC3-4482-BCF2-1D4CCF4928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772780-513B-445B-B245-DA793C643C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BE878-D8ED-4568-AB33-0075FAFF7A9B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AA57F5-7BF5-4986-A632-3C20AD5B72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6B7C13-AC22-4820-A0DA-D5AA397245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21030-D86B-40EE-9DA0-97AC67888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6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01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184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9303" y="261129"/>
            <a:ext cx="11473295" cy="724247"/>
          </a:xfrm>
          <a:prstGeom prst="rect">
            <a:avLst/>
          </a:prstGeom>
        </p:spPr>
        <p:txBody>
          <a:bodyPr tIns="91440"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27651D13-5C77-4918-A550-634228B21C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303" y="985376"/>
            <a:ext cx="11473295" cy="347033"/>
          </a:xfrm>
          <a:prstGeom prst="rect">
            <a:avLst/>
          </a:prstGeom>
        </p:spPr>
        <p:txBody>
          <a:bodyPr lIns="182880" tIns="91440" anchor="ctr"/>
          <a:lstStyle>
            <a:lvl1pPr marL="0" indent="0" algn="l">
              <a:buNone/>
              <a:defRPr sz="1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A1F53C-4EAE-4D16-BE51-CB0839C625EA}"/>
              </a:ext>
            </a:extLst>
          </p:cNvPr>
          <p:cNvSpPr/>
          <p:nvPr userDrawn="1"/>
        </p:nvSpPr>
        <p:spPr>
          <a:xfrm>
            <a:off x="0" y="243711"/>
            <a:ext cx="191589" cy="1071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DD4A41-005F-4184-8FD7-98AF3FBE49F8}"/>
              </a:ext>
            </a:extLst>
          </p:cNvPr>
          <p:cNvSpPr/>
          <p:nvPr userDrawn="1"/>
        </p:nvSpPr>
        <p:spPr>
          <a:xfrm>
            <a:off x="0" y="2150766"/>
            <a:ext cx="12192000" cy="1950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E8C986BB-42D9-4169-BBDA-9CE4F1A9A1B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52364" y="20067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D991ADD7-A8F1-4948-AC5D-F92A5FBF964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024704" y="20067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4EA59ABC-76FE-46B6-B846-66A33E8797E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127527" y="20067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2885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972" y="0"/>
            <a:ext cx="512934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4A0BA738-1393-424E-9EAA-4B8312B8172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321175" y="1"/>
            <a:ext cx="6784903" cy="6593390"/>
          </a:xfrm>
          <a:custGeom>
            <a:avLst/>
            <a:gdLst>
              <a:gd name="connsiteX0" fmla="*/ 3765937 w 6784903"/>
              <a:gd name="connsiteY0" fmla="*/ 6093108 h 6593390"/>
              <a:gd name="connsiteX1" fmla="*/ 4096124 w 6784903"/>
              <a:gd name="connsiteY1" fmla="*/ 6093108 h 6593390"/>
              <a:gd name="connsiteX2" fmla="*/ 4221194 w 6784903"/>
              <a:gd name="connsiteY2" fmla="*/ 6343249 h 6593390"/>
              <a:gd name="connsiteX3" fmla="*/ 4096124 w 6784903"/>
              <a:gd name="connsiteY3" fmla="*/ 6593390 h 6593390"/>
              <a:gd name="connsiteX4" fmla="*/ 3765937 w 6784903"/>
              <a:gd name="connsiteY4" fmla="*/ 6593390 h 6593390"/>
              <a:gd name="connsiteX5" fmla="*/ 3640866 w 6784903"/>
              <a:gd name="connsiteY5" fmla="*/ 6343249 h 6593390"/>
              <a:gd name="connsiteX6" fmla="*/ 3466441 w 6784903"/>
              <a:gd name="connsiteY6" fmla="*/ 5160578 h 6593390"/>
              <a:gd name="connsiteX7" fmla="*/ 4013845 w 6784903"/>
              <a:gd name="connsiteY7" fmla="*/ 5160578 h 6593390"/>
              <a:gd name="connsiteX8" fmla="*/ 4221194 w 6784903"/>
              <a:gd name="connsiteY8" fmla="*/ 5575276 h 6593390"/>
              <a:gd name="connsiteX9" fmla="*/ 4013845 w 6784903"/>
              <a:gd name="connsiteY9" fmla="*/ 5989974 h 6593390"/>
              <a:gd name="connsiteX10" fmla="*/ 3466441 w 6784903"/>
              <a:gd name="connsiteY10" fmla="*/ 5989974 h 6593390"/>
              <a:gd name="connsiteX11" fmla="*/ 3259092 w 6784903"/>
              <a:gd name="connsiteY11" fmla="*/ 5575276 h 6593390"/>
              <a:gd name="connsiteX12" fmla="*/ 6229611 w 6784903"/>
              <a:gd name="connsiteY12" fmla="*/ 4696709 h 6593390"/>
              <a:gd name="connsiteX13" fmla="*/ 6559798 w 6784903"/>
              <a:gd name="connsiteY13" fmla="*/ 4696709 h 6593390"/>
              <a:gd name="connsiteX14" fmla="*/ 6684868 w 6784903"/>
              <a:gd name="connsiteY14" fmla="*/ 4946850 h 6593390"/>
              <a:gd name="connsiteX15" fmla="*/ 6559798 w 6784903"/>
              <a:gd name="connsiteY15" fmla="*/ 5196991 h 6593390"/>
              <a:gd name="connsiteX16" fmla="*/ 6229611 w 6784903"/>
              <a:gd name="connsiteY16" fmla="*/ 5196991 h 6593390"/>
              <a:gd name="connsiteX17" fmla="*/ 6104540 w 6784903"/>
              <a:gd name="connsiteY17" fmla="*/ 4946850 h 6593390"/>
              <a:gd name="connsiteX18" fmla="*/ 2435186 w 6784903"/>
              <a:gd name="connsiteY18" fmla="*/ 4631749 h 6593390"/>
              <a:gd name="connsiteX19" fmla="*/ 3096422 w 6784903"/>
              <a:gd name="connsiteY19" fmla="*/ 4631749 h 6593390"/>
              <a:gd name="connsiteX20" fmla="*/ 3346890 w 6784903"/>
              <a:gd name="connsiteY20" fmla="*/ 5132685 h 6593390"/>
              <a:gd name="connsiteX21" fmla="*/ 3096422 w 6784903"/>
              <a:gd name="connsiteY21" fmla="*/ 5633621 h 6593390"/>
              <a:gd name="connsiteX22" fmla="*/ 2435186 w 6784903"/>
              <a:gd name="connsiteY22" fmla="*/ 5633621 h 6593390"/>
              <a:gd name="connsiteX23" fmla="*/ 2184718 w 6784903"/>
              <a:gd name="connsiteY23" fmla="*/ 5132685 h 6593390"/>
              <a:gd name="connsiteX24" fmla="*/ 3444958 w 6784903"/>
              <a:gd name="connsiteY24" fmla="*/ 4086739 h 6593390"/>
              <a:gd name="connsiteX25" fmla="*/ 4106194 w 6784903"/>
              <a:gd name="connsiteY25" fmla="*/ 4086739 h 6593390"/>
              <a:gd name="connsiteX26" fmla="*/ 4356662 w 6784903"/>
              <a:gd name="connsiteY26" fmla="*/ 4587675 h 6593390"/>
              <a:gd name="connsiteX27" fmla="*/ 4106194 w 6784903"/>
              <a:gd name="connsiteY27" fmla="*/ 5088611 h 6593390"/>
              <a:gd name="connsiteX28" fmla="*/ 3444958 w 6784903"/>
              <a:gd name="connsiteY28" fmla="*/ 5088611 h 6593390"/>
              <a:gd name="connsiteX29" fmla="*/ 3194490 w 6784903"/>
              <a:gd name="connsiteY29" fmla="*/ 4587675 h 6593390"/>
              <a:gd name="connsiteX30" fmla="*/ 1268770 w 6784903"/>
              <a:gd name="connsiteY30" fmla="*/ 4077356 h 6593390"/>
              <a:gd name="connsiteX31" fmla="*/ 1983697 w 6784903"/>
              <a:gd name="connsiteY31" fmla="*/ 4077356 h 6593390"/>
              <a:gd name="connsiteX32" fmla="*/ 2254502 w 6784903"/>
              <a:gd name="connsiteY32" fmla="*/ 4618967 h 6593390"/>
              <a:gd name="connsiteX33" fmla="*/ 1983697 w 6784903"/>
              <a:gd name="connsiteY33" fmla="*/ 5160578 h 6593390"/>
              <a:gd name="connsiteX34" fmla="*/ 1268770 w 6784903"/>
              <a:gd name="connsiteY34" fmla="*/ 5160578 h 6593390"/>
              <a:gd name="connsiteX35" fmla="*/ 997964 w 6784903"/>
              <a:gd name="connsiteY35" fmla="*/ 4618967 h 6593390"/>
              <a:gd name="connsiteX36" fmla="*/ 5930115 w 6784903"/>
              <a:gd name="connsiteY36" fmla="*/ 3764179 h 6593390"/>
              <a:gd name="connsiteX37" fmla="*/ 6477519 w 6784903"/>
              <a:gd name="connsiteY37" fmla="*/ 3764179 h 6593390"/>
              <a:gd name="connsiteX38" fmla="*/ 6684868 w 6784903"/>
              <a:gd name="connsiteY38" fmla="*/ 4178877 h 6593390"/>
              <a:gd name="connsiteX39" fmla="*/ 6477519 w 6784903"/>
              <a:gd name="connsiteY39" fmla="*/ 4593575 h 6593390"/>
              <a:gd name="connsiteX40" fmla="*/ 5930115 w 6784903"/>
              <a:gd name="connsiteY40" fmla="*/ 4593575 h 6593390"/>
              <a:gd name="connsiteX41" fmla="*/ 5722766 w 6784903"/>
              <a:gd name="connsiteY41" fmla="*/ 4178877 h 6593390"/>
              <a:gd name="connsiteX42" fmla="*/ 2343499 w 6784903"/>
              <a:gd name="connsiteY42" fmla="*/ 3363749 h 6593390"/>
              <a:gd name="connsiteX43" fmla="*/ 3118568 w 6784903"/>
              <a:gd name="connsiteY43" fmla="*/ 3363749 h 6593390"/>
              <a:gd name="connsiteX44" fmla="*/ 3412154 w 6784903"/>
              <a:gd name="connsiteY44" fmla="*/ 3950922 h 6593390"/>
              <a:gd name="connsiteX45" fmla="*/ 3118568 w 6784903"/>
              <a:gd name="connsiteY45" fmla="*/ 4538095 h 6593390"/>
              <a:gd name="connsiteX46" fmla="*/ 2343499 w 6784903"/>
              <a:gd name="connsiteY46" fmla="*/ 4538095 h 6593390"/>
              <a:gd name="connsiteX47" fmla="*/ 2049912 w 6784903"/>
              <a:gd name="connsiteY47" fmla="*/ 3950922 h 6593390"/>
              <a:gd name="connsiteX48" fmla="*/ 4891279 w 6784903"/>
              <a:gd name="connsiteY48" fmla="*/ 3210059 h 6593390"/>
              <a:gd name="connsiteX49" fmla="*/ 5552515 w 6784903"/>
              <a:gd name="connsiteY49" fmla="*/ 3210059 h 6593390"/>
              <a:gd name="connsiteX50" fmla="*/ 5802983 w 6784903"/>
              <a:gd name="connsiteY50" fmla="*/ 3710994 h 6593390"/>
              <a:gd name="connsiteX51" fmla="*/ 5552515 w 6784903"/>
              <a:gd name="connsiteY51" fmla="*/ 4211930 h 6593390"/>
              <a:gd name="connsiteX52" fmla="*/ 4891279 w 6784903"/>
              <a:gd name="connsiteY52" fmla="*/ 4211930 h 6593390"/>
              <a:gd name="connsiteX53" fmla="*/ 4640811 w 6784903"/>
              <a:gd name="connsiteY53" fmla="*/ 3710994 h 6593390"/>
              <a:gd name="connsiteX54" fmla="*/ 1099001 w 6784903"/>
              <a:gd name="connsiteY54" fmla="*/ 2682602 h 6593390"/>
              <a:gd name="connsiteX55" fmla="*/ 1937057 w 6784903"/>
              <a:gd name="connsiteY55" fmla="*/ 2682602 h 6593390"/>
              <a:gd name="connsiteX56" fmla="*/ 2254502 w 6784903"/>
              <a:gd name="connsiteY56" fmla="*/ 3317492 h 6593390"/>
              <a:gd name="connsiteX57" fmla="*/ 1937057 w 6784903"/>
              <a:gd name="connsiteY57" fmla="*/ 3952382 h 6593390"/>
              <a:gd name="connsiteX58" fmla="*/ 1099001 w 6784903"/>
              <a:gd name="connsiteY58" fmla="*/ 3952382 h 6593390"/>
              <a:gd name="connsiteX59" fmla="*/ 781556 w 6784903"/>
              <a:gd name="connsiteY59" fmla="*/ 3317492 h 6593390"/>
              <a:gd name="connsiteX60" fmla="*/ 3593219 w 6784903"/>
              <a:gd name="connsiteY60" fmla="*/ 2668447 h 6593390"/>
              <a:gd name="connsiteX61" fmla="*/ 4444356 w 6784903"/>
              <a:gd name="connsiteY61" fmla="*/ 2668447 h 6593390"/>
              <a:gd name="connsiteX62" fmla="*/ 4766756 w 6784903"/>
              <a:gd name="connsiteY62" fmla="*/ 3313248 h 6593390"/>
              <a:gd name="connsiteX63" fmla="*/ 4444356 w 6784903"/>
              <a:gd name="connsiteY63" fmla="*/ 3958049 h 6593390"/>
              <a:gd name="connsiteX64" fmla="*/ 3593219 w 6784903"/>
              <a:gd name="connsiteY64" fmla="*/ 3958049 h 6593390"/>
              <a:gd name="connsiteX65" fmla="*/ 3270818 w 6784903"/>
              <a:gd name="connsiteY65" fmla="*/ 3313248 h 6593390"/>
              <a:gd name="connsiteX66" fmla="*/ 5873199 w 6784903"/>
              <a:gd name="connsiteY66" fmla="*/ 2659173 h 6593390"/>
              <a:gd name="connsiteX67" fmla="*/ 6534435 w 6784903"/>
              <a:gd name="connsiteY67" fmla="*/ 2659173 h 6593390"/>
              <a:gd name="connsiteX68" fmla="*/ 6784903 w 6784903"/>
              <a:gd name="connsiteY68" fmla="*/ 3160110 h 6593390"/>
              <a:gd name="connsiteX69" fmla="*/ 6534435 w 6784903"/>
              <a:gd name="connsiteY69" fmla="*/ 3661045 h 6593390"/>
              <a:gd name="connsiteX70" fmla="*/ 5873199 w 6784903"/>
              <a:gd name="connsiteY70" fmla="*/ 3661045 h 6593390"/>
              <a:gd name="connsiteX71" fmla="*/ 5622731 w 6784903"/>
              <a:gd name="connsiteY71" fmla="*/ 3160110 h 6593390"/>
              <a:gd name="connsiteX72" fmla="*/ 331603 w 6784903"/>
              <a:gd name="connsiteY72" fmla="*/ 2077336 h 6593390"/>
              <a:gd name="connsiteX73" fmla="*/ 879007 w 6784903"/>
              <a:gd name="connsiteY73" fmla="*/ 2077336 h 6593390"/>
              <a:gd name="connsiteX74" fmla="*/ 1086356 w 6784903"/>
              <a:gd name="connsiteY74" fmla="*/ 2492034 h 6593390"/>
              <a:gd name="connsiteX75" fmla="*/ 879007 w 6784903"/>
              <a:gd name="connsiteY75" fmla="*/ 2906732 h 6593390"/>
              <a:gd name="connsiteX76" fmla="*/ 331603 w 6784903"/>
              <a:gd name="connsiteY76" fmla="*/ 2906732 h 6593390"/>
              <a:gd name="connsiteX77" fmla="*/ 124254 w 6784903"/>
              <a:gd name="connsiteY77" fmla="*/ 2492034 h 6593390"/>
              <a:gd name="connsiteX78" fmla="*/ 2346776 w 6784903"/>
              <a:gd name="connsiteY78" fmla="*/ 2016018 h 6593390"/>
              <a:gd name="connsiteX79" fmla="*/ 3184832 w 6784903"/>
              <a:gd name="connsiteY79" fmla="*/ 2016018 h 6593390"/>
              <a:gd name="connsiteX80" fmla="*/ 3502277 w 6784903"/>
              <a:gd name="connsiteY80" fmla="*/ 2650907 h 6593390"/>
              <a:gd name="connsiteX81" fmla="*/ 3184832 w 6784903"/>
              <a:gd name="connsiteY81" fmla="*/ 3285798 h 6593390"/>
              <a:gd name="connsiteX82" fmla="*/ 2346776 w 6784903"/>
              <a:gd name="connsiteY82" fmla="*/ 3285798 h 6593390"/>
              <a:gd name="connsiteX83" fmla="*/ 2029331 w 6784903"/>
              <a:gd name="connsiteY83" fmla="*/ 2650907 h 6593390"/>
              <a:gd name="connsiteX84" fmla="*/ 4789399 w 6784903"/>
              <a:gd name="connsiteY84" fmla="*/ 2014374 h 6593390"/>
              <a:gd name="connsiteX85" fmla="*/ 5504326 w 6784903"/>
              <a:gd name="connsiteY85" fmla="*/ 2014374 h 6593390"/>
              <a:gd name="connsiteX86" fmla="*/ 5775131 w 6784903"/>
              <a:gd name="connsiteY86" fmla="*/ 2555984 h 6593390"/>
              <a:gd name="connsiteX87" fmla="*/ 5504326 w 6784903"/>
              <a:gd name="connsiteY87" fmla="*/ 3097595 h 6593390"/>
              <a:gd name="connsiteX88" fmla="*/ 4789399 w 6784903"/>
              <a:gd name="connsiteY88" fmla="*/ 3097595 h 6593390"/>
              <a:gd name="connsiteX89" fmla="*/ 4518593 w 6784903"/>
              <a:gd name="connsiteY89" fmla="*/ 2555984 h 6593390"/>
              <a:gd name="connsiteX90" fmla="*/ 1221145 w 6784903"/>
              <a:gd name="connsiteY90" fmla="*/ 1514388 h 6593390"/>
              <a:gd name="connsiteX91" fmla="*/ 1936072 w 6784903"/>
              <a:gd name="connsiteY91" fmla="*/ 1514388 h 6593390"/>
              <a:gd name="connsiteX92" fmla="*/ 2206877 w 6784903"/>
              <a:gd name="connsiteY92" fmla="*/ 2055999 h 6593390"/>
              <a:gd name="connsiteX93" fmla="*/ 1936072 w 6784903"/>
              <a:gd name="connsiteY93" fmla="*/ 2597610 h 6593390"/>
              <a:gd name="connsiteX94" fmla="*/ 1221145 w 6784903"/>
              <a:gd name="connsiteY94" fmla="*/ 2597610 h 6593390"/>
              <a:gd name="connsiteX95" fmla="*/ 950339 w 6784903"/>
              <a:gd name="connsiteY95" fmla="*/ 2055999 h 6593390"/>
              <a:gd name="connsiteX96" fmla="*/ 547249 w 6784903"/>
              <a:gd name="connsiteY96" fmla="*/ 1479065 h 6593390"/>
              <a:gd name="connsiteX97" fmla="*/ 877436 w 6784903"/>
              <a:gd name="connsiteY97" fmla="*/ 1479065 h 6593390"/>
              <a:gd name="connsiteX98" fmla="*/ 1002506 w 6784903"/>
              <a:gd name="connsiteY98" fmla="*/ 1729206 h 6593390"/>
              <a:gd name="connsiteX99" fmla="*/ 877436 w 6784903"/>
              <a:gd name="connsiteY99" fmla="*/ 1979347 h 6593390"/>
              <a:gd name="connsiteX100" fmla="*/ 547249 w 6784903"/>
              <a:gd name="connsiteY100" fmla="*/ 1979347 h 6593390"/>
              <a:gd name="connsiteX101" fmla="*/ 422178 w 6784903"/>
              <a:gd name="connsiteY101" fmla="*/ 1729206 h 6593390"/>
              <a:gd name="connsiteX102" fmla="*/ 90919 w 6784903"/>
              <a:gd name="connsiteY102" fmla="*/ 1396400 h 6593390"/>
              <a:gd name="connsiteX103" fmla="*/ 330944 w 6784903"/>
              <a:gd name="connsiteY103" fmla="*/ 1396400 h 6593390"/>
              <a:gd name="connsiteX104" fmla="*/ 421863 w 6784903"/>
              <a:gd name="connsiteY104" fmla="*/ 1578237 h 6593390"/>
              <a:gd name="connsiteX105" fmla="*/ 330944 w 6784903"/>
              <a:gd name="connsiteY105" fmla="*/ 1760074 h 6593390"/>
              <a:gd name="connsiteX106" fmla="*/ 90919 w 6784903"/>
              <a:gd name="connsiteY106" fmla="*/ 1760074 h 6593390"/>
              <a:gd name="connsiteX107" fmla="*/ 0 w 6784903"/>
              <a:gd name="connsiteY107" fmla="*/ 1578237 h 6593390"/>
              <a:gd name="connsiteX108" fmla="*/ 3562675 w 6784903"/>
              <a:gd name="connsiteY108" fmla="*/ 1286205 h 6593390"/>
              <a:gd name="connsiteX109" fmla="*/ 4400731 w 6784903"/>
              <a:gd name="connsiteY109" fmla="*/ 1286205 h 6593390"/>
              <a:gd name="connsiteX110" fmla="*/ 4718176 w 6784903"/>
              <a:gd name="connsiteY110" fmla="*/ 1921095 h 6593390"/>
              <a:gd name="connsiteX111" fmla="*/ 4400731 w 6784903"/>
              <a:gd name="connsiteY111" fmla="*/ 2555984 h 6593390"/>
              <a:gd name="connsiteX112" fmla="*/ 3562675 w 6784903"/>
              <a:gd name="connsiteY112" fmla="*/ 2555984 h 6593390"/>
              <a:gd name="connsiteX113" fmla="*/ 3245230 w 6784903"/>
              <a:gd name="connsiteY113" fmla="*/ 1921095 h 6593390"/>
              <a:gd name="connsiteX114" fmla="*/ 2795277 w 6784903"/>
              <a:gd name="connsiteY114" fmla="*/ 680938 h 6593390"/>
              <a:gd name="connsiteX115" fmla="*/ 3342681 w 6784903"/>
              <a:gd name="connsiteY115" fmla="*/ 680938 h 6593390"/>
              <a:gd name="connsiteX116" fmla="*/ 3550030 w 6784903"/>
              <a:gd name="connsiteY116" fmla="*/ 1095636 h 6593390"/>
              <a:gd name="connsiteX117" fmla="*/ 3342681 w 6784903"/>
              <a:gd name="connsiteY117" fmla="*/ 1510335 h 6593390"/>
              <a:gd name="connsiteX118" fmla="*/ 2795277 w 6784903"/>
              <a:gd name="connsiteY118" fmla="*/ 1510335 h 6593390"/>
              <a:gd name="connsiteX119" fmla="*/ 2587928 w 6784903"/>
              <a:gd name="connsiteY119" fmla="*/ 1095636 h 6593390"/>
              <a:gd name="connsiteX120" fmla="*/ 4810450 w 6784903"/>
              <a:gd name="connsiteY120" fmla="*/ 619619 h 6593390"/>
              <a:gd name="connsiteX121" fmla="*/ 5648506 w 6784903"/>
              <a:gd name="connsiteY121" fmla="*/ 619619 h 6593390"/>
              <a:gd name="connsiteX122" fmla="*/ 5965951 w 6784903"/>
              <a:gd name="connsiteY122" fmla="*/ 1254509 h 6593390"/>
              <a:gd name="connsiteX123" fmla="*/ 5648506 w 6784903"/>
              <a:gd name="connsiteY123" fmla="*/ 1889400 h 6593390"/>
              <a:gd name="connsiteX124" fmla="*/ 4810450 w 6784903"/>
              <a:gd name="connsiteY124" fmla="*/ 1889400 h 6593390"/>
              <a:gd name="connsiteX125" fmla="*/ 4493005 w 6784903"/>
              <a:gd name="connsiteY125" fmla="*/ 1254509 h 6593390"/>
              <a:gd name="connsiteX126" fmla="*/ 3684819 w 6784903"/>
              <a:gd name="connsiteY126" fmla="*/ 117990 h 6593390"/>
              <a:gd name="connsiteX127" fmla="*/ 4399746 w 6784903"/>
              <a:gd name="connsiteY127" fmla="*/ 117990 h 6593390"/>
              <a:gd name="connsiteX128" fmla="*/ 4670551 w 6784903"/>
              <a:gd name="connsiteY128" fmla="*/ 659601 h 6593390"/>
              <a:gd name="connsiteX129" fmla="*/ 4399746 w 6784903"/>
              <a:gd name="connsiteY129" fmla="*/ 1201213 h 6593390"/>
              <a:gd name="connsiteX130" fmla="*/ 3684819 w 6784903"/>
              <a:gd name="connsiteY130" fmla="*/ 1201213 h 6593390"/>
              <a:gd name="connsiteX131" fmla="*/ 3414013 w 6784903"/>
              <a:gd name="connsiteY131" fmla="*/ 659601 h 6593390"/>
              <a:gd name="connsiteX132" fmla="*/ 3010923 w 6784903"/>
              <a:gd name="connsiteY132" fmla="*/ 82667 h 6593390"/>
              <a:gd name="connsiteX133" fmla="*/ 3341110 w 6784903"/>
              <a:gd name="connsiteY133" fmla="*/ 82667 h 6593390"/>
              <a:gd name="connsiteX134" fmla="*/ 3466180 w 6784903"/>
              <a:gd name="connsiteY134" fmla="*/ 332808 h 6593390"/>
              <a:gd name="connsiteX135" fmla="*/ 3341110 w 6784903"/>
              <a:gd name="connsiteY135" fmla="*/ 582949 h 6593390"/>
              <a:gd name="connsiteX136" fmla="*/ 3010923 w 6784903"/>
              <a:gd name="connsiteY136" fmla="*/ 582949 h 6593390"/>
              <a:gd name="connsiteX137" fmla="*/ 2885852 w 6784903"/>
              <a:gd name="connsiteY137" fmla="*/ 332808 h 6593390"/>
              <a:gd name="connsiteX138" fmla="*/ 2554593 w 6784903"/>
              <a:gd name="connsiteY138" fmla="*/ 0 h 6593390"/>
              <a:gd name="connsiteX139" fmla="*/ 2794618 w 6784903"/>
              <a:gd name="connsiteY139" fmla="*/ 0 h 6593390"/>
              <a:gd name="connsiteX140" fmla="*/ 2885536 w 6784903"/>
              <a:gd name="connsiteY140" fmla="*/ 181837 h 6593390"/>
              <a:gd name="connsiteX141" fmla="*/ 2794618 w 6784903"/>
              <a:gd name="connsiteY141" fmla="*/ 363674 h 6593390"/>
              <a:gd name="connsiteX142" fmla="*/ 2554593 w 6784903"/>
              <a:gd name="connsiteY142" fmla="*/ 363674 h 6593390"/>
              <a:gd name="connsiteX143" fmla="*/ 2463674 w 6784903"/>
              <a:gd name="connsiteY143" fmla="*/ 181837 h 659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784903" h="6593390">
                <a:moveTo>
                  <a:pt x="3765937" y="6093108"/>
                </a:moveTo>
                <a:lnTo>
                  <a:pt x="4096124" y="6093108"/>
                </a:lnTo>
                <a:lnTo>
                  <a:pt x="4221194" y="6343249"/>
                </a:lnTo>
                <a:lnTo>
                  <a:pt x="4096124" y="6593390"/>
                </a:lnTo>
                <a:lnTo>
                  <a:pt x="3765937" y="6593390"/>
                </a:lnTo>
                <a:lnTo>
                  <a:pt x="3640866" y="6343249"/>
                </a:lnTo>
                <a:close/>
                <a:moveTo>
                  <a:pt x="3466441" y="5160578"/>
                </a:moveTo>
                <a:lnTo>
                  <a:pt x="4013845" y="5160578"/>
                </a:lnTo>
                <a:lnTo>
                  <a:pt x="4221194" y="5575276"/>
                </a:lnTo>
                <a:lnTo>
                  <a:pt x="4013845" y="5989974"/>
                </a:lnTo>
                <a:lnTo>
                  <a:pt x="3466441" y="5989974"/>
                </a:lnTo>
                <a:lnTo>
                  <a:pt x="3259092" y="5575276"/>
                </a:lnTo>
                <a:close/>
                <a:moveTo>
                  <a:pt x="6229611" y="4696709"/>
                </a:moveTo>
                <a:lnTo>
                  <a:pt x="6559798" y="4696709"/>
                </a:lnTo>
                <a:lnTo>
                  <a:pt x="6684868" y="4946850"/>
                </a:lnTo>
                <a:lnTo>
                  <a:pt x="6559798" y="5196991"/>
                </a:lnTo>
                <a:lnTo>
                  <a:pt x="6229611" y="5196991"/>
                </a:lnTo>
                <a:lnTo>
                  <a:pt x="6104540" y="4946850"/>
                </a:lnTo>
                <a:close/>
                <a:moveTo>
                  <a:pt x="2435186" y="4631749"/>
                </a:moveTo>
                <a:lnTo>
                  <a:pt x="3096422" y="4631749"/>
                </a:lnTo>
                <a:lnTo>
                  <a:pt x="3346890" y="5132685"/>
                </a:lnTo>
                <a:lnTo>
                  <a:pt x="3096422" y="5633621"/>
                </a:lnTo>
                <a:lnTo>
                  <a:pt x="2435186" y="5633621"/>
                </a:lnTo>
                <a:lnTo>
                  <a:pt x="2184718" y="5132685"/>
                </a:lnTo>
                <a:close/>
                <a:moveTo>
                  <a:pt x="3444958" y="4086739"/>
                </a:moveTo>
                <a:lnTo>
                  <a:pt x="4106194" y="4086739"/>
                </a:lnTo>
                <a:lnTo>
                  <a:pt x="4356662" y="4587675"/>
                </a:lnTo>
                <a:lnTo>
                  <a:pt x="4106194" y="5088611"/>
                </a:lnTo>
                <a:lnTo>
                  <a:pt x="3444958" y="5088611"/>
                </a:lnTo>
                <a:lnTo>
                  <a:pt x="3194490" y="4587675"/>
                </a:lnTo>
                <a:close/>
                <a:moveTo>
                  <a:pt x="1268770" y="4077356"/>
                </a:moveTo>
                <a:lnTo>
                  <a:pt x="1983697" y="4077356"/>
                </a:lnTo>
                <a:lnTo>
                  <a:pt x="2254502" y="4618967"/>
                </a:lnTo>
                <a:lnTo>
                  <a:pt x="1983697" y="5160578"/>
                </a:lnTo>
                <a:lnTo>
                  <a:pt x="1268770" y="5160578"/>
                </a:lnTo>
                <a:lnTo>
                  <a:pt x="997964" y="4618967"/>
                </a:lnTo>
                <a:close/>
                <a:moveTo>
                  <a:pt x="5930115" y="3764179"/>
                </a:moveTo>
                <a:lnTo>
                  <a:pt x="6477519" y="3764179"/>
                </a:lnTo>
                <a:lnTo>
                  <a:pt x="6684868" y="4178877"/>
                </a:lnTo>
                <a:lnTo>
                  <a:pt x="6477519" y="4593575"/>
                </a:lnTo>
                <a:lnTo>
                  <a:pt x="5930115" y="4593575"/>
                </a:lnTo>
                <a:lnTo>
                  <a:pt x="5722766" y="4178877"/>
                </a:lnTo>
                <a:close/>
                <a:moveTo>
                  <a:pt x="2343499" y="3363749"/>
                </a:moveTo>
                <a:lnTo>
                  <a:pt x="3118568" y="3363749"/>
                </a:lnTo>
                <a:lnTo>
                  <a:pt x="3412154" y="3950922"/>
                </a:lnTo>
                <a:lnTo>
                  <a:pt x="3118568" y="4538095"/>
                </a:lnTo>
                <a:lnTo>
                  <a:pt x="2343499" y="4538095"/>
                </a:lnTo>
                <a:lnTo>
                  <a:pt x="2049912" y="3950922"/>
                </a:lnTo>
                <a:close/>
                <a:moveTo>
                  <a:pt x="4891279" y="3210059"/>
                </a:moveTo>
                <a:lnTo>
                  <a:pt x="5552515" y="3210059"/>
                </a:lnTo>
                <a:lnTo>
                  <a:pt x="5802983" y="3710994"/>
                </a:lnTo>
                <a:lnTo>
                  <a:pt x="5552515" y="4211930"/>
                </a:lnTo>
                <a:lnTo>
                  <a:pt x="4891279" y="4211930"/>
                </a:lnTo>
                <a:lnTo>
                  <a:pt x="4640811" y="3710994"/>
                </a:lnTo>
                <a:close/>
                <a:moveTo>
                  <a:pt x="1099001" y="2682602"/>
                </a:moveTo>
                <a:lnTo>
                  <a:pt x="1937057" y="2682602"/>
                </a:lnTo>
                <a:lnTo>
                  <a:pt x="2254502" y="3317492"/>
                </a:lnTo>
                <a:lnTo>
                  <a:pt x="1937057" y="3952382"/>
                </a:lnTo>
                <a:lnTo>
                  <a:pt x="1099001" y="3952382"/>
                </a:lnTo>
                <a:lnTo>
                  <a:pt x="781556" y="3317492"/>
                </a:lnTo>
                <a:close/>
                <a:moveTo>
                  <a:pt x="3593219" y="2668447"/>
                </a:moveTo>
                <a:lnTo>
                  <a:pt x="4444356" y="2668447"/>
                </a:lnTo>
                <a:lnTo>
                  <a:pt x="4766756" y="3313248"/>
                </a:lnTo>
                <a:lnTo>
                  <a:pt x="4444356" y="3958049"/>
                </a:lnTo>
                <a:lnTo>
                  <a:pt x="3593219" y="3958049"/>
                </a:lnTo>
                <a:lnTo>
                  <a:pt x="3270818" y="3313248"/>
                </a:lnTo>
                <a:close/>
                <a:moveTo>
                  <a:pt x="5873199" y="2659173"/>
                </a:moveTo>
                <a:lnTo>
                  <a:pt x="6534435" y="2659173"/>
                </a:lnTo>
                <a:lnTo>
                  <a:pt x="6784903" y="3160110"/>
                </a:lnTo>
                <a:lnTo>
                  <a:pt x="6534435" y="3661045"/>
                </a:lnTo>
                <a:lnTo>
                  <a:pt x="5873199" y="3661045"/>
                </a:lnTo>
                <a:lnTo>
                  <a:pt x="5622731" y="3160110"/>
                </a:lnTo>
                <a:close/>
                <a:moveTo>
                  <a:pt x="331603" y="2077336"/>
                </a:moveTo>
                <a:lnTo>
                  <a:pt x="879007" y="2077336"/>
                </a:lnTo>
                <a:lnTo>
                  <a:pt x="1086356" y="2492034"/>
                </a:lnTo>
                <a:lnTo>
                  <a:pt x="879007" y="2906732"/>
                </a:lnTo>
                <a:lnTo>
                  <a:pt x="331603" y="2906732"/>
                </a:lnTo>
                <a:lnTo>
                  <a:pt x="124254" y="2492034"/>
                </a:lnTo>
                <a:close/>
                <a:moveTo>
                  <a:pt x="2346776" y="2016018"/>
                </a:moveTo>
                <a:lnTo>
                  <a:pt x="3184832" y="2016018"/>
                </a:lnTo>
                <a:lnTo>
                  <a:pt x="3502277" y="2650907"/>
                </a:lnTo>
                <a:lnTo>
                  <a:pt x="3184832" y="3285798"/>
                </a:lnTo>
                <a:lnTo>
                  <a:pt x="2346776" y="3285798"/>
                </a:lnTo>
                <a:lnTo>
                  <a:pt x="2029331" y="2650907"/>
                </a:lnTo>
                <a:close/>
                <a:moveTo>
                  <a:pt x="4789399" y="2014374"/>
                </a:moveTo>
                <a:lnTo>
                  <a:pt x="5504326" y="2014374"/>
                </a:lnTo>
                <a:lnTo>
                  <a:pt x="5775131" y="2555984"/>
                </a:lnTo>
                <a:lnTo>
                  <a:pt x="5504326" y="3097595"/>
                </a:lnTo>
                <a:lnTo>
                  <a:pt x="4789399" y="3097595"/>
                </a:lnTo>
                <a:lnTo>
                  <a:pt x="4518593" y="2555984"/>
                </a:lnTo>
                <a:close/>
                <a:moveTo>
                  <a:pt x="1221145" y="1514388"/>
                </a:moveTo>
                <a:lnTo>
                  <a:pt x="1936072" y="1514388"/>
                </a:lnTo>
                <a:lnTo>
                  <a:pt x="2206877" y="2055999"/>
                </a:lnTo>
                <a:lnTo>
                  <a:pt x="1936072" y="2597610"/>
                </a:lnTo>
                <a:lnTo>
                  <a:pt x="1221145" y="2597610"/>
                </a:lnTo>
                <a:lnTo>
                  <a:pt x="950339" y="2055999"/>
                </a:lnTo>
                <a:close/>
                <a:moveTo>
                  <a:pt x="547249" y="1479065"/>
                </a:moveTo>
                <a:lnTo>
                  <a:pt x="877436" y="1479065"/>
                </a:lnTo>
                <a:lnTo>
                  <a:pt x="1002506" y="1729206"/>
                </a:lnTo>
                <a:lnTo>
                  <a:pt x="877436" y="1979347"/>
                </a:lnTo>
                <a:lnTo>
                  <a:pt x="547249" y="1979347"/>
                </a:lnTo>
                <a:lnTo>
                  <a:pt x="422178" y="1729206"/>
                </a:lnTo>
                <a:close/>
                <a:moveTo>
                  <a:pt x="90919" y="1396400"/>
                </a:moveTo>
                <a:lnTo>
                  <a:pt x="330944" y="1396400"/>
                </a:lnTo>
                <a:lnTo>
                  <a:pt x="421863" y="1578237"/>
                </a:lnTo>
                <a:lnTo>
                  <a:pt x="330944" y="1760074"/>
                </a:lnTo>
                <a:lnTo>
                  <a:pt x="90919" y="1760074"/>
                </a:lnTo>
                <a:lnTo>
                  <a:pt x="0" y="1578237"/>
                </a:lnTo>
                <a:close/>
                <a:moveTo>
                  <a:pt x="3562675" y="1286205"/>
                </a:moveTo>
                <a:lnTo>
                  <a:pt x="4400731" y="1286205"/>
                </a:lnTo>
                <a:lnTo>
                  <a:pt x="4718176" y="1921095"/>
                </a:lnTo>
                <a:lnTo>
                  <a:pt x="4400731" y="2555984"/>
                </a:lnTo>
                <a:lnTo>
                  <a:pt x="3562675" y="2555984"/>
                </a:lnTo>
                <a:lnTo>
                  <a:pt x="3245230" y="1921095"/>
                </a:lnTo>
                <a:close/>
                <a:moveTo>
                  <a:pt x="2795277" y="680938"/>
                </a:moveTo>
                <a:lnTo>
                  <a:pt x="3342681" y="680938"/>
                </a:lnTo>
                <a:lnTo>
                  <a:pt x="3550030" y="1095636"/>
                </a:lnTo>
                <a:lnTo>
                  <a:pt x="3342681" y="1510335"/>
                </a:lnTo>
                <a:lnTo>
                  <a:pt x="2795277" y="1510335"/>
                </a:lnTo>
                <a:lnTo>
                  <a:pt x="2587928" y="1095636"/>
                </a:lnTo>
                <a:close/>
                <a:moveTo>
                  <a:pt x="4810450" y="619619"/>
                </a:moveTo>
                <a:lnTo>
                  <a:pt x="5648506" y="619619"/>
                </a:lnTo>
                <a:lnTo>
                  <a:pt x="5965951" y="1254509"/>
                </a:lnTo>
                <a:lnTo>
                  <a:pt x="5648506" y="1889400"/>
                </a:lnTo>
                <a:lnTo>
                  <a:pt x="4810450" y="1889400"/>
                </a:lnTo>
                <a:lnTo>
                  <a:pt x="4493005" y="1254509"/>
                </a:lnTo>
                <a:close/>
                <a:moveTo>
                  <a:pt x="3684819" y="117990"/>
                </a:moveTo>
                <a:lnTo>
                  <a:pt x="4399746" y="117990"/>
                </a:lnTo>
                <a:lnTo>
                  <a:pt x="4670551" y="659601"/>
                </a:lnTo>
                <a:lnTo>
                  <a:pt x="4399746" y="1201213"/>
                </a:lnTo>
                <a:lnTo>
                  <a:pt x="3684819" y="1201213"/>
                </a:lnTo>
                <a:lnTo>
                  <a:pt x="3414013" y="659601"/>
                </a:lnTo>
                <a:close/>
                <a:moveTo>
                  <a:pt x="3010923" y="82667"/>
                </a:moveTo>
                <a:lnTo>
                  <a:pt x="3341110" y="82667"/>
                </a:lnTo>
                <a:lnTo>
                  <a:pt x="3466180" y="332808"/>
                </a:lnTo>
                <a:lnTo>
                  <a:pt x="3341110" y="582949"/>
                </a:lnTo>
                <a:lnTo>
                  <a:pt x="3010923" y="582949"/>
                </a:lnTo>
                <a:lnTo>
                  <a:pt x="2885852" y="332808"/>
                </a:lnTo>
                <a:close/>
                <a:moveTo>
                  <a:pt x="2554593" y="0"/>
                </a:moveTo>
                <a:lnTo>
                  <a:pt x="2794618" y="0"/>
                </a:lnTo>
                <a:lnTo>
                  <a:pt x="2885536" y="181837"/>
                </a:lnTo>
                <a:lnTo>
                  <a:pt x="2794618" y="363674"/>
                </a:lnTo>
                <a:lnTo>
                  <a:pt x="2554593" y="363674"/>
                </a:lnTo>
                <a:lnTo>
                  <a:pt x="2463674" y="1818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3047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C984BCAE-4751-4016-9AB6-7BECCAEB5E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4246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9480" y="1157591"/>
            <a:ext cx="10893040" cy="45428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6959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17DE729B-46E3-4188-9944-4898D8673BA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403035" y="0"/>
            <a:ext cx="7788965" cy="6858000"/>
          </a:xfrm>
          <a:custGeom>
            <a:avLst/>
            <a:gdLst>
              <a:gd name="connsiteX0" fmla="*/ 3894482 w 7788965"/>
              <a:gd name="connsiteY0" fmla="*/ 2146852 h 6858000"/>
              <a:gd name="connsiteX1" fmla="*/ 7788964 w 7788965"/>
              <a:gd name="connsiteY1" fmla="*/ 6858000 h 6858000"/>
              <a:gd name="connsiteX2" fmla="*/ 0 w 7788965"/>
              <a:gd name="connsiteY2" fmla="*/ 6858000 h 6858000"/>
              <a:gd name="connsiteX3" fmla="*/ 0 w 7788965"/>
              <a:gd name="connsiteY3" fmla="*/ 6857999 h 6858000"/>
              <a:gd name="connsiteX4" fmla="*/ 5734705 w 7788965"/>
              <a:gd name="connsiteY4" fmla="*/ 0 h 6858000"/>
              <a:gd name="connsiteX5" fmla="*/ 7788965 w 7788965"/>
              <a:gd name="connsiteY5" fmla="*/ 0 h 6858000"/>
              <a:gd name="connsiteX6" fmla="*/ 7788965 w 7788965"/>
              <a:gd name="connsiteY6" fmla="*/ 6641351 h 6858000"/>
              <a:gd name="connsiteX7" fmla="*/ 4000566 w 7788965"/>
              <a:gd name="connsiteY7" fmla="*/ 2078313 h 6858000"/>
              <a:gd name="connsiteX8" fmla="*/ 2214158 w 7788965"/>
              <a:gd name="connsiteY8" fmla="*/ 0 h 6858000"/>
              <a:gd name="connsiteX9" fmla="*/ 5574803 w 7788965"/>
              <a:gd name="connsiteY9" fmla="*/ 0 h 6858000"/>
              <a:gd name="connsiteX10" fmla="*/ 3894480 w 7788965"/>
              <a:gd name="connsiteY10" fmla="*/ 2032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8965" h="6858000">
                <a:moveTo>
                  <a:pt x="3894482" y="2146852"/>
                </a:moveTo>
                <a:lnTo>
                  <a:pt x="7788964" y="6858000"/>
                </a:lnTo>
                <a:lnTo>
                  <a:pt x="0" y="6858000"/>
                </a:lnTo>
                <a:lnTo>
                  <a:pt x="0" y="6857999"/>
                </a:lnTo>
                <a:close/>
                <a:moveTo>
                  <a:pt x="5734705" y="0"/>
                </a:moveTo>
                <a:lnTo>
                  <a:pt x="7788965" y="0"/>
                </a:lnTo>
                <a:lnTo>
                  <a:pt x="7788965" y="6641351"/>
                </a:lnTo>
                <a:lnTo>
                  <a:pt x="4000566" y="2078313"/>
                </a:lnTo>
                <a:close/>
                <a:moveTo>
                  <a:pt x="2214158" y="0"/>
                </a:moveTo>
                <a:lnTo>
                  <a:pt x="5574803" y="0"/>
                </a:lnTo>
                <a:lnTo>
                  <a:pt x="3894480" y="20326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8312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0FD7AD4-B46A-43D7-A779-027E8FA4A8C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352547" y="4018545"/>
            <a:ext cx="2839453" cy="2839453"/>
          </a:xfrm>
          <a:custGeom>
            <a:avLst/>
            <a:gdLst>
              <a:gd name="connsiteX0" fmla="*/ 2839453 w 2839453"/>
              <a:gd name="connsiteY0" fmla="*/ 0 h 2839453"/>
              <a:gd name="connsiteX1" fmla="*/ 2839453 w 2839453"/>
              <a:gd name="connsiteY1" fmla="*/ 2839453 h 2839453"/>
              <a:gd name="connsiteX2" fmla="*/ 0 w 2839453"/>
              <a:gd name="connsiteY2" fmla="*/ 2839453 h 283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9453" h="2839453">
                <a:moveTo>
                  <a:pt x="2839453" y="0"/>
                </a:moveTo>
                <a:lnTo>
                  <a:pt x="2839453" y="2839453"/>
                </a:lnTo>
                <a:lnTo>
                  <a:pt x="0" y="28394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31A51D1-EA91-49E5-A2BB-BF3453B540D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001441" y="3939910"/>
            <a:ext cx="5836182" cy="2918091"/>
          </a:xfrm>
          <a:custGeom>
            <a:avLst/>
            <a:gdLst>
              <a:gd name="connsiteX0" fmla="*/ 2918092 w 5836182"/>
              <a:gd name="connsiteY0" fmla="*/ 0 h 2918091"/>
              <a:gd name="connsiteX1" fmla="*/ 5836182 w 5836182"/>
              <a:gd name="connsiteY1" fmla="*/ 2918091 h 2918091"/>
              <a:gd name="connsiteX2" fmla="*/ 0 w 5836182"/>
              <a:gd name="connsiteY2" fmla="*/ 2918091 h 291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6182" h="2918091">
                <a:moveTo>
                  <a:pt x="2918092" y="0"/>
                </a:moveTo>
                <a:lnTo>
                  <a:pt x="5836182" y="2918091"/>
                </a:lnTo>
                <a:lnTo>
                  <a:pt x="0" y="29180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FFE51ED-5EFB-4004-8A34-484B26693E5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232735" y="2"/>
            <a:ext cx="2959264" cy="3575629"/>
          </a:xfrm>
          <a:custGeom>
            <a:avLst/>
            <a:gdLst>
              <a:gd name="connsiteX0" fmla="*/ 616365 w 2959264"/>
              <a:gd name="connsiteY0" fmla="*/ 0 h 3575629"/>
              <a:gd name="connsiteX1" fmla="*/ 2959264 w 2959264"/>
              <a:gd name="connsiteY1" fmla="*/ 0 h 3575629"/>
              <a:gd name="connsiteX2" fmla="*/ 2959264 w 2959264"/>
              <a:gd name="connsiteY2" fmla="*/ 3575629 h 3575629"/>
              <a:gd name="connsiteX3" fmla="*/ 0 w 2959264"/>
              <a:gd name="connsiteY3" fmla="*/ 616365 h 357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9264" h="3575629">
                <a:moveTo>
                  <a:pt x="616365" y="0"/>
                </a:moveTo>
                <a:lnTo>
                  <a:pt x="2959264" y="0"/>
                </a:lnTo>
                <a:lnTo>
                  <a:pt x="2959264" y="3575629"/>
                </a:lnTo>
                <a:lnTo>
                  <a:pt x="0" y="6163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6B886F3-19D2-488F-BA2E-5741EAC23FA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096000" y="781053"/>
            <a:ext cx="5991222" cy="5991222"/>
          </a:xfrm>
          <a:custGeom>
            <a:avLst/>
            <a:gdLst>
              <a:gd name="connsiteX0" fmla="*/ 2995611 w 5991222"/>
              <a:gd name="connsiteY0" fmla="*/ 0 h 5991222"/>
              <a:gd name="connsiteX1" fmla="*/ 5991222 w 5991222"/>
              <a:gd name="connsiteY1" fmla="*/ 2995611 h 5991222"/>
              <a:gd name="connsiteX2" fmla="*/ 2995611 w 5991222"/>
              <a:gd name="connsiteY2" fmla="*/ 5991222 h 5991222"/>
              <a:gd name="connsiteX3" fmla="*/ 0 w 5991222"/>
              <a:gd name="connsiteY3" fmla="*/ 2995611 h 599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1222" h="5991222">
                <a:moveTo>
                  <a:pt x="2995611" y="0"/>
                </a:moveTo>
                <a:lnTo>
                  <a:pt x="5991222" y="2995611"/>
                </a:lnTo>
                <a:lnTo>
                  <a:pt x="2995611" y="5991222"/>
                </a:lnTo>
                <a:lnTo>
                  <a:pt x="0" y="29956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3965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348264" y="540000"/>
            <a:ext cx="3869178" cy="26009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348264" y="3696780"/>
            <a:ext cx="3869178" cy="26009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453336" y="1023552"/>
            <a:ext cx="2988000" cy="38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919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9303" y="261129"/>
            <a:ext cx="11473295" cy="724247"/>
          </a:xfrm>
          <a:prstGeom prst="rect">
            <a:avLst/>
          </a:prstGeom>
        </p:spPr>
        <p:txBody>
          <a:bodyPr tIns="91440"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27651D13-5C77-4918-A550-634228B21C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303" y="985376"/>
            <a:ext cx="11473295" cy="347033"/>
          </a:xfrm>
          <a:prstGeom prst="rect">
            <a:avLst/>
          </a:prstGeom>
        </p:spPr>
        <p:txBody>
          <a:bodyPr lIns="182880" tIns="91440" anchor="ctr"/>
          <a:lstStyle>
            <a:lvl1pPr marL="0" indent="0" algn="l">
              <a:buNone/>
              <a:defRPr sz="1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A1F53C-4EAE-4D16-BE51-CB0839C625EA}"/>
              </a:ext>
            </a:extLst>
          </p:cNvPr>
          <p:cNvSpPr/>
          <p:nvPr userDrawn="1"/>
        </p:nvSpPr>
        <p:spPr>
          <a:xfrm>
            <a:off x="0" y="243711"/>
            <a:ext cx="191589" cy="1071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84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9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952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057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87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7" r:id="rId9"/>
    <p:sldLayoutId id="2147483684" r:id="rId10"/>
    <p:sldLayoutId id="2147483665" r:id="rId11"/>
    <p:sldLayoutId id="2147483679" r:id="rId12"/>
    <p:sldLayoutId id="2147483680" r:id="rId13"/>
    <p:sldLayoutId id="2147483681" r:id="rId14"/>
    <p:sldLayoutId id="2147483678" r:id="rId15"/>
    <p:sldLayoutId id="2147483682" r:id="rId16"/>
    <p:sldLayoutId id="2147483683" r:id="rId17"/>
    <p:sldLayoutId id="2147483660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0DC9A4F-3493-43A2-A08C-BBC73F282CB3}"/>
              </a:ext>
            </a:extLst>
          </p:cNvPr>
          <p:cNvGrpSpPr/>
          <p:nvPr/>
        </p:nvGrpSpPr>
        <p:grpSpPr>
          <a:xfrm>
            <a:off x="10256962" y="116264"/>
            <a:ext cx="1684599" cy="413563"/>
            <a:chOff x="864753" y="5755727"/>
            <a:chExt cx="1544830" cy="413563"/>
          </a:xfrm>
        </p:grpSpPr>
        <p:sp>
          <p:nvSpPr>
            <p:cNvPr id="15" name="Rounded Rectangle 7">
              <a:extLst>
                <a:ext uri="{FF2B5EF4-FFF2-40B4-BE49-F238E27FC236}">
                  <a16:creationId xmlns:a16="http://schemas.microsoft.com/office/drawing/2014/main" id="{A664B550-F6DA-4C6E-BB0E-25EE861A432E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F85F85B-EB8E-478F-A157-B252EFC617DB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8D2288D-64E4-4746-8A9F-18F404C4CFBE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F557285-0AF5-4D2C-8613-A24885FED3C5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AEE4CB6-1072-4923-B920-50EF4E267BAD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27F7CB6-9BF8-4E36-AF0D-117707E1A646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2B2B54A9-60F1-4E75-9058-A1321B7FA251}"/>
              </a:ext>
            </a:extLst>
          </p:cNvPr>
          <p:cNvSpPr txBox="1"/>
          <p:nvPr/>
        </p:nvSpPr>
        <p:spPr>
          <a:xfrm>
            <a:off x="1" y="6467568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D1EDCC-A148-463E-9E9A-941521AB9229}"/>
              </a:ext>
            </a:extLst>
          </p:cNvPr>
          <p:cNvSpPr txBox="1"/>
          <p:nvPr/>
        </p:nvSpPr>
        <p:spPr>
          <a:xfrm>
            <a:off x="0" y="4817250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F0690C-6C9C-43ED-9C34-FD6AED92D074}"/>
              </a:ext>
            </a:extLst>
          </p:cNvPr>
          <p:cNvSpPr txBox="1"/>
          <p:nvPr/>
        </p:nvSpPr>
        <p:spPr>
          <a:xfrm>
            <a:off x="142" y="5696800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F035-A5E2-4B36-8528-254E3D5A0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Insert the Sub Title of Your Presentation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3BD87E-0377-4E00-9134-C2E02F5E56CE}"/>
              </a:ext>
            </a:extLst>
          </p:cNvPr>
          <p:cNvGrpSpPr/>
          <p:nvPr/>
        </p:nvGrpSpPr>
        <p:grpSpPr>
          <a:xfrm>
            <a:off x="3464471" y="2736355"/>
            <a:ext cx="5824915" cy="2803056"/>
            <a:chOff x="1528207" y="1282474"/>
            <a:chExt cx="5839823" cy="2810230"/>
          </a:xfrm>
        </p:grpSpPr>
        <p:sp>
          <p:nvSpPr>
            <p:cNvPr id="5" name="Round Same Side Corner Rectangle 50">
              <a:extLst>
                <a:ext uri="{FF2B5EF4-FFF2-40B4-BE49-F238E27FC236}">
                  <a16:creationId xmlns:a16="http://schemas.microsoft.com/office/drawing/2014/main" id="{4F8D3758-A757-4E66-984E-DCA83471F62E}"/>
                </a:ext>
              </a:extLst>
            </p:cNvPr>
            <p:cNvSpPr/>
            <p:nvPr/>
          </p:nvSpPr>
          <p:spPr>
            <a:xfrm rot="18900000">
              <a:off x="1528207" y="1784882"/>
              <a:ext cx="1260000" cy="126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ound Single Corner Rectangle 51">
              <a:extLst>
                <a:ext uri="{FF2B5EF4-FFF2-40B4-BE49-F238E27FC236}">
                  <a16:creationId xmlns:a16="http://schemas.microsoft.com/office/drawing/2014/main" id="{B215038F-66DE-4900-B1F2-F53ECC278917}"/>
                </a:ext>
              </a:extLst>
            </p:cNvPr>
            <p:cNvSpPr/>
            <p:nvPr/>
          </p:nvSpPr>
          <p:spPr>
            <a:xfrm rot="8100000">
              <a:off x="2528698" y="2797259"/>
              <a:ext cx="1260000" cy="1260000"/>
            </a:xfrm>
            <a:prstGeom prst="round1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6"/>
                </a:solidFill>
              </a:endParaRPr>
            </a:p>
          </p:txBody>
        </p:sp>
        <p:sp>
          <p:nvSpPr>
            <p:cNvPr id="7" name="Round Single Corner Rectangle 52">
              <a:extLst>
                <a:ext uri="{FF2B5EF4-FFF2-40B4-BE49-F238E27FC236}">
                  <a16:creationId xmlns:a16="http://schemas.microsoft.com/office/drawing/2014/main" id="{36D14E94-4A16-4206-8EE2-3553107F8787}"/>
                </a:ext>
              </a:extLst>
            </p:cNvPr>
            <p:cNvSpPr/>
            <p:nvPr/>
          </p:nvSpPr>
          <p:spPr>
            <a:xfrm rot="18900000">
              <a:off x="3536812" y="1824593"/>
              <a:ext cx="1260000" cy="1260000"/>
            </a:xfrm>
            <a:prstGeom prst="round1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ound Single Corner Rectangle 53">
              <a:extLst>
                <a:ext uri="{FF2B5EF4-FFF2-40B4-BE49-F238E27FC236}">
                  <a16:creationId xmlns:a16="http://schemas.microsoft.com/office/drawing/2014/main" id="{E65923AF-3B1A-4AC5-8EEC-AB867B2F79B7}"/>
                </a:ext>
              </a:extLst>
            </p:cNvPr>
            <p:cNvSpPr/>
            <p:nvPr/>
          </p:nvSpPr>
          <p:spPr>
            <a:xfrm rot="8100000">
              <a:off x="4544923" y="2832704"/>
              <a:ext cx="1260000" cy="1260000"/>
            </a:xfrm>
            <a:prstGeom prst="round1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ight Arrow 54">
              <a:extLst>
                <a:ext uri="{FF2B5EF4-FFF2-40B4-BE49-F238E27FC236}">
                  <a16:creationId xmlns:a16="http://schemas.microsoft.com/office/drawing/2014/main" id="{C4F4B0E7-6D6A-45C6-904B-D8EF17FA76D7}"/>
                </a:ext>
              </a:extLst>
            </p:cNvPr>
            <p:cNvSpPr/>
            <p:nvPr/>
          </p:nvSpPr>
          <p:spPr>
            <a:xfrm rot="18900000">
              <a:off x="5451565" y="1282474"/>
              <a:ext cx="1916465" cy="1907654"/>
            </a:xfrm>
            <a:prstGeom prst="rightArrow">
              <a:avLst>
                <a:gd name="adj1" fmla="val 65252"/>
                <a:gd name="adj2" fmla="val 4769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9526B8-7DB6-4BAA-9546-6FAAFADB5E92}"/>
              </a:ext>
            </a:extLst>
          </p:cNvPr>
          <p:cNvGrpSpPr/>
          <p:nvPr/>
        </p:nvGrpSpPr>
        <p:grpSpPr>
          <a:xfrm>
            <a:off x="7887474" y="5154692"/>
            <a:ext cx="3409176" cy="914358"/>
            <a:chOff x="910640" y="3263935"/>
            <a:chExt cx="2448272" cy="91435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8A08B4F-D5ED-4479-BCC6-6C21008A7937}"/>
                </a:ext>
              </a:extLst>
            </p:cNvPr>
            <p:cNvSpPr txBox="1"/>
            <p:nvPr/>
          </p:nvSpPr>
          <p:spPr>
            <a:xfrm>
              <a:off x="910640" y="3263935"/>
              <a:ext cx="244827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C4D7B3-1A53-4F11-AC1D-5C550664F5B7}"/>
                </a:ext>
              </a:extLst>
            </p:cNvPr>
            <p:cNvSpPr txBox="1"/>
            <p:nvPr/>
          </p:nvSpPr>
          <p:spPr>
            <a:xfrm>
              <a:off x="910640" y="3531962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F7425B-D28D-4F3B-88EB-9F2C95E4AC97}"/>
              </a:ext>
            </a:extLst>
          </p:cNvPr>
          <p:cNvGrpSpPr/>
          <p:nvPr/>
        </p:nvGrpSpPr>
        <p:grpSpPr>
          <a:xfrm>
            <a:off x="720652" y="5154692"/>
            <a:ext cx="3605178" cy="914358"/>
            <a:chOff x="1126664" y="3263935"/>
            <a:chExt cx="2232248" cy="91435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6E03A12-ED6F-4EDA-B3EE-69217367C436}"/>
                </a:ext>
              </a:extLst>
            </p:cNvPr>
            <p:cNvSpPr txBox="1"/>
            <p:nvPr/>
          </p:nvSpPr>
          <p:spPr>
            <a:xfrm>
              <a:off x="1126664" y="3263935"/>
              <a:ext cx="22322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1D3636-845B-411C-8A63-526AD7A6EE3E}"/>
                </a:ext>
              </a:extLst>
            </p:cNvPr>
            <p:cNvSpPr txBox="1"/>
            <p:nvPr/>
          </p:nvSpPr>
          <p:spPr>
            <a:xfrm>
              <a:off x="1126664" y="3531962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8BA07D-EF29-417D-B9AA-CB0FCA79B053}"/>
              </a:ext>
            </a:extLst>
          </p:cNvPr>
          <p:cNvGrpSpPr/>
          <p:nvPr/>
        </p:nvGrpSpPr>
        <p:grpSpPr>
          <a:xfrm>
            <a:off x="713032" y="1985646"/>
            <a:ext cx="3497772" cy="914358"/>
            <a:chOff x="1126664" y="3263935"/>
            <a:chExt cx="2232248" cy="91435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899B63-192B-4300-93EC-9FB03C517EB1}"/>
                </a:ext>
              </a:extLst>
            </p:cNvPr>
            <p:cNvSpPr txBox="1"/>
            <p:nvPr/>
          </p:nvSpPr>
          <p:spPr>
            <a:xfrm>
              <a:off x="1126664" y="3263935"/>
              <a:ext cx="22322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8CDB711-A85E-4B96-B7FC-86EF666E2957}"/>
                </a:ext>
              </a:extLst>
            </p:cNvPr>
            <p:cNvSpPr txBox="1"/>
            <p:nvPr/>
          </p:nvSpPr>
          <p:spPr>
            <a:xfrm>
              <a:off x="1126664" y="3531962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063052-4592-458F-8D91-C9AB9C099CC6}"/>
              </a:ext>
            </a:extLst>
          </p:cNvPr>
          <p:cNvGrpSpPr/>
          <p:nvPr/>
        </p:nvGrpSpPr>
        <p:grpSpPr>
          <a:xfrm>
            <a:off x="4374837" y="1985646"/>
            <a:ext cx="3456844" cy="914358"/>
            <a:chOff x="1126664" y="3263935"/>
            <a:chExt cx="2232248" cy="91435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C5392A-3AFE-44D1-96F3-4E334FB834D8}"/>
                </a:ext>
              </a:extLst>
            </p:cNvPr>
            <p:cNvSpPr txBox="1"/>
            <p:nvPr/>
          </p:nvSpPr>
          <p:spPr>
            <a:xfrm>
              <a:off x="1126664" y="3263935"/>
              <a:ext cx="22322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CD48547-A789-43C6-B19D-16100BEF92DF}"/>
                </a:ext>
              </a:extLst>
            </p:cNvPr>
            <p:cNvSpPr txBox="1"/>
            <p:nvPr/>
          </p:nvSpPr>
          <p:spPr>
            <a:xfrm>
              <a:off x="1126664" y="3531962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4EDC483-9662-4200-8B69-12B19C4B9767}"/>
              </a:ext>
            </a:extLst>
          </p:cNvPr>
          <p:cNvGrpSpPr/>
          <p:nvPr/>
        </p:nvGrpSpPr>
        <p:grpSpPr>
          <a:xfrm>
            <a:off x="8002870" y="1985646"/>
            <a:ext cx="3409176" cy="914358"/>
            <a:chOff x="910640" y="3263935"/>
            <a:chExt cx="2448272" cy="91435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146403E-1B15-422D-82A9-C07787DE0CA8}"/>
                </a:ext>
              </a:extLst>
            </p:cNvPr>
            <p:cNvSpPr txBox="1"/>
            <p:nvPr/>
          </p:nvSpPr>
          <p:spPr>
            <a:xfrm>
              <a:off x="910640" y="3263935"/>
              <a:ext cx="244827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1A8ADF2-2C5B-49D7-9FBC-C0E323531216}"/>
                </a:ext>
              </a:extLst>
            </p:cNvPr>
            <p:cNvSpPr txBox="1"/>
            <p:nvPr/>
          </p:nvSpPr>
          <p:spPr>
            <a:xfrm>
              <a:off x="910640" y="3531962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0AC47FA-8ACE-4647-9824-C96557F1C33F}"/>
              </a:ext>
            </a:extLst>
          </p:cNvPr>
          <p:cNvSpPr txBox="1"/>
          <p:nvPr/>
        </p:nvSpPr>
        <p:spPr>
          <a:xfrm>
            <a:off x="3626018" y="3848237"/>
            <a:ext cx="91857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A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5AD4C1-F156-4EB3-BC17-F65AA9DB2863}"/>
              </a:ext>
            </a:extLst>
          </p:cNvPr>
          <p:cNvSpPr txBox="1"/>
          <p:nvPr/>
        </p:nvSpPr>
        <p:spPr>
          <a:xfrm>
            <a:off x="4634604" y="4809435"/>
            <a:ext cx="91857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B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606340-831E-4B98-8FD8-B9F757279650}"/>
              </a:ext>
            </a:extLst>
          </p:cNvPr>
          <p:cNvSpPr txBox="1"/>
          <p:nvPr/>
        </p:nvSpPr>
        <p:spPr>
          <a:xfrm>
            <a:off x="5643192" y="3814509"/>
            <a:ext cx="91857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C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533251-EC8A-4D96-8EE3-17F8FEE74C0C}"/>
              </a:ext>
            </a:extLst>
          </p:cNvPr>
          <p:cNvSpPr txBox="1"/>
          <p:nvPr/>
        </p:nvSpPr>
        <p:spPr>
          <a:xfrm>
            <a:off x="6651778" y="4858888"/>
            <a:ext cx="91857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D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B21E1D-6487-4A5E-9476-A70978736418}"/>
              </a:ext>
            </a:extLst>
          </p:cNvPr>
          <p:cNvSpPr txBox="1"/>
          <p:nvPr/>
        </p:nvSpPr>
        <p:spPr>
          <a:xfrm>
            <a:off x="7660364" y="3846584"/>
            <a:ext cx="91857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Freeform 18">
            <a:extLst>
              <a:ext uri="{FF2B5EF4-FFF2-40B4-BE49-F238E27FC236}">
                <a16:creationId xmlns:a16="http://schemas.microsoft.com/office/drawing/2014/main" id="{DDD32D4B-7911-407A-ABBE-2BE7896DF95F}"/>
              </a:ext>
            </a:extLst>
          </p:cNvPr>
          <p:cNvSpPr/>
          <p:nvPr/>
        </p:nvSpPr>
        <p:spPr>
          <a:xfrm>
            <a:off x="3898392" y="3469282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Oval 7">
            <a:extLst>
              <a:ext uri="{FF2B5EF4-FFF2-40B4-BE49-F238E27FC236}">
                <a16:creationId xmlns:a16="http://schemas.microsoft.com/office/drawing/2014/main" id="{7114C1E7-5654-42CD-8BF7-2771AB749DF2}"/>
              </a:ext>
            </a:extLst>
          </p:cNvPr>
          <p:cNvSpPr/>
          <p:nvPr/>
        </p:nvSpPr>
        <p:spPr>
          <a:xfrm>
            <a:off x="4909729" y="4390516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25">
            <a:extLst>
              <a:ext uri="{FF2B5EF4-FFF2-40B4-BE49-F238E27FC236}">
                <a16:creationId xmlns:a16="http://schemas.microsoft.com/office/drawing/2014/main" id="{F3961818-241F-40B0-9AE3-FEB92C010779}"/>
              </a:ext>
            </a:extLst>
          </p:cNvPr>
          <p:cNvSpPr/>
          <p:nvPr/>
        </p:nvSpPr>
        <p:spPr>
          <a:xfrm>
            <a:off x="5889916" y="3437134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Trapezoid 22">
            <a:extLst>
              <a:ext uri="{FF2B5EF4-FFF2-40B4-BE49-F238E27FC236}">
                <a16:creationId xmlns:a16="http://schemas.microsoft.com/office/drawing/2014/main" id="{12BBDD2E-6E86-40A2-89DC-8E07002E2003}"/>
              </a:ext>
            </a:extLst>
          </p:cNvPr>
          <p:cNvSpPr>
            <a:spLocks noChangeAspect="1"/>
          </p:cNvSpPr>
          <p:nvPr/>
        </p:nvSpPr>
        <p:spPr>
          <a:xfrm>
            <a:off x="6868910" y="4523040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Freeform 53">
            <a:extLst>
              <a:ext uri="{FF2B5EF4-FFF2-40B4-BE49-F238E27FC236}">
                <a16:creationId xmlns:a16="http://schemas.microsoft.com/office/drawing/2014/main" id="{3A5B6C8A-681E-4994-AACB-C849D72E72BB}"/>
              </a:ext>
            </a:extLst>
          </p:cNvPr>
          <p:cNvSpPr/>
          <p:nvPr/>
        </p:nvSpPr>
        <p:spPr>
          <a:xfrm>
            <a:off x="7925043" y="3455153"/>
            <a:ext cx="380519" cy="39013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6393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32BF815-8B16-4320-88A9-582102802117}"/>
              </a:ext>
            </a:extLst>
          </p:cNvPr>
          <p:cNvSpPr txBox="1"/>
          <p:nvPr/>
        </p:nvSpPr>
        <p:spPr>
          <a:xfrm>
            <a:off x="677974" y="3838025"/>
            <a:ext cx="4527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DFB81B-BB8D-4ABB-B85B-68A7E09B4EE5}"/>
              </a:ext>
            </a:extLst>
          </p:cNvPr>
          <p:cNvSpPr txBox="1"/>
          <p:nvPr/>
        </p:nvSpPr>
        <p:spPr>
          <a:xfrm>
            <a:off x="677973" y="54983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cs typeface="Arial" pitchFamily="34" charset="0"/>
              </a:rPr>
              <a:t>S</a:t>
            </a:r>
            <a:r>
              <a:rPr lang="en-US" altLang="ko-KR" sz="4800" b="1" dirty="0">
                <a:cs typeface="Arial" pitchFamily="34" charset="0"/>
              </a:rPr>
              <a:t>LIDE</a:t>
            </a:r>
            <a:endParaRPr lang="ko-KR" altLang="en-US" sz="4800" b="1" dirty="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12280B-421F-4ACC-BBFC-C252614F5BE4}"/>
              </a:ext>
            </a:extLst>
          </p:cNvPr>
          <p:cNvSpPr txBox="1"/>
          <p:nvPr/>
        </p:nvSpPr>
        <p:spPr>
          <a:xfrm>
            <a:off x="688601" y="2997637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6F981F-4B5E-420B-81AB-CEBB05B3634F}"/>
              </a:ext>
            </a:extLst>
          </p:cNvPr>
          <p:cNvSpPr txBox="1"/>
          <p:nvPr/>
        </p:nvSpPr>
        <p:spPr>
          <a:xfrm>
            <a:off x="677971" y="2236815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415A71B3-8483-441F-9C22-77463F50B0ED}"/>
              </a:ext>
            </a:extLst>
          </p:cNvPr>
          <p:cNvSpPr>
            <a:spLocks noChangeAspect="1"/>
          </p:cNvSpPr>
          <p:nvPr/>
        </p:nvSpPr>
        <p:spPr>
          <a:xfrm>
            <a:off x="3050102" y="5265407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1E1A74CC-C943-4B3A-A2C0-17361CF26187}"/>
              </a:ext>
            </a:extLst>
          </p:cNvPr>
          <p:cNvSpPr>
            <a:spLocks noChangeAspect="1"/>
          </p:cNvSpPr>
          <p:nvPr/>
        </p:nvSpPr>
        <p:spPr>
          <a:xfrm>
            <a:off x="794927" y="5265407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AC81E7-20C3-4BA6-9535-5535FC1910D3}"/>
              </a:ext>
            </a:extLst>
          </p:cNvPr>
          <p:cNvSpPr txBox="1"/>
          <p:nvPr/>
        </p:nvSpPr>
        <p:spPr>
          <a:xfrm>
            <a:off x="1314218" y="5025242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8FFDDE-2852-43B4-8F21-3DC9135EF10C}"/>
              </a:ext>
            </a:extLst>
          </p:cNvPr>
          <p:cNvSpPr txBox="1"/>
          <p:nvPr/>
        </p:nvSpPr>
        <p:spPr>
          <a:xfrm>
            <a:off x="3735506" y="5044658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F75B31-A778-4059-9EF6-3348C42164DD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5661437" y="8792"/>
            <a:ext cx="6530564" cy="6858000"/>
          </a:xfrm>
        </p:spPr>
      </p:sp>
    </p:spTree>
    <p:extLst>
      <p:ext uri="{BB962C8B-B14F-4D97-AF65-F5344CB8AC3E}">
        <p14:creationId xmlns:p14="http://schemas.microsoft.com/office/powerpoint/2010/main" val="1463001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F035-A5E2-4B36-8528-254E3D5A0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Insert the Sub Title of Your Presentation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E53F410-1808-4ABF-A36A-1FBAD1293348}"/>
              </a:ext>
            </a:extLst>
          </p:cNvPr>
          <p:cNvGrpSpPr/>
          <p:nvPr/>
        </p:nvGrpSpPr>
        <p:grpSpPr>
          <a:xfrm>
            <a:off x="1257300" y="2273051"/>
            <a:ext cx="6048375" cy="2133601"/>
            <a:chOff x="861724" y="2301847"/>
            <a:chExt cx="6786851" cy="2133601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982B3F3-35C5-4757-B01A-BC6A33DF0B1B}"/>
                </a:ext>
              </a:extLst>
            </p:cNvPr>
            <p:cNvCxnSpPr>
              <a:cxnSpLocks/>
            </p:cNvCxnSpPr>
            <p:nvPr/>
          </p:nvCxnSpPr>
          <p:spPr>
            <a:xfrm>
              <a:off x="2209800" y="3444847"/>
              <a:ext cx="1399489" cy="755678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BD58BA2-D634-453F-A29A-CFDE1BC678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6445" y="2863823"/>
              <a:ext cx="1240355" cy="1336702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BEEE421-8F0B-4270-BB97-DE9C7AE6AE8A}"/>
                </a:ext>
              </a:extLst>
            </p:cNvPr>
            <p:cNvCxnSpPr>
              <a:cxnSpLocks/>
            </p:cNvCxnSpPr>
            <p:nvPr/>
          </p:nvCxnSpPr>
          <p:spPr>
            <a:xfrm>
              <a:off x="4903955" y="2863822"/>
              <a:ext cx="1426645" cy="565178"/>
            </a:xfrm>
            <a:prstGeom prst="straightConnector1">
              <a:avLst/>
            </a:prstGeom>
            <a:ln w="38100">
              <a:solidFill>
                <a:schemeClr val="accent4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C590B14-891B-4A4A-870A-DF99D5C679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30600" y="2301847"/>
              <a:ext cx="1317975" cy="1134803"/>
            </a:xfrm>
            <a:prstGeom prst="straightConnector1">
              <a:avLst/>
            </a:prstGeom>
            <a:ln w="38100">
              <a:solidFill>
                <a:schemeClr val="accent5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1440B6C-A6A8-488C-B9F5-22F588B12B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1724" y="3471491"/>
              <a:ext cx="1348076" cy="963957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06268C0-8316-4D9E-8425-63C5FF429E51}"/>
              </a:ext>
            </a:extLst>
          </p:cNvPr>
          <p:cNvSpPr/>
          <p:nvPr/>
        </p:nvSpPr>
        <p:spPr>
          <a:xfrm>
            <a:off x="4675310" y="3424624"/>
            <a:ext cx="482521" cy="2385472"/>
          </a:xfrm>
          <a:custGeom>
            <a:avLst/>
            <a:gdLst>
              <a:gd name="connsiteX0" fmla="*/ 477202 w 476250"/>
              <a:gd name="connsiteY0" fmla="*/ 2308860 h 2305050"/>
              <a:gd name="connsiteX1" fmla="*/ 0 w 476250"/>
              <a:gd name="connsiteY1" fmla="*/ 2308860 h 2305050"/>
              <a:gd name="connsiteX2" fmla="*/ 0 w 476250"/>
              <a:gd name="connsiteY2" fmla="*/ 0 h 2305050"/>
              <a:gd name="connsiteX3" fmla="*/ 477202 w 476250"/>
              <a:gd name="connsiteY3" fmla="*/ 0 h 2305050"/>
              <a:gd name="connsiteX4" fmla="*/ 477202 w 476250"/>
              <a:gd name="connsiteY4" fmla="*/ 2308860 h 2305050"/>
              <a:gd name="connsiteX5" fmla="*/ 452438 w 476250"/>
              <a:gd name="connsiteY5" fmla="*/ 1071563 h 2305050"/>
              <a:gd name="connsiteX6" fmla="*/ 332422 w 476250"/>
              <a:gd name="connsiteY6" fmla="*/ 1071563 h 2305050"/>
              <a:gd name="connsiteX7" fmla="*/ 332422 w 476250"/>
              <a:gd name="connsiteY7" fmla="*/ 1188720 h 2305050"/>
              <a:gd name="connsiteX8" fmla="*/ 452438 w 476250"/>
              <a:gd name="connsiteY8" fmla="*/ 1188720 h 2305050"/>
              <a:gd name="connsiteX9" fmla="*/ 452438 w 476250"/>
              <a:gd name="connsiteY9" fmla="*/ 1071563 h 2305050"/>
              <a:gd name="connsiteX10" fmla="*/ 298132 w 476250"/>
              <a:gd name="connsiteY10" fmla="*/ 1190625 h 2305050"/>
              <a:gd name="connsiteX11" fmla="*/ 298132 w 476250"/>
              <a:gd name="connsiteY11" fmla="*/ 1070610 h 2305050"/>
              <a:gd name="connsiteX12" fmla="*/ 180975 w 476250"/>
              <a:gd name="connsiteY12" fmla="*/ 1070610 h 2305050"/>
              <a:gd name="connsiteX13" fmla="*/ 180975 w 476250"/>
              <a:gd name="connsiteY13" fmla="*/ 1190625 h 2305050"/>
              <a:gd name="connsiteX14" fmla="*/ 298132 w 476250"/>
              <a:gd name="connsiteY14" fmla="*/ 1190625 h 2305050"/>
              <a:gd name="connsiteX15" fmla="*/ 27622 w 476250"/>
              <a:gd name="connsiteY15" fmla="*/ 1188720 h 2305050"/>
              <a:gd name="connsiteX16" fmla="*/ 146685 w 476250"/>
              <a:gd name="connsiteY16" fmla="*/ 1188720 h 2305050"/>
              <a:gd name="connsiteX17" fmla="*/ 146685 w 476250"/>
              <a:gd name="connsiteY17" fmla="*/ 1070610 h 2305050"/>
              <a:gd name="connsiteX18" fmla="*/ 27622 w 476250"/>
              <a:gd name="connsiteY18" fmla="*/ 1070610 h 2305050"/>
              <a:gd name="connsiteX19" fmla="*/ 27622 w 476250"/>
              <a:gd name="connsiteY19" fmla="*/ 1188720 h 2305050"/>
              <a:gd name="connsiteX20" fmla="*/ 28575 w 476250"/>
              <a:gd name="connsiteY20" fmla="*/ 328613 h 2305050"/>
              <a:gd name="connsiteX21" fmla="*/ 28575 w 476250"/>
              <a:gd name="connsiteY21" fmla="*/ 448627 h 2305050"/>
              <a:gd name="connsiteX22" fmla="*/ 147638 w 476250"/>
              <a:gd name="connsiteY22" fmla="*/ 448627 h 2305050"/>
              <a:gd name="connsiteX23" fmla="*/ 147638 w 476250"/>
              <a:gd name="connsiteY23" fmla="*/ 328613 h 2305050"/>
              <a:gd name="connsiteX24" fmla="*/ 28575 w 476250"/>
              <a:gd name="connsiteY24" fmla="*/ 328613 h 2305050"/>
              <a:gd name="connsiteX25" fmla="*/ 450532 w 476250"/>
              <a:gd name="connsiteY25" fmla="*/ 744855 h 2305050"/>
              <a:gd name="connsiteX26" fmla="*/ 450532 w 476250"/>
              <a:gd name="connsiteY26" fmla="*/ 627697 h 2305050"/>
              <a:gd name="connsiteX27" fmla="*/ 331470 w 476250"/>
              <a:gd name="connsiteY27" fmla="*/ 627697 h 2305050"/>
              <a:gd name="connsiteX28" fmla="*/ 331470 w 476250"/>
              <a:gd name="connsiteY28" fmla="*/ 744855 h 2305050"/>
              <a:gd name="connsiteX29" fmla="*/ 450532 w 476250"/>
              <a:gd name="connsiteY29" fmla="*/ 744855 h 2305050"/>
              <a:gd name="connsiteX30" fmla="*/ 147638 w 476250"/>
              <a:gd name="connsiteY30" fmla="*/ 626745 h 2305050"/>
              <a:gd name="connsiteX31" fmla="*/ 27622 w 476250"/>
              <a:gd name="connsiteY31" fmla="*/ 626745 h 2305050"/>
              <a:gd name="connsiteX32" fmla="*/ 27622 w 476250"/>
              <a:gd name="connsiteY32" fmla="*/ 743902 h 2305050"/>
              <a:gd name="connsiteX33" fmla="*/ 147638 w 476250"/>
              <a:gd name="connsiteY33" fmla="*/ 743902 h 2305050"/>
              <a:gd name="connsiteX34" fmla="*/ 147638 w 476250"/>
              <a:gd name="connsiteY34" fmla="*/ 626745 h 2305050"/>
              <a:gd name="connsiteX35" fmla="*/ 298132 w 476250"/>
              <a:gd name="connsiteY35" fmla="*/ 1337310 h 2305050"/>
              <a:gd name="connsiteX36" fmla="*/ 298132 w 476250"/>
              <a:gd name="connsiteY36" fmla="*/ 1219200 h 2305050"/>
              <a:gd name="connsiteX37" fmla="*/ 180975 w 476250"/>
              <a:gd name="connsiteY37" fmla="*/ 1219200 h 2305050"/>
              <a:gd name="connsiteX38" fmla="*/ 180975 w 476250"/>
              <a:gd name="connsiteY38" fmla="*/ 1337310 h 2305050"/>
              <a:gd name="connsiteX39" fmla="*/ 298132 w 476250"/>
              <a:gd name="connsiteY39" fmla="*/ 1337310 h 2305050"/>
              <a:gd name="connsiteX40" fmla="*/ 180022 w 476250"/>
              <a:gd name="connsiteY40" fmla="*/ 476250 h 2305050"/>
              <a:gd name="connsiteX41" fmla="*/ 180022 w 476250"/>
              <a:gd name="connsiteY41" fmla="*/ 595313 h 2305050"/>
              <a:gd name="connsiteX42" fmla="*/ 299085 w 476250"/>
              <a:gd name="connsiteY42" fmla="*/ 595313 h 2305050"/>
              <a:gd name="connsiteX43" fmla="*/ 299085 w 476250"/>
              <a:gd name="connsiteY43" fmla="*/ 476250 h 2305050"/>
              <a:gd name="connsiteX44" fmla="*/ 180022 w 476250"/>
              <a:gd name="connsiteY44" fmla="*/ 476250 h 2305050"/>
              <a:gd name="connsiteX45" fmla="*/ 452438 w 476250"/>
              <a:gd name="connsiteY45" fmla="*/ 32385 h 2305050"/>
              <a:gd name="connsiteX46" fmla="*/ 330518 w 476250"/>
              <a:gd name="connsiteY46" fmla="*/ 32385 h 2305050"/>
              <a:gd name="connsiteX47" fmla="*/ 330518 w 476250"/>
              <a:gd name="connsiteY47" fmla="*/ 148590 h 2305050"/>
              <a:gd name="connsiteX48" fmla="*/ 452438 w 476250"/>
              <a:gd name="connsiteY48" fmla="*/ 148590 h 2305050"/>
              <a:gd name="connsiteX49" fmla="*/ 452438 w 476250"/>
              <a:gd name="connsiteY49" fmla="*/ 32385 h 2305050"/>
              <a:gd name="connsiteX50" fmla="*/ 300038 w 476250"/>
              <a:gd name="connsiteY50" fmla="*/ 31432 h 2305050"/>
              <a:gd name="connsiteX51" fmla="*/ 180022 w 476250"/>
              <a:gd name="connsiteY51" fmla="*/ 31432 h 2305050"/>
              <a:gd name="connsiteX52" fmla="*/ 180022 w 476250"/>
              <a:gd name="connsiteY52" fmla="*/ 149542 h 2305050"/>
              <a:gd name="connsiteX53" fmla="*/ 300038 w 476250"/>
              <a:gd name="connsiteY53" fmla="*/ 149542 h 2305050"/>
              <a:gd name="connsiteX54" fmla="*/ 300038 w 476250"/>
              <a:gd name="connsiteY54" fmla="*/ 31432 h 2305050"/>
              <a:gd name="connsiteX55" fmla="*/ 300038 w 476250"/>
              <a:gd name="connsiteY55" fmla="*/ 299085 h 2305050"/>
              <a:gd name="connsiteX56" fmla="*/ 300038 w 476250"/>
              <a:gd name="connsiteY56" fmla="*/ 180022 h 2305050"/>
              <a:gd name="connsiteX57" fmla="*/ 179070 w 476250"/>
              <a:gd name="connsiteY57" fmla="*/ 180022 h 2305050"/>
              <a:gd name="connsiteX58" fmla="*/ 179070 w 476250"/>
              <a:gd name="connsiteY58" fmla="*/ 299085 h 2305050"/>
              <a:gd name="connsiteX59" fmla="*/ 300038 w 476250"/>
              <a:gd name="connsiteY59" fmla="*/ 299085 h 2305050"/>
              <a:gd name="connsiteX60" fmla="*/ 147638 w 476250"/>
              <a:gd name="connsiteY60" fmla="*/ 477202 h 2305050"/>
              <a:gd name="connsiteX61" fmla="*/ 26670 w 476250"/>
              <a:gd name="connsiteY61" fmla="*/ 477202 h 2305050"/>
              <a:gd name="connsiteX62" fmla="*/ 26670 w 476250"/>
              <a:gd name="connsiteY62" fmla="*/ 594360 h 2305050"/>
              <a:gd name="connsiteX63" fmla="*/ 147638 w 476250"/>
              <a:gd name="connsiteY63" fmla="*/ 594360 h 2305050"/>
              <a:gd name="connsiteX64" fmla="*/ 147638 w 476250"/>
              <a:gd name="connsiteY64" fmla="*/ 477202 h 2305050"/>
              <a:gd name="connsiteX65" fmla="*/ 450532 w 476250"/>
              <a:gd name="connsiteY65" fmla="*/ 1041082 h 2305050"/>
              <a:gd name="connsiteX66" fmla="*/ 450532 w 476250"/>
              <a:gd name="connsiteY66" fmla="*/ 923925 h 2305050"/>
              <a:gd name="connsiteX67" fmla="*/ 331470 w 476250"/>
              <a:gd name="connsiteY67" fmla="*/ 923925 h 2305050"/>
              <a:gd name="connsiteX68" fmla="*/ 331470 w 476250"/>
              <a:gd name="connsiteY68" fmla="*/ 1041082 h 2305050"/>
              <a:gd name="connsiteX69" fmla="*/ 450532 w 476250"/>
              <a:gd name="connsiteY69" fmla="*/ 1041082 h 2305050"/>
              <a:gd name="connsiteX70" fmla="*/ 332422 w 476250"/>
              <a:gd name="connsiteY70" fmla="*/ 1218248 h 2305050"/>
              <a:gd name="connsiteX71" fmla="*/ 332422 w 476250"/>
              <a:gd name="connsiteY71" fmla="*/ 1336357 h 2305050"/>
              <a:gd name="connsiteX72" fmla="*/ 451485 w 476250"/>
              <a:gd name="connsiteY72" fmla="*/ 1336357 h 2305050"/>
              <a:gd name="connsiteX73" fmla="*/ 451485 w 476250"/>
              <a:gd name="connsiteY73" fmla="*/ 1218248 h 2305050"/>
              <a:gd name="connsiteX74" fmla="*/ 332422 w 476250"/>
              <a:gd name="connsiteY74" fmla="*/ 1218248 h 2305050"/>
              <a:gd name="connsiteX75" fmla="*/ 452438 w 476250"/>
              <a:gd name="connsiteY75" fmla="*/ 447675 h 2305050"/>
              <a:gd name="connsiteX76" fmla="*/ 452438 w 476250"/>
              <a:gd name="connsiteY76" fmla="*/ 329565 h 2305050"/>
              <a:gd name="connsiteX77" fmla="*/ 331470 w 476250"/>
              <a:gd name="connsiteY77" fmla="*/ 329565 h 2305050"/>
              <a:gd name="connsiteX78" fmla="*/ 331470 w 476250"/>
              <a:gd name="connsiteY78" fmla="*/ 447675 h 2305050"/>
              <a:gd name="connsiteX79" fmla="*/ 452438 w 476250"/>
              <a:gd name="connsiteY79" fmla="*/ 447675 h 2305050"/>
              <a:gd name="connsiteX80" fmla="*/ 300038 w 476250"/>
              <a:gd name="connsiteY80" fmla="*/ 448627 h 2305050"/>
              <a:gd name="connsiteX81" fmla="*/ 300038 w 476250"/>
              <a:gd name="connsiteY81" fmla="*/ 328613 h 2305050"/>
              <a:gd name="connsiteX82" fmla="*/ 180022 w 476250"/>
              <a:gd name="connsiteY82" fmla="*/ 328613 h 2305050"/>
              <a:gd name="connsiteX83" fmla="*/ 180022 w 476250"/>
              <a:gd name="connsiteY83" fmla="*/ 448627 h 2305050"/>
              <a:gd name="connsiteX84" fmla="*/ 300038 w 476250"/>
              <a:gd name="connsiteY84" fmla="*/ 448627 h 2305050"/>
              <a:gd name="connsiteX85" fmla="*/ 146685 w 476250"/>
              <a:gd name="connsiteY85" fmla="*/ 299085 h 2305050"/>
              <a:gd name="connsiteX86" fmla="*/ 146685 w 476250"/>
              <a:gd name="connsiteY86" fmla="*/ 181927 h 2305050"/>
              <a:gd name="connsiteX87" fmla="*/ 27622 w 476250"/>
              <a:gd name="connsiteY87" fmla="*/ 181927 h 2305050"/>
              <a:gd name="connsiteX88" fmla="*/ 27622 w 476250"/>
              <a:gd name="connsiteY88" fmla="*/ 299085 h 2305050"/>
              <a:gd name="connsiteX89" fmla="*/ 146685 w 476250"/>
              <a:gd name="connsiteY89" fmla="*/ 299085 h 2305050"/>
              <a:gd name="connsiteX90" fmla="*/ 145732 w 476250"/>
              <a:gd name="connsiteY90" fmla="*/ 889635 h 2305050"/>
              <a:gd name="connsiteX91" fmla="*/ 145732 w 476250"/>
              <a:gd name="connsiteY91" fmla="*/ 772477 h 2305050"/>
              <a:gd name="connsiteX92" fmla="*/ 28575 w 476250"/>
              <a:gd name="connsiteY92" fmla="*/ 772477 h 2305050"/>
              <a:gd name="connsiteX93" fmla="*/ 28575 w 476250"/>
              <a:gd name="connsiteY93" fmla="*/ 889635 h 2305050"/>
              <a:gd name="connsiteX94" fmla="*/ 145732 w 476250"/>
              <a:gd name="connsiteY94" fmla="*/ 889635 h 2305050"/>
              <a:gd name="connsiteX95" fmla="*/ 179070 w 476250"/>
              <a:gd name="connsiteY95" fmla="*/ 889635 h 2305050"/>
              <a:gd name="connsiteX96" fmla="*/ 298132 w 476250"/>
              <a:gd name="connsiteY96" fmla="*/ 889635 h 2305050"/>
              <a:gd name="connsiteX97" fmla="*/ 298132 w 476250"/>
              <a:gd name="connsiteY97" fmla="*/ 772477 h 2305050"/>
              <a:gd name="connsiteX98" fmla="*/ 179070 w 476250"/>
              <a:gd name="connsiteY98" fmla="*/ 772477 h 2305050"/>
              <a:gd name="connsiteX99" fmla="*/ 179070 w 476250"/>
              <a:gd name="connsiteY99" fmla="*/ 889635 h 2305050"/>
              <a:gd name="connsiteX100" fmla="*/ 450532 w 476250"/>
              <a:gd name="connsiteY100" fmla="*/ 890588 h 2305050"/>
              <a:gd name="connsiteX101" fmla="*/ 450532 w 476250"/>
              <a:gd name="connsiteY101" fmla="*/ 771525 h 2305050"/>
              <a:gd name="connsiteX102" fmla="*/ 331470 w 476250"/>
              <a:gd name="connsiteY102" fmla="*/ 771525 h 2305050"/>
              <a:gd name="connsiteX103" fmla="*/ 331470 w 476250"/>
              <a:gd name="connsiteY103" fmla="*/ 890588 h 2305050"/>
              <a:gd name="connsiteX104" fmla="*/ 450532 w 476250"/>
              <a:gd name="connsiteY104" fmla="*/ 890588 h 2305050"/>
              <a:gd name="connsiteX105" fmla="*/ 298132 w 476250"/>
              <a:gd name="connsiteY105" fmla="*/ 1370648 h 2305050"/>
              <a:gd name="connsiteX106" fmla="*/ 180022 w 476250"/>
              <a:gd name="connsiteY106" fmla="*/ 1370648 h 2305050"/>
              <a:gd name="connsiteX107" fmla="*/ 180022 w 476250"/>
              <a:gd name="connsiteY107" fmla="*/ 1486853 h 2305050"/>
              <a:gd name="connsiteX108" fmla="*/ 298132 w 476250"/>
              <a:gd name="connsiteY108" fmla="*/ 1486853 h 2305050"/>
              <a:gd name="connsiteX109" fmla="*/ 298132 w 476250"/>
              <a:gd name="connsiteY109" fmla="*/ 1370648 h 2305050"/>
              <a:gd name="connsiteX110" fmla="*/ 299085 w 476250"/>
              <a:gd name="connsiteY110" fmla="*/ 1632585 h 2305050"/>
              <a:gd name="connsiteX111" fmla="*/ 299085 w 476250"/>
              <a:gd name="connsiteY111" fmla="*/ 1516380 h 2305050"/>
              <a:gd name="connsiteX112" fmla="*/ 179070 w 476250"/>
              <a:gd name="connsiteY112" fmla="*/ 1516380 h 2305050"/>
              <a:gd name="connsiteX113" fmla="*/ 179070 w 476250"/>
              <a:gd name="connsiteY113" fmla="*/ 1632585 h 2305050"/>
              <a:gd name="connsiteX114" fmla="*/ 299085 w 476250"/>
              <a:gd name="connsiteY114" fmla="*/ 1632585 h 2305050"/>
              <a:gd name="connsiteX115" fmla="*/ 146685 w 476250"/>
              <a:gd name="connsiteY115" fmla="*/ 1370648 h 2305050"/>
              <a:gd name="connsiteX116" fmla="*/ 28575 w 476250"/>
              <a:gd name="connsiteY116" fmla="*/ 1370648 h 2305050"/>
              <a:gd name="connsiteX117" fmla="*/ 28575 w 476250"/>
              <a:gd name="connsiteY117" fmla="*/ 1486853 h 2305050"/>
              <a:gd name="connsiteX118" fmla="*/ 146685 w 476250"/>
              <a:gd name="connsiteY118" fmla="*/ 1486853 h 2305050"/>
              <a:gd name="connsiteX119" fmla="*/ 146685 w 476250"/>
              <a:gd name="connsiteY119" fmla="*/ 1370648 h 2305050"/>
              <a:gd name="connsiteX120" fmla="*/ 449580 w 476250"/>
              <a:gd name="connsiteY120" fmla="*/ 1631632 h 2305050"/>
              <a:gd name="connsiteX121" fmla="*/ 449580 w 476250"/>
              <a:gd name="connsiteY121" fmla="*/ 1514475 h 2305050"/>
              <a:gd name="connsiteX122" fmla="*/ 332422 w 476250"/>
              <a:gd name="connsiteY122" fmla="*/ 1514475 h 2305050"/>
              <a:gd name="connsiteX123" fmla="*/ 332422 w 476250"/>
              <a:gd name="connsiteY123" fmla="*/ 1631632 h 2305050"/>
              <a:gd name="connsiteX124" fmla="*/ 449580 w 476250"/>
              <a:gd name="connsiteY124" fmla="*/ 1631632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476250" h="2305050">
                <a:moveTo>
                  <a:pt x="477202" y="2308860"/>
                </a:moveTo>
                <a:cubicBezTo>
                  <a:pt x="316230" y="2308860"/>
                  <a:pt x="160020" y="2308860"/>
                  <a:pt x="0" y="2308860"/>
                </a:cubicBezTo>
                <a:cubicBezTo>
                  <a:pt x="0" y="1539240"/>
                  <a:pt x="0" y="771525"/>
                  <a:pt x="0" y="0"/>
                </a:cubicBezTo>
                <a:cubicBezTo>
                  <a:pt x="157163" y="0"/>
                  <a:pt x="315277" y="0"/>
                  <a:pt x="477202" y="0"/>
                </a:cubicBezTo>
                <a:cubicBezTo>
                  <a:pt x="477202" y="767715"/>
                  <a:pt x="477202" y="1536382"/>
                  <a:pt x="477202" y="2308860"/>
                </a:cubicBezTo>
                <a:close/>
                <a:moveTo>
                  <a:pt x="452438" y="1071563"/>
                </a:moveTo>
                <a:cubicBezTo>
                  <a:pt x="412432" y="1071563"/>
                  <a:pt x="372427" y="1071563"/>
                  <a:pt x="332422" y="1071563"/>
                </a:cubicBezTo>
                <a:cubicBezTo>
                  <a:pt x="332422" y="1112520"/>
                  <a:pt x="332422" y="1150620"/>
                  <a:pt x="332422" y="1188720"/>
                </a:cubicBezTo>
                <a:cubicBezTo>
                  <a:pt x="374332" y="1188720"/>
                  <a:pt x="412432" y="1188720"/>
                  <a:pt x="452438" y="1188720"/>
                </a:cubicBezTo>
                <a:cubicBezTo>
                  <a:pt x="452438" y="1147763"/>
                  <a:pt x="452438" y="1111567"/>
                  <a:pt x="452438" y="1071563"/>
                </a:cubicBezTo>
                <a:close/>
                <a:moveTo>
                  <a:pt x="298132" y="1190625"/>
                </a:moveTo>
                <a:cubicBezTo>
                  <a:pt x="298132" y="1147763"/>
                  <a:pt x="298132" y="1108710"/>
                  <a:pt x="298132" y="1070610"/>
                </a:cubicBezTo>
                <a:cubicBezTo>
                  <a:pt x="256222" y="1070610"/>
                  <a:pt x="218122" y="1070610"/>
                  <a:pt x="180975" y="1070610"/>
                </a:cubicBezTo>
                <a:cubicBezTo>
                  <a:pt x="180975" y="1112520"/>
                  <a:pt x="180975" y="1151573"/>
                  <a:pt x="180975" y="1190625"/>
                </a:cubicBezTo>
                <a:cubicBezTo>
                  <a:pt x="220980" y="1190625"/>
                  <a:pt x="257175" y="1190625"/>
                  <a:pt x="298132" y="1190625"/>
                </a:cubicBezTo>
                <a:close/>
                <a:moveTo>
                  <a:pt x="27622" y="1188720"/>
                </a:moveTo>
                <a:cubicBezTo>
                  <a:pt x="68580" y="1188720"/>
                  <a:pt x="106680" y="1188720"/>
                  <a:pt x="146685" y="1188720"/>
                </a:cubicBezTo>
                <a:cubicBezTo>
                  <a:pt x="146685" y="1146810"/>
                  <a:pt x="146685" y="1108710"/>
                  <a:pt x="146685" y="1070610"/>
                </a:cubicBezTo>
                <a:cubicBezTo>
                  <a:pt x="104775" y="1070610"/>
                  <a:pt x="66675" y="1070610"/>
                  <a:pt x="27622" y="1070610"/>
                </a:cubicBezTo>
                <a:cubicBezTo>
                  <a:pt x="27622" y="1112520"/>
                  <a:pt x="27622" y="1149667"/>
                  <a:pt x="27622" y="1188720"/>
                </a:cubicBezTo>
                <a:close/>
                <a:moveTo>
                  <a:pt x="28575" y="328613"/>
                </a:moveTo>
                <a:cubicBezTo>
                  <a:pt x="28575" y="372427"/>
                  <a:pt x="28575" y="410527"/>
                  <a:pt x="28575" y="448627"/>
                </a:cubicBezTo>
                <a:cubicBezTo>
                  <a:pt x="70485" y="448627"/>
                  <a:pt x="107632" y="448627"/>
                  <a:pt x="147638" y="448627"/>
                </a:cubicBezTo>
                <a:cubicBezTo>
                  <a:pt x="147638" y="407670"/>
                  <a:pt x="147638" y="369570"/>
                  <a:pt x="147638" y="328613"/>
                </a:cubicBezTo>
                <a:cubicBezTo>
                  <a:pt x="106680" y="328613"/>
                  <a:pt x="68580" y="328613"/>
                  <a:pt x="28575" y="328613"/>
                </a:cubicBezTo>
                <a:close/>
                <a:moveTo>
                  <a:pt x="450532" y="744855"/>
                </a:moveTo>
                <a:cubicBezTo>
                  <a:pt x="450532" y="702945"/>
                  <a:pt x="450532" y="664845"/>
                  <a:pt x="450532" y="627697"/>
                </a:cubicBezTo>
                <a:cubicBezTo>
                  <a:pt x="408622" y="627697"/>
                  <a:pt x="369570" y="627697"/>
                  <a:pt x="331470" y="627697"/>
                </a:cubicBezTo>
                <a:cubicBezTo>
                  <a:pt x="331470" y="668655"/>
                  <a:pt x="331470" y="705802"/>
                  <a:pt x="331470" y="744855"/>
                </a:cubicBezTo>
                <a:cubicBezTo>
                  <a:pt x="371475" y="744855"/>
                  <a:pt x="409575" y="744855"/>
                  <a:pt x="450532" y="744855"/>
                </a:cubicBezTo>
                <a:close/>
                <a:moveTo>
                  <a:pt x="147638" y="626745"/>
                </a:moveTo>
                <a:cubicBezTo>
                  <a:pt x="106680" y="626745"/>
                  <a:pt x="67627" y="626745"/>
                  <a:pt x="27622" y="626745"/>
                </a:cubicBezTo>
                <a:cubicBezTo>
                  <a:pt x="27622" y="667702"/>
                  <a:pt x="27622" y="706755"/>
                  <a:pt x="27622" y="743902"/>
                </a:cubicBezTo>
                <a:cubicBezTo>
                  <a:pt x="69532" y="743902"/>
                  <a:pt x="107632" y="743902"/>
                  <a:pt x="147638" y="743902"/>
                </a:cubicBezTo>
                <a:cubicBezTo>
                  <a:pt x="147638" y="702945"/>
                  <a:pt x="147638" y="665797"/>
                  <a:pt x="147638" y="626745"/>
                </a:cubicBezTo>
                <a:close/>
                <a:moveTo>
                  <a:pt x="298132" y="1337310"/>
                </a:moveTo>
                <a:cubicBezTo>
                  <a:pt x="298132" y="1295400"/>
                  <a:pt x="298132" y="1257300"/>
                  <a:pt x="298132" y="1219200"/>
                </a:cubicBezTo>
                <a:cubicBezTo>
                  <a:pt x="256222" y="1219200"/>
                  <a:pt x="219075" y="1219200"/>
                  <a:pt x="180975" y="1219200"/>
                </a:cubicBezTo>
                <a:cubicBezTo>
                  <a:pt x="180975" y="1260157"/>
                  <a:pt x="180975" y="1298257"/>
                  <a:pt x="180975" y="1337310"/>
                </a:cubicBezTo>
                <a:cubicBezTo>
                  <a:pt x="220980" y="1337310"/>
                  <a:pt x="257175" y="1337310"/>
                  <a:pt x="298132" y="1337310"/>
                </a:cubicBezTo>
                <a:close/>
                <a:moveTo>
                  <a:pt x="180022" y="476250"/>
                </a:moveTo>
                <a:cubicBezTo>
                  <a:pt x="180022" y="518160"/>
                  <a:pt x="180022" y="556260"/>
                  <a:pt x="180022" y="595313"/>
                </a:cubicBezTo>
                <a:cubicBezTo>
                  <a:pt x="220980" y="595313"/>
                  <a:pt x="259080" y="595313"/>
                  <a:pt x="299085" y="595313"/>
                </a:cubicBezTo>
                <a:cubicBezTo>
                  <a:pt x="299085" y="554355"/>
                  <a:pt x="299085" y="516255"/>
                  <a:pt x="299085" y="476250"/>
                </a:cubicBezTo>
                <a:cubicBezTo>
                  <a:pt x="259080" y="476250"/>
                  <a:pt x="220980" y="476250"/>
                  <a:pt x="180022" y="476250"/>
                </a:cubicBezTo>
                <a:close/>
                <a:moveTo>
                  <a:pt x="452438" y="32385"/>
                </a:moveTo>
                <a:cubicBezTo>
                  <a:pt x="411480" y="32385"/>
                  <a:pt x="372427" y="32385"/>
                  <a:pt x="330518" y="32385"/>
                </a:cubicBezTo>
                <a:cubicBezTo>
                  <a:pt x="330518" y="71438"/>
                  <a:pt x="330518" y="108585"/>
                  <a:pt x="330518" y="148590"/>
                </a:cubicBezTo>
                <a:cubicBezTo>
                  <a:pt x="371475" y="148590"/>
                  <a:pt x="411480" y="148590"/>
                  <a:pt x="452438" y="148590"/>
                </a:cubicBezTo>
                <a:cubicBezTo>
                  <a:pt x="452438" y="109538"/>
                  <a:pt x="452438" y="73342"/>
                  <a:pt x="452438" y="32385"/>
                </a:cubicBezTo>
                <a:close/>
                <a:moveTo>
                  <a:pt x="300038" y="31432"/>
                </a:moveTo>
                <a:cubicBezTo>
                  <a:pt x="257175" y="31432"/>
                  <a:pt x="219075" y="31432"/>
                  <a:pt x="180022" y="31432"/>
                </a:cubicBezTo>
                <a:cubicBezTo>
                  <a:pt x="180022" y="72390"/>
                  <a:pt x="180022" y="111442"/>
                  <a:pt x="180022" y="149542"/>
                </a:cubicBezTo>
                <a:cubicBezTo>
                  <a:pt x="221932" y="149542"/>
                  <a:pt x="260985" y="149542"/>
                  <a:pt x="300038" y="149542"/>
                </a:cubicBezTo>
                <a:cubicBezTo>
                  <a:pt x="300038" y="108585"/>
                  <a:pt x="300038" y="71438"/>
                  <a:pt x="300038" y="31432"/>
                </a:cubicBezTo>
                <a:close/>
                <a:moveTo>
                  <a:pt x="300038" y="299085"/>
                </a:moveTo>
                <a:cubicBezTo>
                  <a:pt x="300038" y="257175"/>
                  <a:pt x="300038" y="220027"/>
                  <a:pt x="300038" y="180022"/>
                </a:cubicBezTo>
                <a:cubicBezTo>
                  <a:pt x="259080" y="180022"/>
                  <a:pt x="220027" y="180022"/>
                  <a:pt x="179070" y="180022"/>
                </a:cubicBezTo>
                <a:cubicBezTo>
                  <a:pt x="179070" y="220027"/>
                  <a:pt x="179070" y="258127"/>
                  <a:pt x="179070" y="299085"/>
                </a:cubicBezTo>
                <a:cubicBezTo>
                  <a:pt x="220027" y="299085"/>
                  <a:pt x="258127" y="299085"/>
                  <a:pt x="300038" y="299085"/>
                </a:cubicBezTo>
                <a:close/>
                <a:moveTo>
                  <a:pt x="147638" y="477202"/>
                </a:moveTo>
                <a:cubicBezTo>
                  <a:pt x="104775" y="477202"/>
                  <a:pt x="66675" y="477202"/>
                  <a:pt x="26670" y="477202"/>
                </a:cubicBezTo>
                <a:cubicBezTo>
                  <a:pt x="26670" y="517207"/>
                  <a:pt x="26670" y="554355"/>
                  <a:pt x="26670" y="594360"/>
                </a:cubicBezTo>
                <a:cubicBezTo>
                  <a:pt x="67627" y="594360"/>
                  <a:pt x="106680" y="594360"/>
                  <a:pt x="147638" y="594360"/>
                </a:cubicBezTo>
                <a:cubicBezTo>
                  <a:pt x="147638" y="554355"/>
                  <a:pt x="147638" y="517207"/>
                  <a:pt x="147638" y="477202"/>
                </a:cubicBezTo>
                <a:close/>
                <a:moveTo>
                  <a:pt x="450532" y="1041082"/>
                </a:moveTo>
                <a:cubicBezTo>
                  <a:pt x="450532" y="1001077"/>
                  <a:pt x="450532" y="962025"/>
                  <a:pt x="450532" y="923925"/>
                </a:cubicBezTo>
                <a:cubicBezTo>
                  <a:pt x="408622" y="923925"/>
                  <a:pt x="370522" y="923925"/>
                  <a:pt x="331470" y="923925"/>
                </a:cubicBezTo>
                <a:cubicBezTo>
                  <a:pt x="331470" y="964882"/>
                  <a:pt x="331470" y="1002030"/>
                  <a:pt x="331470" y="1041082"/>
                </a:cubicBezTo>
                <a:cubicBezTo>
                  <a:pt x="372427" y="1041082"/>
                  <a:pt x="410527" y="1041082"/>
                  <a:pt x="450532" y="1041082"/>
                </a:cubicBezTo>
                <a:close/>
                <a:moveTo>
                  <a:pt x="332422" y="1218248"/>
                </a:moveTo>
                <a:cubicBezTo>
                  <a:pt x="332422" y="1258253"/>
                  <a:pt x="332422" y="1296353"/>
                  <a:pt x="332422" y="1336357"/>
                </a:cubicBezTo>
                <a:cubicBezTo>
                  <a:pt x="373380" y="1336357"/>
                  <a:pt x="410527" y="1336357"/>
                  <a:pt x="451485" y="1336357"/>
                </a:cubicBezTo>
                <a:cubicBezTo>
                  <a:pt x="451485" y="1296353"/>
                  <a:pt x="451485" y="1257300"/>
                  <a:pt x="451485" y="1218248"/>
                </a:cubicBezTo>
                <a:cubicBezTo>
                  <a:pt x="409575" y="1218248"/>
                  <a:pt x="372427" y="1218248"/>
                  <a:pt x="332422" y="1218248"/>
                </a:cubicBezTo>
                <a:close/>
                <a:moveTo>
                  <a:pt x="452438" y="447675"/>
                </a:moveTo>
                <a:cubicBezTo>
                  <a:pt x="452438" y="406717"/>
                  <a:pt x="452438" y="369570"/>
                  <a:pt x="452438" y="329565"/>
                </a:cubicBezTo>
                <a:cubicBezTo>
                  <a:pt x="411480" y="329565"/>
                  <a:pt x="371475" y="329565"/>
                  <a:pt x="331470" y="329565"/>
                </a:cubicBezTo>
                <a:cubicBezTo>
                  <a:pt x="331470" y="370522"/>
                  <a:pt x="331470" y="408622"/>
                  <a:pt x="331470" y="447675"/>
                </a:cubicBezTo>
                <a:cubicBezTo>
                  <a:pt x="371475" y="447675"/>
                  <a:pt x="409575" y="447675"/>
                  <a:pt x="452438" y="447675"/>
                </a:cubicBezTo>
                <a:close/>
                <a:moveTo>
                  <a:pt x="300038" y="448627"/>
                </a:moveTo>
                <a:cubicBezTo>
                  <a:pt x="300038" y="405765"/>
                  <a:pt x="300038" y="368617"/>
                  <a:pt x="300038" y="328613"/>
                </a:cubicBezTo>
                <a:cubicBezTo>
                  <a:pt x="258127" y="328613"/>
                  <a:pt x="219075" y="328613"/>
                  <a:pt x="180022" y="328613"/>
                </a:cubicBezTo>
                <a:cubicBezTo>
                  <a:pt x="180022" y="370522"/>
                  <a:pt x="180022" y="408622"/>
                  <a:pt x="180022" y="448627"/>
                </a:cubicBezTo>
                <a:cubicBezTo>
                  <a:pt x="220980" y="448627"/>
                  <a:pt x="258127" y="448627"/>
                  <a:pt x="300038" y="448627"/>
                </a:cubicBezTo>
                <a:close/>
                <a:moveTo>
                  <a:pt x="146685" y="299085"/>
                </a:moveTo>
                <a:cubicBezTo>
                  <a:pt x="146685" y="256222"/>
                  <a:pt x="146685" y="218122"/>
                  <a:pt x="146685" y="181927"/>
                </a:cubicBezTo>
                <a:cubicBezTo>
                  <a:pt x="103822" y="181927"/>
                  <a:pt x="65722" y="181927"/>
                  <a:pt x="27622" y="181927"/>
                </a:cubicBezTo>
                <a:cubicBezTo>
                  <a:pt x="27622" y="222885"/>
                  <a:pt x="27622" y="260032"/>
                  <a:pt x="27622" y="299085"/>
                </a:cubicBezTo>
                <a:cubicBezTo>
                  <a:pt x="67627" y="299085"/>
                  <a:pt x="104775" y="299085"/>
                  <a:pt x="146685" y="299085"/>
                </a:cubicBezTo>
                <a:close/>
                <a:moveTo>
                  <a:pt x="145732" y="889635"/>
                </a:moveTo>
                <a:cubicBezTo>
                  <a:pt x="145732" y="848677"/>
                  <a:pt x="145732" y="810577"/>
                  <a:pt x="145732" y="772477"/>
                </a:cubicBezTo>
                <a:cubicBezTo>
                  <a:pt x="103822" y="772477"/>
                  <a:pt x="66675" y="772477"/>
                  <a:pt x="28575" y="772477"/>
                </a:cubicBezTo>
                <a:cubicBezTo>
                  <a:pt x="28575" y="813435"/>
                  <a:pt x="28575" y="851535"/>
                  <a:pt x="28575" y="889635"/>
                </a:cubicBezTo>
                <a:cubicBezTo>
                  <a:pt x="70485" y="889635"/>
                  <a:pt x="107632" y="889635"/>
                  <a:pt x="145732" y="889635"/>
                </a:cubicBezTo>
                <a:close/>
                <a:moveTo>
                  <a:pt x="179070" y="889635"/>
                </a:moveTo>
                <a:cubicBezTo>
                  <a:pt x="220027" y="889635"/>
                  <a:pt x="258127" y="889635"/>
                  <a:pt x="298132" y="889635"/>
                </a:cubicBezTo>
                <a:cubicBezTo>
                  <a:pt x="298132" y="848677"/>
                  <a:pt x="298132" y="810577"/>
                  <a:pt x="298132" y="772477"/>
                </a:cubicBezTo>
                <a:cubicBezTo>
                  <a:pt x="256222" y="772477"/>
                  <a:pt x="219075" y="772477"/>
                  <a:pt x="179070" y="772477"/>
                </a:cubicBezTo>
                <a:cubicBezTo>
                  <a:pt x="179070" y="812482"/>
                  <a:pt x="179070" y="849630"/>
                  <a:pt x="179070" y="889635"/>
                </a:cubicBezTo>
                <a:close/>
                <a:moveTo>
                  <a:pt x="450532" y="890588"/>
                </a:moveTo>
                <a:cubicBezTo>
                  <a:pt x="450532" y="849630"/>
                  <a:pt x="450532" y="811530"/>
                  <a:pt x="450532" y="771525"/>
                </a:cubicBezTo>
                <a:cubicBezTo>
                  <a:pt x="409575" y="771525"/>
                  <a:pt x="372427" y="771525"/>
                  <a:pt x="331470" y="771525"/>
                </a:cubicBezTo>
                <a:cubicBezTo>
                  <a:pt x="331470" y="811530"/>
                  <a:pt x="331470" y="850582"/>
                  <a:pt x="331470" y="890588"/>
                </a:cubicBezTo>
                <a:cubicBezTo>
                  <a:pt x="372427" y="890588"/>
                  <a:pt x="410527" y="890588"/>
                  <a:pt x="450532" y="890588"/>
                </a:cubicBezTo>
                <a:close/>
                <a:moveTo>
                  <a:pt x="298132" y="1370648"/>
                </a:moveTo>
                <a:cubicBezTo>
                  <a:pt x="257175" y="1370648"/>
                  <a:pt x="218122" y="1370648"/>
                  <a:pt x="180022" y="1370648"/>
                </a:cubicBezTo>
                <a:cubicBezTo>
                  <a:pt x="180022" y="1410653"/>
                  <a:pt x="180022" y="1447800"/>
                  <a:pt x="180022" y="1486853"/>
                </a:cubicBezTo>
                <a:cubicBezTo>
                  <a:pt x="220980" y="1486853"/>
                  <a:pt x="257175" y="1486853"/>
                  <a:pt x="298132" y="1486853"/>
                </a:cubicBezTo>
                <a:cubicBezTo>
                  <a:pt x="298132" y="1447800"/>
                  <a:pt x="298132" y="1411605"/>
                  <a:pt x="298132" y="1370648"/>
                </a:cubicBezTo>
                <a:close/>
                <a:moveTo>
                  <a:pt x="299085" y="1632585"/>
                </a:moveTo>
                <a:cubicBezTo>
                  <a:pt x="299085" y="1590675"/>
                  <a:pt x="299085" y="1553528"/>
                  <a:pt x="299085" y="1516380"/>
                </a:cubicBezTo>
                <a:cubicBezTo>
                  <a:pt x="258127" y="1516380"/>
                  <a:pt x="219075" y="1516380"/>
                  <a:pt x="179070" y="1516380"/>
                </a:cubicBezTo>
                <a:cubicBezTo>
                  <a:pt x="179070" y="1557338"/>
                  <a:pt x="179070" y="1594485"/>
                  <a:pt x="179070" y="1632585"/>
                </a:cubicBezTo>
                <a:cubicBezTo>
                  <a:pt x="219075" y="1632585"/>
                  <a:pt x="256222" y="1632585"/>
                  <a:pt x="299085" y="1632585"/>
                </a:cubicBezTo>
                <a:close/>
                <a:moveTo>
                  <a:pt x="146685" y="1370648"/>
                </a:moveTo>
                <a:cubicBezTo>
                  <a:pt x="104775" y="1370648"/>
                  <a:pt x="65722" y="1370648"/>
                  <a:pt x="28575" y="1370648"/>
                </a:cubicBezTo>
                <a:cubicBezTo>
                  <a:pt x="28575" y="1410653"/>
                  <a:pt x="28575" y="1447800"/>
                  <a:pt x="28575" y="1486853"/>
                </a:cubicBezTo>
                <a:cubicBezTo>
                  <a:pt x="69532" y="1486853"/>
                  <a:pt x="106680" y="1486853"/>
                  <a:pt x="146685" y="1486853"/>
                </a:cubicBezTo>
                <a:cubicBezTo>
                  <a:pt x="146685" y="1447800"/>
                  <a:pt x="146685" y="1410653"/>
                  <a:pt x="146685" y="1370648"/>
                </a:cubicBezTo>
                <a:close/>
                <a:moveTo>
                  <a:pt x="449580" y="1631632"/>
                </a:moveTo>
                <a:cubicBezTo>
                  <a:pt x="449580" y="1591628"/>
                  <a:pt x="449580" y="1553528"/>
                  <a:pt x="449580" y="1514475"/>
                </a:cubicBezTo>
                <a:cubicBezTo>
                  <a:pt x="409575" y="1514475"/>
                  <a:pt x="372427" y="1514475"/>
                  <a:pt x="332422" y="1514475"/>
                </a:cubicBezTo>
                <a:cubicBezTo>
                  <a:pt x="332422" y="1554480"/>
                  <a:pt x="332422" y="1592580"/>
                  <a:pt x="332422" y="1631632"/>
                </a:cubicBezTo>
                <a:cubicBezTo>
                  <a:pt x="373380" y="1631632"/>
                  <a:pt x="410527" y="1631632"/>
                  <a:pt x="449580" y="163163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2F1327F-6C96-4AF8-AAFC-92D7DB3BEB07}"/>
              </a:ext>
            </a:extLst>
          </p:cNvPr>
          <p:cNvSpPr/>
          <p:nvPr/>
        </p:nvSpPr>
        <p:spPr>
          <a:xfrm>
            <a:off x="5840591" y="3664416"/>
            <a:ext cx="583946" cy="2040905"/>
          </a:xfrm>
          <a:custGeom>
            <a:avLst/>
            <a:gdLst>
              <a:gd name="connsiteX0" fmla="*/ 335796 w 565541"/>
              <a:gd name="connsiteY0" fmla="*/ 1531565 h 1976576"/>
              <a:gd name="connsiteX1" fmla="*/ 335796 w 565541"/>
              <a:gd name="connsiteY1" fmla="*/ 1585857 h 1976576"/>
              <a:gd name="connsiteX2" fmla="*/ 441823 w 565541"/>
              <a:gd name="connsiteY2" fmla="*/ 1585857 h 1976576"/>
              <a:gd name="connsiteX3" fmla="*/ 441823 w 565541"/>
              <a:gd name="connsiteY3" fmla="*/ 1531565 h 1976576"/>
              <a:gd name="connsiteX4" fmla="*/ 123718 w 565541"/>
              <a:gd name="connsiteY4" fmla="*/ 1526871 h 1976576"/>
              <a:gd name="connsiteX5" fmla="*/ 123718 w 565541"/>
              <a:gd name="connsiteY5" fmla="*/ 1581163 h 1976576"/>
              <a:gd name="connsiteX6" fmla="*/ 229745 w 565541"/>
              <a:gd name="connsiteY6" fmla="*/ 1581163 h 1976576"/>
              <a:gd name="connsiteX7" fmla="*/ 229745 w 565541"/>
              <a:gd name="connsiteY7" fmla="*/ 1526871 h 1976576"/>
              <a:gd name="connsiteX8" fmla="*/ 335796 w 565541"/>
              <a:gd name="connsiteY8" fmla="*/ 1409581 h 1976576"/>
              <a:gd name="connsiteX9" fmla="*/ 335796 w 565541"/>
              <a:gd name="connsiteY9" fmla="*/ 1463873 h 1976576"/>
              <a:gd name="connsiteX10" fmla="*/ 441823 w 565541"/>
              <a:gd name="connsiteY10" fmla="*/ 1463873 h 1976576"/>
              <a:gd name="connsiteX11" fmla="*/ 441823 w 565541"/>
              <a:gd name="connsiteY11" fmla="*/ 1409581 h 1976576"/>
              <a:gd name="connsiteX12" fmla="*/ 123718 w 565541"/>
              <a:gd name="connsiteY12" fmla="*/ 1404887 h 1976576"/>
              <a:gd name="connsiteX13" fmla="*/ 123718 w 565541"/>
              <a:gd name="connsiteY13" fmla="*/ 1459180 h 1976576"/>
              <a:gd name="connsiteX14" fmla="*/ 229745 w 565541"/>
              <a:gd name="connsiteY14" fmla="*/ 1459180 h 1976576"/>
              <a:gd name="connsiteX15" fmla="*/ 229745 w 565541"/>
              <a:gd name="connsiteY15" fmla="*/ 1404887 h 1976576"/>
              <a:gd name="connsiteX16" fmla="*/ 335796 w 565541"/>
              <a:gd name="connsiteY16" fmla="*/ 1287599 h 1976576"/>
              <a:gd name="connsiteX17" fmla="*/ 335796 w 565541"/>
              <a:gd name="connsiteY17" fmla="*/ 1341892 h 1976576"/>
              <a:gd name="connsiteX18" fmla="*/ 441823 w 565541"/>
              <a:gd name="connsiteY18" fmla="*/ 1341892 h 1976576"/>
              <a:gd name="connsiteX19" fmla="*/ 441823 w 565541"/>
              <a:gd name="connsiteY19" fmla="*/ 1287599 h 1976576"/>
              <a:gd name="connsiteX20" fmla="*/ 123718 w 565541"/>
              <a:gd name="connsiteY20" fmla="*/ 1282905 h 1976576"/>
              <a:gd name="connsiteX21" fmla="*/ 123718 w 565541"/>
              <a:gd name="connsiteY21" fmla="*/ 1337198 h 1976576"/>
              <a:gd name="connsiteX22" fmla="*/ 229745 w 565541"/>
              <a:gd name="connsiteY22" fmla="*/ 1337198 h 1976576"/>
              <a:gd name="connsiteX23" fmla="*/ 229745 w 565541"/>
              <a:gd name="connsiteY23" fmla="*/ 1282905 h 1976576"/>
              <a:gd name="connsiteX24" fmla="*/ 335796 w 565541"/>
              <a:gd name="connsiteY24" fmla="*/ 1165617 h 1976576"/>
              <a:gd name="connsiteX25" fmla="*/ 335796 w 565541"/>
              <a:gd name="connsiteY25" fmla="*/ 1219910 h 1976576"/>
              <a:gd name="connsiteX26" fmla="*/ 441823 w 565541"/>
              <a:gd name="connsiteY26" fmla="*/ 1219910 h 1976576"/>
              <a:gd name="connsiteX27" fmla="*/ 441823 w 565541"/>
              <a:gd name="connsiteY27" fmla="*/ 1165617 h 1976576"/>
              <a:gd name="connsiteX28" fmla="*/ 123718 w 565541"/>
              <a:gd name="connsiteY28" fmla="*/ 1160924 h 1976576"/>
              <a:gd name="connsiteX29" fmla="*/ 123718 w 565541"/>
              <a:gd name="connsiteY29" fmla="*/ 1215216 h 1976576"/>
              <a:gd name="connsiteX30" fmla="*/ 229745 w 565541"/>
              <a:gd name="connsiteY30" fmla="*/ 1215216 h 1976576"/>
              <a:gd name="connsiteX31" fmla="*/ 229745 w 565541"/>
              <a:gd name="connsiteY31" fmla="*/ 1160924 h 1976576"/>
              <a:gd name="connsiteX32" fmla="*/ 335796 w 565541"/>
              <a:gd name="connsiteY32" fmla="*/ 1043636 h 1976576"/>
              <a:gd name="connsiteX33" fmla="*/ 335796 w 565541"/>
              <a:gd name="connsiteY33" fmla="*/ 1097928 h 1976576"/>
              <a:gd name="connsiteX34" fmla="*/ 441823 w 565541"/>
              <a:gd name="connsiteY34" fmla="*/ 1097928 h 1976576"/>
              <a:gd name="connsiteX35" fmla="*/ 441823 w 565541"/>
              <a:gd name="connsiteY35" fmla="*/ 1043636 h 1976576"/>
              <a:gd name="connsiteX36" fmla="*/ 123718 w 565541"/>
              <a:gd name="connsiteY36" fmla="*/ 1038942 h 1976576"/>
              <a:gd name="connsiteX37" fmla="*/ 123718 w 565541"/>
              <a:gd name="connsiteY37" fmla="*/ 1093234 h 1976576"/>
              <a:gd name="connsiteX38" fmla="*/ 229745 w 565541"/>
              <a:gd name="connsiteY38" fmla="*/ 1093234 h 1976576"/>
              <a:gd name="connsiteX39" fmla="*/ 229745 w 565541"/>
              <a:gd name="connsiteY39" fmla="*/ 1038942 h 1976576"/>
              <a:gd name="connsiteX40" fmla="*/ 335796 w 565541"/>
              <a:gd name="connsiteY40" fmla="*/ 921654 h 1976576"/>
              <a:gd name="connsiteX41" fmla="*/ 335796 w 565541"/>
              <a:gd name="connsiteY41" fmla="*/ 975946 h 1976576"/>
              <a:gd name="connsiteX42" fmla="*/ 441823 w 565541"/>
              <a:gd name="connsiteY42" fmla="*/ 975946 h 1976576"/>
              <a:gd name="connsiteX43" fmla="*/ 441823 w 565541"/>
              <a:gd name="connsiteY43" fmla="*/ 921654 h 1976576"/>
              <a:gd name="connsiteX44" fmla="*/ 123718 w 565541"/>
              <a:gd name="connsiteY44" fmla="*/ 916960 h 1976576"/>
              <a:gd name="connsiteX45" fmla="*/ 123718 w 565541"/>
              <a:gd name="connsiteY45" fmla="*/ 971252 h 1976576"/>
              <a:gd name="connsiteX46" fmla="*/ 229745 w 565541"/>
              <a:gd name="connsiteY46" fmla="*/ 971252 h 1976576"/>
              <a:gd name="connsiteX47" fmla="*/ 229745 w 565541"/>
              <a:gd name="connsiteY47" fmla="*/ 916960 h 1976576"/>
              <a:gd name="connsiteX48" fmla="*/ 335796 w 565541"/>
              <a:gd name="connsiteY48" fmla="*/ 799672 h 1976576"/>
              <a:gd name="connsiteX49" fmla="*/ 335796 w 565541"/>
              <a:gd name="connsiteY49" fmla="*/ 853964 h 1976576"/>
              <a:gd name="connsiteX50" fmla="*/ 441823 w 565541"/>
              <a:gd name="connsiteY50" fmla="*/ 853964 h 1976576"/>
              <a:gd name="connsiteX51" fmla="*/ 441823 w 565541"/>
              <a:gd name="connsiteY51" fmla="*/ 799672 h 1976576"/>
              <a:gd name="connsiteX52" fmla="*/ 123718 w 565541"/>
              <a:gd name="connsiteY52" fmla="*/ 794978 h 1976576"/>
              <a:gd name="connsiteX53" fmla="*/ 123718 w 565541"/>
              <a:gd name="connsiteY53" fmla="*/ 849270 h 1976576"/>
              <a:gd name="connsiteX54" fmla="*/ 229745 w 565541"/>
              <a:gd name="connsiteY54" fmla="*/ 849270 h 1976576"/>
              <a:gd name="connsiteX55" fmla="*/ 229745 w 565541"/>
              <a:gd name="connsiteY55" fmla="*/ 794978 h 1976576"/>
              <a:gd name="connsiteX56" fmla="*/ 335796 w 565541"/>
              <a:gd name="connsiteY56" fmla="*/ 677690 h 1976576"/>
              <a:gd name="connsiteX57" fmla="*/ 335796 w 565541"/>
              <a:gd name="connsiteY57" fmla="*/ 731982 h 1976576"/>
              <a:gd name="connsiteX58" fmla="*/ 441823 w 565541"/>
              <a:gd name="connsiteY58" fmla="*/ 731982 h 1976576"/>
              <a:gd name="connsiteX59" fmla="*/ 441823 w 565541"/>
              <a:gd name="connsiteY59" fmla="*/ 677690 h 1976576"/>
              <a:gd name="connsiteX60" fmla="*/ 123718 w 565541"/>
              <a:gd name="connsiteY60" fmla="*/ 672996 h 1976576"/>
              <a:gd name="connsiteX61" fmla="*/ 123718 w 565541"/>
              <a:gd name="connsiteY61" fmla="*/ 727289 h 1976576"/>
              <a:gd name="connsiteX62" fmla="*/ 229745 w 565541"/>
              <a:gd name="connsiteY62" fmla="*/ 727289 h 1976576"/>
              <a:gd name="connsiteX63" fmla="*/ 229745 w 565541"/>
              <a:gd name="connsiteY63" fmla="*/ 672996 h 1976576"/>
              <a:gd name="connsiteX64" fmla="*/ 335796 w 565541"/>
              <a:gd name="connsiteY64" fmla="*/ 555708 h 1976576"/>
              <a:gd name="connsiteX65" fmla="*/ 335796 w 565541"/>
              <a:gd name="connsiteY65" fmla="*/ 610000 h 1976576"/>
              <a:gd name="connsiteX66" fmla="*/ 441823 w 565541"/>
              <a:gd name="connsiteY66" fmla="*/ 610000 h 1976576"/>
              <a:gd name="connsiteX67" fmla="*/ 441823 w 565541"/>
              <a:gd name="connsiteY67" fmla="*/ 555708 h 1976576"/>
              <a:gd name="connsiteX68" fmla="*/ 123718 w 565541"/>
              <a:gd name="connsiteY68" fmla="*/ 551014 h 1976576"/>
              <a:gd name="connsiteX69" fmla="*/ 123718 w 565541"/>
              <a:gd name="connsiteY69" fmla="*/ 605307 h 1976576"/>
              <a:gd name="connsiteX70" fmla="*/ 229745 w 565541"/>
              <a:gd name="connsiteY70" fmla="*/ 605307 h 1976576"/>
              <a:gd name="connsiteX71" fmla="*/ 229745 w 565541"/>
              <a:gd name="connsiteY71" fmla="*/ 551014 h 1976576"/>
              <a:gd name="connsiteX72" fmla="*/ 335796 w 565541"/>
              <a:gd name="connsiteY72" fmla="*/ 433726 h 1976576"/>
              <a:gd name="connsiteX73" fmla="*/ 335796 w 565541"/>
              <a:gd name="connsiteY73" fmla="*/ 488019 h 1976576"/>
              <a:gd name="connsiteX74" fmla="*/ 441823 w 565541"/>
              <a:gd name="connsiteY74" fmla="*/ 488019 h 1976576"/>
              <a:gd name="connsiteX75" fmla="*/ 441823 w 565541"/>
              <a:gd name="connsiteY75" fmla="*/ 433726 h 1976576"/>
              <a:gd name="connsiteX76" fmla="*/ 123718 w 565541"/>
              <a:gd name="connsiteY76" fmla="*/ 429032 h 1976576"/>
              <a:gd name="connsiteX77" fmla="*/ 123718 w 565541"/>
              <a:gd name="connsiteY77" fmla="*/ 483325 h 1976576"/>
              <a:gd name="connsiteX78" fmla="*/ 229745 w 565541"/>
              <a:gd name="connsiteY78" fmla="*/ 483325 h 1976576"/>
              <a:gd name="connsiteX79" fmla="*/ 229745 w 565541"/>
              <a:gd name="connsiteY79" fmla="*/ 429032 h 1976576"/>
              <a:gd name="connsiteX80" fmla="*/ 244058 w 565541"/>
              <a:gd name="connsiteY80" fmla="*/ 0 h 1976576"/>
              <a:gd name="connsiteX81" fmla="*/ 321484 w 565541"/>
              <a:gd name="connsiteY81" fmla="*/ 0 h 1976576"/>
              <a:gd name="connsiteX82" fmla="*/ 321484 w 565541"/>
              <a:gd name="connsiteY82" fmla="*/ 178763 h 1976576"/>
              <a:gd name="connsiteX83" fmla="*/ 388810 w 565541"/>
              <a:gd name="connsiteY83" fmla="*/ 178763 h 1976576"/>
              <a:gd name="connsiteX84" fmla="*/ 388810 w 565541"/>
              <a:gd name="connsiteY84" fmla="*/ 299617 h 1976576"/>
              <a:gd name="connsiteX85" fmla="*/ 565541 w 565541"/>
              <a:gd name="connsiteY85" fmla="*/ 299617 h 1976576"/>
              <a:gd name="connsiteX86" fmla="*/ 565541 w 565541"/>
              <a:gd name="connsiteY86" fmla="*/ 1976576 h 1976576"/>
              <a:gd name="connsiteX87" fmla="*/ 448247 w 565541"/>
              <a:gd name="connsiteY87" fmla="*/ 1976576 h 1976576"/>
              <a:gd name="connsiteX88" fmla="*/ 371127 w 565541"/>
              <a:gd name="connsiteY88" fmla="*/ 1976576 h 1976576"/>
              <a:gd name="connsiteX89" fmla="*/ 194414 w 565541"/>
              <a:gd name="connsiteY89" fmla="*/ 1976576 h 1976576"/>
              <a:gd name="connsiteX90" fmla="*/ 88332 w 565541"/>
              <a:gd name="connsiteY90" fmla="*/ 1976576 h 1976576"/>
              <a:gd name="connsiteX91" fmla="*/ 0 w 565541"/>
              <a:gd name="connsiteY91" fmla="*/ 1976576 h 1976576"/>
              <a:gd name="connsiteX92" fmla="*/ 0 w 565541"/>
              <a:gd name="connsiteY92" fmla="*/ 299617 h 1976576"/>
              <a:gd name="connsiteX93" fmla="*/ 176731 w 565541"/>
              <a:gd name="connsiteY93" fmla="*/ 299617 h 1976576"/>
              <a:gd name="connsiteX94" fmla="*/ 176731 w 565541"/>
              <a:gd name="connsiteY94" fmla="*/ 178763 h 1976576"/>
              <a:gd name="connsiteX95" fmla="*/ 244058 w 565541"/>
              <a:gd name="connsiteY95" fmla="*/ 178763 h 197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565541" h="1976576">
                <a:moveTo>
                  <a:pt x="335796" y="1531565"/>
                </a:moveTo>
                <a:lnTo>
                  <a:pt x="335796" y="1585857"/>
                </a:lnTo>
                <a:lnTo>
                  <a:pt x="441823" y="1585857"/>
                </a:lnTo>
                <a:lnTo>
                  <a:pt x="441823" y="1531565"/>
                </a:lnTo>
                <a:close/>
                <a:moveTo>
                  <a:pt x="123718" y="1526871"/>
                </a:moveTo>
                <a:lnTo>
                  <a:pt x="123718" y="1581163"/>
                </a:lnTo>
                <a:lnTo>
                  <a:pt x="229745" y="1581163"/>
                </a:lnTo>
                <a:lnTo>
                  <a:pt x="229745" y="1526871"/>
                </a:lnTo>
                <a:close/>
                <a:moveTo>
                  <a:pt x="335796" y="1409581"/>
                </a:moveTo>
                <a:lnTo>
                  <a:pt x="335796" y="1463873"/>
                </a:lnTo>
                <a:lnTo>
                  <a:pt x="441823" y="1463873"/>
                </a:lnTo>
                <a:lnTo>
                  <a:pt x="441823" y="1409581"/>
                </a:lnTo>
                <a:close/>
                <a:moveTo>
                  <a:pt x="123718" y="1404887"/>
                </a:moveTo>
                <a:lnTo>
                  <a:pt x="123718" y="1459180"/>
                </a:lnTo>
                <a:lnTo>
                  <a:pt x="229745" y="1459180"/>
                </a:lnTo>
                <a:lnTo>
                  <a:pt x="229745" y="1404887"/>
                </a:lnTo>
                <a:close/>
                <a:moveTo>
                  <a:pt x="335796" y="1287599"/>
                </a:moveTo>
                <a:lnTo>
                  <a:pt x="335796" y="1341892"/>
                </a:lnTo>
                <a:lnTo>
                  <a:pt x="441823" y="1341892"/>
                </a:lnTo>
                <a:lnTo>
                  <a:pt x="441823" y="1287599"/>
                </a:lnTo>
                <a:close/>
                <a:moveTo>
                  <a:pt x="123718" y="1282905"/>
                </a:moveTo>
                <a:lnTo>
                  <a:pt x="123718" y="1337198"/>
                </a:lnTo>
                <a:lnTo>
                  <a:pt x="229745" y="1337198"/>
                </a:lnTo>
                <a:lnTo>
                  <a:pt x="229745" y="1282905"/>
                </a:lnTo>
                <a:close/>
                <a:moveTo>
                  <a:pt x="335796" y="1165617"/>
                </a:moveTo>
                <a:lnTo>
                  <a:pt x="335796" y="1219910"/>
                </a:lnTo>
                <a:lnTo>
                  <a:pt x="441823" y="1219910"/>
                </a:lnTo>
                <a:lnTo>
                  <a:pt x="441823" y="1165617"/>
                </a:lnTo>
                <a:close/>
                <a:moveTo>
                  <a:pt x="123718" y="1160924"/>
                </a:moveTo>
                <a:lnTo>
                  <a:pt x="123718" y="1215216"/>
                </a:lnTo>
                <a:lnTo>
                  <a:pt x="229745" y="1215216"/>
                </a:lnTo>
                <a:lnTo>
                  <a:pt x="229745" y="1160924"/>
                </a:lnTo>
                <a:close/>
                <a:moveTo>
                  <a:pt x="335796" y="1043636"/>
                </a:moveTo>
                <a:lnTo>
                  <a:pt x="335796" y="1097928"/>
                </a:lnTo>
                <a:lnTo>
                  <a:pt x="441823" y="1097928"/>
                </a:lnTo>
                <a:lnTo>
                  <a:pt x="441823" y="1043636"/>
                </a:lnTo>
                <a:close/>
                <a:moveTo>
                  <a:pt x="123718" y="1038942"/>
                </a:moveTo>
                <a:lnTo>
                  <a:pt x="123718" y="1093234"/>
                </a:lnTo>
                <a:lnTo>
                  <a:pt x="229745" y="1093234"/>
                </a:lnTo>
                <a:lnTo>
                  <a:pt x="229745" y="1038942"/>
                </a:lnTo>
                <a:close/>
                <a:moveTo>
                  <a:pt x="335796" y="921654"/>
                </a:moveTo>
                <a:lnTo>
                  <a:pt x="335796" y="975946"/>
                </a:lnTo>
                <a:lnTo>
                  <a:pt x="441823" y="975946"/>
                </a:lnTo>
                <a:lnTo>
                  <a:pt x="441823" y="921654"/>
                </a:lnTo>
                <a:close/>
                <a:moveTo>
                  <a:pt x="123718" y="916960"/>
                </a:moveTo>
                <a:lnTo>
                  <a:pt x="123718" y="971252"/>
                </a:lnTo>
                <a:lnTo>
                  <a:pt x="229745" y="971252"/>
                </a:lnTo>
                <a:lnTo>
                  <a:pt x="229745" y="916960"/>
                </a:lnTo>
                <a:close/>
                <a:moveTo>
                  <a:pt x="335796" y="799672"/>
                </a:moveTo>
                <a:lnTo>
                  <a:pt x="335796" y="853964"/>
                </a:lnTo>
                <a:lnTo>
                  <a:pt x="441823" y="853964"/>
                </a:lnTo>
                <a:lnTo>
                  <a:pt x="441823" y="799672"/>
                </a:lnTo>
                <a:close/>
                <a:moveTo>
                  <a:pt x="123718" y="794978"/>
                </a:moveTo>
                <a:lnTo>
                  <a:pt x="123718" y="849270"/>
                </a:lnTo>
                <a:lnTo>
                  <a:pt x="229745" y="849270"/>
                </a:lnTo>
                <a:lnTo>
                  <a:pt x="229745" y="794978"/>
                </a:lnTo>
                <a:close/>
                <a:moveTo>
                  <a:pt x="335796" y="677690"/>
                </a:moveTo>
                <a:lnTo>
                  <a:pt x="335796" y="731982"/>
                </a:lnTo>
                <a:lnTo>
                  <a:pt x="441823" y="731982"/>
                </a:lnTo>
                <a:lnTo>
                  <a:pt x="441823" y="677690"/>
                </a:lnTo>
                <a:close/>
                <a:moveTo>
                  <a:pt x="123718" y="672996"/>
                </a:moveTo>
                <a:lnTo>
                  <a:pt x="123718" y="727289"/>
                </a:lnTo>
                <a:lnTo>
                  <a:pt x="229745" y="727289"/>
                </a:lnTo>
                <a:lnTo>
                  <a:pt x="229745" y="672996"/>
                </a:lnTo>
                <a:close/>
                <a:moveTo>
                  <a:pt x="335796" y="555708"/>
                </a:moveTo>
                <a:lnTo>
                  <a:pt x="335796" y="610000"/>
                </a:lnTo>
                <a:lnTo>
                  <a:pt x="441823" y="610000"/>
                </a:lnTo>
                <a:lnTo>
                  <a:pt x="441823" y="555708"/>
                </a:lnTo>
                <a:close/>
                <a:moveTo>
                  <a:pt x="123718" y="551014"/>
                </a:moveTo>
                <a:lnTo>
                  <a:pt x="123718" y="605307"/>
                </a:lnTo>
                <a:lnTo>
                  <a:pt x="229745" y="605307"/>
                </a:lnTo>
                <a:lnTo>
                  <a:pt x="229745" y="551014"/>
                </a:lnTo>
                <a:close/>
                <a:moveTo>
                  <a:pt x="335796" y="433726"/>
                </a:moveTo>
                <a:lnTo>
                  <a:pt x="335796" y="488019"/>
                </a:lnTo>
                <a:lnTo>
                  <a:pt x="441823" y="488019"/>
                </a:lnTo>
                <a:lnTo>
                  <a:pt x="441823" y="433726"/>
                </a:lnTo>
                <a:close/>
                <a:moveTo>
                  <a:pt x="123718" y="429032"/>
                </a:moveTo>
                <a:lnTo>
                  <a:pt x="123718" y="483325"/>
                </a:lnTo>
                <a:lnTo>
                  <a:pt x="229745" y="483325"/>
                </a:lnTo>
                <a:lnTo>
                  <a:pt x="229745" y="429032"/>
                </a:lnTo>
                <a:close/>
                <a:moveTo>
                  <a:pt x="244058" y="0"/>
                </a:moveTo>
                <a:lnTo>
                  <a:pt x="321484" y="0"/>
                </a:lnTo>
                <a:lnTo>
                  <a:pt x="321484" y="178763"/>
                </a:lnTo>
                <a:lnTo>
                  <a:pt x="388810" y="178763"/>
                </a:lnTo>
                <a:lnTo>
                  <a:pt x="388810" y="299617"/>
                </a:lnTo>
                <a:lnTo>
                  <a:pt x="565541" y="299617"/>
                </a:lnTo>
                <a:lnTo>
                  <a:pt x="565541" y="1976576"/>
                </a:lnTo>
                <a:lnTo>
                  <a:pt x="448247" y="1976576"/>
                </a:lnTo>
                <a:lnTo>
                  <a:pt x="371127" y="1976576"/>
                </a:lnTo>
                <a:lnTo>
                  <a:pt x="194414" y="1976576"/>
                </a:lnTo>
                <a:lnTo>
                  <a:pt x="88332" y="1976576"/>
                </a:lnTo>
                <a:lnTo>
                  <a:pt x="0" y="1976576"/>
                </a:lnTo>
                <a:lnTo>
                  <a:pt x="0" y="299617"/>
                </a:lnTo>
                <a:lnTo>
                  <a:pt x="176731" y="299617"/>
                </a:lnTo>
                <a:lnTo>
                  <a:pt x="176731" y="178763"/>
                </a:lnTo>
                <a:lnTo>
                  <a:pt x="244058" y="1787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00CB87D-CBB8-491D-A42F-A62171996552}"/>
              </a:ext>
            </a:extLst>
          </p:cNvPr>
          <p:cNvSpPr/>
          <p:nvPr/>
        </p:nvSpPr>
        <p:spPr>
          <a:xfrm>
            <a:off x="2284614" y="3799577"/>
            <a:ext cx="411556" cy="2010519"/>
          </a:xfrm>
          <a:custGeom>
            <a:avLst/>
            <a:gdLst>
              <a:gd name="connsiteX0" fmla="*/ 285608 w 487386"/>
              <a:gd name="connsiteY0" fmla="*/ 1339706 h 2330989"/>
              <a:gd name="connsiteX1" fmla="*/ 285608 w 487386"/>
              <a:gd name="connsiteY1" fmla="*/ 1414297 h 2330989"/>
              <a:gd name="connsiteX2" fmla="*/ 356272 w 487386"/>
              <a:gd name="connsiteY2" fmla="*/ 1414297 h 2330989"/>
              <a:gd name="connsiteX3" fmla="*/ 356272 w 487386"/>
              <a:gd name="connsiteY3" fmla="*/ 1339706 h 2330989"/>
              <a:gd name="connsiteX4" fmla="*/ 285608 w 487386"/>
              <a:gd name="connsiteY4" fmla="*/ 1339706 h 2330989"/>
              <a:gd name="connsiteX5" fmla="*/ 31407 w 487386"/>
              <a:gd name="connsiteY5" fmla="*/ 1338724 h 2330989"/>
              <a:gd name="connsiteX6" fmla="*/ 31407 w 487386"/>
              <a:gd name="connsiteY6" fmla="*/ 1414297 h 2330989"/>
              <a:gd name="connsiteX7" fmla="*/ 258126 w 487386"/>
              <a:gd name="connsiteY7" fmla="*/ 1414297 h 2330989"/>
              <a:gd name="connsiteX8" fmla="*/ 258126 w 487386"/>
              <a:gd name="connsiteY8" fmla="*/ 1338724 h 2330989"/>
              <a:gd name="connsiteX9" fmla="*/ 31407 w 487386"/>
              <a:gd name="connsiteY9" fmla="*/ 1338724 h 2330989"/>
              <a:gd name="connsiteX10" fmla="*/ 385716 w 487386"/>
              <a:gd name="connsiteY10" fmla="*/ 1245485 h 2330989"/>
              <a:gd name="connsiteX11" fmla="*/ 385716 w 487386"/>
              <a:gd name="connsiteY11" fmla="*/ 1318113 h 2330989"/>
              <a:gd name="connsiteX12" fmla="*/ 453438 w 487386"/>
              <a:gd name="connsiteY12" fmla="*/ 1318113 h 2330989"/>
              <a:gd name="connsiteX13" fmla="*/ 453438 w 487386"/>
              <a:gd name="connsiteY13" fmla="*/ 1245485 h 2330989"/>
              <a:gd name="connsiteX14" fmla="*/ 385716 w 487386"/>
              <a:gd name="connsiteY14" fmla="*/ 1245485 h 2330989"/>
              <a:gd name="connsiteX15" fmla="*/ 32388 w 487386"/>
              <a:gd name="connsiteY15" fmla="*/ 1243522 h 2330989"/>
              <a:gd name="connsiteX16" fmla="*/ 32388 w 487386"/>
              <a:gd name="connsiteY16" fmla="*/ 1318113 h 2330989"/>
              <a:gd name="connsiteX17" fmla="*/ 102073 w 487386"/>
              <a:gd name="connsiteY17" fmla="*/ 1318113 h 2330989"/>
              <a:gd name="connsiteX18" fmla="*/ 102073 w 487386"/>
              <a:gd name="connsiteY18" fmla="*/ 1243522 h 2330989"/>
              <a:gd name="connsiteX19" fmla="*/ 32388 w 487386"/>
              <a:gd name="connsiteY19" fmla="*/ 1243522 h 2330989"/>
              <a:gd name="connsiteX20" fmla="*/ 130535 w 487386"/>
              <a:gd name="connsiteY20" fmla="*/ 1242540 h 2330989"/>
              <a:gd name="connsiteX21" fmla="*/ 130535 w 487386"/>
              <a:gd name="connsiteY21" fmla="*/ 1317131 h 2330989"/>
              <a:gd name="connsiteX22" fmla="*/ 356272 w 487386"/>
              <a:gd name="connsiteY22" fmla="*/ 1317131 h 2330989"/>
              <a:gd name="connsiteX23" fmla="*/ 356272 w 487386"/>
              <a:gd name="connsiteY23" fmla="*/ 1242540 h 2330989"/>
              <a:gd name="connsiteX24" fmla="*/ 130535 w 487386"/>
              <a:gd name="connsiteY24" fmla="*/ 1242540 h 2330989"/>
              <a:gd name="connsiteX25" fmla="*/ 128572 w 487386"/>
              <a:gd name="connsiteY25" fmla="*/ 1149301 h 2330989"/>
              <a:gd name="connsiteX26" fmla="*/ 128572 w 487386"/>
              <a:gd name="connsiteY26" fmla="*/ 1220947 h 2330989"/>
              <a:gd name="connsiteX27" fmla="*/ 199237 w 487386"/>
              <a:gd name="connsiteY27" fmla="*/ 1220947 h 2330989"/>
              <a:gd name="connsiteX28" fmla="*/ 199237 w 487386"/>
              <a:gd name="connsiteY28" fmla="*/ 1149301 h 2330989"/>
              <a:gd name="connsiteX29" fmla="*/ 128572 w 487386"/>
              <a:gd name="connsiteY29" fmla="*/ 1149301 h 2330989"/>
              <a:gd name="connsiteX30" fmla="*/ 226720 w 487386"/>
              <a:gd name="connsiteY30" fmla="*/ 1148319 h 2330989"/>
              <a:gd name="connsiteX31" fmla="*/ 226720 w 487386"/>
              <a:gd name="connsiteY31" fmla="*/ 1219966 h 2330989"/>
              <a:gd name="connsiteX32" fmla="*/ 453438 w 487386"/>
              <a:gd name="connsiteY32" fmla="*/ 1219966 h 2330989"/>
              <a:gd name="connsiteX33" fmla="*/ 453438 w 487386"/>
              <a:gd name="connsiteY33" fmla="*/ 1148319 h 2330989"/>
              <a:gd name="connsiteX34" fmla="*/ 226720 w 487386"/>
              <a:gd name="connsiteY34" fmla="*/ 1148319 h 2330989"/>
              <a:gd name="connsiteX35" fmla="*/ 128572 w 487386"/>
              <a:gd name="connsiteY35" fmla="*/ 1050172 h 2330989"/>
              <a:gd name="connsiteX36" fmla="*/ 128572 w 487386"/>
              <a:gd name="connsiteY36" fmla="*/ 1121820 h 2330989"/>
              <a:gd name="connsiteX37" fmla="*/ 357254 w 487386"/>
              <a:gd name="connsiteY37" fmla="*/ 1121820 h 2330989"/>
              <a:gd name="connsiteX38" fmla="*/ 357254 w 487386"/>
              <a:gd name="connsiteY38" fmla="*/ 1050172 h 2330989"/>
              <a:gd name="connsiteX39" fmla="*/ 128572 w 487386"/>
              <a:gd name="connsiteY39" fmla="*/ 1050172 h 2330989"/>
              <a:gd name="connsiteX40" fmla="*/ 32388 w 487386"/>
              <a:gd name="connsiteY40" fmla="*/ 1050172 h 2330989"/>
              <a:gd name="connsiteX41" fmla="*/ 32388 w 487386"/>
              <a:gd name="connsiteY41" fmla="*/ 1122800 h 2330989"/>
              <a:gd name="connsiteX42" fmla="*/ 103055 w 487386"/>
              <a:gd name="connsiteY42" fmla="*/ 1122800 h 2330989"/>
              <a:gd name="connsiteX43" fmla="*/ 103055 w 487386"/>
              <a:gd name="connsiteY43" fmla="*/ 1050172 h 2330989"/>
              <a:gd name="connsiteX44" fmla="*/ 32388 w 487386"/>
              <a:gd name="connsiteY44" fmla="*/ 1050172 h 2330989"/>
              <a:gd name="connsiteX45" fmla="*/ 383754 w 487386"/>
              <a:gd name="connsiteY45" fmla="*/ 953007 h 2330989"/>
              <a:gd name="connsiteX46" fmla="*/ 383754 w 487386"/>
              <a:gd name="connsiteY46" fmla="*/ 1024654 h 2330989"/>
              <a:gd name="connsiteX47" fmla="*/ 452457 w 487386"/>
              <a:gd name="connsiteY47" fmla="*/ 1024654 h 2330989"/>
              <a:gd name="connsiteX48" fmla="*/ 452457 w 487386"/>
              <a:gd name="connsiteY48" fmla="*/ 953007 h 2330989"/>
              <a:gd name="connsiteX49" fmla="*/ 383754 w 487386"/>
              <a:gd name="connsiteY49" fmla="*/ 953007 h 2330989"/>
              <a:gd name="connsiteX50" fmla="*/ 30425 w 487386"/>
              <a:gd name="connsiteY50" fmla="*/ 953007 h 2330989"/>
              <a:gd name="connsiteX51" fmla="*/ 30425 w 487386"/>
              <a:gd name="connsiteY51" fmla="*/ 1023673 h 2330989"/>
              <a:gd name="connsiteX52" fmla="*/ 259108 w 487386"/>
              <a:gd name="connsiteY52" fmla="*/ 1023673 h 2330989"/>
              <a:gd name="connsiteX53" fmla="*/ 259108 w 487386"/>
              <a:gd name="connsiteY53" fmla="*/ 953007 h 2330989"/>
              <a:gd name="connsiteX54" fmla="*/ 30425 w 487386"/>
              <a:gd name="connsiteY54" fmla="*/ 953007 h 2330989"/>
              <a:gd name="connsiteX55" fmla="*/ 286589 w 487386"/>
              <a:gd name="connsiteY55" fmla="*/ 952025 h 2330989"/>
              <a:gd name="connsiteX56" fmla="*/ 286589 w 487386"/>
              <a:gd name="connsiteY56" fmla="*/ 1023673 h 2330989"/>
              <a:gd name="connsiteX57" fmla="*/ 357254 w 487386"/>
              <a:gd name="connsiteY57" fmla="*/ 1023673 h 2330989"/>
              <a:gd name="connsiteX58" fmla="*/ 357254 w 487386"/>
              <a:gd name="connsiteY58" fmla="*/ 952025 h 2330989"/>
              <a:gd name="connsiteX59" fmla="*/ 286589 w 487386"/>
              <a:gd name="connsiteY59" fmla="*/ 952025 h 2330989"/>
              <a:gd name="connsiteX60" fmla="*/ 382772 w 487386"/>
              <a:gd name="connsiteY60" fmla="*/ 854860 h 2330989"/>
              <a:gd name="connsiteX61" fmla="*/ 382772 w 487386"/>
              <a:gd name="connsiteY61" fmla="*/ 927489 h 2330989"/>
              <a:gd name="connsiteX62" fmla="*/ 452457 w 487386"/>
              <a:gd name="connsiteY62" fmla="*/ 927489 h 2330989"/>
              <a:gd name="connsiteX63" fmla="*/ 452457 w 487386"/>
              <a:gd name="connsiteY63" fmla="*/ 854860 h 2330989"/>
              <a:gd name="connsiteX64" fmla="*/ 382772 w 487386"/>
              <a:gd name="connsiteY64" fmla="*/ 854860 h 2330989"/>
              <a:gd name="connsiteX65" fmla="*/ 286589 w 487386"/>
              <a:gd name="connsiteY65" fmla="*/ 853878 h 2330989"/>
              <a:gd name="connsiteX66" fmla="*/ 286589 w 487386"/>
              <a:gd name="connsiteY66" fmla="*/ 927489 h 2330989"/>
              <a:gd name="connsiteX67" fmla="*/ 355291 w 487386"/>
              <a:gd name="connsiteY67" fmla="*/ 927489 h 2330989"/>
              <a:gd name="connsiteX68" fmla="*/ 355291 w 487386"/>
              <a:gd name="connsiteY68" fmla="*/ 853878 h 2330989"/>
              <a:gd name="connsiteX69" fmla="*/ 286589 w 487386"/>
              <a:gd name="connsiteY69" fmla="*/ 853878 h 2330989"/>
              <a:gd name="connsiteX70" fmla="*/ 384735 w 487386"/>
              <a:gd name="connsiteY70" fmla="*/ 756713 h 2330989"/>
              <a:gd name="connsiteX71" fmla="*/ 384735 w 487386"/>
              <a:gd name="connsiteY71" fmla="*/ 829342 h 2330989"/>
              <a:gd name="connsiteX72" fmla="*/ 453438 w 487386"/>
              <a:gd name="connsiteY72" fmla="*/ 829342 h 2330989"/>
              <a:gd name="connsiteX73" fmla="*/ 453438 w 487386"/>
              <a:gd name="connsiteY73" fmla="*/ 756713 h 2330989"/>
              <a:gd name="connsiteX74" fmla="*/ 384735 w 487386"/>
              <a:gd name="connsiteY74" fmla="*/ 756713 h 2330989"/>
              <a:gd name="connsiteX75" fmla="*/ 130535 w 487386"/>
              <a:gd name="connsiteY75" fmla="*/ 756713 h 2330989"/>
              <a:gd name="connsiteX76" fmla="*/ 130535 w 487386"/>
              <a:gd name="connsiteY76" fmla="*/ 829342 h 2330989"/>
              <a:gd name="connsiteX77" fmla="*/ 357254 w 487386"/>
              <a:gd name="connsiteY77" fmla="*/ 829342 h 2330989"/>
              <a:gd name="connsiteX78" fmla="*/ 357254 w 487386"/>
              <a:gd name="connsiteY78" fmla="*/ 756713 h 2330989"/>
              <a:gd name="connsiteX79" fmla="*/ 130535 w 487386"/>
              <a:gd name="connsiteY79" fmla="*/ 756713 h 2330989"/>
              <a:gd name="connsiteX80" fmla="*/ 32388 w 487386"/>
              <a:gd name="connsiteY80" fmla="*/ 755731 h 2330989"/>
              <a:gd name="connsiteX81" fmla="*/ 32388 w 487386"/>
              <a:gd name="connsiteY81" fmla="*/ 830323 h 2330989"/>
              <a:gd name="connsiteX82" fmla="*/ 102073 w 487386"/>
              <a:gd name="connsiteY82" fmla="*/ 830323 h 2330989"/>
              <a:gd name="connsiteX83" fmla="*/ 102073 w 487386"/>
              <a:gd name="connsiteY83" fmla="*/ 755731 h 2330989"/>
              <a:gd name="connsiteX84" fmla="*/ 32388 w 487386"/>
              <a:gd name="connsiteY84" fmla="*/ 755731 h 2330989"/>
              <a:gd name="connsiteX85" fmla="*/ 382772 w 487386"/>
              <a:gd name="connsiteY85" fmla="*/ 658566 h 2330989"/>
              <a:gd name="connsiteX86" fmla="*/ 382772 w 487386"/>
              <a:gd name="connsiteY86" fmla="*/ 733158 h 2330989"/>
              <a:gd name="connsiteX87" fmla="*/ 452457 w 487386"/>
              <a:gd name="connsiteY87" fmla="*/ 733158 h 2330989"/>
              <a:gd name="connsiteX88" fmla="*/ 452457 w 487386"/>
              <a:gd name="connsiteY88" fmla="*/ 658566 h 2330989"/>
              <a:gd name="connsiteX89" fmla="*/ 382772 w 487386"/>
              <a:gd name="connsiteY89" fmla="*/ 658566 h 2330989"/>
              <a:gd name="connsiteX90" fmla="*/ 31407 w 487386"/>
              <a:gd name="connsiteY90" fmla="*/ 658566 h 2330989"/>
              <a:gd name="connsiteX91" fmla="*/ 31407 w 487386"/>
              <a:gd name="connsiteY91" fmla="*/ 735121 h 2330989"/>
              <a:gd name="connsiteX92" fmla="*/ 259108 w 487386"/>
              <a:gd name="connsiteY92" fmla="*/ 735121 h 2330989"/>
              <a:gd name="connsiteX93" fmla="*/ 259108 w 487386"/>
              <a:gd name="connsiteY93" fmla="*/ 658566 h 2330989"/>
              <a:gd name="connsiteX94" fmla="*/ 31407 w 487386"/>
              <a:gd name="connsiteY94" fmla="*/ 658566 h 2330989"/>
              <a:gd name="connsiteX95" fmla="*/ 226720 w 487386"/>
              <a:gd name="connsiteY95" fmla="*/ 561400 h 2330989"/>
              <a:gd name="connsiteX96" fmla="*/ 226720 w 487386"/>
              <a:gd name="connsiteY96" fmla="*/ 638937 h 2330989"/>
              <a:gd name="connsiteX97" fmla="*/ 451475 w 487386"/>
              <a:gd name="connsiteY97" fmla="*/ 638937 h 2330989"/>
              <a:gd name="connsiteX98" fmla="*/ 451475 w 487386"/>
              <a:gd name="connsiteY98" fmla="*/ 561400 h 2330989"/>
              <a:gd name="connsiteX99" fmla="*/ 226720 w 487386"/>
              <a:gd name="connsiteY99" fmla="*/ 561400 h 2330989"/>
              <a:gd name="connsiteX100" fmla="*/ 128572 w 487386"/>
              <a:gd name="connsiteY100" fmla="*/ 561400 h 2330989"/>
              <a:gd name="connsiteX101" fmla="*/ 128572 w 487386"/>
              <a:gd name="connsiteY101" fmla="*/ 636974 h 2330989"/>
              <a:gd name="connsiteX102" fmla="*/ 198257 w 487386"/>
              <a:gd name="connsiteY102" fmla="*/ 636974 h 2330989"/>
              <a:gd name="connsiteX103" fmla="*/ 198257 w 487386"/>
              <a:gd name="connsiteY103" fmla="*/ 561400 h 2330989"/>
              <a:gd name="connsiteX104" fmla="*/ 128572 w 487386"/>
              <a:gd name="connsiteY104" fmla="*/ 561400 h 2330989"/>
              <a:gd name="connsiteX105" fmla="*/ 129554 w 487386"/>
              <a:gd name="connsiteY105" fmla="*/ 464235 h 2330989"/>
              <a:gd name="connsiteX106" fmla="*/ 129554 w 487386"/>
              <a:gd name="connsiteY106" fmla="*/ 540790 h 2330989"/>
              <a:gd name="connsiteX107" fmla="*/ 356272 w 487386"/>
              <a:gd name="connsiteY107" fmla="*/ 540790 h 2330989"/>
              <a:gd name="connsiteX108" fmla="*/ 356272 w 487386"/>
              <a:gd name="connsiteY108" fmla="*/ 464235 h 2330989"/>
              <a:gd name="connsiteX109" fmla="*/ 129554 w 487386"/>
              <a:gd name="connsiteY109" fmla="*/ 464235 h 2330989"/>
              <a:gd name="connsiteX110" fmla="*/ 34352 w 487386"/>
              <a:gd name="connsiteY110" fmla="*/ 463253 h 2330989"/>
              <a:gd name="connsiteX111" fmla="*/ 34352 w 487386"/>
              <a:gd name="connsiteY111" fmla="*/ 539808 h 2330989"/>
              <a:gd name="connsiteX112" fmla="*/ 102073 w 487386"/>
              <a:gd name="connsiteY112" fmla="*/ 539808 h 2330989"/>
              <a:gd name="connsiteX113" fmla="*/ 102073 w 487386"/>
              <a:gd name="connsiteY113" fmla="*/ 463253 h 2330989"/>
              <a:gd name="connsiteX114" fmla="*/ 34352 w 487386"/>
              <a:gd name="connsiteY114" fmla="*/ 463253 h 2330989"/>
              <a:gd name="connsiteX115" fmla="*/ 384735 w 487386"/>
              <a:gd name="connsiteY115" fmla="*/ 462272 h 2330989"/>
              <a:gd name="connsiteX116" fmla="*/ 384735 w 487386"/>
              <a:gd name="connsiteY116" fmla="*/ 540790 h 2330989"/>
              <a:gd name="connsiteX117" fmla="*/ 451475 w 487386"/>
              <a:gd name="connsiteY117" fmla="*/ 540790 h 2330989"/>
              <a:gd name="connsiteX118" fmla="*/ 451475 w 487386"/>
              <a:gd name="connsiteY118" fmla="*/ 462272 h 2330989"/>
              <a:gd name="connsiteX119" fmla="*/ 384735 w 487386"/>
              <a:gd name="connsiteY119" fmla="*/ 462272 h 2330989"/>
              <a:gd name="connsiteX120" fmla="*/ 52999 w 487386"/>
              <a:gd name="connsiteY120" fmla="*/ 286589 h 2330989"/>
              <a:gd name="connsiteX121" fmla="*/ 52999 w 487386"/>
              <a:gd name="connsiteY121" fmla="*/ 364126 h 2330989"/>
              <a:gd name="connsiteX122" fmla="*/ 192368 w 487386"/>
              <a:gd name="connsiteY122" fmla="*/ 364126 h 2330989"/>
              <a:gd name="connsiteX123" fmla="*/ 192368 w 487386"/>
              <a:gd name="connsiteY123" fmla="*/ 286589 h 2330989"/>
              <a:gd name="connsiteX124" fmla="*/ 52999 w 487386"/>
              <a:gd name="connsiteY124" fmla="*/ 286589 h 2330989"/>
              <a:gd name="connsiteX125" fmla="*/ 295422 w 487386"/>
              <a:gd name="connsiteY125" fmla="*/ 285608 h 2330989"/>
              <a:gd name="connsiteX126" fmla="*/ 295422 w 487386"/>
              <a:gd name="connsiteY126" fmla="*/ 364126 h 2330989"/>
              <a:gd name="connsiteX127" fmla="*/ 434790 w 487386"/>
              <a:gd name="connsiteY127" fmla="*/ 364126 h 2330989"/>
              <a:gd name="connsiteX128" fmla="*/ 434790 w 487386"/>
              <a:gd name="connsiteY128" fmla="*/ 285608 h 2330989"/>
              <a:gd name="connsiteX129" fmla="*/ 295422 w 487386"/>
              <a:gd name="connsiteY129" fmla="*/ 285608 h 2330989"/>
              <a:gd name="connsiteX130" fmla="*/ 51036 w 487386"/>
              <a:gd name="connsiteY130" fmla="*/ 186479 h 2330989"/>
              <a:gd name="connsiteX131" fmla="*/ 51036 w 487386"/>
              <a:gd name="connsiteY131" fmla="*/ 259108 h 2330989"/>
              <a:gd name="connsiteX132" fmla="*/ 190405 w 487386"/>
              <a:gd name="connsiteY132" fmla="*/ 259108 h 2330989"/>
              <a:gd name="connsiteX133" fmla="*/ 190405 w 487386"/>
              <a:gd name="connsiteY133" fmla="*/ 186479 h 2330989"/>
              <a:gd name="connsiteX134" fmla="*/ 51036 w 487386"/>
              <a:gd name="connsiteY134" fmla="*/ 186479 h 2330989"/>
              <a:gd name="connsiteX135" fmla="*/ 294440 w 487386"/>
              <a:gd name="connsiteY135" fmla="*/ 185498 h 2330989"/>
              <a:gd name="connsiteX136" fmla="*/ 294440 w 487386"/>
              <a:gd name="connsiteY136" fmla="*/ 260090 h 2330989"/>
              <a:gd name="connsiteX137" fmla="*/ 432828 w 487386"/>
              <a:gd name="connsiteY137" fmla="*/ 260090 h 2330989"/>
              <a:gd name="connsiteX138" fmla="*/ 432828 w 487386"/>
              <a:gd name="connsiteY138" fmla="*/ 185498 h 2330989"/>
              <a:gd name="connsiteX139" fmla="*/ 294440 w 487386"/>
              <a:gd name="connsiteY139" fmla="*/ 185498 h 2330989"/>
              <a:gd name="connsiteX140" fmla="*/ 52999 w 487386"/>
              <a:gd name="connsiteY140" fmla="*/ 89314 h 2330989"/>
              <a:gd name="connsiteX141" fmla="*/ 52999 w 487386"/>
              <a:gd name="connsiteY141" fmla="*/ 158017 h 2330989"/>
              <a:gd name="connsiteX142" fmla="*/ 191387 w 487386"/>
              <a:gd name="connsiteY142" fmla="*/ 158017 h 2330989"/>
              <a:gd name="connsiteX143" fmla="*/ 191387 w 487386"/>
              <a:gd name="connsiteY143" fmla="*/ 89314 h 2330989"/>
              <a:gd name="connsiteX144" fmla="*/ 52999 w 487386"/>
              <a:gd name="connsiteY144" fmla="*/ 89314 h 2330989"/>
              <a:gd name="connsiteX145" fmla="*/ 296403 w 487386"/>
              <a:gd name="connsiteY145" fmla="*/ 87351 h 2330989"/>
              <a:gd name="connsiteX146" fmla="*/ 296403 w 487386"/>
              <a:gd name="connsiteY146" fmla="*/ 158998 h 2330989"/>
              <a:gd name="connsiteX147" fmla="*/ 432828 w 487386"/>
              <a:gd name="connsiteY147" fmla="*/ 158998 h 2330989"/>
              <a:gd name="connsiteX148" fmla="*/ 432828 w 487386"/>
              <a:gd name="connsiteY148" fmla="*/ 87351 h 2330989"/>
              <a:gd name="connsiteX149" fmla="*/ 296403 w 487386"/>
              <a:gd name="connsiteY149" fmla="*/ 87351 h 2330989"/>
              <a:gd name="connsiteX150" fmla="*/ 26499 w 487386"/>
              <a:gd name="connsiteY150" fmla="*/ 0 h 2330989"/>
              <a:gd name="connsiteX151" fmla="*/ 219849 w 487386"/>
              <a:gd name="connsiteY151" fmla="*/ 0 h 2330989"/>
              <a:gd name="connsiteX152" fmla="*/ 219849 w 487386"/>
              <a:gd name="connsiteY152" fmla="*/ 111888 h 2330989"/>
              <a:gd name="connsiteX153" fmla="*/ 219849 w 487386"/>
              <a:gd name="connsiteY153" fmla="*/ 337625 h 2330989"/>
              <a:gd name="connsiteX154" fmla="*/ 263033 w 487386"/>
              <a:gd name="connsiteY154" fmla="*/ 366088 h 2330989"/>
              <a:gd name="connsiteX155" fmla="*/ 263033 w 487386"/>
              <a:gd name="connsiteY155" fmla="*/ 2945 h 2330989"/>
              <a:gd name="connsiteX156" fmla="*/ 461290 w 487386"/>
              <a:gd name="connsiteY156" fmla="*/ 2945 h 2330989"/>
              <a:gd name="connsiteX157" fmla="*/ 463253 w 487386"/>
              <a:gd name="connsiteY157" fmla="*/ 330756 h 2330989"/>
              <a:gd name="connsiteX158" fmla="*/ 481901 w 487386"/>
              <a:gd name="connsiteY158" fmla="*/ 1297502 h 2330989"/>
              <a:gd name="connsiteX159" fmla="*/ 483863 w 487386"/>
              <a:gd name="connsiteY159" fmla="*/ 2269156 h 2330989"/>
              <a:gd name="connsiteX160" fmla="*/ 483863 w 487386"/>
              <a:gd name="connsiteY160" fmla="*/ 2330989 h 2330989"/>
              <a:gd name="connsiteX161" fmla="*/ 0 w 487386"/>
              <a:gd name="connsiteY161" fmla="*/ 2330989 h 2330989"/>
              <a:gd name="connsiteX162" fmla="*/ 0 w 487386"/>
              <a:gd name="connsiteY162" fmla="*/ 2284859 h 2330989"/>
              <a:gd name="connsiteX163" fmla="*/ 0 w 487386"/>
              <a:gd name="connsiteY163" fmla="*/ 421051 h 2330989"/>
              <a:gd name="connsiteX164" fmla="*/ 26499 w 487386"/>
              <a:gd name="connsiteY164" fmla="*/ 0 h 233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487386" h="2330989">
                <a:moveTo>
                  <a:pt x="285608" y="1339706"/>
                </a:moveTo>
                <a:cubicBezTo>
                  <a:pt x="285608" y="1366205"/>
                  <a:pt x="285608" y="1388779"/>
                  <a:pt x="285608" y="1414297"/>
                </a:cubicBezTo>
                <a:cubicBezTo>
                  <a:pt x="312107" y="1414297"/>
                  <a:pt x="333699" y="1414297"/>
                  <a:pt x="356272" y="1414297"/>
                </a:cubicBezTo>
                <a:cubicBezTo>
                  <a:pt x="356272" y="1387797"/>
                  <a:pt x="356272" y="1364242"/>
                  <a:pt x="356272" y="1339706"/>
                </a:cubicBezTo>
                <a:cubicBezTo>
                  <a:pt x="331736" y="1339706"/>
                  <a:pt x="309163" y="1339706"/>
                  <a:pt x="285608" y="1339706"/>
                </a:cubicBezTo>
                <a:close/>
                <a:moveTo>
                  <a:pt x="31407" y="1338724"/>
                </a:moveTo>
                <a:cubicBezTo>
                  <a:pt x="31407" y="1366205"/>
                  <a:pt x="31407" y="1389760"/>
                  <a:pt x="31407" y="1414297"/>
                </a:cubicBezTo>
                <a:cubicBezTo>
                  <a:pt x="108942" y="1414297"/>
                  <a:pt x="183534" y="1414297"/>
                  <a:pt x="258126" y="1414297"/>
                </a:cubicBezTo>
                <a:cubicBezTo>
                  <a:pt x="258126" y="1386816"/>
                  <a:pt x="258126" y="1363261"/>
                  <a:pt x="258126" y="1338724"/>
                </a:cubicBezTo>
                <a:cubicBezTo>
                  <a:pt x="180590" y="1338724"/>
                  <a:pt x="106980" y="1338724"/>
                  <a:pt x="31407" y="1338724"/>
                </a:cubicBezTo>
                <a:close/>
                <a:moveTo>
                  <a:pt x="385716" y="1245485"/>
                </a:moveTo>
                <a:cubicBezTo>
                  <a:pt x="385716" y="1271984"/>
                  <a:pt x="385716" y="1295539"/>
                  <a:pt x="385716" y="1318113"/>
                </a:cubicBezTo>
                <a:cubicBezTo>
                  <a:pt x="410253" y="1318113"/>
                  <a:pt x="430864" y="1318113"/>
                  <a:pt x="453438" y="1318113"/>
                </a:cubicBezTo>
                <a:cubicBezTo>
                  <a:pt x="453438" y="1293576"/>
                  <a:pt x="453438" y="1271003"/>
                  <a:pt x="453438" y="1245485"/>
                </a:cubicBezTo>
                <a:cubicBezTo>
                  <a:pt x="427920" y="1245485"/>
                  <a:pt x="406328" y="1245485"/>
                  <a:pt x="385716" y="1245485"/>
                </a:cubicBezTo>
                <a:close/>
                <a:moveTo>
                  <a:pt x="32388" y="1243522"/>
                </a:moveTo>
                <a:cubicBezTo>
                  <a:pt x="32388" y="1270021"/>
                  <a:pt x="32388" y="1292595"/>
                  <a:pt x="32388" y="1318113"/>
                </a:cubicBezTo>
                <a:cubicBezTo>
                  <a:pt x="55943" y="1318113"/>
                  <a:pt x="78518" y="1318113"/>
                  <a:pt x="102073" y="1318113"/>
                </a:cubicBezTo>
                <a:cubicBezTo>
                  <a:pt x="102073" y="1292595"/>
                  <a:pt x="102073" y="1269040"/>
                  <a:pt x="102073" y="1243522"/>
                </a:cubicBezTo>
                <a:cubicBezTo>
                  <a:pt x="77536" y="1243522"/>
                  <a:pt x="55943" y="1243522"/>
                  <a:pt x="32388" y="1243522"/>
                </a:cubicBezTo>
                <a:close/>
                <a:moveTo>
                  <a:pt x="130535" y="1242540"/>
                </a:moveTo>
                <a:cubicBezTo>
                  <a:pt x="130535" y="1271003"/>
                  <a:pt x="130535" y="1294558"/>
                  <a:pt x="130535" y="1317131"/>
                </a:cubicBezTo>
                <a:cubicBezTo>
                  <a:pt x="208071" y="1317131"/>
                  <a:pt x="281681" y="1317131"/>
                  <a:pt x="356272" y="1317131"/>
                </a:cubicBezTo>
                <a:cubicBezTo>
                  <a:pt x="356272" y="1290632"/>
                  <a:pt x="356272" y="1267077"/>
                  <a:pt x="356272" y="1242540"/>
                </a:cubicBezTo>
                <a:cubicBezTo>
                  <a:pt x="278737" y="1242540"/>
                  <a:pt x="206108" y="1242540"/>
                  <a:pt x="130535" y="1242540"/>
                </a:cubicBezTo>
                <a:close/>
                <a:moveTo>
                  <a:pt x="128572" y="1149301"/>
                </a:moveTo>
                <a:cubicBezTo>
                  <a:pt x="128572" y="1174819"/>
                  <a:pt x="128572" y="1197392"/>
                  <a:pt x="128572" y="1220947"/>
                </a:cubicBezTo>
                <a:cubicBezTo>
                  <a:pt x="153109" y="1220947"/>
                  <a:pt x="174701" y="1220947"/>
                  <a:pt x="199237" y="1220947"/>
                </a:cubicBezTo>
                <a:cubicBezTo>
                  <a:pt x="199237" y="1193466"/>
                  <a:pt x="199237" y="1171874"/>
                  <a:pt x="199237" y="1149301"/>
                </a:cubicBezTo>
                <a:cubicBezTo>
                  <a:pt x="173719" y="1149301"/>
                  <a:pt x="151146" y="1149301"/>
                  <a:pt x="128572" y="1149301"/>
                </a:cubicBezTo>
                <a:close/>
                <a:moveTo>
                  <a:pt x="226720" y="1148319"/>
                </a:moveTo>
                <a:cubicBezTo>
                  <a:pt x="226720" y="1174819"/>
                  <a:pt x="226720" y="1196411"/>
                  <a:pt x="226720" y="1219966"/>
                </a:cubicBezTo>
                <a:cubicBezTo>
                  <a:pt x="303273" y="1219966"/>
                  <a:pt x="377866" y="1219966"/>
                  <a:pt x="453438" y="1219966"/>
                </a:cubicBezTo>
                <a:cubicBezTo>
                  <a:pt x="453438" y="1195429"/>
                  <a:pt x="453438" y="1172856"/>
                  <a:pt x="453438" y="1148319"/>
                </a:cubicBezTo>
                <a:cubicBezTo>
                  <a:pt x="373940" y="1148319"/>
                  <a:pt x="300329" y="1148319"/>
                  <a:pt x="226720" y="1148319"/>
                </a:cubicBezTo>
                <a:close/>
                <a:moveTo>
                  <a:pt x="128572" y="1050172"/>
                </a:moveTo>
                <a:cubicBezTo>
                  <a:pt x="128572" y="1075690"/>
                  <a:pt x="128572" y="1098264"/>
                  <a:pt x="128572" y="1121820"/>
                </a:cubicBezTo>
                <a:cubicBezTo>
                  <a:pt x="206108" y="1121820"/>
                  <a:pt x="280700" y="1121820"/>
                  <a:pt x="357254" y="1121820"/>
                </a:cubicBezTo>
                <a:cubicBezTo>
                  <a:pt x="357254" y="1096301"/>
                  <a:pt x="357254" y="1074709"/>
                  <a:pt x="357254" y="1050172"/>
                </a:cubicBezTo>
                <a:cubicBezTo>
                  <a:pt x="279719" y="1050172"/>
                  <a:pt x="204145" y="1050172"/>
                  <a:pt x="128572" y="1050172"/>
                </a:cubicBezTo>
                <a:close/>
                <a:moveTo>
                  <a:pt x="32388" y="1050172"/>
                </a:moveTo>
                <a:cubicBezTo>
                  <a:pt x="32388" y="1076672"/>
                  <a:pt x="32388" y="1100227"/>
                  <a:pt x="32388" y="1122800"/>
                </a:cubicBezTo>
                <a:cubicBezTo>
                  <a:pt x="57906" y="1122800"/>
                  <a:pt x="79498" y="1122800"/>
                  <a:pt x="103055" y="1122800"/>
                </a:cubicBezTo>
                <a:cubicBezTo>
                  <a:pt x="103055" y="1097282"/>
                  <a:pt x="103055" y="1074709"/>
                  <a:pt x="103055" y="1050172"/>
                </a:cubicBezTo>
                <a:cubicBezTo>
                  <a:pt x="76555" y="1050172"/>
                  <a:pt x="53981" y="1050172"/>
                  <a:pt x="32388" y="1050172"/>
                </a:cubicBezTo>
                <a:close/>
                <a:moveTo>
                  <a:pt x="383754" y="953007"/>
                </a:moveTo>
                <a:cubicBezTo>
                  <a:pt x="383754" y="978525"/>
                  <a:pt x="383754" y="1001098"/>
                  <a:pt x="383754" y="1024654"/>
                </a:cubicBezTo>
                <a:cubicBezTo>
                  <a:pt x="408291" y="1024654"/>
                  <a:pt x="429883" y="1024654"/>
                  <a:pt x="452457" y="1024654"/>
                </a:cubicBezTo>
                <a:cubicBezTo>
                  <a:pt x="452457" y="998154"/>
                  <a:pt x="452457" y="974599"/>
                  <a:pt x="452457" y="953007"/>
                </a:cubicBezTo>
                <a:cubicBezTo>
                  <a:pt x="426939" y="953007"/>
                  <a:pt x="405346" y="953007"/>
                  <a:pt x="383754" y="953007"/>
                </a:cubicBezTo>
                <a:close/>
                <a:moveTo>
                  <a:pt x="30425" y="953007"/>
                </a:moveTo>
                <a:cubicBezTo>
                  <a:pt x="30425" y="977543"/>
                  <a:pt x="30425" y="998154"/>
                  <a:pt x="30425" y="1023673"/>
                </a:cubicBezTo>
                <a:cubicBezTo>
                  <a:pt x="109924" y="1023673"/>
                  <a:pt x="185497" y="1023673"/>
                  <a:pt x="259108" y="1023673"/>
                </a:cubicBezTo>
                <a:cubicBezTo>
                  <a:pt x="259108" y="997172"/>
                  <a:pt x="259108" y="975580"/>
                  <a:pt x="259108" y="953007"/>
                </a:cubicBezTo>
                <a:cubicBezTo>
                  <a:pt x="181572" y="953007"/>
                  <a:pt x="105999" y="953007"/>
                  <a:pt x="30425" y="953007"/>
                </a:cubicBezTo>
                <a:close/>
                <a:moveTo>
                  <a:pt x="286589" y="952025"/>
                </a:moveTo>
                <a:cubicBezTo>
                  <a:pt x="286589" y="977543"/>
                  <a:pt x="286589" y="1001098"/>
                  <a:pt x="286589" y="1023673"/>
                </a:cubicBezTo>
                <a:cubicBezTo>
                  <a:pt x="312107" y="1023673"/>
                  <a:pt x="333699" y="1023673"/>
                  <a:pt x="357254" y="1023673"/>
                </a:cubicBezTo>
                <a:cubicBezTo>
                  <a:pt x="357254" y="999135"/>
                  <a:pt x="357254" y="977543"/>
                  <a:pt x="357254" y="952025"/>
                </a:cubicBezTo>
                <a:cubicBezTo>
                  <a:pt x="330754" y="952025"/>
                  <a:pt x="309163" y="952025"/>
                  <a:pt x="286589" y="952025"/>
                </a:cubicBezTo>
                <a:close/>
                <a:moveTo>
                  <a:pt x="382772" y="854860"/>
                </a:moveTo>
                <a:cubicBezTo>
                  <a:pt x="382772" y="879396"/>
                  <a:pt x="382772" y="901970"/>
                  <a:pt x="382772" y="927489"/>
                </a:cubicBezTo>
                <a:cubicBezTo>
                  <a:pt x="409272" y="927489"/>
                  <a:pt x="429883" y="927489"/>
                  <a:pt x="452457" y="927489"/>
                </a:cubicBezTo>
                <a:cubicBezTo>
                  <a:pt x="452457" y="901970"/>
                  <a:pt x="452457" y="878415"/>
                  <a:pt x="452457" y="854860"/>
                </a:cubicBezTo>
                <a:cubicBezTo>
                  <a:pt x="426939" y="854860"/>
                  <a:pt x="405346" y="854860"/>
                  <a:pt x="382772" y="854860"/>
                </a:cubicBezTo>
                <a:close/>
                <a:moveTo>
                  <a:pt x="286589" y="853878"/>
                </a:moveTo>
                <a:cubicBezTo>
                  <a:pt x="286589" y="880378"/>
                  <a:pt x="286589" y="902951"/>
                  <a:pt x="286589" y="927489"/>
                </a:cubicBezTo>
                <a:cubicBezTo>
                  <a:pt x="311125" y="927489"/>
                  <a:pt x="331736" y="927489"/>
                  <a:pt x="355291" y="927489"/>
                </a:cubicBezTo>
                <a:cubicBezTo>
                  <a:pt x="355291" y="901970"/>
                  <a:pt x="355291" y="878415"/>
                  <a:pt x="355291" y="853878"/>
                </a:cubicBezTo>
                <a:cubicBezTo>
                  <a:pt x="330754" y="853878"/>
                  <a:pt x="308181" y="853878"/>
                  <a:pt x="286589" y="853878"/>
                </a:cubicBezTo>
                <a:close/>
                <a:moveTo>
                  <a:pt x="384735" y="756713"/>
                </a:moveTo>
                <a:cubicBezTo>
                  <a:pt x="384735" y="783212"/>
                  <a:pt x="384735" y="806767"/>
                  <a:pt x="384735" y="829342"/>
                </a:cubicBezTo>
                <a:cubicBezTo>
                  <a:pt x="409272" y="829342"/>
                  <a:pt x="429883" y="829342"/>
                  <a:pt x="453438" y="829342"/>
                </a:cubicBezTo>
                <a:cubicBezTo>
                  <a:pt x="453438" y="804805"/>
                  <a:pt x="453438" y="783212"/>
                  <a:pt x="453438" y="756713"/>
                </a:cubicBezTo>
                <a:cubicBezTo>
                  <a:pt x="427920" y="756713"/>
                  <a:pt x="406328" y="756713"/>
                  <a:pt x="384735" y="756713"/>
                </a:cubicBezTo>
                <a:close/>
                <a:moveTo>
                  <a:pt x="130535" y="756713"/>
                </a:moveTo>
                <a:cubicBezTo>
                  <a:pt x="130535" y="784194"/>
                  <a:pt x="130535" y="807749"/>
                  <a:pt x="130535" y="829342"/>
                </a:cubicBezTo>
                <a:cubicBezTo>
                  <a:pt x="208071" y="829342"/>
                  <a:pt x="282663" y="829342"/>
                  <a:pt x="357254" y="829342"/>
                </a:cubicBezTo>
                <a:cubicBezTo>
                  <a:pt x="357254" y="802842"/>
                  <a:pt x="357254" y="781249"/>
                  <a:pt x="357254" y="756713"/>
                </a:cubicBezTo>
                <a:cubicBezTo>
                  <a:pt x="277755" y="756713"/>
                  <a:pt x="203163" y="756713"/>
                  <a:pt x="130535" y="756713"/>
                </a:cubicBezTo>
                <a:close/>
                <a:moveTo>
                  <a:pt x="32388" y="755731"/>
                </a:moveTo>
                <a:cubicBezTo>
                  <a:pt x="32388" y="781249"/>
                  <a:pt x="32388" y="804805"/>
                  <a:pt x="32388" y="830323"/>
                </a:cubicBezTo>
                <a:cubicBezTo>
                  <a:pt x="56925" y="830323"/>
                  <a:pt x="78518" y="830323"/>
                  <a:pt x="102073" y="830323"/>
                </a:cubicBezTo>
                <a:cubicBezTo>
                  <a:pt x="102073" y="803824"/>
                  <a:pt x="102073" y="781249"/>
                  <a:pt x="102073" y="755731"/>
                </a:cubicBezTo>
                <a:cubicBezTo>
                  <a:pt x="77536" y="755731"/>
                  <a:pt x="55943" y="755731"/>
                  <a:pt x="32388" y="755731"/>
                </a:cubicBezTo>
                <a:close/>
                <a:moveTo>
                  <a:pt x="382772" y="658566"/>
                </a:moveTo>
                <a:cubicBezTo>
                  <a:pt x="382772" y="685065"/>
                  <a:pt x="382772" y="707640"/>
                  <a:pt x="382772" y="733158"/>
                </a:cubicBezTo>
                <a:cubicBezTo>
                  <a:pt x="408291" y="733158"/>
                  <a:pt x="429883" y="733158"/>
                  <a:pt x="452457" y="733158"/>
                </a:cubicBezTo>
                <a:cubicBezTo>
                  <a:pt x="452457" y="706658"/>
                  <a:pt x="452457" y="683102"/>
                  <a:pt x="452457" y="658566"/>
                </a:cubicBezTo>
                <a:cubicBezTo>
                  <a:pt x="427920" y="658566"/>
                  <a:pt x="405346" y="658566"/>
                  <a:pt x="382772" y="658566"/>
                </a:cubicBezTo>
                <a:close/>
                <a:moveTo>
                  <a:pt x="31407" y="658566"/>
                </a:moveTo>
                <a:cubicBezTo>
                  <a:pt x="31407" y="684084"/>
                  <a:pt x="31407" y="707640"/>
                  <a:pt x="31407" y="735121"/>
                </a:cubicBezTo>
                <a:cubicBezTo>
                  <a:pt x="107962" y="735121"/>
                  <a:pt x="182553" y="735121"/>
                  <a:pt x="259108" y="735121"/>
                </a:cubicBezTo>
                <a:cubicBezTo>
                  <a:pt x="259108" y="706658"/>
                  <a:pt x="259108" y="684084"/>
                  <a:pt x="259108" y="658566"/>
                </a:cubicBezTo>
                <a:cubicBezTo>
                  <a:pt x="182553" y="658566"/>
                  <a:pt x="107962" y="658566"/>
                  <a:pt x="31407" y="658566"/>
                </a:cubicBezTo>
                <a:close/>
                <a:moveTo>
                  <a:pt x="226720" y="561400"/>
                </a:moveTo>
                <a:cubicBezTo>
                  <a:pt x="226720" y="586918"/>
                  <a:pt x="226720" y="610474"/>
                  <a:pt x="226720" y="638937"/>
                </a:cubicBezTo>
                <a:cubicBezTo>
                  <a:pt x="304255" y="638937"/>
                  <a:pt x="376884" y="638937"/>
                  <a:pt x="451475" y="638937"/>
                </a:cubicBezTo>
                <a:cubicBezTo>
                  <a:pt x="451475" y="611456"/>
                  <a:pt x="451475" y="586918"/>
                  <a:pt x="451475" y="561400"/>
                </a:cubicBezTo>
                <a:cubicBezTo>
                  <a:pt x="374921" y="561400"/>
                  <a:pt x="302292" y="561400"/>
                  <a:pt x="226720" y="561400"/>
                </a:cubicBezTo>
                <a:close/>
                <a:moveTo>
                  <a:pt x="128572" y="561400"/>
                </a:moveTo>
                <a:cubicBezTo>
                  <a:pt x="128572" y="587900"/>
                  <a:pt x="128572" y="611456"/>
                  <a:pt x="128572" y="636974"/>
                </a:cubicBezTo>
                <a:cubicBezTo>
                  <a:pt x="156053" y="636974"/>
                  <a:pt x="177645" y="636974"/>
                  <a:pt x="198257" y="636974"/>
                </a:cubicBezTo>
                <a:cubicBezTo>
                  <a:pt x="198257" y="609493"/>
                  <a:pt x="198257" y="585938"/>
                  <a:pt x="198257" y="561400"/>
                </a:cubicBezTo>
                <a:cubicBezTo>
                  <a:pt x="173719" y="561400"/>
                  <a:pt x="152128" y="561400"/>
                  <a:pt x="128572" y="561400"/>
                </a:cubicBezTo>
                <a:close/>
                <a:moveTo>
                  <a:pt x="129554" y="464235"/>
                </a:moveTo>
                <a:cubicBezTo>
                  <a:pt x="129554" y="489754"/>
                  <a:pt x="129554" y="513309"/>
                  <a:pt x="129554" y="540790"/>
                </a:cubicBezTo>
                <a:cubicBezTo>
                  <a:pt x="208071" y="540790"/>
                  <a:pt x="282663" y="540790"/>
                  <a:pt x="356272" y="540790"/>
                </a:cubicBezTo>
                <a:cubicBezTo>
                  <a:pt x="356272" y="513309"/>
                  <a:pt x="356272" y="489754"/>
                  <a:pt x="356272" y="464235"/>
                </a:cubicBezTo>
                <a:cubicBezTo>
                  <a:pt x="279719" y="464235"/>
                  <a:pt x="205126" y="464235"/>
                  <a:pt x="129554" y="464235"/>
                </a:cubicBezTo>
                <a:close/>
                <a:moveTo>
                  <a:pt x="34352" y="463253"/>
                </a:moveTo>
                <a:cubicBezTo>
                  <a:pt x="34352" y="488772"/>
                  <a:pt x="34352" y="514290"/>
                  <a:pt x="34352" y="539808"/>
                </a:cubicBezTo>
                <a:cubicBezTo>
                  <a:pt x="58888" y="539808"/>
                  <a:pt x="80480" y="539808"/>
                  <a:pt x="102073" y="539808"/>
                </a:cubicBezTo>
                <a:cubicBezTo>
                  <a:pt x="102073" y="512327"/>
                  <a:pt x="102073" y="488772"/>
                  <a:pt x="102073" y="463253"/>
                </a:cubicBezTo>
                <a:cubicBezTo>
                  <a:pt x="79498" y="463253"/>
                  <a:pt x="58888" y="463253"/>
                  <a:pt x="34352" y="463253"/>
                </a:cubicBezTo>
                <a:close/>
                <a:moveTo>
                  <a:pt x="384735" y="462272"/>
                </a:moveTo>
                <a:cubicBezTo>
                  <a:pt x="384735" y="490734"/>
                  <a:pt x="384735" y="516253"/>
                  <a:pt x="384735" y="540790"/>
                </a:cubicBezTo>
                <a:cubicBezTo>
                  <a:pt x="409272" y="540790"/>
                  <a:pt x="430864" y="540790"/>
                  <a:pt x="451475" y="540790"/>
                </a:cubicBezTo>
                <a:cubicBezTo>
                  <a:pt x="451475" y="512327"/>
                  <a:pt x="451475" y="487791"/>
                  <a:pt x="451475" y="462272"/>
                </a:cubicBezTo>
                <a:cubicBezTo>
                  <a:pt x="427920" y="462272"/>
                  <a:pt x="408291" y="462272"/>
                  <a:pt x="384735" y="462272"/>
                </a:cubicBezTo>
                <a:close/>
                <a:moveTo>
                  <a:pt x="52999" y="286589"/>
                </a:moveTo>
                <a:cubicBezTo>
                  <a:pt x="52999" y="316033"/>
                  <a:pt x="52999" y="340570"/>
                  <a:pt x="52999" y="364126"/>
                </a:cubicBezTo>
                <a:cubicBezTo>
                  <a:pt x="101091" y="364126"/>
                  <a:pt x="146238" y="364126"/>
                  <a:pt x="192368" y="364126"/>
                </a:cubicBezTo>
                <a:cubicBezTo>
                  <a:pt x="192368" y="337625"/>
                  <a:pt x="192368" y="314070"/>
                  <a:pt x="192368" y="286589"/>
                </a:cubicBezTo>
                <a:cubicBezTo>
                  <a:pt x="142313" y="286589"/>
                  <a:pt x="97165" y="286589"/>
                  <a:pt x="52999" y="286589"/>
                </a:cubicBezTo>
                <a:close/>
                <a:moveTo>
                  <a:pt x="295422" y="285608"/>
                </a:moveTo>
                <a:cubicBezTo>
                  <a:pt x="295422" y="314070"/>
                  <a:pt x="295422" y="339588"/>
                  <a:pt x="295422" y="364126"/>
                </a:cubicBezTo>
                <a:cubicBezTo>
                  <a:pt x="343514" y="364126"/>
                  <a:pt x="388661" y="364126"/>
                  <a:pt x="434790" y="364126"/>
                </a:cubicBezTo>
                <a:cubicBezTo>
                  <a:pt x="434790" y="337625"/>
                  <a:pt x="434790" y="313089"/>
                  <a:pt x="434790" y="285608"/>
                </a:cubicBezTo>
                <a:cubicBezTo>
                  <a:pt x="384735" y="285608"/>
                  <a:pt x="340569" y="285608"/>
                  <a:pt x="295422" y="285608"/>
                </a:cubicBezTo>
                <a:close/>
                <a:moveTo>
                  <a:pt x="51036" y="186479"/>
                </a:moveTo>
                <a:cubicBezTo>
                  <a:pt x="51036" y="211997"/>
                  <a:pt x="51036" y="232609"/>
                  <a:pt x="51036" y="259108"/>
                </a:cubicBezTo>
                <a:cubicBezTo>
                  <a:pt x="100110" y="259108"/>
                  <a:pt x="144275" y="259108"/>
                  <a:pt x="190405" y="259108"/>
                </a:cubicBezTo>
                <a:cubicBezTo>
                  <a:pt x="190405" y="232609"/>
                  <a:pt x="190405" y="209053"/>
                  <a:pt x="190405" y="186479"/>
                </a:cubicBezTo>
                <a:cubicBezTo>
                  <a:pt x="142313" y="186479"/>
                  <a:pt x="97165" y="186479"/>
                  <a:pt x="51036" y="186479"/>
                </a:cubicBezTo>
                <a:close/>
                <a:moveTo>
                  <a:pt x="294440" y="185498"/>
                </a:moveTo>
                <a:cubicBezTo>
                  <a:pt x="294440" y="211016"/>
                  <a:pt x="294440" y="232609"/>
                  <a:pt x="294440" y="260090"/>
                </a:cubicBezTo>
                <a:cubicBezTo>
                  <a:pt x="343514" y="260090"/>
                  <a:pt x="387680" y="260090"/>
                  <a:pt x="432828" y="260090"/>
                </a:cubicBezTo>
                <a:cubicBezTo>
                  <a:pt x="432828" y="233590"/>
                  <a:pt x="432828" y="210034"/>
                  <a:pt x="432828" y="185498"/>
                </a:cubicBezTo>
                <a:cubicBezTo>
                  <a:pt x="385716" y="185498"/>
                  <a:pt x="340569" y="185498"/>
                  <a:pt x="294440" y="185498"/>
                </a:cubicBezTo>
                <a:close/>
                <a:moveTo>
                  <a:pt x="52999" y="89314"/>
                </a:moveTo>
                <a:cubicBezTo>
                  <a:pt x="52999" y="114832"/>
                  <a:pt x="52999" y="136425"/>
                  <a:pt x="52999" y="158017"/>
                </a:cubicBezTo>
                <a:cubicBezTo>
                  <a:pt x="101091" y="158017"/>
                  <a:pt x="145257" y="158017"/>
                  <a:pt x="191387" y="158017"/>
                </a:cubicBezTo>
                <a:cubicBezTo>
                  <a:pt x="191387" y="134462"/>
                  <a:pt x="191387" y="113850"/>
                  <a:pt x="191387" y="89314"/>
                </a:cubicBezTo>
                <a:cubicBezTo>
                  <a:pt x="142313" y="89314"/>
                  <a:pt x="97165" y="89314"/>
                  <a:pt x="52999" y="89314"/>
                </a:cubicBezTo>
                <a:close/>
                <a:moveTo>
                  <a:pt x="296403" y="87351"/>
                </a:moveTo>
                <a:cubicBezTo>
                  <a:pt x="296403" y="114832"/>
                  <a:pt x="296403" y="137406"/>
                  <a:pt x="296403" y="158998"/>
                </a:cubicBezTo>
                <a:cubicBezTo>
                  <a:pt x="344496" y="158998"/>
                  <a:pt x="388661" y="158998"/>
                  <a:pt x="432828" y="158998"/>
                </a:cubicBezTo>
                <a:cubicBezTo>
                  <a:pt x="432828" y="133480"/>
                  <a:pt x="432828" y="110907"/>
                  <a:pt x="432828" y="87351"/>
                </a:cubicBezTo>
                <a:cubicBezTo>
                  <a:pt x="386698" y="87351"/>
                  <a:pt x="342532" y="87351"/>
                  <a:pt x="296403" y="87351"/>
                </a:cubicBezTo>
                <a:close/>
                <a:moveTo>
                  <a:pt x="26499" y="0"/>
                </a:moveTo>
                <a:cubicBezTo>
                  <a:pt x="91276" y="0"/>
                  <a:pt x="151146" y="0"/>
                  <a:pt x="219849" y="0"/>
                </a:cubicBezTo>
                <a:cubicBezTo>
                  <a:pt x="219849" y="38278"/>
                  <a:pt x="219849" y="74592"/>
                  <a:pt x="219849" y="111888"/>
                </a:cubicBezTo>
                <a:cubicBezTo>
                  <a:pt x="219849" y="187461"/>
                  <a:pt x="220831" y="262053"/>
                  <a:pt x="219849" y="337625"/>
                </a:cubicBezTo>
                <a:cubicBezTo>
                  <a:pt x="218867" y="368051"/>
                  <a:pt x="231626" y="375903"/>
                  <a:pt x="263033" y="366088"/>
                </a:cubicBezTo>
                <a:cubicBezTo>
                  <a:pt x="263033" y="247330"/>
                  <a:pt x="263033" y="126610"/>
                  <a:pt x="263033" y="2945"/>
                </a:cubicBezTo>
                <a:cubicBezTo>
                  <a:pt x="329773" y="2945"/>
                  <a:pt x="392587" y="2945"/>
                  <a:pt x="461290" y="2945"/>
                </a:cubicBezTo>
                <a:cubicBezTo>
                  <a:pt x="461290" y="112869"/>
                  <a:pt x="448530" y="223775"/>
                  <a:pt x="463253" y="330756"/>
                </a:cubicBezTo>
                <a:cubicBezTo>
                  <a:pt x="508400" y="652677"/>
                  <a:pt x="475030" y="975580"/>
                  <a:pt x="481901" y="1297502"/>
                </a:cubicBezTo>
                <a:cubicBezTo>
                  <a:pt x="488771" y="1621387"/>
                  <a:pt x="483863" y="1945271"/>
                  <a:pt x="483863" y="2269156"/>
                </a:cubicBezTo>
                <a:cubicBezTo>
                  <a:pt x="483863" y="2288785"/>
                  <a:pt x="483863" y="2308415"/>
                  <a:pt x="483863" y="2330989"/>
                </a:cubicBezTo>
                <a:cubicBezTo>
                  <a:pt x="322902" y="2330989"/>
                  <a:pt x="164887" y="2330989"/>
                  <a:pt x="0" y="2330989"/>
                </a:cubicBezTo>
                <a:cubicBezTo>
                  <a:pt x="0" y="2315285"/>
                  <a:pt x="0" y="2299582"/>
                  <a:pt x="0" y="2284859"/>
                </a:cubicBezTo>
                <a:cubicBezTo>
                  <a:pt x="0" y="1663590"/>
                  <a:pt x="0" y="1042320"/>
                  <a:pt x="0" y="421051"/>
                </a:cubicBezTo>
                <a:cubicBezTo>
                  <a:pt x="45148" y="282663"/>
                  <a:pt x="12759" y="142314"/>
                  <a:pt x="26499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8554424-2690-49AD-8672-B8758E44D248}"/>
              </a:ext>
            </a:extLst>
          </p:cNvPr>
          <p:cNvSpPr/>
          <p:nvPr/>
        </p:nvSpPr>
        <p:spPr>
          <a:xfrm>
            <a:off x="7107296" y="2869290"/>
            <a:ext cx="396760" cy="2507487"/>
          </a:xfrm>
          <a:custGeom>
            <a:avLst/>
            <a:gdLst>
              <a:gd name="connsiteX0" fmla="*/ 94664 w 252773"/>
              <a:gd name="connsiteY0" fmla="*/ 1169580 h 1597499"/>
              <a:gd name="connsiteX1" fmla="*/ 94664 w 252773"/>
              <a:gd name="connsiteY1" fmla="*/ 1232327 h 1597499"/>
              <a:gd name="connsiteX2" fmla="*/ 158109 w 252773"/>
              <a:gd name="connsiteY2" fmla="*/ 1232327 h 1597499"/>
              <a:gd name="connsiteX3" fmla="*/ 158109 w 252773"/>
              <a:gd name="connsiteY3" fmla="*/ 1169580 h 1597499"/>
              <a:gd name="connsiteX4" fmla="*/ 94664 w 252773"/>
              <a:gd name="connsiteY4" fmla="*/ 1169580 h 1597499"/>
              <a:gd name="connsiteX5" fmla="*/ 175733 w 252773"/>
              <a:gd name="connsiteY5" fmla="*/ 1168551 h 1597499"/>
              <a:gd name="connsiteX6" fmla="*/ 175733 w 252773"/>
              <a:gd name="connsiteY6" fmla="*/ 1231813 h 1597499"/>
              <a:gd name="connsiteX7" fmla="*/ 237667 w 252773"/>
              <a:gd name="connsiteY7" fmla="*/ 1231813 h 1597499"/>
              <a:gd name="connsiteX8" fmla="*/ 237667 w 252773"/>
              <a:gd name="connsiteY8" fmla="*/ 1168551 h 1597499"/>
              <a:gd name="connsiteX9" fmla="*/ 175733 w 252773"/>
              <a:gd name="connsiteY9" fmla="*/ 1168551 h 1597499"/>
              <a:gd name="connsiteX10" fmla="*/ 95168 w 252773"/>
              <a:gd name="connsiteY10" fmla="*/ 1090888 h 1597499"/>
              <a:gd name="connsiteX11" fmla="*/ 95168 w 252773"/>
              <a:gd name="connsiteY11" fmla="*/ 1153636 h 1597499"/>
              <a:gd name="connsiteX12" fmla="*/ 157605 w 252773"/>
              <a:gd name="connsiteY12" fmla="*/ 1153636 h 1597499"/>
              <a:gd name="connsiteX13" fmla="*/ 157605 w 252773"/>
              <a:gd name="connsiteY13" fmla="*/ 1090888 h 1597499"/>
              <a:gd name="connsiteX14" fmla="*/ 95168 w 252773"/>
              <a:gd name="connsiteY14" fmla="*/ 1090888 h 1597499"/>
              <a:gd name="connsiteX15" fmla="*/ 15106 w 252773"/>
              <a:gd name="connsiteY15" fmla="*/ 1090888 h 1597499"/>
              <a:gd name="connsiteX16" fmla="*/ 15106 w 252773"/>
              <a:gd name="connsiteY16" fmla="*/ 1153636 h 1597499"/>
              <a:gd name="connsiteX17" fmla="*/ 77544 w 252773"/>
              <a:gd name="connsiteY17" fmla="*/ 1153636 h 1597499"/>
              <a:gd name="connsiteX18" fmla="*/ 77544 w 252773"/>
              <a:gd name="connsiteY18" fmla="*/ 1090888 h 1597499"/>
              <a:gd name="connsiteX19" fmla="*/ 15106 w 252773"/>
              <a:gd name="connsiteY19" fmla="*/ 1090888 h 1597499"/>
              <a:gd name="connsiteX20" fmla="*/ 95671 w 252773"/>
              <a:gd name="connsiteY20" fmla="*/ 1009110 h 1597499"/>
              <a:gd name="connsiteX21" fmla="*/ 95671 w 252773"/>
              <a:gd name="connsiteY21" fmla="*/ 1072886 h 1597499"/>
              <a:gd name="connsiteX22" fmla="*/ 157605 w 252773"/>
              <a:gd name="connsiteY22" fmla="*/ 1072886 h 1597499"/>
              <a:gd name="connsiteX23" fmla="*/ 157605 w 252773"/>
              <a:gd name="connsiteY23" fmla="*/ 1009110 h 1597499"/>
              <a:gd name="connsiteX24" fmla="*/ 95671 w 252773"/>
              <a:gd name="connsiteY24" fmla="*/ 1009110 h 1597499"/>
              <a:gd name="connsiteX25" fmla="*/ 175733 w 252773"/>
              <a:gd name="connsiteY25" fmla="*/ 1008595 h 1597499"/>
              <a:gd name="connsiteX26" fmla="*/ 175733 w 252773"/>
              <a:gd name="connsiteY26" fmla="*/ 1072371 h 1597499"/>
              <a:gd name="connsiteX27" fmla="*/ 238674 w 252773"/>
              <a:gd name="connsiteY27" fmla="*/ 1072371 h 1597499"/>
              <a:gd name="connsiteX28" fmla="*/ 238674 w 252773"/>
              <a:gd name="connsiteY28" fmla="*/ 1008595 h 1597499"/>
              <a:gd name="connsiteX29" fmla="*/ 175733 w 252773"/>
              <a:gd name="connsiteY29" fmla="*/ 1008595 h 1597499"/>
              <a:gd name="connsiteX30" fmla="*/ 175733 w 252773"/>
              <a:gd name="connsiteY30" fmla="*/ 929389 h 1597499"/>
              <a:gd name="connsiteX31" fmla="*/ 175733 w 252773"/>
              <a:gd name="connsiteY31" fmla="*/ 992651 h 1597499"/>
              <a:gd name="connsiteX32" fmla="*/ 239178 w 252773"/>
              <a:gd name="connsiteY32" fmla="*/ 992651 h 1597499"/>
              <a:gd name="connsiteX33" fmla="*/ 239178 w 252773"/>
              <a:gd name="connsiteY33" fmla="*/ 929389 h 1597499"/>
              <a:gd name="connsiteX34" fmla="*/ 175733 w 252773"/>
              <a:gd name="connsiteY34" fmla="*/ 929389 h 1597499"/>
              <a:gd name="connsiteX35" fmla="*/ 95671 w 252773"/>
              <a:gd name="connsiteY35" fmla="*/ 928875 h 1597499"/>
              <a:gd name="connsiteX36" fmla="*/ 95671 w 252773"/>
              <a:gd name="connsiteY36" fmla="*/ 993680 h 1597499"/>
              <a:gd name="connsiteX37" fmla="*/ 157605 w 252773"/>
              <a:gd name="connsiteY37" fmla="*/ 993680 h 1597499"/>
              <a:gd name="connsiteX38" fmla="*/ 157605 w 252773"/>
              <a:gd name="connsiteY38" fmla="*/ 928875 h 1597499"/>
              <a:gd name="connsiteX39" fmla="*/ 95671 w 252773"/>
              <a:gd name="connsiteY39" fmla="*/ 928875 h 1597499"/>
              <a:gd name="connsiteX40" fmla="*/ 14602 w 252773"/>
              <a:gd name="connsiteY40" fmla="*/ 928875 h 1597499"/>
              <a:gd name="connsiteX41" fmla="*/ 14602 w 252773"/>
              <a:gd name="connsiteY41" fmla="*/ 992651 h 1597499"/>
              <a:gd name="connsiteX42" fmla="*/ 77544 w 252773"/>
              <a:gd name="connsiteY42" fmla="*/ 992651 h 1597499"/>
              <a:gd name="connsiteX43" fmla="*/ 77544 w 252773"/>
              <a:gd name="connsiteY43" fmla="*/ 928875 h 1597499"/>
              <a:gd name="connsiteX44" fmla="*/ 14602 w 252773"/>
              <a:gd name="connsiteY44" fmla="*/ 928875 h 1597499"/>
              <a:gd name="connsiteX45" fmla="*/ 175229 w 252773"/>
              <a:gd name="connsiteY45" fmla="*/ 849668 h 1597499"/>
              <a:gd name="connsiteX46" fmla="*/ 175229 w 252773"/>
              <a:gd name="connsiteY46" fmla="*/ 912930 h 1597499"/>
              <a:gd name="connsiteX47" fmla="*/ 238171 w 252773"/>
              <a:gd name="connsiteY47" fmla="*/ 912930 h 1597499"/>
              <a:gd name="connsiteX48" fmla="*/ 238171 w 252773"/>
              <a:gd name="connsiteY48" fmla="*/ 849668 h 1597499"/>
              <a:gd name="connsiteX49" fmla="*/ 175229 w 252773"/>
              <a:gd name="connsiteY49" fmla="*/ 849668 h 1597499"/>
              <a:gd name="connsiteX50" fmla="*/ 94664 w 252773"/>
              <a:gd name="connsiteY50" fmla="*/ 767890 h 1597499"/>
              <a:gd name="connsiteX51" fmla="*/ 94664 w 252773"/>
              <a:gd name="connsiteY51" fmla="*/ 831152 h 1597499"/>
              <a:gd name="connsiteX52" fmla="*/ 157605 w 252773"/>
              <a:gd name="connsiteY52" fmla="*/ 831152 h 1597499"/>
              <a:gd name="connsiteX53" fmla="*/ 157605 w 252773"/>
              <a:gd name="connsiteY53" fmla="*/ 767890 h 1597499"/>
              <a:gd name="connsiteX54" fmla="*/ 94664 w 252773"/>
              <a:gd name="connsiteY54" fmla="*/ 767890 h 1597499"/>
              <a:gd name="connsiteX55" fmla="*/ 15106 w 252773"/>
              <a:gd name="connsiteY55" fmla="*/ 767890 h 1597499"/>
              <a:gd name="connsiteX56" fmla="*/ 15106 w 252773"/>
              <a:gd name="connsiteY56" fmla="*/ 831152 h 1597499"/>
              <a:gd name="connsiteX57" fmla="*/ 77040 w 252773"/>
              <a:gd name="connsiteY57" fmla="*/ 831152 h 1597499"/>
              <a:gd name="connsiteX58" fmla="*/ 77040 w 252773"/>
              <a:gd name="connsiteY58" fmla="*/ 767890 h 1597499"/>
              <a:gd name="connsiteX59" fmla="*/ 15106 w 252773"/>
              <a:gd name="connsiteY59" fmla="*/ 767890 h 1597499"/>
              <a:gd name="connsiteX60" fmla="*/ 175229 w 252773"/>
              <a:gd name="connsiteY60" fmla="*/ 767376 h 1597499"/>
              <a:gd name="connsiteX61" fmla="*/ 175229 w 252773"/>
              <a:gd name="connsiteY61" fmla="*/ 831667 h 1597499"/>
              <a:gd name="connsiteX62" fmla="*/ 238171 w 252773"/>
              <a:gd name="connsiteY62" fmla="*/ 831667 h 1597499"/>
              <a:gd name="connsiteX63" fmla="*/ 238171 w 252773"/>
              <a:gd name="connsiteY63" fmla="*/ 767376 h 1597499"/>
              <a:gd name="connsiteX64" fmla="*/ 175229 w 252773"/>
              <a:gd name="connsiteY64" fmla="*/ 767376 h 1597499"/>
              <a:gd name="connsiteX65" fmla="*/ 175229 w 252773"/>
              <a:gd name="connsiteY65" fmla="*/ 689712 h 1597499"/>
              <a:gd name="connsiteX66" fmla="*/ 175229 w 252773"/>
              <a:gd name="connsiteY66" fmla="*/ 752975 h 1597499"/>
              <a:gd name="connsiteX67" fmla="*/ 238171 w 252773"/>
              <a:gd name="connsiteY67" fmla="*/ 752975 h 1597499"/>
              <a:gd name="connsiteX68" fmla="*/ 238171 w 252773"/>
              <a:gd name="connsiteY68" fmla="*/ 689712 h 1597499"/>
              <a:gd name="connsiteX69" fmla="*/ 175229 w 252773"/>
              <a:gd name="connsiteY69" fmla="*/ 689712 h 1597499"/>
              <a:gd name="connsiteX70" fmla="*/ 14602 w 252773"/>
              <a:gd name="connsiteY70" fmla="*/ 689198 h 1597499"/>
              <a:gd name="connsiteX71" fmla="*/ 14602 w 252773"/>
              <a:gd name="connsiteY71" fmla="*/ 752460 h 1597499"/>
              <a:gd name="connsiteX72" fmla="*/ 78048 w 252773"/>
              <a:gd name="connsiteY72" fmla="*/ 752460 h 1597499"/>
              <a:gd name="connsiteX73" fmla="*/ 78048 w 252773"/>
              <a:gd name="connsiteY73" fmla="*/ 689198 h 1597499"/>
              <a:gd name="connsiteX74" fmla="*/ 14602 w 252773"/>
              <a:gd name="connsiteY74" fmla="*/ 689198 h 1597499"/>
              <a:gd name="connsiteX75" fmla="*/ 14099 w 252773"/>
              <a:gd name="connsiteY75" fmla="*/ 608449 h 1597499"/>
              <a:gd name="connsiteX76" fmla="*/ 14099 w 252773"/>
              <a:gd name="connsiteY76" fmla="*/ 671711 h 1597499"/>
              <a:gd name="connsiteX77" fmla="*/ 78048 w 252773"/>
              <a:gd name="connsiteY77" fmla="*/ 671711 h 1597499"/>
              <a:gd name="connsiteX78" fmla="*/ 78048 w 252773"/>
              <a:gd name="connsiteY78" fmla="*/ 608449 h 1597499"/>
              <a:gd name="connsiteX79" fmla="*/ 14099 w 252773"/>
              <a:gd name="connsiteY79" fmla="*/ 608449 h 1597499"/>
              <a:gd name="connsiteX80" fmla="*/ 95168 w 252773"/>
              <a:gd name="connsiteY80" fmla="*/ 607935 h 1597499"/>
              <a:gd name="connsiteX81" fmla="*/ 95168 w 252773"/>
              <a:gd name="connsiteY81" fmla="*/ 672226 h 1597499"/>
              <a:gd name="connsiteX82" fmla="*/ 158109 w 252773"/>
              <a:gd name="connsiteY82" fmla="*/ 672226 h 1597499"/>
              <a:gd name="connsiteX83" fmla="*/ 158109 w 252773"/>
              <a:gd name="connsiteY83" fmla="*/ 607935 h 1597499"/>
              <a:gd name="connsiteX84" fmla="*/ 95168 w 252773"/>
              <a:gd name="connsiteY84" fmla="*/ 607935 h 1597499"/>
              <a:gd name="connsiteX85" fmla="*/ 175229 w 252773"/>
              <a:gd name="connsiteY85" fmla="*/ 528728 h 1597499"/>
              <a:gd name="connsiteX86" fmla="*/ 175229 w 252773"/>
              <a:gd name="connsiteY86" fmla="*/ 592505 h 1597499"/>
              <a:gd name="connsiteX87" fmla="*/ 239178 w 252773"/>
              <a:gd name="connsiteY87" fmla="*/ 592505 h 1597499"/>
              <a:gd name="connsiteX88" fmla="*/ 239178 w 252773"/>
              <a:gd name="connsiteY88" fmla="*/ 528728 h 1597499"/>
              <a:gd name="connsiteX89" fmla="*/ 175229 w 252773"/>
              <a:gd name="connsiteY89" fmla="*/ 528728 h 1597499"/>
              <a:gd name="connsiteX90" fmla="*/ 95168 w 252773"/>
              <a:gd name="connsiteY90" fmla="*/ 528214 h 1597499"/>
              <a:gd name="connsiteX91" fmla="*/ 95168 w 252773"/>
              <a:gd name="connsiteY91" fmla="*/ 593019 h 1597499"/>
              <a:gd name="connsiteX92" fmla="*/ 158613 w 252773"/>
              <a:gd name="connsiteY92" fmla="*/ 593019 h 1597499"/>
              <a:gd name="connsiteX93" fmla="*/ 158613 w 252773"/>
              <a:gd name="connsiteY93" fmla="*/ 528214 h 1597499"/>
              <a:gd name="connsiteX94" fmla="*/ 95168 w 252773"/>
              <a:gd name="connsiteY94" fmla="*/ 528214 h 1597499"/>
              <a:gd name="connsiteX95" fmla="*/ 15106 w 252773"/>
              <a:gd name="connsiteY95" fmla="*/ 528214 h 1597499"/>
              <a:gd name="connsiteX96" fmla="*/ 15106 w 252773"/>
              <a:gd name="connsiteY96" fmla="*/ 593019 h 1597499"/>
              <a:gd name="connsiteX97" fmla="*/ 78048 w 252773"/>
              <a:gd name="connsiteY97" fmla="*/ 593019 h 1597499"/>
              <a:gd name="connsiteX98" fmla="*/ 78048 w 252773"/>
              <a:gd name="connsiteY98" fmla="*/ 528214 h 1597499"/>
              <a:gd name="connsiteX99" fmla="*/ 15106 w 252773"/>
              <a:gd name="connsiteY99" fmla="*/ 528214 h 1597499"/>
              <a:gd name="connsiteX100" fmla="*/ 14602 w 252773"/>
              <a:gd name="connsiteY100" fmla="*/ 449007 h 1597499"/>
              <a:gd name="connsiteX101" fmla="*/ 14602 w 252773"/>
              <a:gd name="connsiteY101" fmla="*/ 512270 h 1597499"/>
              <a:gd name="connsiteX102" fmla="*/ 77544 w 252773"/>
              <a:gd name="connsiteY102" fmla="*/ 512270 h 1597499"/>
              <a:gd name="connsiteX103" fmla="*/ 77544 w 252773"/>
              <a:gd name="connsiteY103" fmla="*/ 449007 h 1597499"/>
              <a:gd name="connsiteX104" fmla="*/ 14602 w 252773"/>
              <a:gd name="connsiteY104" fmla="*/ 449007 h 1597499"/>
              <a:gd name="connsiteX105" fmla="*/ 94664 w 252773"/>
              <a:gd name="connsiteY105" fmla="*/ 447979 h 1597499"/>
              <a:gd name="connsiteX106" fmla="*/ 94664 w 252773"/>
              <a:gd name="connsiteY106" fmla="*/ 512270 h 1597499"/>
              <a:gd name="connsiteX107" fmla="*/ 158613 w 252773"/>
              <a:gd name="connsiteY107" fmla="*/ 512270 h 1597499"/>
              <a:gd name="connsiteX108" fmla="*/ 158613 w 252773"/>
              <a:gd name="connsiteY108" fmla="*/ 447979 h 1597499"/>
              <a:gd name="connsiteX109" fmla="*/ 94664 w 252773"/>
              <a:gd name="connsiteY109" fmla="*/ 447979 h 1597499"/>
              <a:gd name="connsiteX110" fmla="*/ 174726 w 252773"/>
              <a:gd name="connsiteY110" fmla="*/ 368258 h 1597499"/>
              <a:gd name="connsiteX111" fmla="*/ 174726 w 252773"/>
              <a:gd name="connsiteY111" fmla="*/ 431006 h 1597499"/>
              <a:gd name="connsiteX112" fmla="*/ 239178 w 252773"/>
              <a:gd name="connsiteY112" fmla="*/ 431006 h 1597499"/>
              <a:gd name="connsiteX113" fmla="*/ 239178 w 252773"/>
              <a:gd name="connsiteY113" fmla="*/ 368258 h 1597499"/>
              <a:gd name="connsiteX114" fmla="*/ 174726 w 252773"/>
              <a:gd name="connsiteY114" fmla="*/ 368258 h 1597499"/>
              <a:gd name="connsiteX115" fmla="*/ 95168 w 252773"/>
              <a:gd name="connsiteY115" fmla="*/ 367744 h 1597499"/>
              <a:gd name="connsiteX116" fmla="*/ 95168 w 252773"/>
              <a:gd name="connsiteY116" fmla="*/ 431520 h 1597499"/>
              <a:gd name="connsiteX117" fmla="*/ 158613 w 252773"/>
              <a:gd name="connsiteY117" fmla="*/ 431520 h 1597499"/>
              <a:gd name="connsiteX118" fmla="*/ 158613 w 252773"/>
              <a:gd name="connsiteY118" fmla="*/ 367744 h 1597499"/>
              <a:gd name="connsiteX119" fmla="*/ 95168 w 252773"/>
              <a:gd name="connsiteY119" fmla="*/ 367744 h 1597499"/>
              <a:gd name="connsiteX120" fmla="*/ 0 w 252773"/>
              <a:gd name="connsiteY120" fmla="*/ 350771 h 1597499"/>
              <a:gd name="connsiteX121" fmla="*/ 252270 w 252773"/>
              <a:gd name="connsiteY121" fmla="*/ 350771 h 1597499"/>
              <a:gd name="connsiteX122" fmla="*/ 252270 w 252773"/>
              <a:gd name="connsiteY122" fmla="*/ 1597499 h 1597499"/>
              <a:gd name="connsiteX123" fmla="*/ 0 w 252773"/>
              <a:gd name="connsiteY123" fmla="*/ 1597499 h 1597499"/>
              <a:gd name="connsiteX124" fmla="*/ 0 w 252773"/>
              <a:gd name="connsiteY124" fmla="*/ 350771 h 1597499"/>
              <a:gd name="connsiteX125" fmla="*/ 134947 w 252773"/>
              <a:gd name="connsiteY125" fmla="*/ 273107 h 1597499"/>
              <a:gd name="connsiteX126" fmla="*/ 134947 w 252773"/>
              <a:gd name="connsiteY126" fmla="*/ 321969 h 1597499"/>
              <a:gd name="connsiteX127" fmla="*/ 238674 w 252773"/>
              <a:gd name="connsiteY127" fmla="*/ 321969 h 1597499"/>
              <a:gd name="connsiteX128" fmla="*/ 238674 w 252773"/>
              <a:gd name="connsiteY128" fmla="*/ 273107 h 1597499"/>
              <a:gd name="connsiteX129" fmla="*/ 134947 w 252773"/>
              <a:gd name="connsiteY129" fmla="*/ 273107 h 1597499"/>
              <a:gd name="connsiteX130" fmla="*/ 14099 w 252773"/>
              <a:gd name="connsiteY130" fmla="*/ 271564 h 1597499"/>
              <a:gd name="connsiteX131" fmla="*/ 14099 w 252773"/>
              <a:gd name="connsiteY131" fmla="*/ 321969 h 1597499"/>
              <a:gd name="connsiteX132" fmla="*/ 117827 w 252773"/>
              <a:gd name="connsiteY132" fmla="*/ 321969 h 1597499"/>
              <a:gd name="connsiteX133" fmla="*/ 117827 w 252773"/>
              <a:gd name="connsiteY133" fmla="*/ 271564 h 1597499"/>
              <a:gd name="connsiteX134" fmla="*/ 66466 w 252773"/>
              <a:gd name="connsiteY134" fmla="*/ 271564 h 1597499"/>
              <a:gd name="connsiteX135" fmla="*/ 14099 w 252773"/>
              <a:gd name="connsiteY135" fmla="*/ 271564 h 1597499"/>
              <a:gd name="connsiteX136" fmla="*/ 49346 w 252773"/>
              <a:gd name="connsiteY136" fmla="*/ 209331 h 1597499"/>
              <a:gd name="connsiteX137" fmla="*/ 17120 w 252773"/>
              <a:gd name="connsiteY137" fmla="*/ 255106 h 1597499"/>
              <a:gd name="connsiteX138" fmla="*/ 237164 w 252773"/>
              <a:gd name="connsiteY138" fmla="*/ 255106 h 1597499"/>
              <a:gd name="connsiteX139" fmla="*/ 202923 w 252773"/>
              <a:gd name="connsiteY139" fmla="*/ 209331 h 1597499"/>
              <a:gd name="connsiteX140" fmla="*/ 49346 w 252773"/>
              <a:gd name="connsiteY140" fmla="*/ 209331 h 1597499"/>
              <a:gd name="connsiteX141" fmla="*/ 0 w 252773"/>
              <a:gd name="connsiteY141" fmla="*/ 190815 h 1597499"/>
              <a:gd name="connsiteX142" fmla="*/ 252773 w 252773"/>
              <a:gd name="connsiteY142" fmla="*/ 190815 h 1597499"/>
              <a:gd name="connsiteX143" fmla="*/ 252773 w 252773"/>
              <a:gd name="connsiteY143" fmla="*/ 340484 h 1597499"/>
              <a:gd name="connsiteX144" fmla="*/ 0 w 252773"/>
              <a:gd name="connsiteY144" fmla="*/ 340484 h 1597499"/>
              <a:gd name="connsiteX145" fmla="*/ 0 w 252773"/>
              <a:gd name="connsiteY145" fmla="*/ 190815 h 1597499"/>
              <a:gd name="connsiteX146" fmla="*/ 31723 w 252773"/>
              <a:gd name="connsiteY146" fmla="*/ 0 h 1597499"/>
              <a:gd name="connsiteX147" fmla="*/ 31723 w 252773"/>
              <a:gd name="connsiteY147" fmla="*/ 120867 h 1597499"/>
              <a:gd name="connsiteX148" fmla="*/ 95168 w 252773"/>
              <a:gd name="connsiteY148" fmla="*/ 120867 h 1597499"/>
              <a:gd name="connsiteX149" fmla="*/ 95168 w 252773"/>
              <a:gd name="connsiteY149" fmla="*/ 183100 h 1597499"/>
              <a:gd name="connsiteX150" fmla="*/ 11078 w 252773"/>
              <a:gd name="connsiteY150" fmla="*/ 183100 h 1597499"/>
              <a:gd name="connsiteX151" fmla="*/ 24170 w 252773"/>
              <a:gd name="connsiteY151" fmla="*/ 514 h 1597499"/>
              <a:gd name="connsiteX152" fmla="*/ 31723 w 252773"/>
              <a:gd name="connsiteY152" fmla="*/ 0 h 159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252773" h="1597499">
                <a:moveTo>
                  <a:pt x="94664" y="1169580"/>
                </a:moveTo>
                <a:cubicBezTo>
                  <a:pt x="94664" y="1191696"/>
                  <a:pt x="94664" y="1211754"/>
                  <a:pt x="94664" y="1232327"/>
                </a:cubicBezTo>
                <a:cubicBezTo>
                  <a:pt x="115813" y="1232327"/>
                  <a:pt x="135450" y="1232327"/>
                  <a:pt x="158109" y="1232327"/>
                </a:cubicBezTo>
                <a:cubicBezTo>
                  <a:pt x="158109" y="1209697"/>
                  <a:pt x="158109" y="1189639"/>
                  <a:pt x="158109" y="1169580"/>
                </a:cubicBezTo>
                <a:cubicBezTo>
                  <a:pt x="136457" y="1169580"/>
                  <a:pt x="115813" y="1169580"/>
                  <a:pt x="94664" y="1169580"/>
                </a:cubicBezTo>
                <a:close/>
                <a:moveTo>
                  <a:pt x="175733" y="1168551"/>
                </a:moveTo>
                <a:cubicBezTo>
                  <a:pt x="175733" y="1190153"/>
                  <a:pt x="175733" y="1210726"/>
                  <a:pt x="175733" y="1231813"/>
                </a:cubicBezTo>
                <a:cubicBezTo>
                  <a:pt x="197385" y="1231813"/>
                  <a:pt x="217022" y="1231813"/>
                  <a:pt x="237667" y="1231813"/>
                </a:cubicBezTo>
                <a:cubicBezTo>
                  <a:pt x="237667" y="1210212"/>
                  <a:pt x="237667" y="1189639"/>
                  <a:pt x="237667" y="1168551"/>
                </a:cubicBezTo>
                <a:cubicBezTo>
                  <a:pt x="216519" y="1168551"/>
                  <a:pt x="196881" y="1168551"/>
                  <a:pt x="175733" y="1168551"/>
                </a:cubicBezTo>
                <a:close/>
                <a:moveTo>
                  <a:pt x="95168" y="1090888"/>
                </a:moveTo>
                <a:cubicBezTo>
                  <a:pt x="95168" y="1112490"/>
                  <a:pt x="95168" y="1132548"/>
                  <a:pt x="95168" y="1153636"/>
                </a:cubicBezTo>
                <a:cubicBezTo>
                  <a:pt x="116820" y="1153636"/>
                  <a:pt x="135954" y="1153636"/>
                  <a:pt x="157605" y="1153636"/>
                </a:cubicBezTo>
                <a:cubicBezTo>
                  <a:pt x="157605" y="1132548"/>
                  <a:pt x="157605" y="1113004"/>
                  <a:pt x="157605" y="1090888"/>
                </a:cubicBezTo>
                <a:cubicBezTo>
                  <a:pt x="135954" y="1090888"/>
                  <a:pt x="115309" y="1090888"/>
                  <a:pt x="95168" y="1090888"/>
                </a:cubicBezTo>
                <a:close/>
                <a:moveTo>
                  <a:pt x="15106" y="1090888"/>
                </a:moveTo>
                <a:cubicBezTo>
                  <a:pt x="15106" y="1112490"/>
                  <a:pt x="15106" y="1132548"/>
                  <a:pt x="15106" y="1153636"/>
                </a:cubicBezTo>
                <a:cubicBezTo>
                  <a:pt x="36758" y="1153636"/>
                  <a:pt x="56396" y="1153636"/>
                  <a:pt x="77544" y="1153636"/>
                </a:cubicBezTo>
                <a:cubicBezTo>
                  <a:pt x="77544" y="1132548"/>
                  <a:pt x="77544" y="1112490"/>
                  <a:pt x="77544" y="1090888"/>
                </a:cubicBezTo>
                <a:cubicBezTo>
                  <a:pt x="55389" y="1090888"/>
                  <a:pt x="34744" y="1090888"/>
                  <a:pt x="15106" y="1090888"/>
                </a:cubicBezTo>
                <a:close/>
                <a:moveTo>
                  <a:pt x="95671" y="1009110"/>
                </a:moveTo>
                <a:cubicBezTo>
                  <a:pt x="95671" y="1031225"/>
                  <a:pt x="95671" y="1051798"/>
                  <a:pt x="95671" y="1072886"/>
                </a:cubicBezTo>
                <a:cubicBezTo>
                  <a:pt x="116820" y="1072886"/>
                  <a:pt x="135954" y="1072886"/>
                  <a:pt x="157605" y="1072886"/>
                </a:cubicBezTo>
                <a:cubicBezTo>
                  <a:pt x="157605" y="1050256"/>
                  <a:pt x="157605" y="1029683"/>
                  <a:pt x="157605" y="1009110"/>
                </a:cubicBezTo>
                <a:cubicBezTo>
                  <a:pt x="135450" y="1009110"/>
                  <a:pt x="115813" y="1009110"/>
                  <a:pt x="95671" y="1009110"/>
                </a:cubicBezTo>
                <a:close/>
                <a:moveTo>
                  <a:pt x="175733" y="1008595"/>
                </a:moveTo>
                <a:cubicBezTo>
                  <a:pt x="175733" y="1030197"/>
                  <a:pt x="175733" y="1050770"/>
                  <a:pt x="175733" y="1072371"/>
                </a:cubicBezTo>
                <a:cubicBezTo>
                  <a:pt x="197385" y="1072371"/>
                  <a:pt x="217022" y="1072371"/>
                  <a:pt x="238674" y="1072371"/>
                </a:cubicBezTo>
                <a:cubicBezTo>
                  <a:pt x="238674" y="1050770"/>
                  <a:pt x="238674" y="1029683"/>
                  <a:pt x="238674" y="1008595"/>
                </a:cubicBezTo>
                <a:cubicBezTo>
                  <a:pt x="216519" y="1008595"/>
                  <a:pt x="196881" y="1008595"/>
                  <a:pt x="175733" y="1008595"/>
                </a:cubicBezTo>
                <a:close/>
                <a:moveTo>
                  <a:pt x="175733" y="929389"/>
                </a:moveTo>
                <a:cubicBezTo>
                  <a:pt x="175733" y="951505"/>
                  <a:pt x="175733" y="972078"/>
                  <a:pt x="175733" y="992651"/>
                </a:cubicBezTo>
                <a:cubicBezTo>
                  <a:pt x="197888" y="992651"/>
                  <a:pt x="218029" y="992651"/>
                  <a:pt x="239178" y="992651"/>
                </a:cubicBezTo>
                <a:cubicBezTo>
                  <a:pt x="239178" y="970535"/>
                  <a:pt x="239178" y="950990"/>
                  <a:pt x="239178" y="929389"/>
                </a:cubicBezTo>
                <a:cubicBezTo>
                  <a:pt x="218029" y="929389"/>
                  <a:pt x="196881" y="929389"/>
                  <a:pt x="175733" y="929389"/>
                </a:cubicBezTo>
                <a:close/>
                <a:moveTo>
                  <a:pt x="95671" y="928875"/>
                </a:moveTo>
                <a:cubicBezTo>
                  <a:pt x="95671" y="951505"/>
                  <a:pt x="95671" y="972593"/>
                  <a:pt x="95671" y="993680"/>
                </a:cubicBezTo>
                <a:cubicBezTo>
                  <a:pt x="116820" y="993680"/>
                  <a:pt x="135954" y="993680"/>
                  <a:pt x="157605" y="993680"/>
                </a:cubicBezTo>
                <a:cubicBezTo>
                  <a:pt x="157605" y="970535"/>
                  <a:pt x="157605" y="949448"/>
                  <a:pt x="157605" y="928875"/>
                </a:cubicBezTo>
                <a:cubicBezTo>
                  <a:pt x="135450" y="928875"/>
                  <a:pt x="115309" y="928875"/>
                  <a:pt x="95671" y="928875"/>
                </a:cubicBezTo>
                <a:close/>
                <a:moveTo>
                  <a:pt x="14602" y="928875"/>
                </a:moveTo>
                <a:cubicBezTo>
                  <a:pt x="14602" y="951505"/>
                  <a:pt x="14602" y="971563"/>
                  <a:pt x="14602" y="992651"/>
                </a:cubicBezTo>
                <a:cubicBezTo>
                  <a:pt x="36255" y="992651"/>
                  <a:pt x="56396" y="992651"/>
                  <a:pt x="77544" y="992651"/>
                </a:cubicBezTo>
                <a:cubicBezTo>
                  <a:pt x="77544" y="970021"/>
                  <a:pt x="77544" y="949448"/>
                  <a:pt x="77544" y="928875"/>
                </a:cubicBezTo>
                <a:cubicBezTo>
                  <a:pt x="55389" y="928875"/>
                  <a:pt x="35247" y="928875"/>
                  <a:pt x="14602" y="928875"/>
                </a:cubicBezTo>
                <a:close/>
                <a:moveTo>
                  <a:pt x="175229" y="849668"/>
                </a:moveTo>
                <a:cubicBezTo>
                  <a:pt x="175229" y="871784"/>
                  <a:pt x="175229" y="891843"/>
                  <a:pt x="175229" y="912930"/>
                </a:cubicBezTo>
                <a:cubicBezTo>
                  <a:pt x="196881" y="912930"/>
                  <a:pt x="217022" y="912930"/>
                  <a:pt x="238171" y="912930"/>
                </a:cubicBezTo>
                <a:cubicBezTo>
                  <a:pt x="238171" y="891328"/>
                  <a:pt x="238171" y="870241"/>
                  <a:pt x="238171" y="849668"/>
                </a:cubicBezTo>
                <a:cubicBezTo>
                  <a:pt x="216015" y="849668"/>
                  <a:pt x="195874" y="849668"/>
                  <a:pt x="175229" y="849668"/>
                </a:cubicBezTo>
                <a:close/>
                <a:moveTo>
                  <a:pt x="94664" y="767890"/>
                </a:moveTo>
                <a:cubicBezTo>
                  <a:pt x="94664" y="789492"/>
                  <a:pt x="94664" y="809551"/>
                  <a:pt x="94664" y="831152"/>
                </a:cubicBezTo>
                <a:cubicBezTo>
                  <a:pt x="116316" y="831152"/>
                  <a:pt x="136457" y="831152"/>
                  <a:pt x="157605" y="831152"/>
                </a:cubicBezTo>
                <a:cubicBezTo>
                  <a:pt x="157605" y="809036"/>
                  <a:pt x="157605" y="788463"/>
                  <a:pt x="157605" y="767890"/>
                </a:cubicBezTo>
                <a:cubicBezTo>
                  <a:pt x="135450" y="767890"/>
                  <a:pt x="115813" y="767890"/>
                  <a:pt x="94664" y="767890"/>
                </a:cubicBezTo>
                <a:close/>
                <a:moveTo>
                  <a:pt x="15106" y="767890"/>
                </a:moveTo>
                <a:cubicBezTo>
                  <a:pt x="15106" y="790006"/>
                  <a:pt x="15106" y="810579"/>
                  <a:pt x="15106" y="831152"/>
                </a:cubicBezTo>
                <a:cubicBezTo>
                  <a:pt x="37262" y="831152"/>
                  <a:pt x="56899" y="831152"/>
                  <a:pt x="77040" y="831152"/>
                </a:cubicBezTo>
                <a:cubicBezTo>
                  <a:pt x="77040" y="809036"/>
                  <a:pt x="77040" y="788463"/>
                  <a:pt x="77040" y="767890"/>
                </a:cubicBezTo>
                <a:cubicBezTo>
                  <a:pt x="54885" y="767890"/>
                  <a:pt x="35247" y="767890"/>
                  <a:pt x="15106" y="767890"/>
                </a:cubicBezTo>
                <a:close/>
                <a:moveTo>
                  <a:pt x="175229" y="767376"/>
                </a:moveTo>
                <a:cubicBezTo>
                  <a:pt x="175229" y="788978"/>
                  <a:pt x="175229" y="810065"/>
                  <a:pt x="175229" y="831667"/>
                </a:cubicBezTo>
                <a:cubicBezTo>
                  <a:pt x="196881" y="831667"/>
                  <a:pt x="217022" y="831667"/>
                  <a:pt x="238171" y="831667"/>
                </a:cubicBezTo>
                <a:cubicBezTo>
                  <a:pt x="238171" y="809551"/>
                  <a:pt x="238171" y="788978"/>
                  <a:pt x="238171" y="767376"/>
                </a:cubicBezTo>
                <a:cubicBezTo>
                  <a:pt x="216519" y="767376"/>
                  <a:pt x="196881" y="767376"/>
                  <a:pt x="175229" y="767376"/>
                </a:cubicBezTo>
                <a:close/>
                <a:moveTo>
                  <a:pt x="175229" y="689712"/>
                </a:moveTo>
                <a:cubicBezTo>
                  <a:pt x="175229" y="711829"/>
                  <a:pt x="175229" y="731887"/>
                  <a:pt x="175229" y="752975"/>
                </a:cubicBezTo>
                <a:cubicBezTo>
                  <a:pt x="196378" y="752975"/>
                  <a:pt x="216519" y="752975"/>
                  <a:pt x="238171" y="752975"/>
                </a:cubicBezTo>
                <a:cubicBezTo>
                  <a:pt x="238171" y="730344"/>
                  <a:pt x="238171" y="709771"/>
                  <a:pt x="238171" y="689712"/>
                </a:cubicBezTo>
                <a:cubicBezTo>
                  <a:pt x="216015" y="689712"/>
                  <a:pt x="195371" y="689712"/>
                  <a:pt x="175229" y="689712"/>
                </a:cubicBezTo>
                <a:close/>
                <a:moveTo>
                  <a:pt x="14602" y="689198"/>
                </a:moveTo>
                <a:cubicBezTo>
                  <a:pt x="14602" y="711314"/>
                  <a:pt x="14602" y="732402"/>
                  <a:pt x="14602" y="752460"/>
                </a:cubicBezTo>
                <a:cubicBezTo>
                  <a:pt x="36758" y="752460"/>
                  <a:pt x="56899" y="752460"/>
                  <a:pt x="78048" y="752460"/>
                </a:cubicBezTo>
                <a:cubicBezTo>
                  <a:pt x="78048" y="730344"/>
                  <a:pt x="78048" y="710285"/>
                  <a:pt x="78048" y="689198"/>
                </a:cubicBezTo>
                <a:cubicBezTo>
                  <a:pt x="56396" y="689198"/>
                  <a:pt x="35751" y="689198"/>
                  <a:pt x="14602" y="689198"/>
                </a:cubicBezTo>
                <a:close/>
                <a:moveTo>
                  <a:pt x="14099" y="608449"/>
                </a:moveTo>
                <a:cubicBezTo>
                  <a:pt x="14099" y="630050"/>
                  <a:pt x="14099" y="650109"/>
                  <a:pt x="14099" y="671711"/>
                </a:cubicBezTo>
                <a:cubicBezTo>
                  <a:pt x="35751" y="671711"/>
                  <a:pt x="56396" y="671711"/>
                  <a:pt x="78048" y="671711"/>
                </a:cubicBezTo>
                <a:cubicBezTo>
                  <a:pt x="78048" y="650109"/>
                  <a:pt x="78048" y="630050"/>
                  <a:pt x="78048" y="608449"/>
                </a:cubicBezTo>
                <a:cubicBezTo>
                  <a:pt x="55389" y="608449"/>
                  <a:pt x="35247" y="608449"/>
                  <a:pt x="14099" y="608449"/>
                </a:cubicBezTo>
                <a:close/>
                <a:moveTo>
                  <a:pt x="95168" y="607935"/>
                </a:moveTo>
                <a:cubicBezTo>
                  <a:pt x="95168" y="630565"/>
                  <a:pt x="95168" y="651138"/>
                  <a:pt x="95168" y="672226"/>
                </a:cubicBezTo>
                <a:cubicBezTo>
                  <a:pt x="116820" y="672226"/>
                  <a:pt x="136961" y="672226"/>
                  <a:pt x="158109" y="672226"/>
                </a:cubicBezTo>
                <a:cubicBezTo>
                  <a:pt x="158109" y="650109"/>
                  <a:pt x="158109" y="629536"/>
                  <a:pt x="158109" y="607935"/>
                </a:cubicBezTo>
                <a:cubicBezTo>
                  <a:pt x="136961" y="607935"/>
                  <a:pt x="116820" y="607935"/>
                  <a:pt x="95168" y="607935"/>
                </a:cubicBezTo>
                <a:close/>
                <a:moveTo>
                  <a:pt x="175229" y="528728"/>
                </a:moveTo>
                <a:cubicBezTo>
                  <a:pt x="175229" y="550844"/>
                  <a:pt x="175229" y="571417"/>
                  <a:pt x="175229" y="592505"/>
                </a:cubicBezTo>
                <a:cubicBezTo>
                  <a:pt x="196378" y="592505"/>
                  <a:pt x="216519" y="592505"/>
                  <a:pt x="239178" y="592505"/>
                </a:cubicBezTo>
                <a:cubicBezTo>
                  <a:pt x="239178" y="570388"/>
                  <a:pt x="239178" y="550330"/>
                  <a:pt x="239178" y="528728"/>
                </a:cubicBezTo>
                <a:cubicBezTo>
                  <a:pt x="217526" y="528728"/>
                  <a:pt x="196378" y="528728"/>
                  <a:pt x="175229" y="528728"/>
                </a:cubicBezTo>
                <a:close/>
                <a:moveTo>
                  <a:pt x="95168" y="528214"/>
                </a:moveTo>
                <a:cubicBezTo>
                  <a:pt x="95168" y="550844"/>
                  <a:pt x="95168" y="571417"/>
                  <a:pt x="95168" y="593019"/>
                </a:cubicBezTo>
                <a:cubicBezTo>
                  <a:pt x="116820" y="593019"/>
                  <a:pt x="136457" y="593019"/>
                  <a:pt x="158613" y="593019"/>
                </a:cubicBezTo>
                <a:cubicBezTo>
                  <a:pt x="158613" y="569874"/>
                  <a:pt x="158613" y="549815"/>
                  <a:pt x="158613" y="528214"/>
                </a:cubicBezTo>
                <a:cubicBezTo>
                  <a:pt x="136457" y="528214"/>
                  <a:pt x="115813" y="528214"/>
                  <a:pt x="95168" y="528214"/>
                </a:cubicBezTo>
                <a:close/>
                <a:moveTo>
                  <a:pt x="15106" y="528214"/>
                </a:moveTo>
                <a:cubicBezTo>
                  <a:pt x="15106" y="551873"/>
                  <a:pt x="15106" y="572446"/>
                  <a:pt x="15106" y="593019"/>
                </a:cubicBezTo>
                <a:cubicBezTo>
                  <a:pt x="37262" y="593019"/>
                  <a:pt x="56899" y="593019"/>
                  <a:pt x="78048" y="593019"/>
                </a:cubicBezTo>
                <a:cubicBezTo>
                  <a:pt x="78048" y="570903"/>
                  <a:pt x="78048" y="550330"/>
                  <a:pt x="78048" y="528214"/>
                </a:cubicBezTo>
                <a:cubicBezTo>
                  <a:pt x="56396" y="528214"/>
                  <a:pt x="36255" y="528214"/>
                  <a:pt x="15106" y="528214"/>
                </a:cubicBezTo>
                <a:close/>
                <a:moveTo>
                  <a:pt x="14602" y="449007"/>
                </a:moveTo>
                <a:cubicBezTo>
                  <a:pt x="14602" y="471124"/>
                  <a:pt x="14602" y="491182"/>
                  <a:pt x="14602" y="512270"/>
                </a:cubicBezTo>
                <a:cubicBezTo>
                  <a:pt x="35751" y="512270"/>
                  <a:pt x="55389" y="512270"/>
                  <a:pt x="77544" y="512270"/>
                </a:cubicBezTo>
                <a:cubicBezTo>
                  <a:pt x="77544" y="489125"/>
                  <a:pt x="77544" y="468552"/>
                  <a:pt x="77544" y="449007"/>
                </a:cubicBezTo>
                <a:cubicBezTo>
                  <a:pt x="54885" y="449007"/>
                  <a:pt x="34744" y="449007"/>
                  <a:pt x="14602" y="449007"/>
                </a:cubicBezTo>
                <a:close/>
                <a:moveTo>
                  <a:pt x="94664" y="447979"/>
                </a:moveTo>
                <a:cubicBezTo>
                  <a:pt x="94664" y="469580"/>
                  <a:pt x="94664" y="490153"/>
                  <a:pt x="94664" y="512270"/>
                </a:cubicBezTo>
                <a:cubicBezTo>
                  <a:pt x="116316" y="512270"/>
                  <a:pt x="136457" y="512270"/>
                  <a:pt x="158613" y="512270"/>
                </a:cubicBezTo>
                <a:cubicBezTo>
                  <a:pt x="158613" y="489639"/>
                  <a:pt x="158613" y="469580"/>
                  <a:pt x="158613" y="447979"/>
                </a:cubicBezTo>
                <a:cubicBezTo>
                  <a:pt x="136961" y="447979"/>
                  <a:pt x="116316" y="447979"/>
                  <a:pt x="94664" y="447979"/>
                </a:cubicBezTo>
                <a:close/>
                <a:moveTo>
                  <a:pt x="174726" y="368258"/>
                </a:moveTo>
                <a:cubicBezTo>
                  <a:pt x="174726" y="389346"/>
                  <a:pt x="174726" y="409404"/>
                  <a:pt x="174726" y="431006"/>
                </a:cubicBezTo>
                <a:cubicBezTo>
                  <a:pt x="196378" y="431006"/>
                  <a:pt x="217526" y="431006"/>
                  <a:pt x="239178" y="431006"/>
                </a:cubicBezTo>
                <a:cubicBezTo>
                  <a:pt x="239178" y="409919"/>
                  <a:pt x="239178" y="390374"/>
                  <a:pt x="239178" y="368258"/>
                </a:cubicBezTo>
                <a:cubicBezTo>
                  <a:pt x="217526" y="368258"/>
                  <a:pt x="196881" y="368258"/>
                  <a:pt x="174726" y="368258"/>
                </a:cubicBezTo>
                <a:close/>
                <a:moveTo>
                  <a:pt x="95168" y="367744"/>
                </a:moveTo>
                <a:cubicBezTo>
                  <a:pt x="95168" y="389860"/>
                  <a:pt x="95168" y="410947"/>
                  <a:pt x="95168" y="431520"/>
                </a:cubicBezTo>
                <a:cubicBezTo>
                  <a:pt x="117323" y="431520"/>
                  <a:pt x="137968" y="431520"/>
                  <a:pt x="158613" y="431520"/>
                </a:cubicBezTo>
                <a:cubicBezTo>
                  <a:pt x="158613" y="409404"/>
                  <a:pt x="158613" y="389346"/>
                  <a:pt x="158613" y="367744"/>
                </a:cubicBezTo>
                <a:cubicBezTo>
                  <a:pt x="135954" y="367744"/>
                  <a:pt x="115813" y="367744"/>
                  <a:pt x="95168" y="367744"/>
                </a:cubicBezTo>
                <a:close/>
                <a:moveTo>
                  <a:pt x="0" y="350771"/>
                </a:moveTo>
                <a:cubicBezTo>
                  <a:pt x="83083" y="350771"/>
                  <a:pt x="166669" y="350771"/>
                  <a:pt x="252270" y="350771"/>
                </a:cubicBezTo>
                <a:cubicBezTo>
                  <a:pt x="252270" y="765319"/>
                  <a:pt x="252270" y="1180380"/>
                  <a:pt x="252270" y="1597499"/>
                </a:cubicBezTo>
                <a:cubicBezTo>
                  <a:pt x="167173" y="1597499"/>
                  <a:pt x="84594" y="1597499"/>
                  <a:pt x="0" y="1597499"/>
                </a:cubicBezTo>
                <a:cubicBezTo>
                  <a:pt x="0" y="1181923"/>
                  <a:pt x="0" y="767376"/>
                  <a:pt x="0" y="350771"/>
                </a:cubicBezTo>
                <a:close/>
                <a:moveTo>
                  <a:pt x="134947" y="273107"/>
                </a:moveTo>
                <a:cubicBezTo>
                  <a:pt x="134947" y="290080"/>
                  <a:pt x="134947" y="306024"/>
                  <a:pt x="134947" y="321969"/>
                </a:cubicBezTo>
                <a:cubicBezTo>
                  <a:pt x="170194" y="321969"/>
                  <a:pt x="203931" y="321969"/>
                  <a:pt x="238674" y="321969"/>
                </a:cubicBezTo>
                <a:cubicBezTo>
                  <a:pt x="238674" y="304482"/>
                  <a:pt x="238674" y="289566"/>
                  <a:pt x="238674" y="273107"/>
                </a:cubicBezTo>
                <a:cubicBezTo>
                  <a:pt x="202420" y="273107"/>
                  <a:pt x="169691" y="273107"/>
                  <a:pt x="134947" y="273107"/>
                </a:cubicBezTo>
                <a:close/>
                <a:moveTo>
                  <a:pt x="14099" y="271564"/>
                </a:moveTo>
                <a:cubicBezTo>
                  <a:pt x="14099" y="290080"/>
                  <a:pt x="14099" y="304996"/>
                  <a:pt x="14099" y="321969"/>
                </a:cubicBezTo>
                <a:cubicBezTo>
                  <a:pt x="50353" y="321969"/>
                  <a:pt x="83587" y="321969"/>
                  <a:pt x="117827" y="321969"/>
                </a:cubicBezTo>
                <a:cubicBezTo>
                  <a:pt x="117827" y="304996"/>
                  <a:pt x="117827" y="289052"/>
                  <a:pt x="117827" y="271564"/>
                </a:cubicBezTo>
                <a:cubicBezTo>
                  <a:pt x="99700" y="271564"/>
                  <a:pt x="83083" y="271564"/>
                  <a:pt x="66466" y="271564"/>
                </a:cubicBezTo>
                <a:cubicBezTo>
                  <a:pt x="49346" y="271564"/>
                  <a:pt x="32226" y="271564"/>
                  <a:pt x="14099" y="271564"/>
                </a:cubicBezTo>
                <a:close/>
                <a:moveTo>
                  <a:pt x="49346" y="209331"/>
                </a:moveTo>
                <a:cubicBezTo>
                  <a:pt x="11581" y="209331"/>
                  <a:pt x="6043" y="217045"/>
                  <a:pt x="17120" y="255106"/>
                </a:cubicBezTo>
                <a:cubicBezTo>
                  <a:pt x="90132" y="255106"/>
                  <a:pt x="163145" y="255106"/>
                  <a:pt x="237164" y="255106"/>
                </a:cubicBezTo>
                <a:cubicBezTo>
                  <a:pt x="243710" y="212417"/>
                  <a:pt x="241192" y="209331"/>
                  <a:pt x="202923" y="209331"/>
                </a:cubicBezTo>
                <a:cubicBezTo>
                  <a:pt x="151563" y="209331"/>
                  <a:pt x="100707" y="209331"/>
                  <a:pt x="49346" y="209331"/>
                </a:cubicBezTo>
                <a:close/>
                <a:moveTo>
                  <a:pt x="0" y="190815"/>
                </a:moveTo>
                <a:cubicBezTo>
                  <a:pt x="84594" y="190815"/>
                  <a:pt x="167676" y="190815"/>
                  <a:pt x="252773" y="190815"/>
                </a:cubicBezTo>
                <a:cubicBezTo>
                  <a:pt x="252773" y="240704"/>
                  <a:pt x="252773" y="290080"/>
                  <a:pt x="252773" y="340484"/>
                </a:cubicBezTo>
                <a:cubicBezTo>
                  <a:pt x="168180" y="340484"/>
                  <a:pt x="84594" y="340484"/>
                  <a:pt x="0" y="340484"/>
                </a:cubicBezTo>
                <a:cubicBezTo>
                  <a:pt x="0" y="290594"/>
                  <a:pt x="0" y="241219"/>
                  <a:pt x="0" y="190815"/>
                </a:cubicBezTo>
                <a:close/>
                <a:moveTo>
                  <a:pt x="31723" y="0"/>
                </a:moveTo>
                <a:cubicBezTo>
                  <a:pt x="31723" y="39603"/>
                  <a:pt x="31723" y="78691"/>
                  <a:pt x="31723" y="120867"/>
                </a:cubicBezTo>
                <a:cubicBezTo>
                  <a:pt x="55892" y="120867"/>
                  <a:pt x="74523" y="120867"/>
                  <a:pt x="95168" y="120867"/>
                </a:cubicBezTo>
                <a:cubicBezTo>
                  <a:pt x="95168" y="142468"/>
                  <a:pt x="95168" y="162013"/>
                  <a:pt x="95168" y="183100"/>
                </a:cubicBezTo>
                <a:cubicBezTo>
                  <a:pt x="66467" y="183100"/>
                  <a:pt x="40786" y="183100"/>
                  <a:pt x="11078" y="183100"/>
                </a:cubicBezTo>
                <a:cubicBezTo>
                  <a:pt x="15610" y="121381"/>
                  <a:pt x="20142" y="61205"/>
                  <a:pt x="24170" y="514"/>
                </a:cubicBezTo>
                <a:cubicBezTo>
                  <a:pt x="26688" y="514"/>
                  <a:pt x="29205" y="514"/>
                  <a:pt x="3172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44A669C-AE34-434B-92B6-5FECE939C211}"/>
              </a:ext>
            </a:extLst>
          </p:cNvPr>
          <p:cNvSpPr/>
          <p:nvPr/>
        </p:nvSpPr>
        <p:spPr>
          <a:xfrm flipH="1">
            <a:off x="4116505" y="3963652"/>
            <a:ext cx="341134" cy="1805725"/>
          </a:xfrm>
          <a:custGeom>
            <a:avLst/>
            <a:gdLst>
              <a:gd name="connsiteX0" fmla="*/ 99275 w 306851"/>
              <a:gd name="connsiteY0" fmla="*/ 971161 h 1218693"/>
              <a:gd name="connsiteX1" fmla="*/ 99275 w 306851"/>
              <a:gd name="connsiteY1" fmla="*/ 1025454 h 1218693"/>
              <a:gd name="connsiteX2" fmla="*/ 207576 w 306851"/>
              <a:gd name="connsiteY2" fmla="*/ 1025454 h 1218693"/>
              <a:gd name="connsiteX3" fmla="*/ 207576 w 306851"/>
              <a:gd name="connsiteY3" fmla="*/ 971161 h 1218693"/>
              <a:gd name="connsiteX4" fmla="*/ 99275 w 306851"/>
              <a:gd name="connsiteY4" fmla="*/ 849179 h 1218693"/>
              <a:gd name="connsiteX5" fmla="*/ 99275 w 306851"/>
              <a:gd name="connsiteY5" fmla="*/ 903472 h 1218693"/>
              <a:gd name="connsiteX6" fmla="*/ 207576 w 306851"/>
              <a:gd name="connsiteY6" fmla="*/ 903472 h 1218693"/>
              <a:gd name="connsiteX7" fmla="*/ 207576 w 306851"/>
              <a:gd name="connsiteY7" fmla="*/ 849179 h 1218693"/>
              <a:gd name="connsiteX8" fmla="*/ 99275 w 306851"/>
              <a:gd name="connsiteY8" fmla="*/ 727198 h 1218693"/>
              <a:gd name="connsiteX9" fmla="*/ 99275 w 306851"/>
              <a:gd name="connsiteY9" fmla="*/ 781490 h 1218693"/>
              <a:gd name="connsiteX10" fmla="*/ 207576 w 306851"/>
              <a:gd name="connsiteY10" fmla="*/ 781490 h 1218693"/>
              <a:gd name="connsiteX11" fmla="*/ 207576 w 306851"/>
              <a:gd name="connsiteY11" fmla="*/ 727198 h 1218693"/>
              <a:gd name="connsiteX12" fmla="*/ 99275 w 306851"/>
              <a:gd name="connsiteY12" fmla="*/ 605216 h 1218693"/>
              <a:gd name="connsiteX13" fmla="*/ 99275 w 306851"/>
              <a:gd name="connsiteY13" fmla="*/ 659508 h 1218693"/>
              <a:gd name="connsiteX14" fmla="*/ 207576 w 306851"/>
              <a:gd name="connsiteY14" fmla="*/ 659508 h 1218693"/>
              <a:gd name="connsiteX15" fmla="*/ 207576 w 306851"/>
              <a:gd name="connsiteY15" fmla="*/ 605216 h 1218693"/>
              <a:gd name="connsiteX16" fmla="*/ 99275 w 306851"/>
              <a:gd name="connsiteY16" fmla="*/ 483234 h 1218693"/>
              <a:gd name="connsiteX17" fmla="*/ 99275 w 306851"/>
              <a:gd name="connsiteY17" fmla="*/ 537526 h 1218693"/>
              <a:gd name="connsiteX18" fmla="*/ 207576 w 306851"/>
              <a:gd name="connsiteY18" fmla="*/ 537526 h 1218693"/>
              <a:gd name="connsiteX19" fmla="*/ 207576 w 306851"/>
              <a:gd name="connsiteY19" fmla="*/ 483234 h 1218693"/>
              <a:gd name="connsiteX20" fmla="*/ 99275 w 306851"/>
              <a:gd name="connsiteY20" fmla="*/ 361252 h 1218693"/>
              <a:gd name="connsiteX21" fmla="*/ 99275 w 306851"/>
              <a:gd name="connsiteY21" fmla="*/ 415544 h 1218693"/>
              <a:gd name="connsiteX22" fmla="*/ 207576 w 306851"/>
              <a:gd name="connsiteY22" fmla="*/ 415544 h 1218693"/>
              <a:gd name="connsiteX23" fmla="*/ 207576 w 306851"/>
              <a:gd name="connsiteY23" fmla="*/ 361252 h 1218693"/>
              <a:gd name="connsiteX24" fmla="*/ 99275 w 306851"/>
              <a:gd name="connsiteY24" fmla="*/ 239270 h 1218693"/>
              <a:gd name="connsiteX25" fmla="*/ 99275 w 306851"/>
              <a:gd name="connsiteY25" fmla="*/ 293563 h 1218693"/>
              <a:gd name="connsiteX26" fmla="*/ 207576 w 306851"/>
              <a:gd name="connsiteY26" fmla="*/ 293563 h 1218693"/>
              <a:gd name="connsiteX27" fmla="*/ 207576 w 306851"/>
              <a:gd name="connsiteY27" fmla="*/ 239270 h 1218693"/>
              <a:gd name="connsiteX28" fmla="*/ 99275 w 306851"/>
              <a:gd name="connsiteY28" fmla="*/ 117288 h 1218693"/>
              <a:gd name="connsiteX29" fmla="*/ 99275 w 306851"/>
              <a:gd name="connsiteY29" fmla="*/ 171581 h 1218693"/>
              <a:gd name="connsiteX30" fmla="*/ 207576 w 306851"/>
              <a:gd name="connsiteY30" fmla="*/ 171581 h 1218693"/>
              <a:gd name="connsiteX31" fmla="*/ 207576 w 306851"/>
              <a:gd name="connsiteY31" fmla="*/ 117288 h 1218693"/>
              <a:gd name="connsiteX32" fmla="*/ 0 w 306851"/>
              <a:gd name="connsiteY32" fmla="*/ 0 h 1218693"/>
              <a:gd name="connsiteX33" fmla="*/ 306851 w 306851"/>
              <a:gd name="connsiteY33" fmla="*/ 0 h 1218693"/>
              <a:gd name="connsiteX34" fmla="*/ 306851 w 306851"/>
              <a:gd name="connsiteY34" fmla="*/ 1218693 h 1218693"/>
              <a:gd name="connsiteX35" fmla="*/ 0 w 306851"/>
              <a:gd name="connsiteY35" fmla="*/ 1218693 h 1218693"/>
              <a:gd name="connsiteX0" fmla="*/ 99275 w 306851"/>
              <a:gd name="connsiteY0" fmla="*/ 1342636 h 1590168"/>
              <a:gd name="connsiteX1" fmla="*/ 99275 w 306851"/>
              <a:gd name="connsiteY1" fmla="*/ 1396929 h 1590168"/>
              <a:gd name="connsiteX2" fmla="*/ 207576 w 306851"/>
              <a:gd name="connsiteY2" fmla="*/ 1396929 h 1590168"/>
              <a:gd name="connsiteX3" fmla="*/ 207576 w 306851"/>
              <a:gd name="connsiteY3" fmla="*/ 1342636 h 1590168"/>
              <a:gd name="connsiteX4" fmla="*/ 99275 w 306851"/>
              <a:gd name="connsiteY4" fmla="*/ 1342636 h 1590168"/>
              <a:gd name="connsiteX5" fmla="*/ 99275 w 306851"/>
              <a:gd name="connsiteY5" fmla="*/ 1220654 h 1590168"/>
              <a:gd name="connsiteX6" fmla="*/ 99275 w 306851"/>
              <a:gd name="connsiteY6" fmla="*/ 1274947 h 1590168"/>
              <a:gd name="connsiteX7" fmla="*/ 207576 w 306851"/>
              <a:gd name="connsiteY7" fmla="*/ 1274947 h 1590168"/>
              <a:gd name="connsiteX8" fmla="*/ 207576 w 306851"/>
              <a:gd name="connsiteY8" fmla="*/ 1220654 h 1590168"/>
              <a:gd name="connsiteX9" fmla="*/ 99275 w 306851"/>
              <a:gd name="connsiteY9" fmla="*/ 1220654 h 1590168"/>
              <a:gd name="connsiteX10" fmla="*/ 99275 w 306851"/>
              <a:gd name="connsiteY10" fmla="*/ 1098673 h 1590168"/>
              <a:gd name="connsiteX11" fmla="*/ 99275 w 306851"/>
              <a:gd name="connsiteY11" fmla="*/ 1152965 h 1590168"/>
              <a:gd name="connsiteX12" fmla="*/ 207576 w 306851"/>
              <a:gd name="connsiteY12" fmla="*/ 1152965 h 1590168"/>
              <a:gd name="connsiteX13" fmla="*/ 207576 w 306851"/>
              <a:gd name="connsiteY13" fmla="*/ 1098673 h 1590168"/>
              <a:gd name="connsiteX14" fmla="*/ 99275 w 306851"/>
              <a:gd name="connsiteY14" fmla="*/ 1098673 h 1590168"/>
              <a:gd name="connsiteX15" fmla="*/ 99275 w 306851"/>
              <a:gd name="connsiteY15" fmla="*/ 976691 h 1590168"/>
              <a:gd name="connsiteX16" fmla="*/ 99275 w 306851"/>
              <a:gd name="connsiteY16" fmla="*/ 1030983 h 1590168"/>
              <a:gd name="connsiteX17" fmla="*/ 207576 w 306851"/>
              <a:gd name="connsiteY17" fmla="*/ 1030983 h 1590168"/>
              <a:gd name="connsiteX18" fmla="*/ 207576 w 306851"/>
              <a:gd name="connsiteY18" fmla="*/ 976691 h 1590168"/>
              <a:gd name="connsiteX19" fmla="*/ 99275 w 306851"/>
              <a:gd name="connsiteY19" fmla="*/ 976691 h 1590168"/>
              <a:gd name="connsiteX20" fmla="*/ 99275 w 306851"/>
              <a:gd name="connsiteY20" fmla="*/ 854709 h 1590168"/>
              <a:gd name="connsiteX21" fmla="*/ 99275 w 306851"/>
              <a:gd name="connsiteY21" fmla="*/ 909001 h 1590168"/>
              <a:gd name="connsiteX22" fmla="*/ 207576 w 306851"/>
              <a:gd name="connsiteY22" fmla="*/ 909001 h 1590168"/>
              <a:gd name="connsiteX23" fmla="*/ 207576 w 306851"/>
              <a:gd name="connsiteY23" fmla="*/ 854709 h 1590168"/>
              <a:gd name="connsiteX24" fmla="*/ 99275 w 306851"/>
              <a:gd name="connsiteY24" fmla="*/ 854709 h 1590168"/>
              <a:gd name="connsiteX25" fmla="*/ 99275 w 306851"/>
              <a:gd name="connsiteY25" fmla="*/ 732727 h 1590168"/>
              <a:gd name="connsiteX26" fmla="*/ 99275 w 306851"/>
              <a:gd name="connsiteY26" fmla="*/ 787019 h 1590168"/>
              <a:gd name="connsiteX27" fmla="*/ 207576 w 306851"/>
              <a:gd name="connsiteY27" fmla="*/ 787019 h 1590168"/>
              <a:gd name="connsiteX28" fmla="*/ 207576 w 306851"/>
              <a:gd name="connsiteY28" fmla="*/ 732727 h 1590168"/>
              <a:gd name="connsiteX29" fmla="*/ 99275 w 306851"/>
              <a:gd name="connsiteY29" fmla="*/ 732727 h 1590168"/>
              <a:gd name="connsiteX30" fmla="*/ 99275 w 306851"/>
              <a:gd name="connsiteY30" fmla="*/ 610745 h 1590168"/>
              <a:gd name="connsiteX31" fmla="*/ 99275 w 306851"/>
              <a:gd name="connsiteY31" fmla="*/ 665038 h 1590168"/>
              <a:gd name="connsiteX32" fmla="*/ 207576 w 306851"/>
              <a:gd name="connsiteY32" fmla="*/ 665038 h 1590168"/>
              <a:gd name="connsiteX33" fmla="*/ 207576 w 306851"/>
              <a:gd name="connsiteY33" fmla="*/ 610745 h 1590168"/>
              <a:gd name="connsiteX34" fmla="*/ 99275 w 306851"/>
              <a:gd name="connsiteY34" fmla="*/ 610745 h 1590168"/>
              <a:gd name="connsiteX35" fmla="*/ 99275 w 306851"/>
              <a:gd name="connsiteY35" fmla="*/ 488763 h 1590168"/>
              <a:gd name="connsiteX36" fmla="*/ 99275 w 306851"/>
              <a:gd name="connsiteY36" fmla="*/ 543056 h 1590168"/>
              <a:gd name="connsiteX37" fmla="*/ 207576 w 306851"/>
              <a:gd name="connsiteY37" fmla="*/ 543056 h 1590168"/>
              <a:gd name="connsiteX38" fmla="*/ 207576 w 306851"/>
              <a:gd name="connsiteY38" fmla="*/ 488763 h 1590168"/>
              <a:gd name="connsiteX39" fmla="*/ 99275 w 306851"/>
              <a:gd name="connsiteY39" fmla="*/ 488763 h 1590168"/>
              <a:gd name="connsiteX40" fmla="*/ 9525 w 306851"/>
              <a:gd name="connsiteY40" fmla="*/ 0 h 1590168"/>
              <a:gd name="connsiteX41" fmla="*/ 306851 w 306851"/>
              <a:gd name="connsiteY41" fmla="*/ 371475 h 1590168"/>
              <a:gd name="connsiteX42" fmla="*/ 306851 w 306851"/>
              <a:gd name="connsiteY42" fmla="*/ 1590168 h 1590168"/>
              <a:gd name="connsiteX43" fmla="*/ 0 w 306851"/>
              <a:gd name="connsiteY43" fmla="*/ 1590168 h 1590168"/>
              <a:gd name="connsiteX44" fmla="*/ 9525 w 306851"/>
              <a:gd name="connsiteY44" fmla="*/ 0 h 1590168"/>
              <a:gd name="connsiteX0" fmla="*/ 99275 w 306851"/>
              <a:gd name="connsiteY0" fmla="*/ 1342636 h 1590168"/>
              <a:gd name="connsiteX1" fmla="*/ 99275 w 306851"/>
              <a:gd name="connsiteY1" fmla="*/ 1396929 h 1590168"/>
              <a:gd name="connsiteX2" fmla="*/ 207576 w 306851"/>
              <a:gd name="connsiteY2" fmla="*/ 1396929 h 1590168"/>
              <a:gd name="connsiteX3" fmla="*/ 207576 w 306851"/>
              <a:gd name="connsiteY3" fmla="*/ 1342636 h 1590168"/>
              <a:gd name="connsiteX4" fmla="*/ 99275 w 306851"/>
              <a:gd name="connsiteY4" fmla="*/ 1342636 h 1590168"/>
              <a:gd name="connsiteX5" fmla="*/ 99275 w 306851"/>
              <a:gd name="connsiteY5" fmla="*/ 1220654 h 1590168"/>
              <a:gd name="connsiteX6" fmla="*/ 99275 w 306851"/>
              <a:gd name="connsiteY6" fmla="*/ 1274947 h 1590168"/>
              <a:gd name="connsiteX7" fmla="*/ 207576 w 306851"/>
              <a:gd name="connsiteY7" fmla="*/ 1274947 h 1590168"/>
              <a:gd name="connsiteX8" fmla="*/ 207576 w 306851"/>
              <a:gd name="connsiteY8" fmla="*/ 1220654 h 1590168"/>
              <a:gd name="connsiteX9" fmla="*/ 99275 w 306851"/>
              <a:gd name="connsiteY9" fmla="*/ 1220654 h 1590168"/>
              <a:gd name="connsiteX10" fmla="*/ 99275 w 306851"/>
              <a:gd name="connsiteY10" fmla="*/ 1098673 h 1590168"/>
              <a:gd name="connsiteX11" fmla="*/ 99275 w 306851"/>
              <a:gd name="connsiteY11" fmla="*/ 1152965 h 1590168"/>
              <a:gd name="connsiteX12" fmla="*/ 207576 w 306851"/>
              <a:gd name="connsiteY12" fmla="*/ 1152965 h 1590168"/>
              <a:gd name="connsiteX13" fmla="*/ 207576 w 306851"/>
              <a:gd name="connsiteY13" fmla="*/ 1098673 h 1590168"/>
              <a:gd name="connsiteX14" fmla="*/ 99275 w 306851"/>
              <a:gd name="connsiteY14" fmla="*/ 1098673 h 1590168"/>
              <a:gd name="connsiteX15" fmla="*/ 99275 w 306851"/>
              <a:gd name="connsiteY15" fmla="*/ 976691 h 1590168"/>
              <a:gd name="connsiteX16" fmla="*/ 99275 w 306851"/>
              <a:gd name="connsiteY16" fmla="*/ 1030983 h 1590168"/>
              <a:gd name="connsiteX17" fmla="*/ 207576 w 306851"/>
              <a:gd name="connsiteY17" fmla="*/ 1030983 h 1590168"/>
              <a:gd name="connsiteX18" fmla="*/ 207576 w 306851"/>
              <a:gd name="connsiteY18" fmla="*/ 976691 h 1590168"/>
              <a:gd name="connsiteX19" fmla="*/ 99275 w 306851"/>
              <a:gd name="connsiteY19" fmla="*/ 976691 h 1590168"/>
              <a:gd name="connsiteX20" fmla="*/ 99275 w 306851"/>
              <a:gd name="connsiteY20" fmla="*/ 854709 h 1590168"/>
              <a:gd name="connsiteX21" fmla="*/ 99275 w 306851"/>
              <a:gd name="connsiteY21" fmla="*/ 909001 h 1590168"/>
              <a:gd name="connsiteX22" fmla="*/ 207576 w 306851"/>
              <a:gd name="connsiteY22" fmla="*/ 909001 h 1590168"/>
              <a:gd name="connsiteX23" fmla="*/ 207576 w 306851"/>
              <a:gd name="connsiteY23" fmla="*/ 854709 h 1590168"/>
              <a:gd name="connsiteX24" fmla="*/ 99275 w 306851"/>
              <a:gd name="connsiteY24" fmla="*/ 854709 h 1590168"/>
              <a:gd name="connsiteX25" fmla="*/ 99275 w 306851"/>
              <a:gd name="connsiteY25" fmla="*/ 732727 h 1590168"/>
              <a:gd name="connsiteX26" fmla="*/ 99275 w 306851"/>
              <a:gd name="connsiteY26" fmla="*/ 787019 h 1590168"/>
              <a:gd name="connsiteX27" fmla="*/ 207576 w 306851"/>
              <a:gd name="connsiteY27" fmla="*/ 787019 h 1590168"/>
              <a:gd name="connsiteX28" fmla="*/ 207576 w 306851"/>
              <a:gd name="connsiteY28" fmla="*/ 732727 h 1590168"/>
              <a:gd name="connsiteX29" fmla="*/ 99275 w 306851"/>
              <a:gd name="connsiteY29" fmla="*/ 732727 h 1590168"/>
              <a:gd name="connsiteX30" fmla="*/ 99275 w 306851"/>
              <a:gd name="connsiteY30" fmla="*/ 610745 h 1590168"/>
              <a:gd name="connsiteX31" fmla="*/ 99275 w 306851"/>
              <a:gd name="connsiteY31" fmla="*/ 665038 h 1590168"/>
              <a:gd name="connsiteX32" fmla="*/ 207576 w 306851"/>
              <a:gd name="connsiteY32" fmla="*/ 665038 h 1590168"/>
              <a:gd name="connsiteX33" fmla="*/ 207576 w 306851"/>
              <a:gd name="connsiteY33" fmla="*/ 610745 h 1590168"/>
              <a:gd name="connsiteX34" fmla="*/ 99275 w 306851"/>
              <a:gd name="connsiteY34" fmla="*/ 610745 h 1590168"/>
              <a:gd name="connsiteX35" fmla="*/ 99275 w 306851"/>
              <a:gd name="connsiteY35" fmla="*/ 488763 h 1590168"/>
              <a:gd name="connsiteX36" fmla="*/ 99275 w 306851"/>
              <a:gd name="connsiteY36" fmla="*/ 543056 h 1590168"/>
              <a:gd name="connsiteX37" fmla="*/ 207576 w 306851"/>
              <a:gd name="connsiteY37" fmla="*/ 543056 h 1590168"/>
              <a:gd name="connsiteX38" fmla="*/ 207576 w 306851"/>
              <a:gd name="connsiteY38" fmla="*/ 488763 h 1590168"/>
              <a:gd name="connsiteX39" fmla="*/ 99275 w 306851"/>
              <a:gd name="connsiteY39" fmla="*/ 488763 h 1590168"/>
              <a:gd name="connsiteX40" fmla="*/ 0 w 306851"/>
              <a:gd name="connsiteY40" fmla="*/ 0 h 1590168"/>
              <a:gd name="connsiteX41" fmla="*/ 306851 w 306851"/>
              <a:gd name="connsiteY41" fmla="*/ 371475 h 1590168"/>
              <a:gd name="connsiteX42" fmla="*/ 306851 w 306851"/>
              <a:gd name="connsiteY42" fmla="*/ 1590168 h 1590168"/>
              <a:gd name="connsiteX43" fmla="*/ 0 w 306851"/>
              <a:gd name="connsiteY43" fmla="*/ 1590168 h 1590168"/>
              <a:gd name="connsiteX44" fmla="*/ 0 w 306851"/>
              <a:gd name="connsiteY44" fmla="*/ 0 h 159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06851" h="1590168">
                <a:moveTo>
                  <a:pt x="99275" y="1342636"/>
                </a:moveTo>
                <a:lnTo>
                  <a:pt x="99275" y="1396929"/>
                </a:lnTo>
                <a:lnTo>
                  <a:pt x="207576" y="1396929"/>
                </a:lnTo>
                <a:lnTo>
                  <a:pt x="207576" y="1342636"/>
                </a:lnTo>
                <a:lnTo>
                  <a:pt x="99275" y="1342636"/>
                </a:lnTo>
                <a:close/>
                <a:moveTo>
                  <a:pt x="99275" y="1220654"/>
                </a:moveTo>
                <a:lnTo>
                  <a:pt x="99275" y="1274947"/>
                </a:lnTo>
                <a:lnTo>
                  <a:pt x="207576" y="1274947"/>
                </a:lnTo>
                <a:lnTo>
                  <a:pt x="207576" y="1220654"/>
                </a:lnTo>
                <a:lnTo>
                  <a:pt x="99275" y="1220654"/>
                </a:lnTo>
                <a:close/>
                <a:moveTo>
                  <a:pt x="99275" y="1098673"/>
                </a:moveTo>
                <a:lnTo>
                  <a:pt x="99275" y="1152965"/>
                </a:lnTo>
                <a:lnTo>
                  <a:pt x="207576" y="1152965"/>
                </a:lnTo>
                <a:lnTo>
                  <a:pt x="207576" y="1098673"/>
                </a:lnTo>
                <a:lnTo>
                  <a:pt x="99275" y="1098673"/>
                </a:lnTo>
                <a:close/>
                <a:moveTo>
                  <a:pt x="99275" y="976691"/>
                </a:moveTo>
                <a:lnTo>
                  <a:pt x="99275" y="1030983"/>
                </a:lnTo>
                <a:lnTo>
                  <a:pt x="207576" y="1030983"/>
                </a:lnTo>
                <a:lnTo>
                  <a:pt x="207576" y="976691"/>
                </a:lnTo>
                <a:lnTo>
                  <a:pt x="99275" y="976691"/>
                </a:lnTo>
                <a:close/>
                <a:moveTo>
                  <a:pt x="99275" y="854709"/>
                </a:moveTo>
                <a:lnTo>
                  <a:pt x="99275" y="909001"/>
                </a:lnTo>
                <a:lnTo>
                  <a:pt x="207576" y="909001"/>
                </a:lnTo>
                <a:lnTo>
                  <a:pt x="207576" y="854709"/>
                </a:lnTo>
                <a:lnTo>
                  <a:pt x="99275" y="854709"/>
                </a:lnTo>
                <a:close/>
                <a:moveTo>
                  <a:pt x="99275" y="732727"/>
                </a:moveTo>
                <a:lnTo>
                  <a:pt x="99275" y="787019"/>
                </a:lnTo>
                <a:lnTo>
                  <a:pt x="207576" y="787019"/>
                </a:lnTo>
                <a:lnTo>
                  <a:pt x="207576" y="732727"/>
                </a:lnTo>
                <a:lnTo>
                  <a:pt x="99275" y="732727"/>
                </a:lnTo>
                <a:close/>
                <a:moveTo>
                  <a:pt x="99275" y="610745"/>
                </a:moveTo>
                <a:lnTo>
                  <a:pt x="99275" y="665038"/>
                </a:lnTo>
                <a:lnTo>
                  <a:pt x="207576" y="665038"/>
                </a:lnTo>
                <a:lnTo>
                  <a:pt x="207576" y="610745"/>
                </a:lnTo>
                <a:lnTo>
                  <a:pt x="99275" y="610745"/>
                </a:lnTo>
                <a:close/>
                <a:moveTo>
                  <a:pt x="99275" y="488763"/>
                </a:moveTo>
                <a:lnTo>
                  <a:pt x="99275" y="543056"/>
                </a:lnTo>
                <a:lnTo>
                  <a:pt x="207576" y="543056"/>
                </a:lnTo>
                <a:lnTo>
                  <a:pt x="207576" y="488763"/>
                </a:lnTo>
                <a:lnTo>
                  <a:pt x="99275" y="488763"/>
                </a:lnTo>
                <a:close/>
                <a:moveTo>
                  <a:pt x="0" y="0"/>
                </a:moveTo>
                <a:lnTo>
                  <a:pt x="306851" y="371475"/>
                </a:lnTo>
                <a:lnTo>
                  <a:pt x="306851" y="1590168"/>
                </a:lnTo>
                <a:lnTo>
                  <a:pt x="0" y="159016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9072FFC-2011-413D-A1E3-1C508977490D}"/>
              </a:ext>
            </a:extLst>
          </p:cNvPr>
          <p:cNvSpPr/>
          <p:nvPr/>
        </p:nvSpPr>
        <p:spPr>
          <a:xfrm>
            <a:off x="2740254" y="4617360"/>
            <a:ext cx="613620" cy="1118339"/>
          </a:xfrm>
          <a:custGeom>
            <a:avLst/>
            <a:gdLst>
              <a:gd name="connsiteX0" fmla="*/ 475422 w 923439"/>
              <a:gd name="connsiteY0" fmla="*/ 855427 h 1647670"/>
              <a:gd name="connsiteX1" fmla="*/ 475422 w 923439"/>
              <a:gd name="connsiteY1" fmla="*/ 969146 h 1647670"/>
              <a:gd name="connsiteX2" fmla="*/ 589141 w 923439"/>
              <a:gd name="connsiteY2" fmla="*/ 969146 h 1647670"/>
              <a:gd name="connsiteX3" fmla="*/ 589141 w 923439"/>
              <a:gd name="connsiteY3" fmla="*/ 855427 h 1647670"/>
              <a:gd name="connsiteX4" fmla="*/ 334298 w 923439"/>
              <a:gd name="connsiteY4" fmla="*/ 855427 h 1647670"/>
              <a:gd name="connsiteX5" fmla="*/ 334298 w 923439"/>
              <a:gd name="connsiteY5" fmla="*/ 969146 h 1647670"/>
              <a:gd name="connsiteX6" fmla="*/ 448017 w 923439"/>
              <a:gd name="connsiteY6" fmla="*/ 969146 h 1647670"/>
              <a:gd name="connsiteX7" fmla="*/ 448017 w 923439"/>
              <a:gd name="connsiteY7" fmla="*/ 855427 h 1647670"/>
              <a:gd name="connsiteX8" fmla="*/ 475422 w 923439"/>
              <a:gd name="connsiteY8" fmla="*/ 709876 h 1647670"/>
              <a:gd name="connsiteX9" fmla="*/ 475422 w 923439"/>
              <a:gd name="connsiteY9" fmla="*/ 823595 h 1647670"/>
              <a:gd name="connsiteX10" fmla="*/ 589141 w 923439"/>
              <a:gd name="connsiteY10" fmla="*/ 823595 h 1647670"/>
              <a:gd name="connsiteX11" fmla="*/ 589141 w 923439"/>
              <a:gd name="connsiteY11" fmla="*/ 709876 h 1647670"/>
              <a:gd name="connsiteX12" fmla="*/ 334298 w 923439"/>
              <a:gd name="connsiteY12" fmla="*/ 709876 h 1647670"/>
              <a:gd name="connsiteX13" fmla="*/ 334298 w 923439"/>
              <a:gd name="connsiteY13" fmla="*/ 823595 h 1647670"/>
              <a:gd name="connsiteX14" fmla="*/ 448017 w 923439"/>
              <a:gd name="connsiteY14" fmla="*/ 823595 h 1647670"/>
              <a:gd name="connsiteX15" fmla="*/ 448017 w 923439"/>
              <a:gd name="connsiteY15" fmla="*/ 709876 h 1647670"/>
              <a:gd name="connsiteX16" fmla="*/ 475422 w 923439"/>
              <a:gd name="connsiteY16" fmla="*/ 500489 h 1647670"/>
              <a:gd name="connsiteX17" fmla="*/ 475422 w 923439"/>
              <a:gd name="connsiteY17" fmla="*/ 614208 h 1647670"/>
              <a:gd name="connsiteX18" fmla="*/ 589141 w 923439"/>
              <a:gd name="connsiteY18" fmla="*/ 614208 h 1647670"/>
              <a:gd name="connsiteX19" fmla="*/ 589141 w 923439"/>
              <a:gd name="connsiteY19" fmla="*/ 500489 h 1647670"/>
              <a:gd name="connsiteX20" fmla="*/ 334298 w 923439"/>
              <a:gd name="connsiteY20" fmla="*/ 500489 h 1647670"/>
              <a:gd name="connsiteX21" fmla="*/ 334298 w 923439"/>
              <a:gd name="connsiteY21" fmla="*/ 614208 h 1647670"/>
              <a:gd name="connsiteX22" fmla="*/ 448017 w 923439"/>
              <a:gd name="connsiteY22" fmla="*/ 614208 h 1647670"/>
              <a:gd name="connsiteX23" fmla="*/ 448017 w 923439"/>
              <a:gd name="connsiteY23" fmla="*/ 500489 h 1647670"/>
              <a:gd name="connsiteX24" fmla="*/ 475422 w 923439"/>
              <a:gd name="connsiteY24" fmla="*/ 354938 h 1647670"/>
              <a:gd name="connsiteX25" fmla="*/ 475422 w 923439"/>
              <a:gd name="connsiteY25" fmla="*/ 468657 h 1647670"/>
              <a:gd name="connsiteX26" fmla="*/ 589141 w 923439"/>
              <a:gd name="connsiteY26" fmla="*/ 468657 h 1647670"/>
              <a:gd name="connsiteX27" fmla="*/ 589141 w 923439"/>
              <a:gd name="connsiteY27" fmla="*/ 354938 h 1647670"/>
              <a:gd name="connsiteX28" fmla="*/ 334298 w 923439"/>
              <a:gd name="connsiteY28" fmla="*/ 354938 h 1647670"/>
              <a:gd name="connsiteX29" fmla="*/ 334298 w 923439"/>
              <a:gd name="connsiteY29" fmla="*/ 468657 h 1647670"/>
              <a:gd name="connsiteX30" fmla="*/ 448017 w 923439"/>
              <a:gd name="connsiteY30" fmla="*/ 468657 h 1647670"/>
              <a:gd name="connsiteX31" fmla="*/ 448017 w 923439"/>
              <a:gd name="connsiteY31" fmla="*/ 354938 h 1647670"/>
              <a:gd name="connsiteX32" fmla="*/ 461720 w 923439"/>
              <a:gd name="connsiteY32" fmla="*/ 0 h 1647670"/>
              <a:gd name="connsiteX33" fmla="*/ 923439 w 923439"/>
              <a:gd name="connsiteY33" fmla="*/ 308459 h 1647670"/>
              <a:gd name="connsiteX34" fmla="*/ 768082 w 923439"/>
              <a:gd name="connsiteY34" fmla="*/ 308459 h 1647670"/>
              <a:gd name="connsiteX35" fmla="*/ 768082 w 923439"/>
              <a:gd name="connsiteY35" fmla="*/ 1647670 h 1647670"/>
              <a:gd name="connsiteX36" fmla="*/ 155357 w 923439"/>
              <a:gd name="connsiteY36" fmla="*/ 1647670 h 1647670"/>
              <a:gd name="connsiteX37" fmla="*/ 155357 w 923439"/>
              <a:gd name="connsiteY37" fmla="*/ 308459 h 1647670"/>
              <a:gd name="connsiteX38" fmla="*/ 0 w 923439"/>
              <a:gd name="connsiteY38" fmla="*/ 308459 h 164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23439" h="1647670">
                <a:moveTo>
                  <a:pt x="475422" y="855427"/>
                </a:moveTo>
                <a:lnTo>
                  <a:pt x="475422" y="969146"/>
                </a:lnTo>
                <a:lnTo>
                  <a:pt x="589141" y="969146"/>
                </a:lnTo>
                <a:lnTo>
                  <a:pt x="589141" y="855427"/>
                </a:lnTo>
                <a:close/>
                <a:moveTo>
                  <a:pt x="334298" y="855427"/>
                </a:moveTo>
                <a:lnTo>
                  <a:pt x="334298" y="969146"/>
                </a:lnTo>
                <a:lnTo>
                  <a:pt x="448017" y="969146"/>
                </a:lnTo>
                <a:lnTo>
                  <a:pt x="448017" y="855427"/>
                </a:lnTo>
                <a:close/>
                <a:moveTo>
                  <a:pt x="475422" y="709876"/>
                </a:moveTo>
                <a:lnTo>
                  <a:pt x="475422" y="823595"/>
                </a:lnTo>
                <a:lnTo>
                  <a:pt x="589141" y="823595"/>
                </a:lnTo>
                <a:lnTo>
                  <a:pt x="589141" y="709876"/>
                </a:lnTo>
                <a:close/>
                <a:moveTo>
                  <a:pt x="334298" y="709876"/>
                </a:moveTo>
                <a:lnTo>
                  <a:pt x="334298" y="823595"/>
                </a:lnTo>
                <a:lnTo>
                  <a:pt x="448017" y="823595"/>
                </a:lnTo>
                <a:lnTo>
                  <a:pt x="448017" y="709876"/>
                </a:lnTo>
                <a:close/>
                <a:moveTo>
                  <a:pt x="475422" y="500489"/>
                </a:moveTo>
                <a:lnTo>
                  <a:pt x="475422" y="614208"/>
                </a:lnTo>
                <a:lnTo>
                  <a:pt x="589141" y="614208"/>
                </a:lnTo>
                <a:lnTo>
                  <a:pt x="589141" y="500489"/>
                </a:lnTo>
                <a:close/>
                <a:moveTo>
                  <a:pt x="334298" y="500489"/>
                </a:moveTo>
                <a:lnTo>
                  <a:pt x="334298" y="614208"/>
                </a:lnTo>
                <a:lnTo>
                  <a:pt x="448017" y="614208"/>
                </a:lnTo>
                <a:lnTo>
                  <a:pt x="448017" y="500489"/>
                </a:lnTo>
                <a:close/>
                <a:moveTo>
                  <a:pt x="475422" y="354938"/>
                </a:moveTo>
                <a:lnTo>
                  <a:pt x="475422" y="468657"/>
                </a:lnTo>
                <a:lnTo>
                  <a:pt x="589141" y="468657"/>
                </a:lnTo>
                <a:lnTo>
                  <a:pt x="589141" y="354938"/>
                </a:lnTo>
                <a:close/>
                <a:moveTo>
                  <a:pt x="334298" y="354938"/>
                </a:moveTo>
                <a:lnTo>
                  <a:pt x="334298" y="468657"/>
                </a:lnTo>
                <a:lnTo>
                  <a:pt x="448017" y="468657"/>
                </a:lnTo>
                <a:lnTo>
                  <a:pt x="448017" y="354938"/>
                </a:lnTo>
                <a:close/>
                <a:moveTo>
                  <a:pt x="461720" y="0"/>
                </a:moveTo>
                <a:lnTo>
                  <a:pt x="923439" y="308459"/>
                </a:lnTo>
                <a:lnTo>
                  <a:pt x="768082" y="308459"/>
                </a:lnTo>
                <a:lnTo>
                  <a:pt x="768082" y="1647670"/>
                </a:lnTo>
                <a:lnTo>
                  <a:pt x="155357" y="1647670"/>
                </a:lnTo>
                <a:lnTo>
                  <a:pt x="155357" y="308459"/>
                </a:lnTo>
                <a:lnTo>
                  <a:pt x="0" y="3084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840EE88-C45C-463F-840F-69C80AFC4E70}"/>
              </a:ext>
            </a:extLst>
          </p:cNvPr>
          <p:cNvSpPr/>
          <p:nvPr/>
        </p:nvSpPr>
        <p:spPr>
          <a:xfrm>
            <a:off x="6588186" y="4001048"/>
            <a:ext cx="298389" cy="1509954"/>
          </a:xfrm>
          <a:custGeom>
            <a:avLst/>
            <a:gdLst>
              <a:gd name="connsiteX0" fmla="*/ 99275 w 306850"/>
              <a:gd name="connsiteY0" fmla="*/ 1096373 h 1339211"/>
              <a:gd name="connsiteX1" fmla="*/ 99275 w 306850"/>
              <a:gd name="connsiteY1" fmla="*/ 1150665 h 1339211"/>
              <a:gd name="connsiteX2" fmla="*/ 207575 w 306850"/>
              <a:gd name="connsiteY2" fmla="*/ 1150665 h 1339211"/>
              <a:gd name="connsiteX3" fmla="*/ 207575 w 306850"/>
              <a:gd name="connsiteY3" fmla="*/ 1096373 h 1339211"/>
              <a:gd name="connsiteX4" fmla="*/ 99275 w 306850"/>
              <a:gd name="connsiteY4" fmla="*/ 974391 h 1339211"/>
              <a:gd name="connsiteX5" fmla="*/ 99275 w 306850"/>
              <a:gd name="connsiteY5" fmla="*/ 1028684 h 1339211"/>
              <a:gd name="connsiteX6" fmla="*/ 207575 w 306850"/>
              <a:gd name="connsiteY6" fmla="*/ 1028684 h 1339211"/>
              <a:gd name="connsiteX7" fmla="*/ 207575 w 306850"/>
              <a:gd name="connsiteY7" fmla="*/ 974391 h 1339211"/>
              <a:gd name="connsiteX8" fmla="*/ 99275 w 306850"/>
              <a:gd name="connsiteY8" fmla="*/ 852409 h 1339211"/>
              <a:gd name="connsiteX9" fmla="*/ 99275 w 306850"/>
              <a:gd name="connsiteY9" fmla="*/ 906702 h 1339211"/>
              <a:gd name="connsiteX10" fmla="*/ 207575 w 306850"/>
              <a:gd name="connsiteY10" fmla="*/ 906702 h 1339211"/>
              <a:gd name="connsiteX11" fmla="*/ 207575 w 306850"/>
              <a:gd name="connsiteY11" fmla="*/ 852409 h 1339211"/>
              <a:gd name="connsiteX12" fmla="*/ 99275 w 306850"/>
              <a:gd name="connsiteY12" fmla="*/ 730427 h 1339211"/>
              <a:gd name="connsiteX13" fmla="*/ 99275 w 306850"/>
              <a:gd name="connsiteY13" fmla="*/ 784720 h 1339211"/>
              <a:gd name="connsiteX14" fmla="*/ 207575 w 306850"/>
              <a:gd name="connsiteY14" fmla="*/ 784720 h 1339211"/>
              <a:gd name="connsiteX15" fmla="*/ 207575 w 306850"/>
              <a:gd name="connsiteY15" fmla="*/ 730427 h 1339211"/>
              <a:gd name="connsiteX16" fmla="*/ 99275 w 306850"/>
              <a:gd name="connsiteY16" fmla="*/ 608446 h 1339211"/>
              <a:gd name="connsiteX17" fmla="*/ 99275 w 306850"/>
              <a:gd name="connsiteY17" fmla="*/ 662738 h 1339211"/>
              <a:gd name="connsiteX18" fmla="*/ 207575 w 306850"/>
              <a:gd name="connsiteY18" fmla="*/ 662738 h 1339211"/>
              <a:gd name="connsiteX19" fmla="*/ 207575 w 306850"/>
              <a:gd name="connsiteY19" fmla="*/ 608446 h 1339211"/>
              <a:gd name="connsiteX20" fmla="*/ 99275 w 306850"/>
              <a:gd name="connsiteY20" fmla="*/ 486464 h 1339211"/>
              <a:gd name="connsiteX21" fmla="*/ 99275 w 306850"/>
              <a:gd name="connsiteY21" fmla="*/ 540756 h 1339211"/>
              <a:gd name="connsiteX22" fmla="*/ 207575 w 306850"/>
              <a:gd name="connsiteY22" fmla="*/ 540756 h 1339211"/>
              <a:gd name="connsiteX23" fmla="*/ 207575 w 306850"/>
              <a:gd name="connsiteY23" fmla="*/ 486464 h 1339211"/>
              <a:gd name="connsiteX24" fmla="*/ 99275 w 306850"/>
              <a:gd name="connsiteY24" fmla="*/ 364482 h 1339211"/>
              <a:gd name="connsiteX25" fmla="*/ 99275 w 306850"/>
              <a:gd name="connsiteY25" fmla="*/ 418774 h 1339211"/>
              <a:gd name="connsiteX26" fmla="*/ 207575 w 306850"/>
              <a:gd name="connsiteY26" fmla="*/ 418774 h 1339211"/>
              <a:gd name="connsiteX27" fmla="*/ 207575 w 306850"/>
              <a:gd name="connsiteY27" fmla="*/ 364482 h 1339211"/>
              <a:gd name="connsiteX28" fmla="*/ 99275 w 306850"/>
              <a:gd name="connsiteY28" fmla="*/ 242500 h 1339211"/>
              <a:gd name="connsiteX29" fmla="*/ 99275 w 306850"/>
              <a:gd name="connsiteY29" fmla="*/ 296792 h 1339211"/>
              <a:gd name="connsiteX30" fmla="*/ 207575 w 306850"/>
              <a:gd name="connsiteY30" fmla="*/ 296792 h 1339211"/>
              <a:gd name="connsiteX31" fmla="*/ 207575 w 306850"/>
              <a:gd name="connsiteY31" fmla="*/ 242500 h 1339211"/>
              <a:gd name="connsiteX32" fmla="*/ 99275 w 306850"/>
              <a:gd name="connsiteY32" fmla="*/ 120518 h 1339211"/>
              <a:gd name="connsiteX33" fmla="*/ 99275 w 306850"/>
              <a:gd name="connsiteY33" fmla="*/ 174811 h 1339211"/>
              <a:gd name="connsiteX34" fmla="*/ 207575 w 306850"/>
              <a:gd name="connsiteY34" fmla="*/ 174811 h 1339211"/>
              <a:gd name="connsiteX35" fmla="*/ 207575 w 306850"/>
              <a:gd name="connsiteY35" fmla="*/ 120518 h 1339211"/>
              <a:gd name="connsiteX36" fmla="*/ 0 w 306850"/>
              <a:gd name="connsiteY36" fmla="*/ 0 h 1339211"/>
              <a:gd name="connsiteX37" fmla="*/ 306850 w 306850"/>
              <a:gd name="connsiteY37" fmla="*/ 0 h 1339211"/>
              <a:gd name="connsiteX38" fmla="*/ 306850 w 306850"/>
              <a:gd name="connsiteY38" fmla="*/ 1339211 h 1339211"/>
              <a:gd name="connsiteX39" fmla="*/ 0 w 306850"/>
              <a:gd name="connsiteY39" fmla="*/ 1339211 h 1339211"/>
              <a:gd name="connsiteX0" fmla="*/ 99275 w 306850"/>
              <a:gd name="connsiteY0" fmla="*/ 1277348 h 1520186"/>
              <a:gd name="connsiteX1" fmla="*/ 99275 w 306850"/>
              <a:gd name="connsiteY1" fmla="*/ 1331640 h 1520186"/>
              <a:gd name="connsiteX2" fmla="*/ 207575 w 306850"/>
              <a:gd name="connsiteY2" fmla="*/ 1331640 h 1520186"/>
              <a:gd name="connsiteX3" fmla="*/ 207575 w 306850"/>
              <a:gd name="connsiteY3" fmla="*/ 1277348 h 1520186"/>
              <a:gd name="connsiteX4" fmla="*/ 99275 w 306850"/>
              <a:gd name="connsiteY4" fmla="*/ 1277348 h 1520186"/>
              <a:gd name="connsiteX5" fmla="*/ 99275 w 306850"/>
              <a:gd name="connsiteY5" fmla="*/ 1155366 h 1520186"/>
              <a:gd name="connsiteX6" fmla="*/ 99275 w 306850"/>
              <a:gd name="connsiteY6" fmla="*/ 1209659 h 1520186"/>
              <a:gd name="connsiteX7" fmla="*/ 207575 w 306850"/>
              <a:gd name="connsiteY7" fmla="*/ 1209659 h 1520186"/>
              <a:gd name="connsiteX8" fmla="*/ 207575 w 306850"/>
              <a:gd name="connsiteY8" fmla="*/ 1155366 h 1520186"/>
              <a:gd name="connsiteX9" fmla="*/ 99275 w 306850"/>
              <a:gd name="connsiteY9" fmla="*/ 1155366 h 1520186"/>
              <a:gd name="connsiteX10" fmla="*/ 99275 w 306850"/>
              <a:gd name="connsiteY10" fmla="*/ 1033384 h 1520186"/>
              <a:gd name="connsiteX11" fmla="*/ 99275 w 306850"/>
              <a:gd name="connsiteY11" fmla="*/ 1087677 h 1520186"/>
              <a:gd name="connsiteX12" fmla="*/ 207575 w 306850"/>
              <a:gd name="connsiteY12" fmla="*/ 1087677 h 1520186"/>
              <a:gd name="connsiteX13" fmla="*/ 207575 w 306850"/>
              <a:gd name="connsiteY13" fmla="*/ 1033384 h 1520186"/>
              <a:gd name="connsiteX14" fmla="*/ 99275 w 306850"/>
              <a:gd name="connsiteY14" fmla="*/ 1033384 h 1520186"/>
              <a:gd name="connsiteX15" fmla="*/ 99275 w 306850"/>
              <a:gd name="connsiteY15" fmla="*/ 911402 h 1520186"/>
              <a:gd name="connsiteX16" fmla="*/ 99275 w 306850"/>
              <a:gd name="connsiteY16" fmla="*/ 965695 h 1520186"/>
              <a:gd name="connsiteX17" fmla="*/ 207575 w 306850"/>
              <a:gd name="connsiteY17" fmla="*/ 965695 h 1520186"/>
              <a:gd name="connsiteX18" fmla="*/ 207575 w 306850"/>
              <a:gd name="connsiteY18" fmla="*/ 911402 h 1520186"/>
              <a:gd name="connsiteX19" fmla="*/ 99275 w 306850"/>
              <a:gd name="connsiteY19" fmla="*/ 911402 h 1520186"/>
              <a:gd name="connsiteX20" fmla="*/ 99275 w 306850"/>
              <a:gd name="connsiteY20" fmla="*/ 789421 h 1520186"/>
              <a:gd name="connsiteX21" fmla="*/ 99275 w 306850"/>
              <a:gd name="connsiteY21" fmla="*/ 843713 h 1520186"/>
              <a:gd name="connsiteX22" fmla="*/ 207575 w 306850"/>
              <a:gd name="connsiteY22" fmla="*/ 843713 h 1520186"/>
              <a:gd name="connsiteX23" fmla="*/ 207575 w 306850"/>
              <a:gd name="connsiteY23" fmla="*/ 789421 h 1520186"/>
              <a:gd name="connsiteX24" fmla="*/ 99275 w 306850"/>
              <a:gd name="connsiteY24" fmla="*/ 789421 h 1520186"/>
              <a:gd name="connsiteX25" fmla="*/ 99275 w 306850"/>
              <a:gd name="connsiteY25" fmla="*/ 667439 h 1520186"/>
              <a:gd name="connsiteX26" fmla="*/ 99275 w 306850"/>
              <a:gd name="connsiteY26" fmla="*/ 721731 h 1520186"/>
              <a:gd name="connsiteX27" fmla="*/ 207575 w 306850"/>
              <a:gd name="connsiteY27" fmla="*/ 721731 h 1520186"/>
              <a:gd name="connsiteX28" fmla="*/ 207575 w 306850"/>
              <a:gd name="connsiteY28" fmla="*/ 667439 h 1520186"/>
              <a:gd name="connsiteX29" fmla="*/ 99275 w 306850"/>
              <a:gd name="connsiteY29" fmla="*/ 667439 h 1520186"/>
              <a:gd name="connsiteX30" fmla="*/ 99275 w 306850"/>
              <a:gd name="connsiteY30" fmla="*/ 545457 h 1520186"/>
              <a:gd name="connsiteX31" fmla="*/ 99275 w 306850"/>
              <a:gd name="connsiteY31" fmla="*/ 599749 h 1520186"/>
              <a:gd name="connsiteX32" fmla="*/ 207575 w 306850"/>
              <a:gd name="connsiteY32" fmla="*/ 599749 h 1520186"/>
              <a:gd name="connsiteX33" fmla="*/ 207575 w 306850"/>
              <a:gd name="connsiteY33" fmla="*/ 545457 h 1520186"/>
              <a:gd name="connsiteX34" fmla="*/ 99275 w 306850"/>
              <a:gd name="connsiteY34" fmla="*/ 545457 h 1520186"/>
              <a:gd name="connsiteX35" fmla="*/ 99275 w 306850"/>
              <a:gd name="connsiteY35" fmla="*/ 423475 h 1520186"/>
              <a:gd name="connsiteX36" fmla="*/ 99275 w 306850"/>
              <a:gd name="connsiteY36" fmla="*/ 477767 h 1520186"/>
              <a:gd name="connsiteX37" fmla="*/ 207575 w 306850"/>
              <a:gd name="connsiteY37" fmla="*/ 477767 h 1520186"/>
              <a:gd name="connsiteX38" fmla="*/ 207575 w 306850"/>
              <a:gd name="connsiteY38" fmla="*/ 423475 h 1520186"/>
              <a:gd name="connsiteX39" fmla="*/ 99275 w 306850"/>
              <a:gd name="connsiteY39" fmla="*/ 423475 h 1520186"/>
              <a:gd name="connsiteX40" fmla="*/ 99275 w 306850"/>
              <a:gd name="connsiteY40" fmla="*/ 301493 h 1520186"/>
              <a:gd name="connsiteX41" fmla="*/ 99275 w 306850"/>
              <a:gd name="connsiteY41" fmla="*/ 355786 h 1520186"/>
              <a:gd name="connsiteX42" fmla="*/ 207575 w 306850"/>
              <a:gd name="connsiteY42" fmla="*/ 355786 h 1520186"/>
              <a:gd name="connsiteX43" fmla="*/ 207575 w 306850"/>
              <a:gd name="connsiteY43" fmla="*/ 301493 h 1520186"/>
              <a:gd name="connsiteX44" fmla="*/ 99275 w 306850"/>
              <a:gd name="connsiteY44" fmla="*/ 301493 h 1520186"/>
              <a:gd name="connsiteX45" fmla="*/ 0 w 306850"/>
              <a:gd name="connsiteY45" fmla="*/ 180975 h 1520186"/>
              <a:gd name="connsiteX46" fmla="*/ 297325 w 306850"/>
              <a:gd name="connsiteY46" fmla="*/ 0 h 1520186"/>
              <a:gd name="connsiteX47" fmla="*/ 306850 w 306850"/>
              <a:gd name="connsiteY47" fmla="*/ 1520186 h 1520186"/>
              <a:gd name="connsiteX48" fmla="*/ 0 w 306850"/>
              <a:gd name="connsiteY48" fmla="*/ 1520186 h 1520186"/>
              <a:gd name="connsiteX49" fmla="*/ 0 w 306850"/>
              <a:gd name="connsiteY49" fmla="*/ 180975 h 15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06850" h="1520186">
                <a:moveTo>
                  <a:pt x="99275" y="1277348"/>
                </a:moveTo>
                <a:lnTo>
                  <a:pt x="99275" y="1331640"/>
                </a:lnTo>
                <a:lnTo>
                  <a:pt x="207575" y="1331640"/>
                </a:lnTo>
                <a:lnTo>
                  <a:pt x="207575" y="1277348"/>
                </a:lnTo>
                <a:lnTo>
                  <a:pt x="99275" y="1277348"/>
                </a:lnTo>
                <a:close/>
                <a:moveTo>
                  <a:pt x="99275" y="1155366"/>
                </a:moveTo>
                <a:lnTo>
                  <a:pt x="99275" y="1209659"/>
                </a:lnTo>
                <a:lnTo>
                  <a:pt x="207575" y="1209659"/>
                </a:lnTo>
                <a:lnTo>
                  <a:pt x="207575" y="1155366"/>
                </a:lnTo>
                <a:lnTo>
                  <a:pt x="99275" y="1155366"/>
                </a:lnTo>
                <a:close/>
                <a:moveTo>
                  <a:pt x="99275" y="1033384"/>
                </a:moveTo>
                <a:lnTo>
                  <a:pt x="99275" y="1087677"/>
                </a:lnTo>
                <a:lnTo>
                  <a:pt x="207575" y="1087677"/>
                </a:lnTo>
                <a:lnTo>
                  <a:pt x="207575" y="1033384"/>
                </a:lnTo>
                <a:lnTo>
                  <a:pt x="99275" y="1033384"/>
                </a:lnTo>
                <a:close/>
                <a:moveTo>
                  <a:pt x="99275" y="911402"/>
                </a:moveTo>
                <a:lnTo>
                  <a:pt x="99275" y="965695"/>
                </a:lnTo>
                <a:lnTo>
                  <a:pt x="207575" y="965695"/>
                </a:lnTo>
                <a:lnTo>
                  <a:pt x="207575" y="911402"/>
                </a:lnTo>
                <a:lnTo>
                  <a:pt x="99275" y="911402"/>
                </a:lnTo>
                <a:close/>
                <a:moveTo>
                  <a:pt x="99275" y="789421"/>
                </a:moveTo>
                <a:lnTo>
                  <a:pt x="99275" y="843713"/>
                </a:lnTo>
                <a:lnTo>
                  <a:pt x="207575" y="843713"/>
                </a:lnTo>
                <a:lnTo>
                  <a:pt x="207575" y="789421"/>
                </a:lnTo>
                <a:lnTo>
                  <a:pt x="99275" y="789421"/>
                </a:lnTo>
                <a:close/>
                <a:moveTo>
                  <a:pt x="99275" y="667439"/>
                </a:moveTo>
                <a:lnTo>
                  <a:pt x="99275" y="721731"/>
                </a:lnTo>
                <a:lnTo>
                  <a:pt x="207575" y="721731"/>
                </a:lnTo>
                <a:lnTo>
                  <a:pt x="207575" y="667439"/>
                </a:lnTo>
                <a:lnTo>
                  <a:pt x="99275" y="667439"/>
                </a:lnTo>
                <a:close/>
                <a:moveTo>
                  <a:pt x="99275" y="545457"/>
                </a:moveTo>
                <a:lnTo>
                  <a:pt x="99275" y="599749"/>
                </a:lnTo>
                <a:lnTo>
                  <a:pt x="207575" y="599749"/>
                </a:lnTo>
                <a:lnTo>
                  <a:pt x="207575" y="545457"/>
                </a:lnTo>
                <a:lnTo>
                  <a:pt x="99275" y="545457"/>
                </a:lnTo>
                <a:close/>
                <a:moveTo>
                  <a:pt x="99275" y="423475"/>
                </a:moveTo>
                <a:lnTo>
                  <a:pt x="99275" y="477767"/>
                </a:lnTo>
                <a:lnTo>
                  <a:pt x="207575" y="477767"/>
                </a:lnTo>
                <a:lnTo>
                  <a:pt x="207575" y="423475"/>
                </a:lnTo>
                <a:lnTo>
                  <a:pt x="99275" y="423475"/>
                </a:lnTo>
                <a:close/>
                <a:moveTo>
                  <a:pt x="99275" y="301493"/>
                </a:moveTo>
                <a:lnTo>
                  <a:pt x="99275" y="355786"/>
                </a:lnTo>
                <a:lnTo>
                  <a:pt x="207575" y="355786"/>
                </a:lnTo>
                <a:lnTo>
                  <a:pt x="207575" y="301493"/>
                </a:lnTo>
                <a:lnTo>
                  <a:pt x="99275" y="301493"/>
                </a:lnTo>
                <a:close/>
                <a:moveTo>
                  <a:pt x="0" y="180975"/>
                </a:moveTo>
                <a:lnTo>
                  <a:pt x="297325" y="0"/>
                </a:lnTo>
                <a:lnTo>
                  <a:pt x="306850" y="1520186"/>
                </a:lnTo>
                <a:lnTo>
                  <a:pt x="0" y="1520186"/>
                </a:lnTo>
                <a:lnTo>
                  <a:pt x="0" y="1809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D58D5B7-854B-456B-A621-18524C40538A}"/>
              </a:ext>
            </a:extLst>
          </p:cNvPr>
          <p:cNvSpPr/>
          <p:nvPr/>
        </p:nvSpPr>
        <p:spPr>
          <a:xfrm>
            <a:off x="1638567" y="4981820"/>
            <a:ext cx="565399" cy="817337"/>
          </a:xfrm>
          <a:custGeom>
            <a:avLst/>
            <a:gdLst>
              <a:gd name="connsiteX0" fmla="*/ 238494 w 462454"/>
              <a:gd name="connsiteY0" fmla="*/ 563076 h 870531"/>
              <a:gd name="connsiteX1" fmla="*/ 238494 w 462454"/>
              <a:gd name="connsiteY1" fmla="*/ 715154 h 870531"/>
              <a:gd name="connsiteX2" fmla="*/ 324676 w 462454"/>
              <a:gd name="connsiteY2" fmla="*/ 715154 h 870531"/>
              <a:gd name="connsiteX3" fmla="*/ 324676 w 462454"/>
              <a:gd name="connsiteY3" fmla="*/ 563076 h 870531"/>
              <a:gd name="connsiteX4" fmla="*/ 238494 w 462454"/>
              <a:gd name="connsiteY4" fmla="*/ 353251 h 870531"/>
              <a:gd name="connsiteX5" fmla="*/ 238494 w 462454"/>
              <a:gd name="connsiteY5" fmla="*/ 505329 h 870531"/>
              <a:gd name="connsiteX6" fmla="*/ 324676 w 462454"/>
              <a:gd name="connsiteY6" fmla="*/ 505329 h 870531"/>
              <a:gd name="connsiteX7" fmla="*/ 324676 w 462454"/>
              <a:gd name="connsiteY7" fmla="*/ 353251 h 870531"/>
              <a:gd name="connsiteX8" fmla="*/ 231227 w 462454"/>
              <a:gd name="connsiteY8" fmla="*/ 0 h 870531"/>
              <a:gd name="connsiteX9" fmla="*/ 462454 w 462454"/>
              <a:gd name="connsiteY9" fmla="*/ 308459 h 870531"/>
              <a:gd name="connsiteX10" fmla="*/ 384652 w 462454"/>
              <a:gd name="connsiteY10" fmla="*/ 308459 h 870531"/>
              <a:gd name="connsiteX11" fmla="*/ 384652 w 462454"/>
              <a:gd name="connsiteY11" fmla="*/ 870531 h 870531"/>
              <a:gd name="connsiteX12" fmla="*/ 77802 w 462454"/>
              <a:gd name="connsiteY12" fmla="*/ 870531 h 870531"/>
              <a:gd name="connsiteX13" fmla="*/ 77802 w 462454"/>
              <a:gd name="connsiteY13" fmla="*/ 308459 h 870531"/>
              <a:gd name="connsiteX14" fmla="*/ 0 w 462454"/>
              <a:gd name="connsiteY14" fmla="*/ 308459 h 87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2454" h="870531">
                <a:moveTo>
                  <a:pt x="238494" y="563076"/>
                </a:moveTo>
                <a:lnTo>
                  <a:pt x="238494" y="715154"/>
                </a:lnTo>
                <a:lnTo>
                  <a:pt x="324676" y="715154"/>
                </a:lnTo>
                <a:lnTo>
                  <a:pt x="324676" y="563076"/>
                </a:lnTo>
                <a:close/>
                <a:moveTo>
                  <a:pt x="238494" y="353251"/>
                </a:moveTo>
                <a:lnTo>
                  <a:pt x="238494" y="505329"/>
                </a:lnTo>
                <a:lnTo>
                  <a:pt x="324676" y="505329"/>
                </a:lnTo>
                <a:lnTo>
                  <a:pt x="324676" y="353251"/>
                </a:lnTo>
                <a:close/>
                <a:moveTo>
                  <a:pt x="231227" y="0"/>
                </a:moveTo>
                <a:lnTo>
                  <a:pt x="462454" y="308459"/>
                </a:lnTo>
                <a:lnTo>
                  <a:pt x="384652" y="308459"/>
                </a:lnTo>
                <a:lnTo>
                  <a:pt x="384652" y="870531"/>
                </a:lnTo>
                <a:lnTo>
                  <a:pt x="77802" y="870531"/>
                </a:lnTo>
                <a:lnTo>
                  <a:pt x="77802" y="308459"/>
                </a:lnTo>
                <a:lnTo>
                  <a:pt x="0" y="3084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1F33D4A-B2B8-4AEB-A338-1362AACE3CE0}"/>
              </a:ext>
            </a:extLst>
          </p:cNvPr>
          <p:cNvSpPr/>
          <p:nvPr/>
        </p:nvSpPr>
        <p:spPr>
          <a:xfrm>
            <a:off x="1217580" y="4695671"/>
            <a:ext cx="384274" cy="1114425"/>
          </a:xfrm>
          <a:custGeom>
            <a:avLst/>
            <a:gdLst>
              <a:gd name="connsiteX0" fmla="*/ 159201 w 408118"/>
              <a:gd name="connsiteY0" fmla="*/ 578755 h 1158732"/>
              <a:gd name="connsiteX1" fmla="*/ 159201 w 408118"/>
              <a:gd name="connsiteY1" fmla="*/ 665832 h 1158732"/>
              <a:gd name="connsiteX2" fmla="*/ 248917 w 408118"/>
              <a:gd name="connsiteY2" fmla="*/ 665832 h 1158732"/>
              <a:gd name="connsiteX3" fmla="*/ 248917 w 408118"/>
              <a:gd name="connsiteY3" fmla="*/ 578755 h 1158732"/>
              <a:gd name="connsiteX4" fmla="*/ 159201 w 408118"/>
              <a:gd name="connsiteY4" fmla="*/ 578755 h 1158732"/>
              <a:gd name="connsiteX5" fmla="*/ 278823 w 408118"/>
              <a:gd name="connsiteY5" fmla="*/ 576996 h 1158732"/>
              <a:gd name="connsiteX6" fmla="*/ 278823 w 408118"/>
              <a:gd name="connsiteY6" fmla="*/ 664073 h 1158732"/>
              <a:gd name="connsiteX7" fmla="*/ 365020 w 408118"/>
              <a:gd name="connsiteY7" fmla="*/ 664073 h 1158732"/>
              <a:gd name="connsiteX8" fmla="*/ 365020 w 408118"/>
              <a:gd name="connsiteY8" fmla="*/ 576996 h 1158732"/>
              <a:gd name="connsiteX9" fmla="*/ 278823 w 408118"/>
              <a:gd name="connsiteY9" fmla="*/ 576996 h 1158732"/>
              <a:gd name="connsiteX10" fmla="*/ 43979 w 408118"/>
              <a:gd name="connsiteY10" fmla="*/ 576996 h 1158732"/>
              <a:gd name="connsiteX11" fmla="*/ 43979 w 408118"/>
              <a:gd name="connsiteY11" fmla="*/ 664952 h 1158732"/>
              <a:gd name="connsiteX12" fmla="*/ 131935 w 408118"/>
              <a:gd name="connsiteY12" fmla="*/ 665832 h 1158732"/>
              <a:gd name="connsiteX13" fmla="*/ 132814 w 408118"/>
              <a:gd name="connsiteY13" fmla="*/ 576996 h 1158732"/>
              <a:gd name="connsiteX14" fmla="*/ 43979 w 408118"/>
              <a:gd name="connsiteY14" fmla="*/ 576996 h 1158732"/>
              <a:gd name="connsiteX15" fmla="*/ 160960 w 408118"/>
              <a:gd name="connsiteY15" fmla="*/ 449459 h 1158732"/>
              <a:gd name="connsiteX16" fmla="*/ 160960 w 408118"/>
              <a:gd name="connsiteY16" fmla="*/ 539174 h 1158732"/>
              <a:gd name="connsiteX17" fmla="*/ 248917 w 408118"/>
              <a:gd name="connsiteY17" fmla="*/ 539174 h 1158732"/>
              <a:gd name="connsiteX18" fmla="*/ 248917 w 408118"/>
              <a:gd name="connsiteY18" fmla="*/ 449459 h 1158732"/>
              <a:gd name="connsiteX19" fmla="*/ 160960 w 408118"/>
              <a:gd name="connsiteY19" fmla="*/ 449459 h 1158732"/>
              <a:gd name="connsiteX20" fmla="*/ 44858 w 408118"/>
              <a:gd name="connsiteY20" fmla="*/ 449459 h 1158732"/>
              <a:gd name="connsiteX21" fmla="*/ 44858 w 408118"/>
              <a:gd name="connsiteY21" fmla="*/ 539174 h 1158732"/>
              <a:gd name="connsiteX22" fmla="*/ 131935 w 408118"/>
              <a:gd name="connsiteY22" fmla="*/ 539174 h 1158732"/>
              <a:gd name="connsiteX23" fmla="*/ 131935 w 408118"/>
              <a:gd name="connsiteY23" fmla="*/ 449459 h 1158732"/>
              <a:gd name="connsiteX24" fmla="*/ 44858 w 408118"/>
              <a:gd name="connsiteY24" fmla="*/ 449459 h 1158732"/>
              <a:gd name="connsiteX25" fmla="*/ 278823 w 408118"/>
              <a:gd name="connsiteY25" fmla="*/ 448579 h 1158732"/>
              <a:gd name="connsiteX26" fmla="*/ 278823 w 408118"/>
              <a:gd name="connsiteY26" fmla="*/ 538295 h 1158732"/>
              <a:gd name="connsiteX27" fmla="*/ 365020 w 408118"/>
              <a:gd name="connsiteY27" fmla="*/ 538295 h 1158732"/>
              <a:gd name="connsiteX28" fmla="*/ 365020 w 408118"/>
              <a:gd name="connsiteY28" fmla="*/ 448579 h 1158732"/>
              <a:gd name="connsiteX29" fmla="*/ 278823 w 408118"/>
              <a:gd name="connsiteY29" fmla="*/ 448579 h 1158732"/>
              <a:gd name="connsiteX30" fmla="*/ 277943 w 408118"/>
              <a:gd name="connsiteY30" fmla="*/ 318403 h 1158732"/>
              <a:gd name="connsiteX31" fmla="*/ 277943 w 408118"/>
              <a:gd name="connsiteY31" fmla="*/ 408999 h 1158732"/>
              <a:gd name="connsiteX32" fmla="*/ 366779 w 408118"/>
              <a:gd name="connsiteY32" fmla="*/ 408999 h 1158732"/>
              <a:gd name="connsiteX33" fmla="*/ 366779 w 408118"/>
              <a:gd name="connsiteY33" fmla="*/ 318403 h 1158732"/>
              <a:gd name="connsiteX34" fmla="*/ 277943 w 408118"/>
              <a:gd name="connsiteY34" fmla="*/ 318403 h 1158732"/>
              <a:gd name="connsiteX35" fmla="*/ 159201 w 408118"/>
              <a:gd name="connsiteY35" fmla="*/ 318403 h 1158732"/>
              <a:gd name="connsiteX36" fmla="*/ 159201 w 408118"/>
              <a:gd name="connsiteY36" fmla="*/ 407239 h 1158732"/>
              <a:gd name="connsiteX37" fmla="*/ 249797 w 408118"/>
              <a:gd name="connsiteY37" fmla="*/ 407239 h 1158732"/>
              <a:gd name="connsiteX38" fmla="*/ 249797 w 408118"/>
              <a:gd name="connsiteY38" fmla="*/ 318403 h 1158732"/>
              <a:gd name="connsiteX39" fmla="*/ 159201 w 408118"/>
              <a:gd name="connsiteY39" fmla="*/ 318403 h 1158732"/>
              <a:gd name="connsiteX40" fmla="*/ 43979 w 408118"/>
              <a:gd name="connsiteY40" fmla="*/ 318403 h 1158732"/>
              <a:gd name="connsiteX41" fmla="*/ 43979 w 408118"/>
              <a:gd name="connsiteY41" fmla="*/ 408119 h 1158732"/>
              <a:gd name="connsiteX42" fmla="*/ 131935 w 408118"/>
              <a:gd name="connsiteY42" fmla="*/ 408119 h 1158732"/>
              <a:gd name="connsiteX43" fmla="*/ 131935 w 408118"/>
              <a:gd name="connsiteY43" fmla="*/ 318403 h 1158732"/>
              <a:gd name="connsiteX44" fmla="*/ 43979 w 408118"/>
              <a:gd name="connsiteY44" fmla="*/ 318403 h 1158732"/>
              <a:gd name="connsiteX45" fmla="*/ 43098 w 408118"/>
              <a:gd name="connsiteY45" fmla="*/ 187348 h 1158732"/>
              <a:gd name="connsiteX46" fmla="*/ 43098 w 408118"/>
              <a:gd name="connsiteY46" fmla="*/ 279702 h 1158732"/>
              <a:gd name="connsiteX47" fmla="*/ 132814 w 408118"/>
              <a:gd name="connsiteY47" fmla="*/ 279702 h 1158732"/>
              <a:gd name="connsiteX48" fmla="*/ 132814 w 408118"/>
              <a:gd name="connsiteY48" fmla="*/ 187348 h 1158732"/>
              <a:gd name="connsiteX49" fmla="*/ 43098 w 408118"/>
              <a:gd name="connsiteY49" fmla="*/ 187348 h 1158732"/>
              <a:gd name="connsiteX50" fmla="*/ 43979 w 408118"/>
              <a:gd name="connsiteY50" fmla="*/ 60690 h 1158732"/>
              <a:gd name="connsiteX51" fmla="*/ 43979 w 408118"/>
              <a:gd name="connsiteY51" fmla="*/ 152166 h 1158732"/>
              <a:gd name="connsiteX52" fmla="*/ 133694 w 408118"/>
              <a:gd name="connsiteY52" fmla="*/ 152166 h 1158732"/>
              <a:gd name="connsiteX53" fmla="*/ 133694 w 408118"/>
              <a:gd name="connsiteY53" fmla="*/ 60690 h 1158732"/>
              <a:gd name="connsiteX54" fmla="*/ 43979 w 408118"/>
              <a:gd name="connsiteY54" fmla="*/ 60690 h 1158732"/>
              <a:gd name="connsiteX55" fmla="*/ 0 w 408118"/>
              <a:gd name="connsiteY55" fmla="*/ 0 h 1158732"/>
              <a:gd name="connsiteX56" fmla="*/ 155702 w 408118"/>
              <a:gd name="connsiteY56" fmla="*/ 0 h 1158732"/>
              <a:gd name="connsiteX57" fmla="*/ 155702 w 408118"/>
              <a:gd name="connsiteY57" fmla="*/ 281913 h 1158732"/>
              <a:gd name="connsiteX58" fmla="*/ 277943 w 408118"/>
              <a:gd name="connsiteY58" fmla="*/ 281913 h 1158732"/>
              <a:gd name="connsiteX59" fmla="*/ 277943 w 408118"/>
              <a:gd name="connsiteY59" fmla="*/ 282341 h 1158732"/>
              <a:gd name="connsiteX60" fmla="*/ 366779 w 408118"/>
              <a:gd name="connsiteY60" fmla="*/ 282341 h 1158732"/>
              <a:gd name="connsiteX61" fmla="*/ 366779 w 408118"/>
              <a:gd name="connsiteY61" fmla="*/ 281913 h 1158732"/>
              <a:gd name="connsiteX62" fmla="*/ 408118 w 408118"/>
              <a:gd name="connsiteY62" fmla="*/ 281913 h 1158732"/>
              <a:gd name="connsiteX63" fmla="*/ 408118 w 408118"/>
              <a:gd name="connsiteY63" fmla="*/ 1158732 h 1158732"/>
              <a:gd name="connsiteX64" fmla="*/ 0 w 408118"/>
              <a:gd name="connsiteY64" fmla="*/ 1158732 h 115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08118" h="1158732">
                <a:moveTo>
                  <a:pt x="159201" y="578755"/>
                </a:moveTo>
                <a:cubicBezTo>
                  <a:pt x="159201" y="608660"/>
                  <a:pt x="159201" y="638565"/>
                  <a:pt x="159201" y="665832"/>
                </a:cubicBezTo>
                <a:cubicBezTo>
                  <a:pt x="189986" y="668470"/>
                  <a:pt x="222530" y="665832"/>
                  <a:pt x="248917" y="665832"/>
                </a:cubicBezTo>
                <a:cubicBezTo>
                  <a:pt x="248917" y="634168"/>
                  <a:pt x="248917" y="608660"/>
                  <a:pt x="248917" y="578755"/>
                </a:cubicBezTo>
                <a:cubicBezTo>
                  <a:pt x="217253" y="578755"/>
                  <a:pt x="188227" y="578755"/>
                  <a:pt x="159201" y="578755"/>
                </a:cubicBezTo>
                <a:close/>
                <a:moveTo>
                  <a:pt x="278823" y="576996"/>
                </a:moveTo>
                <a:cubicBezTo>
                  <a:pt x="278823" y="606901"/>
                  <a:pt x="278823" y="632408"/>
                  <a:pt x="278823" y="664073"/>
                </a:cubicBezTo>
                <a:cubicBezTo>
                  <a:pt x="311366" y="664073"/>
                  <a:pt x="346549" y="664952"/>
                  <a:pt x="365020" y="664073"/>
                </a:cubicBezTo>
                <a:cubicBezTo>
                  <a:pt x="365020" y="632408"/>
                  <a:pt x="365020" y="606021"/>
                  <a:pt x="365020" y="576996"/>
                </a:cubicBezTo>
                <a:cubicBezTo>
                  <a:pt x="335114" y="576996"/>
                  <a:pt x="306968" y="576996"/>
                  <a:pt x="278823" y="576996"/>
                </a:cubicBezTo>
                <a:close/>
                <a:moveTo>
                  <a:pt x="43979" y="576996"/>
                </a:moveTo>
                <a:cubicBezTo>
                  <a:pt x="43979" y="605142"/>
                  <a:pt x="43979" y="638565"/>
                  <a:pt x="43979" y="664952"/>
                </a:cubicBezTo>
                <a:cubicBezTo>
                  <a:pt x="81799" y="664952"/>
                  <a:pt x="105548" y="664073"/>
                  <a:pt x="131935" y="665832"/>
                </a:cubicBezTo>
                <a:cubicBezTo>
                  <a:pt x="131935" y="631529"/>
                  <a:pt x="132814" y="602503"/>
                  <a:pt x="132814" y="576996"/>
                </a:cubicBezTo>
                <a:cubicBezTo>
                  <a:pt x="102030" y="576996"/>
                  <a:pt x="73884" y="576996"/>
                  <a:pt x="43979" y="576996"/>
                </a:cubicBezTo>
                <a:close/>
                <a:moveTo>
                  <a:pt x="160960" y="449459"/>
                </a:moveTo>
                <a:cubicBezTo>
                  <a:pt x="160960" y="481123"/>
                  <a:pt x="160960" y="509268"/>
                  <a:pt x="160960" y="539174"/>
                </a:cubicBezTo>
                <a:cubicBezTo>
                  <a:pt x="189986" y="539174"/>
                  <a:pt x="217253" y="539174"/>
                  <a:pt x="248917" y="539174"/>
                </a:cubicBezTo>
                <a:cubicBezTo>
                  <a:pt x="248917" y="506630"/>
                  <a:pt x="248917" y="477604"/>
                  <a:pt x="248917" y="449459"/>
                </a:cubicBezTo>
                <a:cubicBezTo>
                  <a:pt x="218132" y="449459"/>
                  <a:pt x="189107" y="449459"/>
                  <a:pt x="160960" y="449459"/>
                </a:cubicBezTo>
                <a:close/>
                <a:moveTo>
                  <a:pt x="44858" y="449459"/>
                </a:moveTo>
                <a:cubicBezTo>
                  <a:pt x="44858" y="481123"/>
                  <a:pt x="44858" y="509268"/>
                  <a:pt x="44858" y="539174"/>
                </a:cubicBezTo>
                <a:cubicBezTo>
                  <a:pt x="75643" y="539174"/>
                  <a:pt x="102910" y="539174"/>
                  <a:pt x="131935" y="539174"/>
                </a:cubicBezTo>
                <a:cubicBezTo>
                  <a:pt x="131935" y="505751"/>
                  <a:pt x="131935" y="477604"/>
                  <a:pt x="131935" y="449459"/>
                </a:cubicBezTo>
                <a:cubicBezTo>
                  <a:pt x="100271" y="449459"/>
                  <a:pt x="72125" y="449459"/>
                  <a:pt x="44858" y="449459"/>
                </a:cubicBezTo>
                <a:close/>
                <a:moveTo>
                  <a:pt x="278823" y="448579"/>
                </a:moveTo>
                <a:cubicBezTo>
                  <a:pt x="278823" y="479364"/>
                  <a:pt x="278823" y="508389"/>
                  <a:pt x="278823" y="538295"/>
                </a:cubicBezTo>
                <a:cubicBezTo>
                  <a:pt x="308727" y="538295"/>
                  <a:pt x="335994" y="538295"/>
                  <a:pt x="365020" y="538295"/>
                </a:cubicBezTo>
                <a:cubicBezTo>
                  <a:pt x="365020" y="507510"/>
                  <a:pt x="365020" y="478484"/>
                  <a:pt x="365020" y="448579"/>
                </a:cubicBezTo>
                <a:cubicBezTo>
                  <a:pt x="335994" y="448579"/>
                  <a:pt x="308727" y="448579"/>
                  <a:pt x="278823" y="448579"/>
                </a:cubicBezTo>
                <a:close/>
                <a:moveTo>
                  <a:pt x="277943" y="318403"/>
                </a:moveTo>
                <a:cubicBezTo>
                  <a:pt x="277943" y="350067"/>
                  <a:pt x="277943" y="379094"/>
                  <a:pt x="277943" y="408999"/>
                </a:cubicBezTo>
                <a:cubicBezTo>
                  <a:pt x="309607" y="408999"/>
                  <a:pt x="337753" y="408999"/>
                  <a:pt x="366779" y="408999"/>
                </a:cubicBezTo>
                <a:cubicBezTo>
                  <a:pt x="366779" y="378214"/>
                  <a:pt x="366779" y="349187"/>
                  <a:pt x="366779" y="318403"/>
                </a:cubicBezTo>
                <a:cubicBezTo>
                  <a:pt x="336873" y="318403"/>
                  <a:pt x="307848" y="318403"/>
                  <a:pt x="277943" y="318403"/>
                </a:cubicBezTo>
                <a:close/>
                <a:moveTo>
                  <a:pt x="159201" y="318403"/>
                </a:moveTo>
                <a:cubicBezTo>
                  <a:pt x="159201" y="349187"/>
                  <a:pt x="159201" y="378214"/>
                  <a:pt x="159201" y="407239"/>
                </a:cubicBezTo>
                <a:cubicBezTo>
                  <a:pt x="190866" y="407239"/>
                  <a:pt x="219892" y="407239"/>
                  <a:pt x="249797" y="407239"/>
                </a:cubicBezTo>
                <a:cubicBezTo>
                  <a:pt x="249797" y="376454"/>
                  <a:pt x="249797" y="349187"/>
                  <a:pt x="249797" y="318403"/>
                </a:cubicBezTo>
                <a:cubicBezTo>
                  <a:pt x="217253" y="318403"/>
                  <a:pt x="188227" y="318403"/>
                  <a:pt x="159201" y="318403"/>
                </a:cubicBezTo>
                <a:close/>
                <a:moveTo>
                  <a:pt x="43979" y="318403"/>
                </a:moveTo>
                <a:cubicBezTo>
                  <a:pt x="43979" y="349187"/>
                  <a:pt x="43979" y="378214"/>
                  <a:pt x="43979" y="408119"/>
                </a:cubicBezTo>
                <a:cubicBezTo>
                  <a:pt x="74764" y="408119"/>
                  <a:pt x="102910" y="408119"/>
                  <a:pt x="131935" y="408119"/>
                </a:cubicBezTo>
                <a:cubicBezTo>
                  <a:pt x="131935" y="376454"/>
                  <a:pt x="131935" y="347429"/>
                  <a:pt x="131935" y="318403"/>
                </a:cubicBezTo>
                <a:cubicBezTo>
                  <a:pt x="100271" y="318403"/>
                  <a:pt x="72125" y="318403"/>
                  <a:pt x="43979" y="318403"/>
                </a:cubicBezTo>
                <a:close/>
                <a:moveTo>
                  <a:pt x="43098" y="187348"/>
                </a:moveTo>
                <a:cubicBezTo>
                  <a:pt x="43098" y="219892"/>
                  <a:pt x="43098" y="249797"/>
                  <a:pt x="43098" y="279702"/>
                </a:cubicBezTo>
                <a:cubicBezTo>
                  <a:pt x="74764" y="279702"/>
                  <a:pt x="104668" y="279702"/>
                  <a:pt x="132814" y="279702"/>
                </a:cubicBezTo>
                <a:cubicBezTo>
                  <a:pt x="132814" y="247159"/>
                  <a:pt x="132814" y="218133"/>
                  <a:pt x="132814" y="187348"/>
                </a:cubicBezTo>
                <a:cubicBezTo>
                  <a:pt x="102030" y="187348"/>
                  <a:pt x="73884" y="187348"/>
                  <a:pt x="43098" y="187348"/>
                </a:cubicBezTo>
                <a:close/>
                <a:moveTo>
                  <a:pt x="43979" y="60690"/>
                </a:moveTo>
                <a:cubicBezTo>
                  <a:pt x="43979" y="93234"/>
                  <a:pt x="43979" y="122259"/>
                  <a:pt x="43979" y="152166"/>
                </a:cubicBezTo>
                <a:cubicBezTo>
                  <a:pt x="75643" y="152166"/>
                  <a:pt x="103789" y="152166"/>
                  <a:pt x="133694" y="152166"/>
                </a:cubicBezTo>
                <a:cubicBezTo>
                  <a:pt x="133694" y="121380"/>
                  <a:pt x="133694" y="93234"/>
                  <a:pt x="133694" y="60690"/>
                </a:cubicBezTo>
                <a:cubicBezTo>
                  <a:pt x="101151" y="60690"/>
                  <a:pt x="72125" y="60690"/>
                  <a:pt x="43979" y="60690"/>
                </a:cubicBezTo>
                <a:close/>
                <a:moveTo>
                  <a:pt x="0" y="0"/>
                </a:moveTo>
                <a:lnTo>
                  <a:pt x="155702" y="0"/>
                </a:lnTo>
                <a:lnTo>
                  <a:pt x="155702" y="281913"/>
                </a:lnTo>
                <a:lnTo>
                  <a:pt x="277943" y="281913"/>
                </a:lnTo>
                <a:lnTo>
                  <a:pt x="277943" y="282341"/>
                </a:lnTo>
                <a:cubicBezTo>
                  <a:pt x="307848" y="282341"/>
                  <a:pt x="334235" y="282341"/>
                  <a:pt x="366779" y="282341"/>
                </a:cubicBezTo>
                <a:lnTo>
                  <a:pt x="366779" y="281913"/>
                </a:lnTo>
                <a:lnTo>
                  <a:pt x="408118" y="281913"/>
                </a:lnTo>
                <a:lnTo>
                  <a:pt x="408118" y="1158732"/>
                </a:lnTo>
                <a:lnTo>
                  <a:pt x="0" y="1158732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667083B-34DB-4C17-90F0-0FDEB9D4AF96}"/>
              </a:ext>
            </a:extLst>
          </p:cNvPr>
          <p:cNvSpPr/>
          <p:nvPr/>
        </p:nvSpPr>
        <p:spPr>
          <a:xfrm flipH="1">
            <a:off x="3402642" y="4367014"/>
            <a:ext cx="482521" cy="1399348"/>
          </a:xfrm>
          <a:custGeom>
            <a:avLst/>
            <a:gdLst>
              <a:gd name="connsiteX0" fmla="*/ 159201 w 408118"/>
              <a:gd name="connsiteY0" fmla="*/ 578755 h 1158732"/>
              <a:gd name="connsiteX1" fmla="*/ 159201 w 408118"/>
              <a:gd name="connsiteY1" fmla="*/ 665832 h 1158732"/>
              <a:gd name="connsiteX2" fmla="*/ 248917 w 408118"/>
              <a:gd name="connsiteY2" fmla="*/ 665832 h 1158732"/>
              <a:gd name="connsiteX3" fmla="*/ 248917 w 408118"/>
              <a:gd name="connsiteY3" fmla="*/ 578755 h 1158732"/>
              <a:gd name="connsiteX4" fmla="*/ 159201 w 408118"/>
              <a:gd name="connsiteY4" fmla="*/ 578755 h 1158732"/>
              <a:gd name="connsiteX5" fmla="*/ 278823 w 408118"/>
              <a:gd name="connsiteY5" fmla="*/ 576996 h 1158732"/>
              <a:gd name="connsiteX6" fmla="*/ 278823 w 408118"/>
              <a:gd name="connsiteY6" fmla="*/ 664073 h 1158732"/>
              <a:gd name="connsiteX7" fmla="*/ 365020 w 408118"/>
              <a:gd name="connsiteY7" fmla="*/ 664073 h 1158732"/>
              <a:gd name="connsiteX8" fmla="*/ 365020 w 408118"/>
              <a:gd name="connsiteY8" fmla="*/ 576996 h 1158732"/>
              <a:gd name="connsiteX9" fmla="*/ 278823 w 408118"/>
              <a:gd name="connsiteY9" fmla="*/ 576996 h 1158732"/>
              <a:gd name="connsiteX10" fmla="*/ 43979 w 408118"/>
              <a:gd name="connsiteY10" fmla="*/ 576996 h 1158732"/>
              <a:gd name="connsiteX11" fmla="*/ 43979 w 408118"/>
              <a:gd name="connsiteY11" fmla="*/ 664952 h 1158732"/>
              <a:gd name="connsiteX12" fmla="*/ 131935 w 408118"/>
              <a:gd name="connsiteY12" fmla="*/ 665832 h 1158732"/>
              <a:gd name="connsiteX13" fmla="*/ 132814 w 408118"/>
              <a:gd name="connsiteY13" fmla="*/ 576996 h 1158732"/>
              <a:gd name="connsiteX14" fmla="*/ 43979 w 408118"/>
              <a:gd name="connsiteY14" fmla="*/ 576996 h 1158732"/>
              <a:gd name="connsiteX15" fmla="*/ 160960 w 408118"/>
              <a:gd name="connsiteY15" fmla="*/ 449459 h 1158732"/>
              <a:gd name="connsiteX16" fmla="*/ 160960 w 408118"/>
              <a:gd name="connsiteY16" fmla="*/ 539174 h 1158732"/>
              <a:gd name="connsiteX17" fmla="*/ 248917 w 408118"/>
              <a:gd name="connsiteY17" fmla="*/ 539174 h 1158732"/>
              <a:gd name="connsiteX18" fmla="*/ 248917 w 408118"/>
              <a:gd name="connsiteY18" fmla="*/ 449459 h 1158732"/>
              <a:gd name="connsiteX19" fmla="*/ 160960 w 408118"/>
              <a:gd name="connsiteY19" fmla="*/ 449459 h 1158732"/>
              <a:gd name="connsiteX20" fmla="*/ 44858 w 408118"/>
              <a:gd name="connsiteY20" fmla="*/ 449459 h 1158732"/>
              <a:gd name="connsiteX21" fmla="*/ 44858 w 408118"/>
              <a:gd name="connsiteY21" fmla="*/ 539174 h 1158732"/>
              <a:gd name="connsiteX22" fmla="*/ 131935 w 408118"/>
              <a:gd name="connsiteY22" fmla="*/ 539174 h 1158732"/>
              <a:gd name="connsiteX23" fmla="*/ 131935 w 408118"/>
              <a:gd name="connsiteY23" fmla="*/ 449459 h 1158732"/>
              <a:gd name="connsiteX24" fmla="*/ 44858 w 408118"/>
              <a:gd name="connsiteY24" fmla="*/ 449459 h 1158732"/>
              <a:gd name="connsiteX25" fmla="*/ 278823 w 408118"/>
              <a:gd name="connsiteY25" fmla="*/ 448579 h 1158732"/>
              <a:gd name="connsiteX26" fmla="*/ 278823 w 408118"/>
              <a:gd name="connsiteY26" fmla="*/ 538295 h 1158732"/>
              <a:gd name="connsiteX27" fmla="*/ 365020 w 408118"/>
              <a:gd name="connsiteY27" fmla="*/ 538295 h 1158732"/>
              <a:gd name="connsiteX28" fmla="*/ 365020 w 408118"/>
              <a:gd name="connsiteY28" fmla="*/ 448579 h 1158732"/>
              <a:gd name="connsiteX29" fmla="*/ 278823 w 408118"/>
              <a:gd name="connsiteY29" fmla="*/ 448579 h 1158732"/>
              <a:gd name="connsiteX30" fmla="*/ 277943 w 408118"/>
              <a:gd name="connsiteY30" fmla="*/ 318403 h 1158732"/>
              <a:gd name="connsiteX31" fmla="*/ 277943 w 408118"/>
              <a:gd name="connsiteY31" fmla="*/ 408999 h 1158732"/>
              <a:gd name="connsiteX32" fmla="*/ 366779 w 408118"/>
              <a:gd name="connsiteY32" fmla="*/ 408999 h 1158732"/>
              <a:gd name="connsiteX33" fmla="*/ 366779 w 408118"/>
              <a:gd name="connsiteY33" fmla="*/ 318403 h 1158732"/>
              <a:gd name="connsiteX34" fmla="*/ 277943 w 408118"/>
              <a:gd name="connsiteY34" fmla="*/ 318403 h 1158732"/>
              <a:gd name="connsiteX35" fmla="*/ 159201 w 408118"/>
              <a:gd name="connsiteY35" fmla="*/ 318403 h 1158732"/>
              <a:gd name="connsiteX36" fmla="*/ 159201 w 408118"/>
              <a:gd name="connsiteY36" fmla="*/ 407239 h 1158732"/>
              <a:gd name="connsiteX37" fmla="*/ 249797 w 408118"/>
              <a:gd name="connsiteY37" fmla="*/ 407239 h 1158732"/>
              <a:gd name="connsiteX38" fmla="*/ 249797 w 408118"/>
              <a:gd name="connsiteY38" fmla="*/ 318403 h 1158732"/>
              <a:gd name="connsiteX39" fmla="*/ 159201 w 408118"/>
              <a:gd name="connsiteY39" fmla="*/ 318403 h 1158732"/>
              <a:gd name="connsiteX40" fmla="*/ 43979 w 408118"/>
              <a:gd name="connsiteY40" fmla="*/ 318403 h 1158732"/>
              <a:gd name="connsiteX41" fmla="*/ 43979 w 408118"/>
              <a:gd name="connsiteY41" fmla="*/ 408119 h 1158732"/>
              <a:gd name="connsiteX42" fmla="*/ 131935 w 408118"/>
              <a:gd name="connsiteY42" fmla="*/ 408119 h 1158732"/>
              <a:gd name="connsiteX43" fmla="*/ 131935 w 408118"/>
              <a:gd name="connsiteY43" fmla="*/ 318403 h 1158732"/>
              <a:gd name="connsiteX44" fmla="*/ 43979 w 408118"/>
              <a:gd name="connsiteY44" fmla="*/ 318403 h 1158732"/>
              <a:gd name="connsiteX45" fmla="*/ 43098 w 408118"/>
              <a:gd name="connsiteY45" fmla="*/ 187348 h 1158732"/>
              <a:gd name="connsiteX46" fmla="*/ 43098 w 408118"/>
              <a:gd name="connsiteY46" fmla="*/ 279702 h 1158732"/>
              <a:gd name="connsiteX47" fmla="*/ 132814 w 408118"/>
              <a:gd name="connsiteY47" fmla="*/ 279702 h 1158732"/>
              <a:gd name="connsiteX48" fmla="*/ 132814 w 408118"/>
              <a:gd name="connsiteY48" fmla="*/ 187348 h 1158732"/>
              <a:gd name="connsiteX49" fmla="*/ 43098 w 408118"/>
              <a:gd name="connsiteY49" fmla="*/ 187348 h 1158732"/>
              <a:gd name="connsiteX50" fmla="*/ 43979 w 408118"/>
              <a:gd name="connsiteY50" fmla="*/ 60690 h 1158732"/>
              <a:gd name="connsiteX51" fmla="*/ 43979 w 408118"/>
              <a:gd name="connsiteY51" fmla="*/ 152166 h 1158732"/>
              <a:gd name="connsiteX52" fmla="*/ 133694 w 408118"/>
              <a:gd name="connsiteY52" fmla="*/ 152166 h 1158732"/>
              <a:gd name="connsiteX53" fmla="*/ 133694 w 408118"/>
              <a:gd name="connsiteY53" fmla="*/ 60690 h 1158732"/>
              <a:gd name="connsiteX54" fmla="*/ 43979 w 408118"/>
              <a:gd name="connsiteY54" fmla="*/ 60690 h 1158732"/>
              <a:gd name="connsiteX55" fmla="*/ 0 w 408118"/>
              <a:gd name="connsiteY55" fmla="*/ 0 h 1158732"/>
              <a:gd name="connsiteX56" fmla="*/ 155702 w 408118"/>
              <a:gd name="connsiteY56" fmla="*/ 0 h 1158732"/>
              <a:gd name="connsiteX57" fmla="*/ 155702 w 408118"/>
              <a:gd name="connsiteY57" fmla="*/ 281913 h 1158732"/>
              <a:gd name="connsiteX58" fmla="*/ 277943 w 408118"/>
              <a:gd name="connsiteY58" fmla="*/ 281913 h 1158732"/>
              <a:gd name="connsiteX59" fmla="*/ 277943 w 408118"/>
              <a:gd name="connsiteY59" fmla="*/ 282341 h 1158732"/>
              <a:gd name="connsiteX60" fmla="*/ 366779 w 408118"/>
              <a:gd name="connsiteY60" fmla="*/ 282341 h 1158732"/>
              <a:gd name="connsiteX61" fmla="*/ 366779 w 408118"/>
              <a:gd name="connsiteY61" fmla="*/ 281913 h 1158732"/>
              <a:gd name="connsiteX62" fmla="*/ 408118 w 408118"/>
              <a:gd name="connsiteY62" fmla="*/ 281913 h 1158732"/>
              <a:gd name="connsiteX63" fmla="*/ 408118 w 408118"/>
              <a:gd name="connsiteY63" fmla="*/ 1158732 h 1158732"/>
              <a:gd name="connsiteX64" fmla="*/ 0 w 408118"/>
              <a:gd name="connsiteY64" fmla="*/ 1158732 h 115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08118" h="1158732">
                <a:moveTo>
                  <a:pt x="159201" y="578755"/>
                </a:moveTo>
                <a:cubicBezTo>
                  <a:pt x="159201" y="608660"/>
                  <a:pt x="159201" y="638565"/>
                  <a:pt x="159201" y="665832"/>
                </a:cubicBezTo>
                <a:cubicBezTo>
                  <a:pt x="189986" y="668470"/>
                  <a:pt x="222530" y="665832"/>
                  <a:pt x="248917" y="665832"/>
                </a:cubicBezTo>
                <a:cubicBezTo>
                  <a:pt x="248917" y="634168"/>
                  <a:pt x="248917" y="608660"/>
                  <a:pt x="248917" y="578755"/>
                </a:cubicBezTo>
                <a:cubicBezTo>
                  <a:pt x="217253" y="578755"/>
                  <a:pt x="188227" y="578755"/>
                  <a:pt x="159201" y="578755"/>
                </a:cubicBezTo>
                <a:close/>
                <a:moveTo>
                  <a:pt x="278823" y="576996"/>
                </a:moveTo>
                <a:cubicBezTo>
                  <a:pt x="278823" y="606901"/>
                  <a:pt x="278823" y="632408"/>
                  <a:pt x="278823" y="664073"/>
                </a:cubicBezTo>
                <a:cubicBezTo>
                  <a:pt x="311366" y="664073"/>
                  <a:pt x="346549" y="664952"/>
                  <a:pt x="365020" y="664073"/>
                </a:cubicBezTo>
                <a:cubicBezTo>
                  <a:pt x="365020" y="632408"/>
                  <a:pt x="365020" y="606021"/>
                  <a:pt x="365020" y="576996"/>
                </a:cubicBezTo>
                <a:cubicBezTo>
                  <a:pt x="335114" y="576996"/>
                  <a:pt x="306968" y="576996"/>
                  <a:pt x="278823" y="576996"/>
                </a:cubicBezTo>
                <a:close/>
                <a:moveTo>
                  <a:pt x="43979" y="576996"/>
                </a:moveTo>
                <a:cubicBezTo>
                  <a:pt x="43979" y="605142"/>
                  <a:pt x="43979" y="638565"/>
                  <a:pt x="43979" y="664952"/>
                </a:cubicBezTo>
                <a:cubicBezTo>
                  <a:pt x="81799" y="664952"/>
                  <a:pt x="105548" y="664073"/>
                  <a:pt x="131935" y="665832"/>
                </a:cubicBezTo>
                <a:cubicBezTo>
                  <a:pt x="131935" y="631529"/>
                  <a:pt x="132814" y="602503"/>
                  <a:pt x="132814" y="576996"/>
                </a:cubicBezTo>
                <a:cubicBezTo>
                  <a:pt x="102030" y="576996"/>
                  <a:pt x="73884" y="576996"/>
                  <a:pt x="43979" y="576996"/>
                </a:cubicBezTo>
                <a:close/>
                <a:moveTo>
                  <a:pt x="160960" y="449459"/>
                </a:moveTo>
                <a:cubicBezTo>
                  <a:pt x="160960" y="481123"/>
                  <a:pt x="160960" y="509268"/>
                  <a:pt x="160960" y="539174"/>
                </a:cubicBezTo>
                <a:cubicBezTo>
                  <a:pt x="189986" y="539174"/>
                  <a:pt x="217253" y="539174"/>
                  <a:pt x="248917" y="539174"/>
                </a:cubicBezTo>
                <a:cubicBezTo>
                  <a:pt x="248917" y="506630"/>
                  <a:pt x="248917" y="477604"/>
                  <a:pt x="248917" y="449459"/>
                </a:cubicBezTo>
                <a:cubicBezTo>
                  <a:pt x="218132" y="449459"/>
                  <a:pt x="189107" y="449459"/>
                  <a:pt x="160960" y="449459"/>
                </a:cubicBezTo>
                <a:close/>
                <a:moveTo>
                  <a:pt x="44858" y="449459"/>
                </a:moveTo>
                <a:cubicBezTo>
                  <a:pt x="44858" y="481123"/>
                  <a:pt x="44858" y="509268"/>
                  <a:pt x="44858" y="539174"/>
                </a:cubicBezTo>
                <a:cubicBezTo>
                  <a:pt x="75643" y="539174"/>
                  <a:pt x="102910" y="539174"/>
                  <a:pt x="131935" y="539174"/>
                </a:cubicBezTo>
                <a:cubicBezTo>
                  <a:pt x="131935" y="505751"/>
                  <a:pt x="131935" y="477604"/>
                  <a:pt x="131935" y="449459"/>
                </a:cubicBezTo>
                <a:cubicBezTo>
                  <a:pt x="100271" y="449459"/>
                  <a:pt x="72125" y="449459"/>
                  <a:pt x="44858" y="449459"/>
                </a:cubicBezTo>
                <a:close/>
                <a:moveTo>
                  <a:pt x="278823" y="448579"/>
                </a:moveTo>
                <a:cubicBezTo>
                  <a:pt x="278823" y="479364"/>
                  <a:pt x="278823" y="508389"/>
                  <a:pt x="278823" y="538295"/>
                </a:cubicBezTo>
                <a:cubicBezTo>
                  <a:pt x="308727" y="538295"/>
                  <a:pt x="335994" y="538295"/>
                  <a:pt x="365020" y="538295"/>
                </a:cubicBezTo>
                <a:cubicBezTo>
                  <a:pt x="365020" y="507510"/>
                  <a:pt x="365020" y="478484"/>
                  <a:pt x="365020" y="448579"/>
                </a:cubicBezTo>
                <a:cubicBezTo>
                  <a:pt x="335994" y="448579"/>
                  <a:pt x="308727" y="448579"/>
                  <a:pt x="278823" y="448579"/>
                </a:cubicBezTo>
                <a:close/>
                <a:moveTo>
                  <a:pt x="277943" y="318403"/>
                </a:moveTo>
                <a:cubicBezTo>
                  <a:pt x="277943" y="350067"/>
                  <a:pt x="277943" y="379094"/>
                  <a:pt x="277943" y="408999"/>
                </a:cubicBezTo>
                <a:cubicBezTo>
                  <a:pt x="309607" y="408999"/>
                  <a:pt x="337753" y="408999"/>
                  <a:pt x="366779" y="408999"/>
                </a:cubicBezTo>
                <a:cubicBezTo>
                  <a:pt x="366779" y="378214"/>
                  <a:pt x="366779" y="349187"/>
                  <a:pt x="366779" y="318403"/>
                </a:cubicBezTo>
                <a:cubicBezTo>
                  <a:pt x="336873" y="318403"/>
                  <a:pt x="307848" y="318403"/>
                  <a:pt x="277943" y="318403"/>
                </a:cubicBezTo>
                <a:close/>
                <a:moveTo>
                  <a:pt x="159201" y="318403"/>
                </a:moveTo>
                <a:cubicBezTo>
                  <a:pt x="159201" y="349187"/>
                  <a:pt x="159201" y="378214"/>
                  <a:pt x="159201" y="407239"/>
                </a:cubicBezTo>
                <a:cubicBezTo>
                  <a:pt x="190866" y="407239"/>
                  <a:pt x="219892" y="407239"/>
                  <a:pt x="249797" y="407239"/>
                </a:cubicBezTo>
                <a:cubicBezTo>
                  <a:pt x="249797" y="376454"/>
                  <a:pt x="249797" y="349187"/>
                  <a:pt x="249797" y="318403"/>
                </a:cubicBezTo>
                <a:cubicBezTo>
                  <a:pt x="217253" y="318403"/>
                  <a:pt x="188227" y="318403"/>
                  <a:pt x="159201" y="318403"/>
                </a:cubicBezTo>
                <a:close/>
                <a:moveTo>
                  <a:pt x="43979" y="318403"/>
                </a:moveTo>
                <a:cubicBezTo>
                  <a:pt x="43979" y="349187"/>
                  <a:pt x="43979" y="378214"/>
                  <a:pt x="43979" y="408119"/>
                </a:cubicBezTo>
                <a:cubicBezTo>
                  <a:pt x="74764" y="408119"/>
                  <a:pt x="102910" y="408119"/>
                  <a:pt x="131935" y="408119"/>
                </a:cubicBezTo>
                <a:cubicBezTo>
                  <a:pt x="131935" y="376454"/>
                  <a:pt x="131935" y="347429"/>
                  <a:pt x="131935" y="318403"/>
                </a:cubicBezTo>
                <a:cubicBezTo>
                  <a:pt x="100271" y="318403"/>
                  <a:pt x="72125" y="318403"/>
                  <a:pt x="43979" y="318403"/>
                </a:cubicBezTo>
                <a:close/>
                <a:moveTo>
                  <a:pt x="43098" y="187348"/>
                </a:moveTo>
                <a:cubicBezTo>
                  <a:pt x="43098" y="219892"/>
                  <a:pt x="43098" y="249797"/>
                  <a:pt x="43098" y="279702"/>
                </a:cubicBezTo>
                <a:cubicBezTo>
                  <a:pt x="74764" y="279702"/>
                  <a:pt x="104668" y="279702"/>
                  <a:pt x="132814" y="279702"/>
                </a:cubicBezTo>
                <a:cubicBezTo>
                  <a:pt x="132814" y="247159"/>
                  <a:pt x="132814" y="218133"/>
                  <a:pt x="132814" y="187348"/>
                </a:cubicBezTo>
                <a:cubicBezTo>
                  <a:pt x="102030" y="187348"/>
                  <a:pt x="73884" y="187348"/>
                  <a:pt x="43098" y="187348"/>
                </a:cubicBezTo>
                <a:close/>
                <a:moveTo>
                  <a:pt x="43979" y="60690"/>
                </a:moveTo>
                <a:cubicBezTo>
                  <a:pt x="43979" y="93234"/>
                  <a:pt x="43979" y="122259"/>
                  <a:pt x="43979" y="152166"/>
                </a:cubicBezTo>
                <a:cubicBezTo>
                  <a:pt x="75643" y="152166"/>
                  <a:pt x="103789" y="152166"/>
                  <a:pt x="133694" y="152166"/>
                </a:cubicBezTo>
                <a:cubicBezTo>
                  <a:pt x="133694" y="121380"/>
                  <a:pt x="133694" y="93234"/>
                  <a:pt x="133694" y="60690"/>
                </a:cubicBezTo>
                <a:cubicBezTo>
                  <a:pt x="101151" y="60690"/>
                  <a:pt x="72125" y="60690"/>
                  <a:pt x="43979" y="60690"/>
                </a:cubicBezTo>
                <a:close/>
                <a:moveTo>
                  <a:pt x="0" y="0"/>
                </a:moveTo>
                <a:lnTo>
                  <a:pt x="155702" y="0"/>
                </a:lnTo>
                <a:lnTo>
                  <a:pt x="155702" y="281913"/>
                </a:lnTo>
                <a:lnTo>
                  <a:pt x="277943" y="281913"/>
                </a:lnTo>
                <a:lnTo>
                  <a:pt x="277943" y="282341"/>
                </a:lnTo>
                <a:cubicBezTo>
                  <a:pt x="307848" y="282341"/>
                  <a:pt x="334235" y="282341"/>
                  <a:pt x="366779" y="282341"/>
                </a:cubicBezTo>
                <a:lnTo>
                  <a:pt x="366779" y="281913"/>
                </a:lnTo>
                <a:lnTo>
                  <a:pt x="408118" y="281913"/>
                </a:lnTo>
                <a:lnTo>
                  <a:pt x="408118" y="1158732"/>
                </a:lnTo>
                <a:lnTo>
                  <a:pt x="0" y="1158732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DF7481A3-FED9-4DC4-BAF4-E1B8D915802F}"/>
              </a:ext>
            </a:extLst>
          </p:cNvPr>
          <p:cNvSpPr/>
          <p:nvPr/>
        </p:nvSpPr>
        <p:spPr>
          <a:xfrm>
            <a:off x="5201915" y="4178602"/>
            <a:ext cx="613620" cy="1118339"/>
          </a:xfrm>
          <a:custGeom>
            <a:avLst/>
            <a:gdLst>
              <a:gd name="connsiteX0" fmla="*/ 475422 w 923439"/>
              <a:gd name="connsiteY0" fmla="*/ 855427 h 1647670"/>
              <a:gd name="connsiteX1" fmla="*/ 475422 w 923439"/>
              <a:gd name="connsiteY1" fmla="*/ 969146 h 1647670"/>
              <a:gd name="connsiteX2" fmla="*/ 589141 w 923439"/>
              <a:gd name="connsiteY2" fmla="*/ 969146 h 1647670"/>
              <a:gd name="connsiteX3" fmla="*/ 589141 w 923439"/>
              <a:gd name="connsiteY3" fmla="*/ 855427 h 1647670"/>
              <a:gd name="connsiteX4" fmla="*/ 334298 w 923439"/>
              <a:gd name="connsiteY4" fmla="*/ 855427 h 1647670"/>
              <a:gd name="connsiteX5" fmla="*/ 334298 w 923439"/>
              <a:gd name="connsiteY5" fmla="*/ 969146 h 1647670"/>
              <a:gd name="connsiteX6" fmla="*/ 448017 w 923439"/>
              <a:gd name="connsiteY6" fmla="*/ 969146 h 1647670"/>
              <a:gd name="connsiteX7" fmla="*/ 448017 w 923439"/>
              <a:gd name="connsiteY7" fmla="*/ 855427 h 1647670"/>
              <a:gd name="connsiteX8" fmla="*/ 475422 w 923439"/>
              <a:gd name="connsiteY8" fmla="*/ 709876 h 1647670"/>
              <a:gd name="connsiteX9" fmla="*/ 475422 w 923439"/>
              <a:gd name="connsiteY9" fmla="*/ 823595 h 1647670"/>
              <a:gd name="connsiteX10" fmla="*/ 589141 w 923439"/>
              <a:gd name="connsiteY10" fmla="*/ 823595 h 1647670"/>
              <a:gd name="connsiteX11" fmla="*/ 589141 w 923439"/>
              <a:gd name="connsiteY11" fmla="*/ 709876 h 1647670"/>
              <a:gd name="connsiteX12" fmla="*/ 334298 w 923439"/>
              <a:gd name="connsiteY12" fmla="*/ 709876 h 1647670"/>
              <a:gd name="connsiteX13" fmla="*/ 334298 w 923439"/>
              <a:gd name="connsiteY13" fmla="*/ 823595 h 1647670"/>
              <a:gd name="connsiteX14" fmla="*/ 448017 w 923439"/>
              <a:gd name="connsiteY14" fmla="*/ 823595 h 1647670"/>
              <a:gd name="connsiteX15" fmla="*/ 448017 w 923439"/>
              <a:gd name="connsiteY15" fmla="*/ 709876 h 1647670"/>
              <a:gd name="connsiteX16" fmla="*/ 475422 w 923439"/>
              <a:gd name="connsiteY16" fmla="*/ 500489 h 1647670"/>
              <a:gd name="connsiteX17" fmla="*/ 475422 w 923439"/>
              <a:gd name="connsiteY17" fmla="*/ 614208 h 1647670"/>
              <a:gd name="connsiteX18" fmla="*/ 589141 w 923439"/>
              <a:gd name="connsiteY18" fmla="*/ 614208 h 1647670"/>
              <a:gd name="connsiteX19" fmla="*/ 589141 w 923439"/>
              <a:gd name="connsiteY19" fmla="*/ 500489 h 1647670"/>
              <a:gd name="connsiteX20" fmla="*/ 334298 w 923439"/>
              <a:gd name="connsiteY20" fmla="*/ 500489 h 1647670"/>
              <a:gd name="connsiteX21" fmla="*/ 334298 w 923439"/>
              <a:gd name="connsiteY21" fmla="*/ 614208 h 1647670"/>
              <a:gd name="connsiteX22" fmla="*/ 448017 w 923439"/>
              <a:gd name="connsiteY22" fmla="*/ 614208 h 1647670"/>
              <a:gd name="connsiteX23" fmla="*/ 448017 w 923439"/>
              <a:gd name="connsiteY23" fmla="*/ 500489 h 1647670"/>
              <a:gd name="connsiteX24" fmla="*/ 475422 w 923439"/>
              <a:gd name="connsiteY24" fmla="*/ 354938 h 1647670"/>
              <a:gd name="connsiteX25" fmla="*/ 475422 w 923439"/>
              <a:gd name="connsiteY25" fmla="*/ 468657 h 1647670"/>
              <a:gd name="connsiteX26" fmla="*/ 589141 w 923439"/>
              <a:gd name="connsiteY26" fmla="*/ 468657 h 1647670"/>
              <a:gd name="connsiteX27" fmla="*/ 589141 w 923439"/>
              <a:gd name="connsiteY27" fmla="*/ 354938 h 1647670"/>
              <a:gd name="connsiteX28" fmla="*/ 334298 w 923439"/>
              <a:gd name="connsiteY28" fmla="*/ 354938 h 1647670"/>
              <a:gd name="connsiteX29" fmla="*/ 334298 w 923439"/>
              <a:gd name="connsiteY29" fmla="*/ 468657 h 1647670"/>
              <a:gd name="connsiteX30" fmla="*/ 448017 w 923439"/>
              <a:gd name="connsiteY30" fmla="*/ 468657 h 1647670"/>
              <a:gd name="connsiteX31" fmla="*/ 448017 w 923439"/>
              <a:gd name="connsiteY31" fmla="*/ 354938 h 1647670"/>
              <a:gd name="connsiteX32" fmla="*/ 461720 w 923439"/>
              <a:gd name="connsiteY32" fmla="*/ 0 h 1647670"/>
              <a:gd name="connsiteX33" fmla="*/ 923439 w 923439"/>
              <a:gd name="connsiteY33" fmla="*/ 308459 h 1647670"/>
              <a:gd name="connsiteX34" fmla="*/ 768082 w 923439"/>
              <a:gd name="connsiteY34" fmla="*/ 308459 h 1647670"/>
              <a:gd name="connsiteX35" fmla="*/ 768082 w 923439"/>
              <a:gd name="connsiteY35" fmla="*/ 1647670 h 1647670"/>
              <a:gd name="connsiteX36" fmla="*/ 155357 w 923439"/>
              <a:gd name="connsiteY36" fmla="*/ 1647670 h 1647670"/>
              <a:gd name="connsiteX37" fmla="*/ 155357 w 923439"/>
              <a:gd name="connsiteY37" fmla="*/ 308459 h 1647670"/>
              <a:gd name="connsiteX38" fmla="*/ 0 w 923439"/>
              <a:gd name="connsiteY38" fmla="*/ 308459 h 164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23439" h="1647670">
                <a:moveTo>
                  <a:pt x="475422" y="855427"/>
                </a:moveTo>
                <a:lnTo>
                  <a:pt x="475422" y="969146"/>
                </a:lnTo>
                <a:lnTo>
                  <a:pt x="589141" y="969146"/>
                </a:lnTo>
                <a:lnTo>
                  <a:pt x="589141" y="855427"/>
                </a:lnTo>
                <a:close/>
                <a:moveTo>
                  <a:pt x="334298" y="855427"/>
                </a:moveTo>
                <a:lnTo>
                  <a:pt x="334298" y="969146"/>
                </a:lnTo>
                <a:lnTo>
                  <a:pt x="448017" y="969146"/>
                </a:lnTo>
                <a:lnTo>
                  <a:pt x="448017" y="855427"/>
                </a:lnTo>
                <a:close/>
                <a:moveTo>
                  <a:pt x="475422" y="709876"/>
                </a:moveTo>
                <a:lnTo>
                  <a:pt x="475422" y="823595"/>
                </a:lnTo>
                <a:lnTo>
                  <a:pt x="589141" y="823595"/>
                </a:lnTo>
                <a:lnTo>
                  <a:pt x="589141" y="709876"/>
                </a:lnTo>
                <a:close/>
                <a:moveTo>
                  <a:pt x="334298" y="709876"/>
                </a:moveTo>
                <a:lnTo>
                  <a:pt x="334298" y="823595"/>
                </a:lnTo>
                <a:lnTo>
                  <a:pt x="448017" y="823595"/>
                </a:lnTo>
                <a:lnTo>
                  <a:pt x="448017" y="709876"/>
                </a:lnTo>
                <a:close/>
                <a:moveTo>
                  <a:pt x="475422" y="500489"/>
                </a:moveTo>
                <a:lnTo>
                  <a:pt x="475422" y="614208"/>
                </a:lnTo>
                <a:lnTo>
                  <a:pt x="589141" y="614208"/>
                </a:lnTo>
                <a:lnTo>
                  <a:pt x="589141" y="500489"/>
                </a:lnTo>
                <a:close/>
                <a:moveTo>
                  <a:pt x="334298" y="500489"/>
                </a:moveTo>
                <a:lnTo>
                  <a:pt x="334298" y="614208"/>
                </a:lnTo>
                <a:lnTo>
                  <a:pt x="448017" y="614208"/>
                </a:lnTo>
                <a:lnTo>
                  <a:pt x="448017" y="500489"/>
                </a:lnTo>
                <a:close/>
                <a:moveTo>
                  <a:pt x="475422" y="354938"/>
                </a:moveTo>
                <a:lnTo>
                  <a:pt x="475422" y="468657"/>
                </a:lnTo>
                <a:lnTo>
                  <a:pt x="589141" y="468657"/>
                </a:lnTo>
                <a:lnTo>
                  <a:pt x="589141" y="354938"/>
                </a:lnTo>
                <a:close/>
                <a:moveTo>
                  <a:pt x="334298" y="354938"/>
                </a:moveTo>
                <a:lnTo>
                  <a:pt x="334298" y="468657"/>
                </a:lnTo>
                <a:lnTo>
                  <a:pt x="448017" y="468657"/>
                </a:lnTo>
                <a:lnTo>
                  <a:pt x="448017" y="354938"/>
                </a:lnTo>
                <a:close/>
                <a:moveTo>
                  <a:pt x="461720" y="0"/>
                </a:moveTo>
                <a:lnTo>
                  <a:pt x="923439" y="308459"/>
                </a:lnTo>
                <a:lnTo>
                  <a:pt x="768082" y="308459"/>
                </a:lnTo>
                <a:lnTo>
                  <a:pt x="768082" y="1647670"/>
                </a:lnTo>
                <a:lnTo>
                  <a:pt x="155357" y="1647670"/>
                </a:lnTo>
                <a:lnTo>
                  <a:pt x="155357" y="308459"/>
                </a:lnTo>
                <a:lnTo>
                  <a:pt x="0" y="3084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2F6224A-34AB-4562-BA35-5E1E464A178E}"/>
              </a:ext>
            </a:extLst>
          </p:cNvPr>
          <p:cNvSpPr/>
          <p:nvPr/>
        </p:nvSpPr>
        <p:spPr>
          <a:xfrm flipH="1">
            <a:off x="776249" y="4762192"/>
            <a:ext cx="7021646" cy="2095808"/>
          </a:xfrm>
          <a:custGeom>
            <a:avLst/>
            <a:gdLst>
              <a:gd name="connsiteX0" fmla="*/ 2376375 w 4866897"/>
              <a:gd name="connsiteY0" fmla="*/ 991 h 1857375"/>
              <a:gd name="connsiteX1" fmla="*/ 3031707 w 4866897"/>
              <a:gd name="connsiteY1" fmla="*/ 165249 h 1857375"/>
              <a:gd name="connsiteX2" fmla="*/ 4073071 w 4866897"/>
              <a:gd name="connsiteY2" fmla="*/ 665844 h 1857375"/>
              <a:gd name="connsiteX3" fmla="*/ 4866897 w 4866897"/>
              <a:gd name="connsiteY3" fmla="*/ 1071885 h 1857375"/>
              <a:gd name="connsiteX4" fmla="*/ 4866897 w 4866897"/>
              <a:gd name="connsiteY4" fmla="*/ 1855604 h 1857375"/>
              <a:gd name="connsiteX5" fmla="*/ 4509183 w 4866897"/>
              <a:gd name="connsiteY5" fmla="*/ 1857375 h 1857375"/>
              <a:gd name="connsiteX6" fmla="*/ 3752688 w 4866897"/>
              <a:gd name="connsiteY6" fmla="*/ 1355661 h 1857375"/>
              <a:gd name="connsiteX7" fmla="*/ 2858271 w 4866897"/>
              <a:gd name="connsiteY7" fmla="*/ 997541 h 1857375"/>
              <a:gd name="connsiteX8" fmla="*/ 1835808 w 4866897"/>
              <a:gd name="connsiteY8" fmla="*/ 1094963 h 1857375"/>
              <a:gd name="connsiteX9" fmla="*/ 1496117 w 4866897"/>
              <a:gd name="connsiteY9" fmla="*/ 966377 h 1857375"/>
              <a:gd name="connsiteX10" fmla="*/ 184776 w 4866897"/>
              <a:gd name="connsiteY10" fmla="*/ 719094 h 1857375"/>
              <a:gd name="connsiteX11" fmla="*/ 269799 w 4866897"/>
              <a:gd name="connsiteY11" fmla="*/ 534004 h 1857375"/>
              <a:gd name="connsiteX12" fmla="*/ 1651 w 4866897"/>
              <a:gd name="connsiteY12" fmla="*/ 478789 h 1857375"/>
              <a:gd name="connsiteX13" fmla="*/ 487951 w 4866897"/>
              <a:gd name="connsiteY13" fmla="*/ 315854 h 1857375"/>
              <a:gd name="connsiteX14" fmla="*/ 1228104 w 4866897"/>
              <a:gd name="connsiteY14" fmla="*/ 510631 h 1857375"/>
              <a:gd name="connsiteX15" fmla="*/ 1809115 w 4866897"/>
              <a:gd name="connsiteY15" fmla="*/ 429469 h 1857375"/>
              <a:gd name="connsiteX16" fmla="*/ 1329591 w 4866897"/>
              <a:gd name="connsiteY16" fmla="*/ 403520 h 1857375"/>
              <a:gd name="connsiteX17" fmla="*/ 1158052 w 4866897"/>
              <a:gd name="connsiteY17" fmla="*/ 135304 h 1857375"/>
              <a:gd name="connsiteX18" fmla="*/ 1923475 w 4866897"/>
              <a:gd name="connsiteY18" fmla="*/ 107459 h 1857375"/>
              <a:gd name="connsiteX19" fmla="*/ 2376375 w 4866897"/>
              <a:gd name="connsiteY19" fmla="*/ 991 h 1857375"/>
              <a:gd name="connsiteX0" fmla="*/ 2376375 w 4866897"/>
              <a:gd name="connsiteY0" fmla="*/ 991 h 1857375"/>
              <a:gd name="connsiteX1" fmla="*/ 3031707 w 4866897"/>
              <a:gd name="connsiteY1" fmla="*/ 165249 h 1857375"/>
              <a:gd name="connsiteX2" fmla="*/ 4073071 w 4866897"/>
              <a:gd name="connsiteY2" fmla="*/ 665844 h 1857375"/>
              <a:gd name="connsiteX3" fmla="*/ 4866897 w 4866897"/>
              <a:gd name="connsiteY3" fmla="*/ 1071885 h 1857375"/>
              <a:gd name="connsiteX4" fmla="*/ 4509183 w 4866897"/>
              <a:gd name="connsiteY4" fmla="*/ 1857375 h 1857375"/>
              <a:gd name="connsiteX5" fmla="*/ 3752688 w 4866897"/>
              <a:gd name="connsiteY5" fmla="*/ 1355661 h 1857375"/>
              <a:gd name="connsiteX6" fmla="*/ 2858271 w 4866897"/>
              <a:gd name="connsiteY6" fmla="*/ 997541 h 1857375"/>
              <a:gd name="connsiteX7" fmla="*/ 1835808 w 4866897"/>
              <a:gd name="connsiteY7" fmla="*/ 1094963 h 1857375"/>
              <a:gd name="connsiteX8" fmla="*/ 1496117 w 4866897"/>
              <a:gd name="connsiteY8" fmla="*/ 966377 h 1857375"/>
              <a:gd name="connsiteX9" fmla="*/ 184776 w 4866897"/>
              <a:gd name="connsiteY9" fmla="*/ 719094 h 1857375"/>
              <a:gd name="connsiteX10" fmla="*/ 269799 w 4866897"/>
              <a:gd name="connsiteY10" fmla="*/ 534004 h 1857375"/>
              <a:gd name="connsiteX11" fmla="*/ 1651 w 4866897"/>
              <a:gd name="connsiteY11" fmla="*/ 478789 h 1857375"/>
              <a:gd name="connsiteX12" fmla="*/ 487951 w 4866897"/>
              <a:gd name="connsiteY12" fmla="*/ 315854 h 1857375"/>
              <a:gd name="connsiteX13" fmla="*/ 1228104 w 4866897"/>
              <a:gd name="connsiteY13" fmla="*/ 510631 h 1857375"/>
              <a:gd name="connsiteX14" fmla="*/ 1809115 w 4866897"/>
              <a:gd name="connsiteY14" fmla="*/ 429469 h 1857375"/>
              <a:gd name="connsiteX15" fmla="*/ 1329591 w 4866897"/>
              <a:gd name="connsiteY15" fmla="*/ 403520 h 1857375"/>
              <a:gd name="connsiteX16" fmla="*/ 1158052 w 4866897"/>
              <a:gd name="connsiteY16" fmla="*/ 135304 h 1857375"/>
              <a:gd name="connsiteX17" fmla="*/ 1923475 w 4866897"/>
              <a:gd name="connsiteY17" fmla="*/ 107459 h 1857375"/>
              <a:gd name="connsiteX18" fmla="*/ 2376375 w 4866897"/>
              <a:gd name="connsiteY18" fmla="*/ 991 h 1857375"/>
              <a:gd name="connsiteX0" fmla="*/ 2376375 w 4866897"/>
              <a:gd name="connsiteY0" fmla="*/ 991 h 2168661"/>
              <a:gd name="connsiteX1" fmla="*/ 3031707 w 4866897"/>
              <a:gd name="connsiteY1" fmla="*/ 165249 h 2168661"/>
              <a:gd name="connsiteX2" fmla="*/ 4073071 w 4866897"/>
              <a:gd name="connsiteY2" fmla="*/ 665844 h 2168661"/>
              <a:gd name="connsiteX3" fmla="*/ 4866897 w 4866897"/>
              <a:gd name="connsiteY3" fmla="*/ 1071885 h 2168661"/>
              <a:gd name="connsiteX4" fmla="*/ 4859379 w 4866897"/>
              <a:gd name="connsiteY4" fmla="*/ 2168661 h 2168661"/>
              <a:gd name="connsiteX5" fmla="*/ 3752688 w 4866897"/>
              <a:gd name="connsiteY5" fmla="*/ 1355661 h 2168661"/>
              <a:gd name="connsiteX6" fmla="*/ 2858271 w 4866897"/>
              <a:gd name="connsiteY6" fmla="*/ 997541 h 2168661"/>
              <a:gd name="connsiteX7" fmla="*/ 1835808 w 4866897"/>
              <a:gd name="connsiteY7" fmla="*/ 1094963 h 2168661"/>
              <a:gd name="connsiteX8" fmla="*/ 1496117 w 4866897"/>
              <a:gd name="connsiteY8" fmla="*/ 966377 h 2168661"/>
              <a:gd name="connsiteX9" fmla="*/ 184776 w 4866897"/>
              <a:gd name="connsiteY9" fmla="*/ 719094 h 2168661"/>
              <a:gd name="connsiteX10" fmla="*/ 269799 w 4866897"/>
              <a:gd name="connsiteY10" fmla="*/ 534004 h 2168661"/>
              <a:gd name="connsiteX11" fmla="*/ 1651 w 4866897"/>
              <a:gd name="connsiteY11" fmla="*/ 478789 h 2168661"/>
              <a:gd name="connsiteX12" fmla="*/ 487951 w 4866897"/>
              <a:gd name="connsiteY12" fmla="*/ 315854 h 2168661"/>
              <a:gd name="connsiteX13" fmla="*/ 1228104 w 4866897"/>
              <a:gd name="connsiteY13" fmla="*/ 510631 h 2168661"/>
              <a:gd name="connsiteX14" fmla="*/ 1809115 w 4866897"/>
              <a:gd name="connsiteY14" fmla="*/ 429469 h 2168661"/>
              <a:gd name="connsiteX15" fmla="*/ 1329591 w 4866897"/>
              <a:gd name="connsiteY15" fmla="*/ 403520 h 2168661"/>
              <a:gd name="connsiteX16" fmla="*/ 1158052 w 4866897"/>
              <a:gd name="connsiteY16" fmla="*/ 135304 h 2168661"/>
              <a:gd name="connsiteX17" fmla="*/ 1923475 w 4866897"/>
              <a:gd name="connsiteY17" fmla="*/ 107459 h 2168661"/>
              <a:gd name="connsiteX18" fmla="*/ 2376375 w 4866897"/>
              <a:gd name="connsiteY18" fmla="*/ 991 h 2168661"/>
              <a:gd name="connsiteX0" fmla="*/ 2376375 w 5285186"/>
              <a:gd name="connsiteY0" fmla="*/ 991 h 2168661"/>
              <a:gd name="connsiteX1" fmla="*/ 3031707 w 5285186"/>
              <a:gd name="connsiteY1" fmla="*/ 165249 h 2168661"/>
              <a:gd name="connsiteX2" fmla="*/ 4073071 w 5285186"/>
              <a:gd name="connsiteY2" fmla="*/ 665844 h 2168661"/>
              <a:gd name="connsiteX3" fmla="*/ 5285186 w 5285186"/>
              <a:gd name="connsiteY3" fmla="*/ 1509630 h 2168661"/>
              <a:gd name="connsiteX4" fmla="*/ 4859379 w 5285186"/>
              <a:gd name="connsiteY4" fmla="*/ 2168661 h 2168661"/>
              <a:gd name="connsiteX5" fmla="*/ 3752688 w 5285186"/>
              <a:gd name="connsiteY5" fmla="*/ 1355661 h 2168661"/>
              <a:gd name="connsiteX6" fmla="*/ 2858271 w 5285186"/>
              <a:gd name="connsiteY6" fmla="*/ 997541 h 2168661"/>
              <a:gd name="connsiteX7" fmla="*/ 1835808 w 5285186"/>
              <a:gd name="connsiteY7" fmla="*/ 1094963 h 2168661"/>
              <a:gd name="connsiteX8" fmla="*/ 1496117 w 5285186"/>
              <a:gd name="connsiteY8" fmla="*/ 966377 h 2168661"/>
              <a:gd name="connsiteX9" fmla="*/ 184776 w 5285186"/>
              <a:gd name="connsiteY9" fmla="*/ 719094 h 2168661"/>
              <a:gd name="connsiteX10" fmla="*/ 269799 w 5285186"/>
              <a:gd name="connsiteY10" fmla="*/ 534004 h 2168661"/>
              <a:gd name="connsiteX11" fmla="*/ 1651 w 5285186"/>
              <a:gd name="connsiteY11" fmla="*/ 478789 h 2168661"/>
              <a:gd name="connsiteX12" fmla="*/ 487951 w 5285186"/>
              <a:gd name="connsiteY12" fmla="*/ 315854 h 2168661"/>
              <a:gd name="connsiteX13" fmla="*/ 1228104 w 5285186"/>
              <a:gd name="connsiteY13" fmla="*/ 510631 h 2168661"/>
              <a:gd name="connsiteX14" fmla="*/ 1809115 w 5285186"/>
              <a:gd name="connsiteY14" fmla="*/ 429469 h 2168661"/>
              <a:gd name="connsiteX15" fmla="*/ 1329591 w 5285186"/>
              <a:gd name="connsiteY15" fmla="*/ 403520 h 2168661"/>
              <a:gd name="connsiteX16" fmla="*/ 1158052 w 5285186"/>
              <a:gd name="connsiteY16" fmla="*/ 135304 h 2168661"/>
              <a:gd name="connsiteX17" fmla="*/ 1923475 w 5285186"/>
              <a:gd name="connsiteY17" fmla="*/ 107459 h 2168661"/>
              <a:gd name="connsiteX18" fmla="*/ 2376375 w 5285186"/>
              <a:gd name="connsiteY18" fmla="*/ 991 h 2168661"/>
              <a:gd name="connsiteX0" fmla="*/ 2376375 w 5499194"/>
              <a:gd name="connsiteY0" fmla="*/ 991 h 2168661"/>
              <a:gd name="connsiteX1" fmla="*/ 3031707 w 5499194"/>
              <a:gd name="connsiteY1" fmla="*/ 165249 h 2168661"/>
              <a:gd name="connsiteX2" fmla="*/ 4073071 w 5499194"/>
              <a:gd name="connsiteY2" fmla="*/ 665844 h 2168661"/>
              <a:gd name="connsiteX3" fmla="*/ 5499194 w 5499194"/>
              <a:gd name="connsiteY3" fmla="*/ 1548541 h 2168661"/>
              <a:gd name="connsiteX4" fmla="*/ 4859379 w 5499194"/>
              <a:gd name="connsiteY4" fmla="*/ 2168661 h 2168661"/>
              <a:gd name="connsiteX5" fmla="*/ 3752688 w 5499194"/>
              <a:gd name="connsiteY5" fmla="*/ 1355661 h 2168661"/>
              <a:gd name="connsiteX6" fmla="*/ 2858271 w 5499194"/>
              <a:gd name="connsiteY6" fmla="*/ 997541 h 2168661"/>
              <a:gd name="connsiteX7" fmla="*/ 1835808 w 5499194"/>
              <a:gd name="connsiteY7" fmla="*/ 1094963 h 2168661"/>
              <a:gd name="connsiteX8" fmla="*/ 1496117 w 5499194"/>
              <a:gd name="connsiteY8" fmla="*/ 966377 h 2168661"/>
              <a:gd name="connsiteX9" fmla="*/ 184776 w 5499194"/>
              <a:gd name="connsiteY9" fmla="*/ 719094 h 2168661"/>
              <a:gd name="connsiteX10" fmla="*/ 269799 w 5499194"/>
              <a:gd name="connsiteY10" fmla="*/ 534004 h 2168661"/>
              <a:gd name="connsiteX11" fmla="*/ 1651 w 5499194"/>
              <a:gd name="connsiteY11" fmla="*/ 478789 h 2168661"/>
              <a:gd name="connsiteX12" fmla="*/ 487951 w 5499194"/>
              <a:gd name="connsiteY12" fmla="*/ 315854 h 2168661"/>
              <a:gd name="connsiteX13" fmla="*/ 1228104 w 5499194"/>
              <a:gd name="connsiteY13" fmla="*/ 510631 h 2168661"/>
              <a:gd name="connsiteX14" fmla="*/ 1809115 w 5499194"/>
              <a:gd name="connsiteY14" fmla="*/ 429469 h 2168661"/>
              <a:gd name="connsiteX15" fmla="*/ 1329591 w 5499194"/>
              <a:gd name="connsiteY15" fmla="*/ 403520 h 2168661"/>
              <a:gd name="connsiteX16" fmla="*/ 1158052 w 5499194"/>
              <a:gd name="connsiteY16" fmla="*/ 135304 h 2168661"/>
              <a:gd name="connsiteX17" fmla="*/ 1923475 w 5499194"/>
              <a:gd name="connsiteY17" fmla="*/ 107459 h 2168661"/>
              <a:gd name="connsiteX18" fmla="*/ 2376375 w 5499194"/>
              <a:gd name="connsiteY18" fmla="*/ 991 h 2168661"/>
              <a:gd name="connsiteX0" fmla="*/ 2376375 w 5499194"/>
              <a:gd name="connsiteY0" fmla="*/ 991 h 2168661"/>
              <a:gd name="connsiteX1" fmla="*/ 3031707 w 5499194"/>
              <a:gd name="connsiteY1" fmla="*/ 165249 h 2168661"/>
              <a:gd name="connsiteX2" fmla="*/ 4073071 w 5499194"/>
              <a:gd name="connsiteY2" fmla="*/ 665844 h 2168661"/>
              <a:gd name="connsiteX3" fmla="*/ 5499194 w 5499194"/>
              <a:gd name="connsiteY3" fmla="*/ 1548541 h 2168661"/>
              <a:gd name="connsiteX4" fmla="*/ 4859379 w 5499194"/>
              <a:gd name="connsiteY4" fmla="*/ 2168661 h 2168661"/>
              <a:gd name="connsiteX5" fmla="*/ 3606773 w 5499194"/>
              <a:gd name="connsiteY5" fmla="*/ 1521032 h 2168661"/>
              <a:gd name="connsiteX6" fmla="*/ 2858271 w 5499194"/>
              <a:gd name="connsiteY6" fmla="*/ 997541 h 2168661"/>
              <a:gd name="connsiteX7" fmla="*/ 1835808 w 5499194"/>
              <a:gd name="connsiteY7" fmla="*/ 1094963 h 2168661"/>
              <a:gd name="connsiteX8" fmla="*/ 1496117 w 5499194"/>
              <a:gd name="connsiteY8" fmla="*/ 966377 h 2168661"/>
              <a:gd name="connsiteX9" fmla="*/ 184776 w 5499194"/>
              <a:gd name="connsiteY9" fmla="*/ 719094 h 2168661"/>
              <a:gd name="connsiteX10" fmla="*/ 269799 w 5499194"/>
              <a:gd name="connsiteY10" fmla="*/ 534004 h 2168661"/>
              <a:gd name="connsiteX11" fmla="*/ 1651 w 5499194"/>
              <a:gd name="connsiteY11" fmla="*/ 478789 h 2168661"/>
              <a:gd name="connsiteX12" fmla="*/ 487951 w 5499194"/>
              <a:gd name="connsiteY12" fmla="*/ 315854 h 2168661"/>
              <a:gd name="connsiteX13" fmla="*/ 1228104 w 5499194"/>
              <a:gd name="connsiteY13" fmla="*/ 510631 h 2168661"/>
              <a:gd name="connsiteX14" fmla="*/ 1809115 w 5499194"/>
              <a:gd name="connsiteY14" fmla="*/ 429469 h 2168661"/>
              <a:gd name="connsiteX15" fmla="*/ 1329591 w 5499194"/>
              <a:gd name="connsiteY15" fmla="*/ 403520 h 2168661"/>
              <a:gd name="connsiteX16" fmla="*/ 1158052 w 5499194"/>
              <a:gd name="connsiteY16" fmla="*/ 135304 h 2168661"/>
              <a:gd name="connsiteX17" fmla="*/ 1923475 w 5499194"/>
              <a:gd name="connsiteY17" fmla="*/ 107459 h 2168661"/>
              <a:gd name="connsiteX18" fmla="*/ 2376375 w 5499194"/>
              <a:gd name="connsiteY18" fmla="*/ 991 h 2168661"/>
              <a:gd name="connsiteX0" fmla="*/ 2376375 w 5499194"/>
              <a:gd name="connsiteY0" fmla="*/ 991 h 2168661"/>
              <a:gd name="connsiteX1" fmla="*/ 3031707 w 5499194"/>
              <a:gd name="connsiteY1" fmla="*/ 165249 h 2168661"/>
              <a:gd name="connsiteX2" fmla="*/ 4073071 w 5499194"/>
              <a:gd name="connsiteY2" fmla="*/ 665844 h 2168661"/>
              <a:gd name="connsiteX3" fmla="*/ 5499194 w 5499194"/>
              <a:gd name="connsiteY3" fmla="*/ 1548541 h 2168661"/>
              <a:gd name="connsiteX4" fmla="*/ 4859379 w 5499194"/>
              <a:gd name="connsiteY4" fmla="*/ 2168661 h 2168661"/>
              <a:gd name="connsiteX5" fmla="*/ 3606773 w 5499194"/>
              <a:gd name="connsiteY5" fmla="*/ 1521032 h 2168661"/>
              <a:gd name="connsiteX6" fmla="*/ 2858271 w 5499194"/>
              <a:gd name="connsiteY6" fmla="*/ 997541 h 2168661"/>
              <a:gd name="connsiteX7" fmla="*/ 1835808 w 5499194"/>
              <a:gd name="connsiteY7" fmla="*/ 1094963 h 2168661"/>
              <a:gd name="connsiteX8" fmla="*/ 1496117 w 5499194"/>
              <a:gd name="connsiteY8" fmla="*/ 966377 h 2168661"/>
              <a:gd name="connsiteX9" fmla="*/ 184776 w 5499194"/>
              <a:gd name="connsiteY9" fmla="*/ 719094 h 2168661"/>
              <a:gd name="connsiteX10" fmla="*/ 269799 w 5499194"/>
              <a:gd name="connsiteY10" fmla="*/ 534004 h 2168661"/>
              <a:gd name="connsiteX11" fmla="*/ 1651 w 5499194"/>
              <a:gd name="connsiteY11" fmla="*/ 478789 h 2168661"/>
              <a:gd name="connsiteX12" fmla="*/ 487951 w 5499194"/>
              <a:gd name="connsiteY12" fmla="*/ 315854 h 2168661"/>
              <a:gd name="connsiteX13" fmla="*/ 1228104 w 5499194"/>
              <a:gd name="connsiteY13" fmla="*/ 510631 h 2168661"/>
              <a:gd name="connsiteX14" fmla="*/ 1809115 w 5499194"/>
              <a:gd name="connsiteY14" fmla="*/ 429469 h 2168661"/>
              <a:gd name="connsiteX15" fmla="*/ 1329591 w 5499194"/>
              <a:gd name="connsiteY15" fmla="*/ 403520 h 2168661"/>
              <a:gd name="connsiteX16" fmla="*/ 1158052 w 5499194"/>
              <a:gd name="connsiteY16" fmla="*/ 135304 h 2168661"/>
              <a:gd name="connsiteX17" fmla="*/ 1923475 w 5499194"/>
              <a:gd name="connsiteY17" fmla="*/ 107459 h 2168661"/>
              <a:gd name="connsiteX18" fmla="*/ 2376375 w 5499194"/>
              <a:gd name="connsiteY18" fmla="*/ 991 h 2168661"/>
              <a:gd name="connsiteX0" fmla="*/ 2376375 w 5499194"/>
              <a:gd name="connsiteY0" fmla="*/ 462 h 2168132"/>
              <a:gd name="connsiteX1" fmla="*/ 3031707 w 5499194"/>
              <a:gd name="connsiteY1" fmla="*/ 164720 h 2168132"/>
              <a:gd name="connsiteX2" fmla="*/ 3664509 w 5499194"/>
              <a:gd name="connsiteY2" fmla="*/ 470762 h 2168132"/>
              <a:gd name="connsiteX3" fmla="*/ 5499194 w 5499194"/>
              <a:gd name="connsiteY3" fmla="*/ 1548012 h 2168132"/>
              <a:gd name="connsiteX4" fmla="*/ 4859379 w 5499194"/>
              <a:gd name="connsiteY4" fmla="*/ 2168132 h 2168132"/>
              <a:gd name="connsiteX5" fmla="*/ 3606773 w 5499194"/>
              <a:gd name="connsiteY5" fmla="*/ 1520503 h 2168132"/>
              <a:gd name="connsiteX6" fmla="*/ 2858271 w 5499194"/>
              <a:gd name="connsiteY6" fmla="*/ 997012 h 2168132"/>
              <a:gd name="connsiteX7" fmla="*/ 1835808 w 5499194"/>
              <a:gd name="connsiteY7" fmla="*/ 1094434 h 2168132"/>
              <a:gd name="connsiteX8" fmla="*/ 1496117 w 5499194"/>
              <a:gd name="connsiteY8" fmla="*/ 965848 h 2168132"/>
              <a:gd name="connsiteX9" fmla="*/ 184776 w 5499194"/>
              <a:gd name="connsiteY9" fmla="*/ 718565 h 2168132"/>
              <a:gd name="connsiteX10" fmla="*/ 269799 w 5499194"/>
              <a:gd name="connsiteY10" fmla="*/ 533475 h 2168132"/>
              <a:gd name="connsiteX11" fmla="*/ 1651 w 5499194"/>
              <a:gd name="connsiteY11" fmla="*/ 478260 h 2168132"/>
              <a:gd name="connsiteX12" fmla="*/ 487951 w 5499194"/>
              <a:gd name="connsiteY12" fmla="*/ 315325 h 2168132"/>
              <a:gd name="connsiteX13" fmla="*/ 1228104 w 5499194"/>
              <a:gd name="connsiteY13" fmla="*/ 510102 h 2168132"/>
              <a:gd name="connsiteX14" fmla="*/ 1809115 w 5499194"/>
              <a:gd name="connsiteY14" fmla="*/ 428940 h 2168132"/>
              <a:gd name="connsiteX15" fmla="*/ 1329591 w 5499194"/>
              <a:gd name="connsiteY15" fmla="*/ 402991 h 2168132"/>
              <a:gd name="connsiteX16" fmla="*/ 1158052 w 5499194"/>
              <a:gd name="connsiteY16" fmla="*/ 134775 h 2168132"/>
              <a:gd name="connsiteX17" fmla="*/ 1923475 w 5499194"/>
              <a:gd name="connsiteY17" fmla="*/ 106930 h 2168132"/>
              <a:gd name="connsiteX18" fmla="*/ 2376375 w 5499194"/>
              <a:gd name="connsiteY18" fmla="*/ 462 h 2168132"/>
              <a:gd name="connsiteX0" fmla="*/ 2376375 w 4859379"/>
              <a:gd name="connsiteY0" fmla="*/ 462 h 2168132"/>
              <a:gd name="connsiteX1" fmla="*/ 3031707 w 4859379"/>
              <a:gd name="connsiteY1" fmla="*/ 164720 h 2168132"/>
              <a:gd name="connsiteX2" fmla="*/ 3664509 w 4859379"/>
              <a:gd name="connsiteY2" fmla="*/ 470762 h 2168132"/>
              <a:gd name="connsiteX3" fmla="*/ 4750164 w 4859379"/>
              <a:gd name="connsiteY3" fmla="*/ 1548012 h 2168132"/>
              <a:gd name="connsiteX4" fmla="*/ 4859379 w 4859379"/>
              <a:gd name="connsiteY4" fmla="*/ 2168132 h 2168132"/>
              <a:gd name="connsiteX5" fmla="*/ 3606773 w 4859379"/>
              <a:gd name="connsiteY5" fmla="*/ 1520503 h 2168132"/>
              <a:gd name="connsiteX6" fmla="*/ 2858271 w 4859379"/>
              <a:gd name="connsiteY6" fmla="*/ 997012 h 2168132"/>
              <a:gd name="connsiteX7" fmla="*/ 1835808 w 4859379"/>
              <a:gd name="connsiteY7" fmla="*/ 1094434 h 2168132"/>
              <a:gd name="connsiteX8" fmla="*/ 1496117 w 4859379"/>
              <a:gd name="connsiteY8" fmla="*/ 965848 h 2168132"/>
              <a:gd name="connsiteX9" fmla="*/ 184776 w 4859379"/>
              <a:gd name="connsiteY9" fmla="*/ 718565 h 2168132"/>
              <a:gd name="connsiteX10" fmla="*/ 269799 w 4859379"/>
              <a:gd name="connsiteY10" fmla="*/ 533475 h 2168132"/>
              <a:gd name="connsiteX11" fmla="*/ 1651 w 4859379"/>
              <a:gd name="connsiteY11" fmla="*/ 478260 h 2168132"/>
              <a:gd name="connsiteX12" fmla="*/ 487951 w 4859379"/>
              <a:gd name="connsiteY12" fmla="*/ 315325 h 2168132"/>
              <a:gd name="connsiteX13" fmla="*/ 1228104 w 4859379"/>
              <a:gd name="connsiteY13" fmla="*/ 510102 h 2168132"/>
              <a:gd name="connsiteX14" fmla="*/ 1809115 w 4859379"/>
              <a:gd name="connsiteY14" fmla="*/ 428940 h 2168132"/>
              <a:gd name="connsiteX15" fmla="*/ 1329591 w 4859379"/>
              <a:gd name="connsiteY15" fmla="*/ 402991 h 2168132"/>
              <a:gd name="connsiteX16" fmla="*/ 1158052 w 4859379"/>
              <a:gd name="connsiteY16" fmla="*/ 134775 h 2168132"/>
              <a:gd name="connsiteX17" fmla="*/ 1923475 w 4859379"/>
              <a:gd name="connsiteY17" fmla="*/ 106930 h 2168132"/>
              <a:gd name="connsiteX18" fmla="*/ 2376375 w 4859379"/>
              <a:gd name="connsiteY18" fmla="*/ 462 h 2168132"/>
              <a:gd name="connsiteX0" fmla="*/ 2376375 w 4750164"/>
              <a:gd name="connsiteY0" fmla="*/ 462 h 1548012"/>
              <a:gd name="connsiteX1" fmla="*/ 3031707 w 4750164"/>
              <a:gd name="connsiteY1" fmla="*/ 164720 h 1548012"/>
              <a:gd name="connsiteX2" fmla="*/ 3664509 w 4750164"/>
              <a:gd name="connsiteY2" fmla="*/ 470762 h 1548012"/>
              <a:gd name="connsiteX3" fmla="*/ 4750164 w 4750164"/>
              <a:gd name="connsiteY3" fmla="*/ 1548012 h 1548012"/>
              <a:gd name="connsiteX4" fmla="*/ 3606773 w 4750164"/>
              <a:gd name="connsiteY4" fmla="*/ 1520503 h 1548012"/>
              <a:gd name="connsiteX5" fmla="*/ 2858271 w 4750164"/>
              <a:gd name="connsiteY5" fmla="*/ 997012 h 1548012"/>
              <a:gd name="connsiteX6" fmla="*/ 1835808 w 4750164"/>
              <a:gd name="connsiteY6" fmla="*/ 1094434 h 1548012"/>
              <a:gd name="connsiteX7" fmla="*/ 1496117 w 4750164"/>
              <a:gd name="connsiteY7" fmla="*/ 965848 h 1548012"/>
              <a:gd name="connsiteX8" fmla="*/ 184776 w 4750164"/>
              <a:gd name="connsiteY8" fmla="*/ 718565 h 1548012"/>
              <a:gd name="connsiteX9" fmla="*/ 269799 w 4750164"/>
              <a:gd name="connsiteY9" fmla="*/ 533475 h 1548012"/>
              <a:gd name="connsiteX10" fmla="*/ 1651 w 4750164"/>
              <a:gd name="connsiteY10" fmla="*/ 478260 h 1548012"/>
              <a:gd name="connsiteX11" fmla="*/ 487951 w 4750164"/>
              <a:gd name="connsiteY11" fmla="*/ 315325 h 1548012"/>
              <a:gd name="connsiteX12" fmla="*/ 1228104 w 4750164"/>
              <a:gd name="connsiteY12" fmla="*/ 510102 h 1548012"/>
              <a:gd name="connsiteX13" fmla="*/ 1809115 w 4750164"/>
              <a:gd name="connsiteY13" fmla="*/ 428940 h 1548012"/>
              <a:gd name="connsiteX14" fmla="*/ 1329591 w 4750164"/>
              <a:gd name="connsiteY14" fmla="*/ 402991 h 1548012"/>
              <a:gd name="connsiteX15" fmla="*/ 1158052 w 4750164"/>
              <a:gd name="connsiteY15" fmla="*/ 134775 h 1548012"/>
              <a:gd name="connsiteX16" fmla="*/ 1923475 w 4750164"/>
              <a:gd name="connsiteY16" fmla="*/ 106930 h 1548012"/>
              <a:gd name="connsiteX17" fmla="*/ 2376375 w 4750164"/>
              <a:gd name="connsiteY17" fmla="*/ 462 h 1548012"/>
              <a:gd name="connsiteX0" fmla="*/ 2376375 w 4750164"/>
              <a:gd name="connsiteY0" fmla="*/ 462 h 1548012"/>
              <a:gd name="connsiteX1" fmla="*/ 3031707 w 4750164"/>
              <a:gd name="connsiteY1" fmla="*/ 164720 h 1548012"/>
              <a:gd name="connsiteX2" fmla="*/ 3664509 w 4750164"/>
              <a:gd name="connsiteY2" fmla="*/ 470762 h 1548012"/>
              <a:gd name="connsiteX3" fmla="*/ 4750164 w 4750164"/>
              <a:gd name="connsiteY3" fmla="*/ 1548012 h 1548012"/>
              <a:gd name="connsiteX4" fmla="*/ 3567862 w 4750164"/>
              <a:gd name="connsiteY4" fmla="*/ 1539958 h 1548012"/>
              <a:gd name="connsiteX5" fmla="*/ 2858271 w 4750164"/>
              <a:gd name="connsiteY5" fmla="*/ 997012 h 1548012"/>
              <a:gd name="connsiteX6" fmla="*/ 1835808 w 4750164"/>
              <a:gd name="connsiteY6" fmla="*/ 1094434 h 1548012"/>
              <a:gd name="connsiteX7" fmla="*/ 1496117 w 4750164"/>
              <a:gd name="connsiteY7" fmla="*/ 965848 h 1548012"/>
              <a:gd name="connsiteX8" fmla="*/ 184776 w 4750164"/>
              <a:gd name="connsiteY8" fmla="*/ 718565 h 1548012"/>
              <a:gd name="connsiteX9" fmla="*/ 269799 w 4750164"/>
              <a:gd name="connsiteY9" fmla="*/ 533475 h 1548012"/>
              <a:gd name="connsiteX10" fmla="*/ 1651 w 4750164"/>
              <a:gd name="connsiteY10" fmla="*/ 478260 h 1548012"/>
              <a:gd name="connsiteX11" fmla="*/ 487951 w 4750164"/>
              <a:gd name="connsiteY11" fmla="*/ 315325 h 1548012"/>
              <a:gd name="connsiteX12" fmla="*/ 1228104 w 4750164"/>
              <a:gd name="connsiteY12" fmla="*/ 510102 h 1548012"/>
              <a:gd name="connsiteX13" fmla="*/ 1809115 w 4750164"/>
              <a:gd name="connsiteY13" fmla="*/ 428940 h 1548012"/>
              <a:gd name="connsiteX14" fmla="*/ 1329591 w 4750164"/>
              <a:gd name="connsiteY14" fmla="*/ 402991 h 1548012"/>
              <a:gd name="connsiteX15" fmla="*/ 1158052 w 4750164"/>
              <a:gd name="connsiteY15" fmla="*/ 134775 h 1548012"/>
              <a:gd name="connsiteX16" fmla="*/ 1923475 w 4750164"/>
              <a:gd name="connsiteY16" fmla="*/ 106930 h 1548012"/>
              <a:gd name="connsiteX17" fmla="*/ 2376375 w 4750164"/>
              <a:gd name="connsiteY17" fmla="*/ 462 h 1548012"/>
              <a:gd name="connsiteX0" fmla="*/ 2376375 w 4750164"/>
              <a:gd name="connsiteY0" fmla="*/ 616 h 1548166"/>
              <a:gd name="connsiteX1" fmla="*/ 3031707 w 4750164"/>
              <a:gd name="connsiteY1" fmla="*/ 164874 h 1548166"/>
              <a:gd name="connsiteX2" fmla="*/ 3771513 w 4750164"/>
              <a:gd name="connsiteY2" fmla="*/ 626558 h 1548166"/>
              <a:gd name="connsiteX3" fmla="*/ 4750164 w 4750164"/>
              <a:gd name="connsiteY3" fmla="*/ 1548166 h 1548166"/>
              <a:gd name="connsiteX4" fmla="*/ 3567862 w 4750164"/>
              <a:gd name="connsiteY4" fmla="*/ 1540112 h 1548166"/>
              <a:gd name="connsiteX5" fmla="*/ 2858271 w 4750164"/>
              <a:gd name="connsiteY5" fmla="*/ 997166 h 1548166"/>
              <a:gd name="connsiteX6" fmla="*/ 1835808 w 4750164"/>
              <a:gd name="connsiteY6" fmla="*/ 1094588 h 1548166"/>
              <a:gd name="connsiteX7" fmla="*/ 1496117 w 4750164"/>
              <a:gd name="connsiteY7" fmla="*/ 966002 h 1548166"/>
              <a:gd name="connsiteX8" fmla="*/ 184776 w 4750164"/>
              <a:gd name="connsiteY8" fmla="*/ 718719 h 1548166"/>
              <a:gd name="connsiteX9" fmla="*/ 269799 w 4750164"/>
              <a:gd name="connsiteY9" fmla="*/ 533629 h 1548166"/>
              <a:gd name="connsiteX10" fmla="*/ 1651 w 4750164"/>
              <a:gd name="connsiteY10" fmla="*/ 478414 h 1548166"/>
              <a:gd name="connsiteX11" fmla="*/ 487951 w 4750164"/>
              <a:gd name="connsiteY11" fmla="*/ 315479 h 1548166"/>
              <a:gd name="connsiteX12" fmla="*/ 1228104 w 4750164"/>
              <a:gd name="connsiteY12" fmla="*/ 510256 h 1548166"/>
              <a:gd name="connsiteX13" fmla="*/ 1809115 w 4750164"/>
              <a:gd name="connsiteY13" fmla="*/ 429094 h 1548166"/>
              <a:gd name="connsiteX14" fmla="*/ 1329591 w 4750164"/>
              <a:gd name="connsiteY14" fmla="*/ 403145 h 1548166"/>
              <a:gd name="connsiteX15" fmla="*/ 1158052 w 4750164"/>
              <a:gd name="connsiteY15" fmla="*/ 134929 h 1548166"/>
              <a:gd name="connsiteX16" fmla="*/ 1923475 w 4750164"/>
              <a:gd name="connsiteY16" fmla="*/ 107084 h 1548166"/>
              <a:gd name="connsiteX17" fmla="*/ 2376375 w 4750164"/>
              <a:gd name="connsiteY17" fmla="*/ 616 h 1548166"/>
              <a:gd name="connsiteX0" fmla="*/ 2376375 w 4750164"/>
              <a:gd name="connsiteY0" fmla="*/ 616 h 1548166"/>
              <a:gd name="connsiteX1" fmla="*/ 3031707 w 4750164"/>
              <a:gd name="connsiteY1" fmla="*/ 164874 h 1548166"/>
              <a:gd name="connsiteX2" fmla="*/ 3771513 w 4750164"/>
              <a:gd name="connsiteY2" fmla="*/ 626558 h 1548166"/>
              <a:gd name="connsiteX3" fmla="*/ 4750164 w 4750164"/>
              <a:gd name="connsiteY3" fmla="*/ 1548166 h 1548166"/>
              <a:gd name="connsiteX4" fmla="*/ 3567862 w 4750164"/>
              <a:gd name="connsiteY4" fmla="*/ 1540112 h 1548166"/>
              <a:gd name="connsiteX5" fmla="*/ 2858271 w 4750164"/>
              <a:gd name="connsiteY5" fmla="*/ 997166 h 1548166"/>
              <a:gd name="connsiteX6" fmla="*/ 1835808 w 4750164"/>
              <a:gd name="connsiteY6" fmla="*/ 1094588 h 1548166"/>
              <a:gd name="connsiteX7" fmla="*/ 1496117 w 4750164"/>
              <a:gd name="connsiteY7" fmla="*/ 966002 h 1548166"/>
              <a:gd name="connsiteX8" fmla="*/ 184776 w 4750164"/>
              <a:gd name="connsiteY8" fmla="*/ 718719 h 1548166"/>
              <a:gd name="connsiteX9" fmla="*/ 269799 w 4750164"/>
              <a:gd name="connsiteY9" fmla="*/ 533629 h 1548166"/>
              <a:gd name="connsiteX10" fmla="*/ 1651 w 4750164"/>
              <a:gd name="connsiteY10" fmla="*/ 478414 h 1548166"/>
              <a:gd name="connsiteX11" fmla="*/ 487951 w 4750164"/>
              <a:gd name="connsiteY11" fmla="*/ 315479 h 1548166"/>
              <a:gd name="connsiteX12" fmla="*/ 1228104 w 4750164"/>
              <a:gd name="connsiteY12" fmla="*/ 510256 h 1548166"/>
              <a:gd name="connsiteX13" fmla="*/ 1809115 w 4750164"/>
              <a:gd name="connsiteY13" fmla="*/ 429094 h 1548166"/>
              <a:gd name="connsiteX14" fmla="*/ 1329591 w 4750164"/>
              <a:gd name="connsiteY14" fmla="*/ 403145 h 1548166"/>
              <a:gd name="connsiteX15" fmla="*/ 1158052 w 4750164"/>
              <a:gd name="connsiteY15" fmla="*/ 134929 h 1548166"/>
              <a:gd name="connsiteX16" fmla="*/ 1923475 w 4750164"/>
              <a:gd name="connsiteY16" fmla="*/ 107084 h 1548166"/>
              <a:gd name="connsiteX17" fmla="*/ 2376375 w 4750164"/>
              <a:gd name="connsiteY17" fmla="*/ 616 h 1548166"/>
              <a:gd name="connsiteX0" fmla="*/ 2376375 w 4750164"/>
              <a:gd name="connsiteY0" fmla="*/ 616 h 1559567"/>
              <a:gd name="connsiteX1" fmla="*/ 3031707 w 4750164"/>
              <a:gd name="connsiteY1" fmla="*/ 164874 h 1559567"/>
              <a:gd name="connsiteX2" fmla="*/ 3771513 w 4750164"/>
              <a:gd name="connsiteY2" fmla="*/ 626558 h 1559567"/>
              <a:gd name="connsiteX3" fmla="*/ 4750164 w 4750164"/>
              <a:gd name="connsiteY3" fmla="*/ 1548166 h 1559567"/>
              <a:gd name="connsiteX4" fmla="*/ 3460858 w 4750164"/>
              <a:gd name="connsiteY4" fmla="*/ 1559567 h 1559567"/>
              <a:gd name="connsiteX5" fmla="*/ 2858271 w 4750164"/>
              <a:gd name="connsiteY5" fmla="*/ 997166 h 1559567"/>
              <a:gd name="connsiteX6" fmla="*/ 1835808 w 4750164"/>
              <a:gd name="connsiteY6" fmla="*/ 1094588 h 1559567"/>
              <a:gd name="connsiteX7" fmla="*/ 1496117 w 4750164"/>
              <a:gd name="connsiteY7" fmla="*/ 966002 h 1559567"/>
              <a:gd name="connsiteX8" fmla="*/ 184776 w 4750164"/>
              <a:gd name="connsiteY8" fmla="*/ 718719 h 1559567"/>
              <a:gd name="connsiteX9" fmla="*/ 269799 w 4750164"/>
              <a:gd name="connsiteY9" fmla="*/ 533629 h 1559567"/>
              <a:gd name="connsiteX10" fmla="*/ 1651 w 4750164"/>
              <a:gd name="connsiteY10" fmla="*/ 478414 h 1559567"/>
              <a:gd name="connsiteX11" fmla="*/ 487951 w 4750164"/>
              <a:gd name="connsiteY11" fmla="*/ 315479 h 1559567"/>
              <a:gd name="connsiteX12" fmla="*/ 1228104 w 4750164"/>
              <a:gd name="connsiteY12" fmla="*/ 510256 h 1559567"/>
              <a:gd name="connsiteX13" fmla="*/ 1809115 w 4750164"/>
              <a:gd name="connsiteY13" fmla="*/ 429094 h 1559567"/>
              <a:gd name="connsiteX14" fmla="*/ 1329591 w 4750164"/>
              <a:gd name="connsiteY14" fmla="*/ 403145 h 1559567"/>
              <a:gd name="connsiteX15" fmla="*/ 1158052 w 4750164"/>
              <a:gd name="connsiteY15" fmla="*/ 134929 h 1559567"/>
              <a:gd name="connsiteX16" fmla="*/ 1923475 w 4750164"/>
              <a:gd name="connsiteY16" fmla="*/ 107084 h 1559567"/>
              <a:gd name="connsiteX17" fmla="*/ 2376375 w 4750164"/>
              <a:gd name="connsiteY17" fmla="*/ 616 h 1559567"/>
              <a:gd name="connsiteX0" fmla="*/ 2376375 w 4750164"/>
              <a:gd name="connsiteY0" fmla="*/ 616 h 1665865"/>
              <a:gd name="connsiteX1" fmla="*/ 3031707 w 4750164"/>
              <a:gd name="connsiteY1" fmla="*/ 164874 h 1665865"/>
              <a:gd name="connsiteX2" fmla="*/ 3771513 w 4750164"/>
              <a:gd name="connsiteY2" fmla="*/ 626558 h 1665865"/>
              <a:gd name="connsiteX3" fmla="*/ 4750164 w 4750164"/>
              <a:gd name="connsiteY3" fmla="*/ 1548166 h 1665865"/>
              <a:gd name="connsiteX4" fmla="*/ 3460858 w 4750164"/>
              <a:gd name="connsiteY4" fmla="*/ 1559567 h 1665865"/>
              <a:gd name="connsiteX5" fmla="*/ 2858271 w 4750164"/>
              <a:gd name="connsiteY5" fmla="*/ 997166 h 1665865"/>
              <a:gd name="connsiteX6" fmla="*/ 1835808 w 4750164"/>
              <a:gd name="connsiteY6" fmla="*/ 1094588 h 1665865"/>
              <a:gd name="connsiteX7" fmla="*/ 1496117 w 4750164"/>
              <a:gd name="connsiteY7" fmla="*/ 966002 h 1665865"/>
              <a:gd name="connsiteX8" fmla="*/ 184776 w 4750164"/>
              <a:gd name="connsiteY8" fmla="*/ 718719 h 1665865"/>
              <a:gd name="connsiteX9" fmla="*/ 269799 w 4750164"/>
              <a:gd name="connsiteY9" fmla="*/ 533629 h 1665865"/>
              <a:gd name="connsiteX10" fmla="*/ 1651 w 4750164"/>
              <a:gd name="connsiteY10" fmla="*/ 478414 h 1665865"/>
              <a:gd name="connsiteX11" fmla="*/ 487951 w 4750164"/>
              <a:gd name="connsiteY11" fmla="*/ 315479 h 1665865"/>
              <a:gd name="connsiteX12" fmla="*/ 1228104 w 4750164"/>
              <a:gd name="connsiteY12" fmla="*/ 510256 h 1665865"/>
              <a:gd name="connsiteX13" fmla="*/ 1809115 w 4750164"/>
              <a:gd name="connsiteY13" fmla="*/ 429094 h 1665865"/>
              <a:gd name="connsiteX14" fmla="*/ 1329591 w 4750164"/>
              <a:gd name="connsiteY14" fmla="*/ 403145 h 1665865"/>
              <a:gd name="connsiteX15" fmla="*/ 1158052 w 4750164"/>
              <a:gd name="connsiteY15" fmla="*/ 134929 h 1665865"/>
              <a:gd name="connsiteX16" fmla="*/ 1923475 w 4750164"/>
              <a:gd name="connsiteY16" fmla="*/ 107084 h 1665865"/>
              <a:gd name="connsiteX17" fmla="*/ 2376375 w 4750164"/>
              <a:gd name="connsiteY17" fmla="*/ 616 h 1665865"/>
              <a:gd name="connsiteX0" fmla="*/ 2376375 w 4750164"/>
              <a:gd name="connsiteY0" fmla="*/ 616 h 1571013"/>
              <a:gd name="connsiteX1" fmla="*/ 3031707 w 4750164"/>
              <a:gd name="connsiteY1" fmla="*/ 164874 h 1571013"/>
              <a:gd name="connsiteX2" fmla="*/ 3771513 w 4750164"/>
              <a:gd name="connsiteY2" fmla="*/ 626558 h 1571013"/>
              <a:gd name="connsiteX3" fmla="*/ 4750164 w 4750164"/>
              <a:gd name="connsiteY3" fmla="*/ 1548166 h 1571013"/>
              <a:gd name="connsiteX4" fmla="*/ 3460858 w 4750164"/>
              <a:gd name="connsiteY4" fmla="*/ 1559567 h 1571013"/>
              <a:gd name="connsiteX5" fmla="*/ 2858271 w 4750164"/>
              <a:gd name="connsiteY5" fmla="*/ 997166 h 1571013"/>
              <a:gd name="connsiteX6" fmla="*/ 1835808 w 4750164"/>
              <a:gd name="connsiteY6" fmla="*/ 1094588 h 1571013"/>
              <a:gd name="connsiteX7" fmla="*/ 1496117 w 4750164"/>
              <a:gd name="connsiteY7" fmla="*/ 966002 h 1571013"/>
              <a:gd name="connsiteX8" fmla="*/ 184776 w 4750164"/>
              <a:gd name="connsiteY8" fmla="*/ 718719 h 1571013"/>
              <a:gd name="connsiteX9" fmla="*/ 269799 w 4750164"/>
              <a:gd name="connsiteY9" fmla="*/ 533629 h 1571013"/>
              <a:gd name="connsiteX10" fmla="*/ 1651 w 4750164"/>
              <a:gd name="connsiteY10" fmla="*/ 478414 h 1571013"/>
              <a:gd name="connsiteX11" fmla="*/ 487951 w 4750164"/>
              <a:gd name="connsiteY11" fmla="*/ 315479 h 1571013"/>
              <a:gd name="connsiteX12" fmla="*/ 1228104 w 4750164"/>
              <a:gd name="connsiteY12" fmla="*/ 510256 h 1571013"/>
              <a:gd name="connsiteX13" fmla="*/ 1809115 w 4750164"/>
              <a:gd name="connsiteY13" fmla="*/ 429094 h 1571013"/>
              <a:gd name="connsiteX14" fmla="*/ 1329591 w 4750164"/>
              <a:gd name="connsiteY14" fmla="*/ 403145 h 1571013"/>
              <a:gd name="connsiteX15" fmla="*/ 1158052 w 4750164"/>
              <a:gd name="connsiteY15" fmla="*/ 134929 h 1571013"/>
              <a:gd name="connsiteX16" fmla="*/ 1923475 w 4750164"/>
              <a:gd name="connsiteY16" fmla="*/ 107084 h 1571013"/>
              <a:gd name="connsiteX17" fmla="*/ 2376375 w 4750164"/>
              <a:gd name="connsiteY17" fmla="*/ 616 h 1571013"/>
              <a:gd name="connsiteX0" fmla="*/ 2376375 w 4750164"/>
              <a:gd name="connsiteY0" fmla="*/ 616 h 1571013"/>
              <a:gd name="connsiteX1" fmla="*/ 3031707 w 4750164"/>
              <a:gd name="connsiteY1" fmla="*/ 164874 h 1571013"/>
              <a:gd name="connsiteX2" fmla="*/ 3771513 w 4750164"/>
              <a:gd name="connsiteY2" fmla="*/ 626558 h 1571013"/>
              <a:gd name="connsiteX3" fmla="*/ 4750164 w 4750164"/>
              <a:gd name="connsiteY3" fmla="*/ 1548166 h 1571013"/>
              <a:gd name="connsiteX4" fmla="*/ 3460858 w 4750164"/>
              <a:gd name="connsiteY4" fmla="*/ 1559567 h 1571013"/>
              <a:gd name="connsiteX5" fmla="*/ 2858271 w 4750164"/>
              <a:gd name="connsiteY5" fmla="*/ 997166 h 1571013"/>
              <a:gd name="connsiteX6" fmla="*/ 1835808 w 4750164"/>
              <a:gd name="connsiteY6" fmla="*/ 1094588 h 1571013"/>
              <a:gd name="connsiteX7" fmla="*/ 1496117 w 4750164"/>
              <a:gd name="connsiteY7" fmla="*/ 966002 h 1571013"/>
              <a:gd name="connsiteX8" fmla="*/ 184776 w 4750164"/>
              <a:gd name="connsiteY8" fmla="*/ 718719 h 1571013"/>
              <a:gd name="connsiteX9" fmla="*/ 269799 w 4750164"/>
              <a:gd name="connsiteY9" fmla="*/ 533629 h 1571013"/>
              <a:gd name="connsiteX10" fmla="*/ 1651 w 4750164"/>
              <a:gd name="connsiteY10" fmla="*/ 478414 h 1571013"/>
              <a:gd name="connsiteX11" fmla="*/ 487951 w 4750164"/>
              <a:gd name="connsiteY11" fmla="*/ 315479 h 1571013"/>
              <a:gd name="connsiteX12" fmla="*/ 1228104 w 4750164"/>
              <a:gd name="connsiteY12" fmla="*/ 510256 h 1571013"/>
              <a:gd name="connsiteX13" fmla="*/ 1809115 w 4750164"/>
              <a:gd name="connsiteY13" fmla="*/ 429094 h 1571013"/>
              <a:gd name="connsiteX14" fmla="*/ 1329591 w 4750164"/>
              <a:gd name="connsiteY14" fmla="*/ 403145 h 1571013"/>
              <a:gd name="connsiteX15" fmla="*/ 1158052 w 4750164"/>
              <a:gd name="connsiteY15" fmla="*/ 134929 h 1571013"/>
              <a:gd name="connsiteX16" fmla="*/ 1923475 w 4750164"/>
              <a:gd name="connsiteY16" fmla="*/ 107084 h 1571013"/>
              <a:gd name="connsiteX17" fmla="*/ 2376375 w 4750164"/>
              <a:gd name="connsiteY17" fmla="*/ 616 h 1571013"/>
              <a:gd name="connsiteX0" fmla="*/ 2376375 w 4750164"/>
              <a:gd name="connsiteY0" fmla="*/ 616 h 1661148"/>
              <a:gd name="connsiteX1" fmla="*/ 3031707 w 4750164"/>
              <a:gd name="connsiteY1" fmla="*/ 164874 h 1661148"/>
              <a:gd name="connsiteX2" fmla="*/ 3771513 w 4750164"/>
              <a:gd name="connsiteY2" fmla="*/ 626558 h 1661148"/>
              <a:gd name="connsiteX3" fmla="*/ 4750164 w 4750164"/>
              <a:gd name="connsiteY3" fmla="*/ 1548166 h 1661148"/>
              <a:gd name="connsiteX4" fmla="*/ 3480313 w 4750164"/>
              <a:gd name="connsiteY4" fmla="*/ 1656843 h 1661148"/>
              <a:gd name="connsiteX5" fmla="*/ 2858271 w 4750164"/>
              <a:gd name="connsiteY5" fmla="*/ 997166 h 1661148"/>
              <a:gd name="connsiteX6" fmla="*/ 1835808 w 4750164"/>
              <a:gd name="connsiteY6" fmla="*/ 1094588 h 1661148"/>
              <a:gd name="connsiteX7" fmla="*/ 1496117 w 4750164"/>
              <a:gd name="connsiteY7" fmla="*/ 966002 h 1661148"/>
              <a:gd name="connsiteX8" fmla="*/ 184776 w 4750164"/>
              <a:gd name="connsiteY8" fmla="*/ 718719 h 1661148"/>
              <a:gd name="connsiteX9" fmla="*/ 269799 w 4750164"/>
              <a:gd name="connsiteY9" fmla="*/ 533629 h 1661148"/>
              <a:gd name="connsiteX10" fmla="*/ 1651 w 4750164"/>
              <a:gd name="connsiteY10" fmla="*/ 478414 h 1661148"/>
              <a:gd name="connsiteX11" fmla="*/ 487951 w 4750164"/>
              <a:gd name="connsiteY11" fmla="*/ 315479 h 1661148"/>
              <a:gd name="connsiteX12" fmla="*/ 1228104 w 4750164"/>
              <a:gd name="connsiteY12" fmla="*/ 510256 h 1661148"/>
              <a:gd name="connsiteX13" fmla="*/ 1809115 w 4750164"/>
              <a:gd name="connsiteY13" fmla="*/ 429094 h 1661148"/>
              <a:gd name="connsiteX14" fmla="*/ 1329591 w 4750164"/>
              <a:gd name="connsiteY14" fmla="*/ 403145 h 1661148"/>
              <a:gd name="connsiteX15" fmla="*/ 1158052 w 4750164"/>
              <a:gd name="connsiteY15" fmla="*/ 134929 h 1661148"/>
              <a:gd name="connsiteX16" fmla="*/ 1923475 w 4750164"/>
              <a:gd name="connsiteY16" fmla="*/ 107084 h 1661148"/>
              <a:gd name="connsiteX17" fmla="*/ 2376375 w 4750164"/>
              <a:gd name="connsiteY17" fmla="*/ 616 h 1661148"/>
              <a:gd name="connsiteX0" fmla="*/ 2376375 w 4857169"/>
              <a:gd name="connsiteY0" fmla="*/ 616 h 1670512"/>
              <a:gd name="connsiteX1" fmla="*/ 3031707 w 4857169"/>
              <a:gd name="connsiteY1" fmla="*/ 164874 h 1670512"/>
              <a:gd name="connsiteX2" fmla="*/ 3771513 w 4857169"/>
              <a:gd name="connsiteY2" fmla="*/ 626558 h 1670512"/>
              <a:gd name="connsiteX3" fmla="*/ 4857169 w 4857169"/>
              <a:gd name="connsiteY3" fmla="*/ 1655171 h 1670512"/>
              <a:gd name="connsiteX4" fmla="*/ 3480313 w 4857169"/>
              <a:gd name="connsiteY4" fmla="*/ 1656843 h 1670512"/>
              <a:gd name="connsiteX5" fmla="*/ 2858271 w 4857169"/>
              <a:gd name="connsiteY5" fmla="*/ 997166 h 1670512"/>
              <a:gd name="connsiteX6" fmla="*/ 1835808 w 4857169"/>
              <a:gd name="connsiteY6" fmla="*/ 1094588 h 1670512"/>
              <a:gd name="connsiteX7" fmla="*/ 1496117 w 4857169"/>
              <a:gd name="connsiteY7" fmla="*/ 966002 h 1670512"/>
              <a:gd name="connsiteX8" fmla="*/ 184776 w 4857169"/>
              <a:gd name="connsiteY8" fmla="*/ 718719 h 1670512"/>
              <a:gd name="connsiteX9" fmla="*/ 269799 w 4857169"/>
              <a:gd name="connsiteY9" fmla="*/ 533629 h 1670512"/>
              <a:gd name="connsiteX10" fmla="*/ 1651 w 4857169"/>
              <a:gd name="connsiteY10" fmla="*/ 478414 h 1670512"/>
              <a:gd name="connsiteX11" fmla="*/ 487951 w 4857169"/>
              <a:gd name="connsiteY11" fmla="*/ 315479 h 1670512"/>
              <a:gd name="connsiteX12" fmla="*/ 1228104 w 4857169"/>
              <a:gd name="connsiteY12" fmla="*/ 510256 h 1670512"/>
              <a:gd name="connsiteX13" fmla="*/ 1809115 w 4857169"/>
              <a:gd name="connsiteY13" fmla="*/ 429094 h 1670512"/>
              <a:gd name="connsiteX14" fmla="*/ 1329591 w 4857169"/>
              <a:gd name="connsiteY14" fmla="*/ 403145 h 1670512"/>
              <a:gd name="connsiteX15" fmla="*/ 1158052 w 4857169"/>
              <a:gd name="connsiteY15" fmla="*/ 134929 h 1670512"/>
              <a:gd name="connsiteX16" fmla="*/ 1923475 w 4857169"/>
              <a:gd name="connsiteY16" fmla="*/ 107084 h 1670512"/>
              <a:gd name="connsiteX17" fmla="*/ 2376375 w 4857169"/>
              <a:gd name="connsiteY17" fmla="*/ 616 h 1670512"/>
              <a:gd name="connsiteX0" fmla="*/ 2376375 w 6261825"/>
              <a:gd name="connsiteY0" fmla="*/ 616 h 1657933"/>
              <a:gd name="connsiteX1" fmla="*/ 3031707 w 6261825"/>
              <a:gd name="connsiteY1" fmla="*/ 164874 h 1657933"/>
              <a:gd name="connsiteX2" fmla="*/ 3771513 w 6261825"/>
              <a:gd name="connsiteY2" fmla="*/ 626558 h 1657933"/>
              <a:gd name="connsiteX3" fmla="*/ 6261825 w 6261825"/>
              <a:gd name="connsiteY3" fmla="*/ 1091575 h 1657933"/>
              <a:gd name="connsiteX4" fmla="*/ 3480313 w 6261825"/>
              <a:gd name="connsiteY4" fmla="*/ 1656843 h 1657933"/>
              <a:gd name="connsiteX5" fmla="*/ 2858271 w 6261825"/>
              <a:gd name="connsiteY5" fmla="*/ 997166 h 1657933"/>
              <a:gd name="connsiteX6" fmla="*/ 1835808 w 6261825"/>
              <a:gd name="connsiteY6" fmla="*/ 1094588 h 1657933"/>
              <a:gd name="connsiteX7" fmla="*/ 1496117 w 6261825"/>
              <a:gd name="connsiteY7" fmla="*/ 966002 h 1657933"/>
              <a:gd name="connsiteX8" fmla="*/ 184776 w 6261825"/>
              <a:gd name="connsiteY8" fmla="*/ 718719 h 1657933"/>
              <a:gd name="connsiteX9" fmla="*/ 269799 w 6261825"/>
              <a:gd name="connsiteY9" fmla="*/ 533629 h 1657933"/>
              <a:gd name="connsiteX10" fmla="*/ 1651 w 6261825"/>
              <a:gd name="connsiteY10" fmla="*/ 478414 h 1657933"/>
              <a:gd name="connsiteX11" fmla="*/ 487951 w 6261825"/>
              <a:gd name="connsiteY11" fmla="*/ 315479 h 1657933"/>
              <a:gd name="connsiteX12" fmla="*/ 1228104 w 6261825"/>
              <a:gd name="connsiteY12" fmla="*/ 510256 h 1657933"/>
              <a:gd name="connsiteX13" fmla="*/ 1809115 w 6261825"/>
              <a:gd name="connsiteY13" fmla="*/ 429094 h 1657933"/>
              <a:gd name="connsiteX14" fmla="*/ 1329591 w 6261825"/>
              <a:gd name="connsiteY14" fmla="*/ 403145 h 1657933"/>
              <a:gd name="connsiteX15" fmla="*/ 1158052 w 6261825"/>
              <a:gd name="connsiteY15" fmla="*/ 134929 h 1657933"/>
              <a:gd name="connsiteX16" fmla="*/ 1923475 w 6261825"/>
              <a:gd name="connsiteY16" fmla="*/ 107084 h 1657933"/>
              <a:gd name="connsiteX17" fmla="*/ 2376375 w 6261825"/>
              <a:gd name="connsiteY17" fmla="*/ 616 h 1657933"/>
              <a:gd name="connsiteX0" fmla="*/ 2376375 w 6261825"/>
              <a:gd name="connsiteY0" fmla="*/ 616 h 1831107"/>
              <a:gd name="connsiteX1" fmla="*/ 3031707 w 6261825"/>
              <a:gd name="connsiteY1" fmla="*/ 164874 h 1831107"/>
              <a:gd name="connsiteX2" fmla="*/ 3771513 w 6261825"/>
              <a:gd name="connsiteY2" fmla="*/ 626558 h 1831107"/>
              <a:gd name="connsiteX3" fmla="*/ 6261825 w 6261825"/>
              <a:gd name="connsiteY3" fmla="*/ 1091575 h 1831107"/>
              <a:gd name="connsiteX4" fmla="*/ 5526603 w 6261825"/>
              <a:gd name="connsiteY4" fmla="*/ 1830258 h 1831107"/>
              <a:gd name="connsiteX5" fmla="*/ 2858271 w 6261825"/>
              <a:gd name="connsiteY5" fmla="*/ 997166 h 1831107"/>
              <a:gd name="connsiteX6" fmla="*/ 1835808 w 6261825"/>
              <a:gd name="connsiteY6" fmla="*/ 1094588 h 1831107"/>
              <a:gd name="connsiteX7" fmla="*/ 1496117 w 6261825"/>
              <a:gd name="connsiteY7" fmla="*/ 966002 h 1831107"/>
              <a:gd name="connsiteX8" fmla="*/ 184776 w 6261825"/>
              <a:gd name="connsiteY8" fmla="*/ 718719 h 1831107"/>
              <a:gd name="connsiteX9" fmla="*/ 269799 w 6261825"/>
              <a:gd name="connsiteY9" fmla="*/ 533629 h 1831107"/>
              <a:gd name="connsiteX10" fmla="*/ 1651 w 6261825"/>
              <a:gd name="connsiteY10" fmla="*/ 478414 h 1831107"/>
              <a:gd name="connsiteX11" fmla="*/ 487951 w 6261825"/>
              <a:gd name="connsiteY11" fmla="*/ 315479 h 1831107"/>
              <a:gd name="connsiteX12" fmla="*/ 1228104 w 6261825"/>
              <a:gd name="connsiteY12" fmla="*/ 510256 h 1831107"/>
              <a:gd name="connsiteX13" fmla="*/ 1809115 w 6261825"/>
              <a:gd name="connsiteY13" fmla="*/ 429094 h 1831107"/>
              <a:gd name="connsiteX14" fmla="*/ 1329591 w 6261825"/>
              <a:gd name="connsiteY14" fmla="*/ 403145 h 1831107"/>
              <a:gd name="connsiteX15" fmla="*/ 1158052 w 6261825"/>
              <a:gd name="connsiteY15" fmla="*/ 134929 h 1831107"/>
              <a:gd name="connsiteX16" fmla="*/ 1923475 w 6261825"/>
              <a:gd name="connsiteY16" fmla="*/ 107084 h 1831107"/>
              <a:gd name="connsiteX17" fmla="*/ 2376375 w 6261825"/>
              <a:gd name="connsiteY17" fmla="*/ 616 h 1831107"/>
              <a:gd name="connsiteX0" fmla="*/ 2376375 w 6261825"/>
              <a:gd name="connsiteY0" fmla="*/ 555 h 1831046"/>
              <a:gd name="connsiteX1" fmla="*/ 3031707 w 6261825"/>
              <a:gd name="connsiteY1" fmla="*/ 164813 h 1831046"/>
              <a:gd name="connsiteX2" fmla="*/ 3702147 w 6261825"/>
              <a:gd name="connsiteY2" fmla="*/ 574473 h 1831046"/>
              <a:gd name="connsiteX3" fmla="*/ 6261825 w 6261825"/>
              <a:gd name="connsiteY3" fmla="*/ 1091514 h 1831046"/>
              <a:gd name="connsiteX4" fmla="*/ 5526603 w 6261825"/>
              <a:gd name="connsiteY4" fmla="*/ 1830197 h 1831046"/>
              <a:gd name="connsiteX5" fmla="*/ 2858271 w 6261825"/>
              <a:gd name="connsiteY5" fmla="*/ 997105 h 1831046"/>
              <a:gd name="connsiteX6" fmla="*/ 1835808 w 6261825"/>
              <a:gd name="connsiteY6" fmla="*/ 1094527 h 1831046"/>
              <a:gd name="connsiteX7" fmla="*/ 1496117 w 6261825"/>
              <a:gd name="connsiteY7" fmla="*/ 965941 h 1831046"/>
              <a:gd name="connsiteX8" fmla="*/ 184776 w 6261825"/>
              <a:gd name="connsiteY8" fmla="*/ 718658 h 1831046"/>
              <a:gd name="connsiteX9" fmla="*/ 269799 w 6261825"/>
              <a:gd name="connsiteY9" fmla="*/ 533568 h 1831046"/>
              <a:gd name="connsiteX10" fmla="*/ 1651 w 6261825"/>
              <a:gd name="connsiteY10" fmla="*/ 478353 h 1831046"/>
              <a:gd name="connsiteX11" fmla="*/ 487951 w 6261825"/>
              <a:gd name="connsiteY11" fmla="*/ 315418 h 1831046"/>
              <a:gd name="connsiteX12" fmla="*/ 1228104 w 6261825"/>
              <a:gd name="connsiteY12" fmla="*/ 510195 h 1831046"/>
              <a:gd name="connsiteX13" fmla="*/ 1809115 w 6261825"/>
              <a:gd name="connsiteY13" fmla="*/ 429033 h 1831046"/>
              <a:gd name="connsiteX14" fmla="*/ 1329591 w 6261825"/>
              <a:gd name="connsiteY14" fmla="*/ 403084 h 1831046"/>
              <a:gd name="connsiteX15" fmla="*/ 1158052 w 6261825"/>
              <a:gd name="connsiteY15" fmla="*/ 134868 h 1831046"/>
              <a:gd name="connsiteX16" fmla="*/ 1923475 w 6261825"/>
              <a:gd name="connsiteY16" fmla="*/ 107023 h 1831046"/>
              <a:gd name="connsiteX17" fmla="*/ 2376375 w 6261825"/>
              <a:gd name="connsiteY17" fmla="*/ 555 h 1831046"/>
              <a:gd name="connsiteX0" fmla="*/ 2376375 w 6261825"/>
              <a:gd name="connsiteY0" fmla="*/ 555 h 1831046"/>
              <a:gd name="connsiteX1" fmla="*/ 3031707 w 6261825"/>
              <a:gd name="connsiteY1" fmla="*/ 164813 h 1831046"/>
              <a:gd name="connsiteX2" fmla="*/ 3702147 w 6261825"/>
              <a:gd name="connsiteY2" fmla="*/ 574473 h 1831046"/>
              <a:gd name="connsiteX3" fmla="*/ 6261825 w 6261825"/>
              <a:gd name="connsiteY3" fmla="*/ 1091514 h 1831046"/>
              <a:gd name="connsiteX4" fmla="*/ 5526603 w 6261825"/>
              <a:gd name="connsiteY4" fmla="*/ 1830197 h 1831046"/>
              <a:gd name="connsiteX5" fmla="*/ 2858271 w 6261825"/>
              <a:gd name="connsiteY5" fmla="*/ 997105 h 1831046"/>
              <a:gd name="connsiteX6" fmla="*/ 1835808 w 6261825"/>
              <a:gd name="connsiteY6" fmla="*/ 1094527 h 1831046"/>
              <a:gd name="connsiteX7" fmla="*/ 1496117 w 6261825"/>
              <a:gd name="connsiteY7" fmla="*/ 965941 h 1831046"/>
              <a:gd name="connsiteX8" fmla="*/ 184776 w 6261825"/>
              <a:gd name="connsiteY8" fmla="*/ 718658 h 1831046"/>
              <a:gd name="connsiteX9" fmla="*/ 269799 w 6261825"/>
              <a:gd name="connsiteY9" fmla="*/ 533568 h 1831046"/>
              <a:gd name="connsiteX10" fmla="*/ 1651 w 6261825"/>
              <a:gd name="connsiteY10" fmla="*/ 478353 h 1831046"/>
              <a:gd name="connsiteX11" fmla="*/ 487951 w 6261825"/>
              <a:gd name="connsiteY11" fmla="*/ 315418 h 1831046"/>
              <a:gd name="connsiteX12" fmla="*/ 1228104 w 6261825"/>
              <a:gd name="connsiteY12" fmla="*/ 510195 h 1831046"/>
              <a:gd name="connsiteX13" fmla="*/ 1809115 w 6261825"/>
              <a:gd name="connsiteY13" fmla="*/ 429033 h 1831046"/>
              <a:gd name="connsiteX14" fmla="*/ 1329591 w 6261825"/>
              <a:gd name="connsiteY14" fmla="*/ 403084 h 1831046"/>
              <a:gd name="connsiteX15" fmla="*/ 1158052 w 6261825"/>
              <a:gd name="connsiteY15" fmla="*/ 134868 h 1831046"/>
              <a:gd name="connsiteX16" fmla="*/ 1923475 w 6261825"/>
              <a:gd name="connsiteY16" fmla="*/ 107023 h 1831046"/>
              <a:gd name="connsiteX17" fmla="*/ 2376375 w 6261825"/>
              <a:gd name="connsiteY17" fmla="*/ 555 h 1831046"/>
              <a:gd name="connsiteX0" fmla="*/ 2376375 w 6131764"/>
              <a:gd name="connsiteY0" fmla="*/ 555 h 1830874"/>
              <a:gd name="connsiteX1" fmla="*/ 3031707 w 6131764"/>
              <a:gd name="connsiteY1" fmla="*/ 164813 h 1830874"/>
              <a:gd name="connsiteX2" fmla="*/ 3702147 w 6131764"/>
              <a:gd name="connsiteY2" fmla="*/ 574473 h 1830874"/>
              <a:gd name="connsiteX3" fmla="*/ 6131764 w 6131764"/>
              <a:gd name="connsiteY3" fmla="*/ 892088 h 1830874"/>
              <a:gd name="connsiteX4" fmla="*/ 5526603 w 6131764"/>
              <a:gd name="connsiteY4" fmla="*/ 1830197 h 1830874"/>
              <a:gd name="connsiteX5" fmla="*/ 2858271 w 6131764"/>
              <a:gd name="connsiteY5" fmla="*/ 997105 h 1830874"/>
              <a:gd name="connsiteX6" fmla="*/ 1835808 w 6131764"/>
              <a:gd name="connsiteY6" fmla="*/ 1094527 h 1830874"/>
              <a:gd name="connsiteX7" fmla="*/ 1496117 w 6131764"/>
              <a:gd name="connsiteY7" fmla="*/ 965941 h 1830874"/>
              <a:gd name="connsiteX8" fmla="*/ 184776 w 6131764"/>
              <a:gd name="connsiteY8" fmla="*/ 718658 h 1830874"/>
              <a:gd name="connsiteX9" fmla="*/ 269799 w 6131764"/>
              <a:gd name="connsiteY9" fmla="*/ 533568 h 1830874"/>
              <a:gd name="connsiteX10" fmla="*/ 1651 w 6131764"/>
              <a:gd name="connsiteY10" fmla="*/ 478353 h 1830874"/>
              <a:gd name="connsiteX11" fmla="*/ 487951 w 6131764"/>
              <a:gd name="connsiteY11" fmla="*/ 315418 h 1830874"/>
              <a:gd name="connsiteX12" fmla="*/ 1228104 w 6131764"/>
              <a:gd name="connsiteY12" fmla="*/ 510195 h 1830874"/>
              <a:gd name="connsiteX13" fmla="*/ 1809115 w 6131764"/>
              <a:gd name="connsiteY13" fmla="*/ 429033 h 1830874"/>
              <a:gd name="connsiteX14" fmla="*/ 1329591 w 6131764"/>
              <a:gd name="connsiteY14" fmla="*/ 403084 h 1830874"/>
              <a:gd name="connsiteX15" fmla="*/ 1158052 w 6131764"/>
              <a:gd name="connsiteY15" fmla="*/ 134868 h 1830874"/>
              <a:gd name="connsiteX16" fmla="*/ 1923475 w 6131764"/>
              <a:gd name="connsiteY16" fmla="*/ 107023 h 1830874"/>
              <a:gd name="connsiteX17" fmla="*/ 2376375 w 6131764"/>
              <a:gd name="connsiteY17" fmla="*/ 555 h 1830874"/>
              <a:gd name="connsiteX0" fmla="*/ 2376375 w 6131764"/>
              <a:gd name="connsiteY0" fmla="*/ 555 h 1830874"/>
              <a:gd name="connsiteX1" fmla="*/ 3031707 w 6131764"/>
              <a:gd name="connsiteY1" fmla="*/ 164813 h 1830874"/>
              <a:gd name="connsiteX2" fmla="*/ 3702147 w 6131764"/>
              <a:gd name="connsiteY2" fmla="*/ 574473 h 1830874"/>
              <a:gd name="connsiteX3" fmla="*/ 6131764 w 6131764"/>
              <a:gd name="connsiteY3" fmla="*/ 892088 h 1830874"/>
              <a:gd name="connsiteX4" fmla="*/ 5700018 w 6131764"/>
              <a:gd name="connsiteY4" fmla="*/ 1830197 h 1830874"/>
              <a:gd name="connsiteX5" fmla="*/ 2858271 w 6131764"/>
              <a:gd name="connsiteY5" fmla="*/ 997105 h 1830874"/>
              <a:gd name="connsiteX6" fmla="*/ 1835808 w 6131764"/>
              <a:gd name="connsiteY6" fmla="*/ 1094527 h 1830874"/>
              <a:gd name="connsiteX7" fmla="*/ 1496117 w 6131764"/>
              <a:gd name="connsiteY7" fmla="*/ 965941 h 1830874"/>
              <a:gd name="connsiteX8" fmla="*/ 184776 w 6131764"/>
              <a:gd name="connsiteY8" fmla="*/ 718658 h 1830874"/>
              <a:gd name="connsiteX9" fmla="*/ 269799 w 6131764"/>
              <a:gd name="connsiteY9" fmla="*/ 533568 h 1830874"/>
              <a:gd name="connsiteX10" fmla="*/ 1651 w 6131764"/>
              <a:gd name="connsiteY10" fmla="*/ 478353 h 1830874"/>
              <a:gd name="connsiteX11" fmla="*/ 487951 w 6131764"/>
              <a:gd name="connsiteY11" fmla="*/ 315418 h 1830874"/>
              <a:gd name="connsiteX12" fmla="*/ 1228104 w 6131764"/>
              <a:gd name="connsiteY12" fmla="*/ 510195 h 1830874"/>
              <a:gd name="connsiteX13" fmla="*/ 1809115 w 6131764"/>
              <a:gd name="connsiteY13" fmla="*/ 429033 h 1830874"/>
              <a:gd name="connsiteX14" fmla="*/ 1329591 w 6131764"/>
              <a:gd name="connsiteY14" fmla="*/ 403084 h 1830874"/>
              <a:gd name="connsiteX15" fmla="*/ 1158052 w 6131764"/>
              <a:gd name="connsiteY15" fmla="*/ 134868 h 1830874"/>
              <a:gd name="connsiteX16" fmla="*/ 1923475 w 6131764"/>
              <a:gd name="connsiteY16" fmla="*/ 107023 h 1830874"/>
              <a:gd name="connsiteX17" fmla="*/ 2376375 w 6131764"/>
              <a:gd name="connsiteY17" fmla="*/ 555 h 1830874"/>
              <a:gd name="connsiteX0" fmla="*/ 2376375 w 6131764"/>
              <a:gd name="connsiteY0" fmla="*/ 555 h 1830786"/>
              <a:gd name="connsiteX1" fmla="*/ 3031707 w 6131764"/>
              <a:gd name="connsiteY1" fmla="*/ 164813 h 1830786"/>
              <a:gd name="connsiteX2" fmla="*/ 3702147 w 6131764"/>
              <a:gd name="connsiteY2" fmla="*/ 574473 h 1830786"/>
              <a:gd name="connsiteX3" fmla="*/ 6131764 w 6131764"/>
              <a:gd name="connsiteY3" fmla="*/ 744686 h 1830786"/>
              <a:gd name="connsiteX4" fmla="*/ 5700018 w 6131764"/>
              <a:gd name="connsiteY4" fmla="*/ 1830197 h 1830786"/>
              <a:gd name="connsiteX5" fmla="*/ 2858271 w 6131764"/>
              <a:gd name="connsiteY5" fmla="*/ 997105 h 1830786"/>
              <a:gd name="connsiteX6" fmla="*/ 1835808 w 6131764"/>
              <a:gd name="connsiteY6" fmla="*/ 1094527 h 1830786"/>
              <a:gd name="connsiteX7" fmla="*/ 1496117 w 6131764"/>
              <a:gd name="connsiteY7" fmla="*/ 965941 h 1830786"/>
              <a:gd name="connsiteX8" fmla="*/ 184776 w 6131764"/>
              <a:gd name="connsiteY8" fmla="*/ 718658 h 1830786"/>
              <a:gd name="connsiteX9" fmla="*/ 269799 w 6131764"/>
              <a:gd name="connsiteY9" fmla="*/ 533568 h 1830786"/>
              <a:gd name="connsiteX10" fmla="*/ 1651 w 6131764"/>
              <a:gd name="connsiteY10" fmla="*/ 478353 h 1830786"/>
              <a:gd name="connsiteX11" fmla="*/ 487951 w 6131764"/>
              <a:gd name="connsiteY11" fmla="*/ 315418 h 1830786"/>
              <a:gd name="connsiteX12" fmla="*/ 1228104 w 6131764"/>
              <a:gd name="connsiteY12" fmla="*/ 510195 h 1830786"/>
              <a:gd name="connsiteX13" fmla="*/ 1809115 w 6131764"/>
              <a:gd name="connsiteY13" fmla="*/ 429033 h 1830786"/>
              <a:gd name="connsiteX14" fmla="*/ 1329591 w 6131764"/>
              <a:gd name="connsiteY14" fmla="*/ 403084 h 1830786"/>
              <a:gd name="connsiteX15" fmla="*/ 1158052 w 6131764"/>
              <a:gd name="connsiteY15" fmla="*/ 134868 h 1830786"/>
              <a:gd name="connsiteX16" fmla="*/ 1923475 w 6131764"/>
              <a:gd name="connsiteY16" fmla="*/ 107023 h 1830786"/>
              <a:gd name="connsiteX17" fmla="*/ 2376375 w 6131764"/>
              <a:gd name="connsiteY17" fmla="*/ 555 h 1830786"/>
              <a:gd name="connsiteX0" fmla="*/ 2376375 w 6131764"/>
              <a:gd name="connsiteY0" fmla="*/ 555 h 1830786"/>
              <a:gd name="connsiteX1" fmla="*/ 3031707 w 6131764"/>
              <a:gd name="connsiteY1" fmla="*/ 164813 h 1830786"/>
              <a:gd name="connsiteX2" fmla="*/ 3702147 w 6131764"/>
              <a:gd name="connsiteY2" fmla="*/ 574473 h 1830786"/>
              <a:gd name="connsiteX3" fmla="*/ 6131764 w 6131764"/>
              <a:gd name="connsiteY3" fmla="*/ 744686 h 1830786"/>
              <a:gd name="connsiteX4" fmla="*/ 5700018 w 6131764"/>
              <a:gd name="connsiteY4" fmla="*/ 1830197 h 1830786"/>
              <a:gd name="connsiteX5" fmla="*/ 2858271 w 6131764"/>
              <a:gd name="connsiteY5" fmla="*/ 997105 h 1830786"/>
              <a:gd name="connsiteX6" fmla="*/ 1835808 w 6131764"/>
              <a:gd name="connsiteY6" fmla="*/ 1094527 h 1830786"/>
              <a:gd name="connsiteX7" fmla="*/ 1496117 w 6131764"/>
              <a:gd name="connsiteY7" fmla="*/ 965941 h 1830786"/>
              <a:gd name="connsiteX8" fmla="*/ 184776 w 6131764"/>
              <a:gd name="connsiteY8" fmla="*/ 718658 h 1830786"/>
              <a:gd name="connsiteX9" fmla="*/ 269799 w 6131764"/>
              <a:gd name="connsiteY9" fmla="*/ 533568 h 1830786"/>
              <a:gd name="connsiteX10" fmla="*/ 1651 w 6131764"/>
              <a:gd name="connsiteY10" fmla="*/ 478353 h 1830786"/>
              <a:gd name="connsiteX11" fmla="*/ 487951 w 6131764"/>
              <a:gd name="connsiteY11" fmla="*/ 315418 h 1830786"/>
              <a:gd name="connsiteX12" fmla="*/ 1228104 w 6131764"/>
              <a:gd name="connsiteY12" fmla="*/ 510195 h 1830786"/>
              <a:gd name="connsiteX13" fmla="*/ 1809115 w 6131764"/>
              <a:gd name="connsiteY13" fmla="*/ 429033 h 1830786"/>
              <a:gd name="connsiteX14" fmla="*/ 1329591 w 6131764"/>
              <a:gd name="connsiteY14" fmla="*/ 403084 h 1830786"/>
              <a:gd name="connsiteX15" fmla="*/ 1158052 w 6131764"/>
              <a:gd name="connsiteY15" fmla="*/ 134868 h 1830786"/>
              <a:gd name="connsiteX16" fmla="*/ 1923475 w 6131764"/>
              <a:gd name="connsiteY16" fmla="*/ 107023 h 1830786"/>
              <a:gd name="connsiteX17" fmla="*/ 2376375 w 6131764"/>
              <a:gd name="connsiteY17" fmla="*/ 555 h 1830786"/>
              <a:gd name="connsiteX0" fmla="*/ 2376375 w 6131764"/>
              <a:gd name="connsiteY0" fmla="*/ 555 h 1831035"/>
              <a:gd name="connsiteX1" fmla="*/ 3031707 w 6131764"/>
              <a:gd name="connsiteY1" fmla="*/ 164813 h 1831035"/>
              <a:gd name="connsiteX2" fmla="*/ 3702147 w 6131764"/>
              <a:gd name="connsiteY2" fmla="*/ 574473 h 1831035"/>
              <a:gd name="connsiteX3" fmla="*/ 6131764 w 6131764"/>
              <a:gd name="connsiteY3" fmla="*/ 744686 h 1831035"/>
              <a:gd name="connsiteX4" fmla="*/ 5700018 w 6131764"/>
              <a:gd name="connsiteY4" fmla="*/ 1830197 h 1831035"/>
              <a:gd name="connsiteX5" fmla="*/ 2858271 w 6131764"/>
              <a:gd name="connsiteY5" fmla="*/ 997105 h 1831035"/>
              <a:gd name="connsiteX6" fmla="*/ 1835808 w 6131764"/>
              <a:gd name="connsiteY6" fmla="*/ 1094527 h 1831035"/>
              <a:gd name="connsiteX7" fmla="*/ 1496117 w 6131764"/>
              <a:gd name="connsiteY7" fmla="*/ 965941 h 1831035"/>
              <a:gd name="connsiteX8" fmla="*/ 184776 w 6131764"/>
              <a:gd name="connsiteY8" fmla="*/ 718658 h 1831035"/>
              <a:gd name="connsiteX9" fmla="*/ 269799 w 6131764"/>
              <a:gd name="connsiteY9" fmla="*/ 533568 h 1831035"/>
              <a:gd name="connsiteX10" fmla="*/ 1651 w 6131764"/>
              <a:gd name="connsiteY10" fmla="*/ 478353 h 1831035"/>
              <a:gd name="connsiteX11" fmla="*/ 487951 w 6131764"/>
              <a:gd name="connsiteY11" fmla="*/ 315418 h 1831035"/>
              <a:gd name="connsiteX12" fmla="*/ 1228104 w 6131764"/>
              <a:gd name="connsiteY12" fmla="*/ 510195 h 1831035"/>
              <a:gd name="connsiteX13" fmla="*/ 1809115 w 6131764"/>
              <a:gd name="connsiteY13" fmla="*/ 429033 h 1831035"/>
              <a:gd name="connsiteX14" fmla="*/ 1329591 w 6131764"/>
              <a:gd name="connsiteY14" fmla="*/ 403084 h 1831035"/>
              <a:gd name="connsiteX15" fmla="*/ 1158052 w 6131764"/>
              <a:gd name="connsiteY15" fmla="*/ 134868 h 1831035"/>
              <a:gd name="connsiteX16" fmla="*/ 1923475 w 6131764"/>
              <a:gd name="connsiteY16" fmla="*/ 107023 h 1831035"/>
              <a:gd name="connsiteX17" fmla="*/ 2376375 w 6131764"/>
              <a:gd name="connsiteY17" fmla="*/ 555 h 1831035"/>
              <a:gd name="connsiteX0" fmla="*/ 2376375 w 6175102"/>
              <a:gd name="connsiteY0" fmla="*/ 555 h 1822373"/>
              <a:gd name="connsiteX1" fmla="*/ 3031707 w 6175102"/>
              <a:gd name="connsiteY1" fmla="*/ 164813 h 1822373"/>
              <a:gd name="connsiteX2" fmla="*/ 3702147 w 6175102"/>
              <a:gd name="connsiteY2" fmla="*/ 574473 h 1822373"/>
              <a:gd name="connsiteX3" fmla="*/ 6131764 w 6175102"/>
              <a:gd name="connsiteY3" fmla="*/ 744686 h 1822373"/>
              <a:gd name="connsiteX4" fmla="*/ 5942798 w 6175102"/>
              <a:gd name="connsiteY4" fmla="*/ 1821526 h 1822373"/>
              <a:gd name="connsiteX5" fmla="*/ 2858271 w 6175102"/>
              <a:gd name="connsiteY5" fmla="*/ 997105 h 1822373"/>
              <a:gd name="connsiteX6" fmla="*/ 1835808 w 6175102"/>
              <a:gd name="connsiteY6" fmla="*/ 1094527 h 1822373"/>
              <a:gd name="connsiteX7" fmla="*/ 1496117 w 6175102"/>
              <a:gd name="connsiteY7" fmla="*/ 965941 h 1822373"/>
              <a:gd name="connsiteX8" fmla="*/ 184776 w 6175102"/>
              <a:gd name="connsiteY8" fmla="*/ 718658 h 1822373"/>
              <a:gd name="connsiteX9" fmla="*/ 269799 w 6175102"/>
              <a:gd name="connsiteY9" fmla="*/ 533568 h 1822373"/>
              <a:gd name="connsiteX10" fmla="*/ 1651 w 6175102"/>
              <a:gd name="connsiteY10" fmla="*/ 478353 h 1822373"/>
              <a:gd name="connsiteX11" fmla="*/ 487951 w 6175102"/>
              <a:gd name="connsiteY11" fmla="*/ 315418 h 1822373"/>
              <a:gd name="connsiteX12" fmla="*/ 1228104 w 6175102"/>
              <a:gd name="connsiteY12" fmla="*/ 510195 h 1822373"/>
              <a:gd name="connsiteX13" fmla="*/ 1809115 w 6175102"/>
              <a:gd name="connsiteY13" fmla="*/ 429033 h 1822373"/>
              <a:gd name="connsiteX14" fmla="*/ 1329591 w 6175102"/>
              <a:gd name="connsiteY14" fmla="*/ 403084 h 1822373"/>
              <a:gd name="connsiteX15" fmla="*/ 1158052 w 6175102"/>
              <a:gd name="connsiteY15" fmla="*/ 134868 h 1822373"/>
              <a:gd name="connsiteX16" fmla="*/ 1923475 w 6175102"/>
              <a:gd name="connsiteY16" fmla="*/ 107023 h 1822373"/>
              <a:gd name="connsiteX17" fmla="*/ 2376375 w 6175102"/>
              <a:gd name="connsiteY17" fmla="*/ 555 h 1822373"/>
              <a:gd name="connsiteX0" fmla="*/ 2376375 w 6131764"/>
              <a:gd name="connsiteY0" fmla="*/ 555 h 1821526"/>
              <a:gd name="connsiteX1" fmla="*/ 3031707 w 6131764"/>
              <a:gd name="connsiteY1" fmla="*/ 164813 h 1821526"/>
              <a:gd name="connsiteX2" fmla="*/ 3702147 w 6131764"/>
              <a:gd name="connsiteY2" fmla="*/ 574473 h 1821526"/>
              <a:gd name="connsiteX3" fmla="*/ 6131764 w 6131764"/>
              <a:gd name="connsiteY3" fmla="*/ 744686 h 1821526"/>
              <a:gd name="connsiteX4" fmla="*/ 5942798 w 6131764"/>
              <a:gd name="connsiteY4" fmla="*/ 1821526 h 1821526"/>
              <a:gd name="connsiteX5" fmla="*/ 2858271 w 6131764"/>
              <a:gd name="connsiteY5" fmla="*/ 997105 h 1821526"/>
              <a:gd name="connsiteX6" fmla="*/ 1835808 w 6131764"/>
              <a:gd name="connsiteY6" fmla="*/ 1094527 h 1821526"/>
              <a:gd name="connsiteX7" fmla="*/ 1496117 w 6131764"/>
              <a:gd name="connsiteY7" fmla="*/ 965941 h 1821526"/>
              <a:gd name="connsiteX8" fmla="*/ 184776 w 6131764"/>
              <a:gd name="connsiteY8" fmla="*/ 718658 h 1821526"/>
              <a:gd name="connsiteX9" fmla="*/ 269799 w 6131764"/>
              <a:gd name="connsiteY9" fmla="*/ 533568 h 1821526"/>
              <a:gd name="connsiteX10" fmla="*/ 1651 w 6131764"/>
              <a:gd name="connsiteY10" fmla="*/ 478353 h 1821526"/>
              <a:gd name="connsiteX11" fmla="*/ 487951 w 6131764"/>
              <a:gd name="connsiteY11" fmla="*/ 315418 h 1821526"/>
              <a:gd name="connsiteX12" fmla="*/ 1228104 w 6131764"/>
              <a:gd name="connsiteY12" fmla="*/ 510195 h 1821526"/>
              <a:gd name="connsiteX13" fmla="*/ 1809115 w 6131764"/>
              <a:gd name="connsiteY13" fmla="*/ 429033 h 1821526"/>
              <a:gd name="connsiteX14" fmla="*/ 1329591 w 6131764"/>
              <a:gd name="connsiteY14" fmla="*/ 403084 h 1821526"/>
              <a:gd name="connsiteX15" fmla="*/ 1158052 w 6131764"/>
              <a:gd name="connsiteY15" fmla="*/ 134868 h 1821526"/>
              <a:gd name="connsiteX16" fmla="*/ 1923475 w 6131764"/>
              <a:gd name="connsiteY16" fmla="*/ 107023 h 1821526"/>
              <a:gd name="connsiteX17" fmla="*/ 2376375 w 6131764"/>
              <a:gd name="connsiteY17" fmla="*/ 555 h 1821526"/>
              <a:gd name="connsiteX0" fmla="*/ 2376375 w 6131764"/>
              <a:gd name="connsiteY0" fmla="*/ 555 h 1821526"/>
              <a:gd name="connsiteX1" fmla="*/ 3031707 w 6131764"/>
              <a:gd name="connsiteY1" fmla="*/ 164813 h 1821526"/>
              <a:gd name="connsiteX2" fmla="*/ 3702147 w 6131764"/>
              <a:gd name="connsiteY2" fmla="*/ 574473 h 1821526"/>
              <a:gd name="connsiteX3" fmla="*/ 6131764 w 6131764"/>
              <a:gd name="connsiteY3" fmla="*/ 744686 h 1821526"/>
              <a:gd name="connsiteX4" fmla="*/ 5942798 w 6131764"/>
              <a:gd name="connsiteY4" fmla="*/ 1821526 h 1821526"/>
              <a:gd name="connsiteX5" fmla="*/ 2858271 w 6131764"/>
              <a:gd name="connsiteY5" fmla="*/ 997105 h 1821526"/>
              <a:gd name="connsiteX6" fmla="*/ 1835808 w 6131764"/>
              <a:gd name="connsiteY6" fmla="*/ 1094527 h 1821526"/>
              <a:gd name="connsiteX7" fmla="*/ 1496117 w 6131764"/>
              <a:gd name="connsiteY7" fmla="*/ 965941 h 1821526"/>
              <a:gd name="connsiteX8" fmla="*/ 184776 w 6131764"/>
              <a:gd name="connsiteY8" fmla="*/ 718658 h 1821526"/>
              <a:gd name="connsiteX9" fmla="*/ 269799 w 6131764"/>
              <a:gd name="connsiteY9" fmla="*/ 533568 h 1821526"/>
              <a:gd name="connsiteX10" fmla="*/ 1651 w 6131764"/>
              <a:gd name="connsiteY10" fmla="*/ 478353 h 1821526"/>
              <a:gd name="connsiteX11" fmla="*/ 487951 w 6131764"/>
              <a:gd name="connsiteY11" fmla="*/ 315418 h 1821526"/>
              <a:gd name="connsiteX12" fmla="*/ 1228104 w 6131764"/>
              <a:gd name="connsiteY12" fmla="*/ 510195 h 1821526"/>
              <a:gd name="connsiteX13" fmla="*/ 1809115 w 6131764"/>
              <a:gd name="connsiteY13" fmla="*/ 429033 h 1821526"/>
              <a:gd name="connsiteX14" fmla="*/ 1329591 w 6131764"/>
              <a:gd name="connsiteY14" fmla="*/ 403084 h 1821526"/>
              <a:gd name="connsiteX15" fmla="*/ 1158052 w 6131764"/>
              <a:gd name="connsiteY15" fmla="*/ 134868 h 1821526"/>
              <a:gd name="connsiteX16" fmla="*/ 1923475 w 6131764"/>
              <a:gd name="connsiteY16" fmla="*/ 107023 h 1821526"/>
              <a:gd name="connsiteX17" fmla="*/ 2376375 w 6131764"/>
              <a:gd name="connsiteY17" fmla="*/ 555 h 1821526"/>
              <a:gd name="connsiteX0" fmla="*/ 2376375 w 6131764"/>
              <a:gd name="connsiteY0" fmla="*/ 555 h 1821526"/>
              <a:gd name="connsiteX1" fmla="*/ 3031707 w 6131764"/>
              <a:gd name="connsiteY1" fmla="*/ 164813 h 1821526"/>
              <a:gd name="connsiteX2" fmla="*/ 3702147 w 6131764"/>
              <a:gd name="connsiteY2" fmla="*/ 574473 h 1821526"/>
              <a:gd name="connsiteX3" fmla="*/ 6131764 w 6131764"/>
              <a:gd name="connsiteY3" fmla="*/ 744686 h 1821526"/>
              <a:gd name="connsiteX4" fmla="*/ 5942798 w 6131764"/>
              <a:gd name="connsiteY4" fmla="*/ 1821526 h 1821526"/>
              <a:gd name="connsiteX5" fmla="*/ 2858271 w 6131764"/>
              <a:gd name="connsiteY5" fmla="*/ 997105 h 1821526"/>
              <a:gd name="connsiteX6" fmla="*/ 1835808 w 6131764"/>
              <a:gd name="connsiteY6" fmla="*/ 1094527 h 1821526"/>
              <a:gd name="connsiteX7" fmla="*/ 1496117 w 6131764"/>
              <a:gd name="connsiteY7" fmla="*/ 965941 h 1821526"/>
              <a:gd name="connsiteX8" fmla="*/ 184776 w 6131764"/>
              <a:gd name="connsiteY8" fmla="*/ 718658 h 1821526"/>
              <a:gd name="connsiteX9" fmla="*/ 269799 w 6131764"/>
              <a:gd name="connsiteY9" fmla="*/ 533568 h 1821526"/>
              <a:gd name="connsiteX10" fmla="*/ 1651 w 6131764"/>
              <a:gd name="connsiteY10" fmla="*/ 478353 h 1821526"/>
              <a:gd name="connsiteX11" fmla="*/ 487951 w 6131764"/>
              <a:gd name="connsiteY11" fmla="*/ 315418 h 1821526"/>
              <a:gd name="connsiteX12" fmla="*/ 1228104 w 6131764"/>
              <a:gd name="connsiteY12" fmla="*/ 510195 h 1821526"/>
              <a:gd name="connsiteX13" fmla="*/ 1809115 w 6131764"/>
              <a:gd name="connsiteY13" fmla="*/ 429033 h 1821526"/>
              <a:gd name="connsiteX14" fmla="*/ 1329591 w 6131764"/>
              <a:gd name="connsiteY14" fmla="*/ 403084 h 1821526"/>
              <a:gd name="connsiteX15" fmla="*/ 1158052 w 6131764"/>
              <a:gd name="connsiteY15" fmla="*/ 134868 h 1821526"/>
              <a:gd name="connsiteX16" fmla="*/ 1923475 w 6131764"/>
              <a:gd name="connsiteY16" fmla="*/ 107023 h 1821526"/>
              <a:gd name="connsiteX17" fmla="*/ 2376375 w 6131764"/>
              <a:gd name="connsiteY17" fmla="*/ 555 h 1821526"/>
              <a:gd name="connsiteX0" fmla="*/ 2376375 w 6131764"/>
              <a:gd name="connsiteY0" fmla="*/ 555 h 1830197"/>
              <a:gd name="connsiteX1" fmla="*/ 3031707 w 6131764"/>
              <a:gd name="connsiteY1" fmla="*/ 164813 h 1830197"/>
              <a:gd name="connsiteX2" fmla="*/ 3702147 w 6131764"/>
              <a:gd name="connsiteY2" fmla="*/ 574473 h 1830197"/>
              <a:gd name="connsiteX3" fmla="*/ 6131764 w 6131764"/>
              <a:gd name="connsiteY3" fmla="*/ 744686 h 1830197"/>
              <a:gd name="connsiteX4" fmla="*/ 6020834 w 6131764"/>
              <a:gd name="connsiteY4" fmla="*/ 1830197 h 1830197"/>
              <a:gd name="connsiteX5" fmla="*/ 2858271 w 6131764"/>
              <a:gd name="connsiteY5" fmla="*/ 997105 h 1830197"/>
              <a:gd name="connsiteX6" fmla="*/ 1835808 w 6131764"/>
              <a:gd name="connsiteY6" fmla="*/ 1094527 h 1830197"/>
              <a:gd name="connsiteX7" fmla="*/ 1496117 w 6131764"/>
              <a:gd name="connsiteY7" fmla="*/ 965941 h 1830197"/>
              <a:gd name="connsiteX8" fmla="*/ 184776 w 6131764"/>
              <a:gd name="connsiteY8" fmla="*/ 718658 h 1830197"/>
              <a:gd name="connsiteX9" fmla="*/ 269799 w 6131764"/>
              <a:gd name="connsiteY9" fmla="*/ 533568 h 1830197"/>
              <a:gd name="connsiteX10" fmla="*/ 1651 w 6131764"/>
              <a:gd name="connsiteY10" fmla="*/ 478353 h 1830197"/>
              <a:gd name="connsiteX11" fmla="*/ 487951 w 6131764"/>
              <a:gd name="connsiteY11" fmla="*/ 315418 h 1830197"/>
              <a:gd name="connsiteX12" fmla="*/ 1228104 w 6131764"/>
              <a:gd name="connsiteY12" fmla="*/ 510195 h 1830197"/>
              <a:gd name="connsiteX13" fmla="*/ 1809115 w 6131764"/>
              <a:gd name="connsiteY13" fmla="*/ 429033 h 1830197"/>
              <a:gd name="connsiteX14" fmla="*/ 1329591 w 6131764"/>
              <a:gd name="connsiteY14" fmla="*/ 403084 h 1830197"/>
              <a:gd name="connsiteX15" fmla="*/ 1158052 w 6131764"/>
              <a:gd name="connsiteY15" fmla="*/ 134868 h 1830197"/>
              <a:gd name="connsiteX16" fmla="*/ 1923475 w 6131764"/>
              <a:gd name="connsiteY16" fmla="*/ 107023 h 1830197"/>
              <a:gd name="connsiteX17" fmla="*/ 2376375 w 6131764"/>
              <a:gd name="connsiteY17" fmla="*/ 555 h 183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31764" h="1830197">
                <a:moveTo>
                  <a:pt x="2376375" y="555"/>
                </a:moveTo>
                <a:cubicBezTo>
                  <a:pt x="2565551" y="-7293"/>
                  <a:pt x="2810745" y="69160"/>
                  <a:pt x="3031707" y="164813"/>
                </a:cubicBezTo>
                <a:cubicBezTo>
                  <a:pt x="3252669" y="260466"/>
                  <a:pt x="3507164" y="387013"/>
                  <a:pt x="3702147" y="574473"/>
                </a:cubicBezTo>
                <a:cubicBezTo>
                  <a:pt x="4714336" y="769941"/>
                  <a:pt x="5553112" y="722631"/>
                  <a:pt x="6131764" y="744686"/>
                </a:cubicBezTo>
                <a:cubicBezTo>
                  <a:pt x="6126860" y="1086644"/>
                  <a:pt x="6089787" y="1426478"/>
                  <a:pt x="6020834" y="1830197"/>
                </a:cubicBezTo>
                <a:cubicBezTo>
                  <a:pt x="5587066" y="1664408"/>
                  <a:pt x="3230323" y="1030798"/>
                  <a:pt x="2858271" y="997105"/>
                </a:cubicBezTo>
                <a:cubicBezTo>
                  <a:pt x="2502477" y="943899"/>
                  <a:pt x="2073673" y="1110019"/>
                  <a:pt x="1835808" y="1094527"/>
                </a:cubicBezTo>
                <a:cubicBezTo>
                  <a:pt x="1757266" y="1080933"/>
                  <a:pt x="1584416" y="1002300"/>
                  <a:pt x="1496117" y="965941"/>
                </a:cubicBezTo>
                <a:cubicBezTo>
                  <a:pt x="1034072" y="877010"/>
                  <a:pt x="666333" y="775070"/>
                  <a:pt x="184776" y="718658"/>
                </a:cubicBezTo>
                <a:cubicBezTo>
                  <a:pt x="101466" y="705740"/>
                  <a:pt x="174250" y="572502"/>
                  <a:pt x="269799" y="533568"/>
                </a:cubicBezTo>
                <a:lnTo>
                  <a:pt x="1651" y="478353"/>
                </a:lnTo>
                <a:cubicBezTo>
                  <a:pt x="-22693" y="298300"/>
                  <a:pt x="226125" y="277592"/>
                  <a:pt x="487951" y="315418"/>
                </a:cubicBezTo>
                <a:cubicBezTo>
                  <a:pt x="763935" y="370588"/>
                  <a:pt x="952119" y="422506"/>
                  <a:pt x="1228104" y="510195"/>
                </a:cubicBezTo>
                <a:cubicBezTo>
                  <a:pt x="1421774" y="483141"/>
                  <a:pt x="1677231" y="527629"/>
                  <a:pt x="1809115" y="429033"/>
                </a:cubicBezTo>
                <a:cubicBezTo>
                  <a:pt x="1649275" y="420384"/>
                  <a:pt x="1466669" y="441001"/>
                  <a:pt x="1329591" y="403084"/>
                </a:cubicBezTo>
                <a:cubicBezTo>
                  <a:pt x="1168350" y="391726"/>
                  <a:pt x="1046130" y="211265"/>
                  <a:pt x="1158052" y="134868"/>
                </a:cubicBezTo>
                <a:cubicBezTo>
                  <a:pt x="1400185" y="62716"/>
                  <a:pt x="1772397" y="153159"/>
                  <a:pt x="1923475" y="107023"/>
                </a:cubicBezTo>
                <a:cubicBezTo>
                  <a:pt x="2031760" y="61372"/>
                  <a:pt x="2187198" y="8404"/>
                  <a:pt x="2376375" y="55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Callout 52">
            <a:extLst>
              <a:ext uri="{FF2B5EF4-FFF2-40B4-BE49-F238E27FC236}">
                <a16:creationId xmlns:a16="http://schemas.microsoft.com/office/drawing/2014/main" id="{4351B299-DA23-4CA9-914F-E80984155388}"/>
              </a:ext>
            </a:extLst>
          </p:cNvPr>
          <p:cNvSpPr/>
          <p:nvPr/>
        </p:nvSpPr>
        <p:spPr>
          <a:xfrm>
            <a:off x="6479008" y="1179148"/>
            <a:ext cx="826667" cy="826759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Text Here</a:t>
            </a:r>
          </a:p>
        </p:txBody>
      </p:sp>
      <p:sp>
        <p:nvSpPr>
          <p:cNvPr id="23" name="Oval Callout 52">
            <a:extLst>
              <a:ext uri="{FF2B5EF4-FFF2-40B4-BE49-F238E27FC236}">
                <a16:creationId xmlns:a16="http://schemas.microsoft.com/office/drawing/2014/main" id="{808DC674-EBA6-4483-9EA8-02E092C10F8A}"/>
              </a:ext>
            </a:extLst>
          </p:cNvPr>
          <p:cNvSpPr/>
          <p:nvPr/>
        </p:nvSpPr>
        <p:spPr>
          <a:xfrm>
            <a:off x="5427257" y="2156663"/>
            <a:ext cx="826667" cy="826759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Text Here</a:t>
            </a:r>
          </a:p>
        </p:txBody>
      </p:sp>
      <p:sp>
        <p:nvSpPr>
          <p:cNvPr id="24" name="Oval Callout 52">
            <a:extLst>
              <a:ext uri="{FF2B5EF4-FFF2-40B4-BE49-F238E27FC236}">
                <a16:creationId xmlns:a16="http://schemas.microsoft.com/office/drawing/2014/main" id="{64C94AF7-BE30-44A2-8C19-E722D618C2A2}"/>
              </a:ext>
            </a:extLst>
          </p:cNvPr>
          <p:cNvSpPr/>
          <p:nvPr/>
        </p:nvSpPr>
        <p:spPr>
          <a:xfrm>
            <a:off x="2940540" y="2777437"/>
            <a:ext cx="826667" cy="826759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Text Here</a:t>
            </a:r>
          </a:p>
        </p:txBody>
      </p:sp>
      <p:sp>
        <p:nvSpPr>
          <p:cNvPr id="25" name="Oval Callout 52">
            <a:extLst>
              <a:ext uri="{FF2B5EF4-FFF2-40B4-BE49-F238E27FC236}">
                <a16:creationId xmlns:a16="http://schemas.microsoft.com/office/drawing/2014/main" id="{19930D26-FF58-4088-B97B-BF9112542594}"/>
              </a:ext>
            </a:extLst>
          </p:cNvPr>
          <p:cNvSpPr/>
          <p:nvPr/>
        </p:nvSpPr>
        <p:spPr>
          <a:xfrm>
            <a:off x="4044305" y="1700621"/>
            <a:ext cx="826667" cy="826759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Text Here</a:t>
            </a:r>
          </a:p>
        </p:txBody>
      </p:sp>
      <p:sp>
        <p:nvSpPr>
          <p:cNvPr id="26" name="Oval Callout 52">
            <a:extLst>
              <a:ext uri="{FF2B5EF4-FFF2-40B4-BE49-F238E27FC236}">
                <a16:creationId xmlns:a16="http://schemas.microsoft.com/office/drawing/2014/main" id="{74336896-75F8-4D76-8622-58E8A6C8FB53}"/>
              </a:ext>
            </a:extLst>
          </p:cNvPr>
          <p:cNvSpPr/>
          <p:nvPr/>
        </p:nvSpPr>
        <p:spPr>
          <a:xfrm>
            <a:off x="1638567" y="2437495"/>
            <a:ext cx="826667" cy="826759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Text Here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2F34A7-7356-4CB4-AAC1-9630DB16AF23}"/>
              </a:ext>
            </a:extLst>
          </p:cNvPr>
          <p:cNvSpPr txBox="1"/>
          <p:nvPr/>
        </p:nvSpPr>
        <p:spPr>
          <a:xfrm>
            <a:off x="8651267" y="2368777"/>
            <a:ext cx="28957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8B8B772-38F3-46C5-9D29-FA0D6859E0D8}"/>
              </a:ext>
            </a:extLst>
          </p:cNvPr>
          <p:cNvGrpSpPr/>
          <p:nvPr/>
        </p:nvGrpSpPr>
        <p:grpSpPr>
          <a:xfrm>
            <a:off x="8637980" y="1592527"/>
            <a:ext cx="2909059" cy="703859"/>
            <a:chOff x="6324699" y="2356411"/>
            <a:chExt cx="2736305" cy="70385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690F4D-AC3F-45A3-B3F6-758070246C2F}"/>
                </a:ext>
              </a:extLst>
            </p:cNvPr>
            <p:cNvSpPr txBox="1"/>
            <p:nvPr/>
          </p:nvSpPr>
          <p:spPr>
            <a:xfrm>
              <a:off x="6324700" y="2690938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Simple Presentation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5E5BB60-C083-4BE3-A767-6689AC3110E1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Add Contents Title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92C79FF5-442D-4D2D-8168-D75D184BB2EB}"/>
              </a:ext>
            </a:extLst>
          </p:cNvPr>
          <p:cNvSpPr/>
          <p:nvPr/>
        </p:nvSpPr>
        <p:spPr>
          <a:xfrm>
            <a:off x="11115147" y="4704830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sz="2701"/>
          </a:p>
        </p:txBody>
      </p:sp>
      <p:sp>
        <p:nvSpPr>
          <p:cNvPr id="43" name="Rectangle 9">
            <a:extLst>
              <a:ext uri="{FF2B5EF4-FFF2-40B4-BE49-F238E27FC236}">
                <a16:creationId xmlns:a16="http://schemas.microsoft.com/office/drawing/2014/main" id="{69A465DE-BEC4-4295-A4AC-A6E99E7B537A}"/>
              </a:ext>
            </a:extLst>
          </p:cNvPr>
          <p:cNvSpPr/>
          <p:nvPr/>
        </p:nvSpPr>
        <p:spPr>
          <a:xfrm>
            <a:off x="11163916" y="5691563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701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7DC3838-C6F4-42B9-8C0C-35836B62EBD1}"/>
              </a:ext>
            </a:extLst>
          </p:cNvPr>
          <p:cNvGrpSpPr/>
          <p:nvPr/>
        </p:nvGrpSpPr>
        <p:grpSpPr>
          <a:xfrm>
            <a:off x="8147262" y="4451576"/>
            <a:ext cx="2594207" cy="858180"/>
            <a:chOff x="2113657" y="4283314"/>
            <a:chExt cx="3647460" cy="85818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0E6719B-0B07-4D1B-9B85-EEF2C5AC4B97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069154C-C21F-4AC8-879E-60463C47B5D1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FB3FF7D-185E-4DCB-967A-0D1303977A94}"/>
              </a:ext>
            </a:extLst>
          </p:cNvPr>
          <p:cNvGrpSpPr/>
          <p:nvPr/>
        </p:nvGrpSpPr>
        <p:grpSpPr>
          <a:xfrm>
            <a:off x="8147262" y="5453612"/>
            <a:ext cx="2594207" cy="858180"/>
            <a:chOff x="2113657" y="4283314"/>
            <a:chExt cx="3647460" cy="85818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44F2AEE-1B21-4CC3-9C1B-59399DA4BE5C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6847C19-6E4E-4750-9DE9-F4E86C9CFB7E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980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F035-A5E2-4B36-8528-254E3D5A0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Insert the Sub Title of Your Presentation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0D41C87A-F721-4D2E-A29B-D7A4161C2826}"/>
              </a:ext>
            </a:extLst>
          </p:cNvPr>
          <p:cNvGrpSpPr/>
          <p:nvPr/>
        </p:nvGrpSpPr>
        <p:grpSpPr>
          <a:xfrm>
            <a:off x="4157224" y="2550274"/>
            <a:ext cx="3613784" cy="3377840"/>
            <a:chOff x="4278569" y="2169104"/>
            <a:chExt cx="3613784" cy="3377840"/>
          </a:xfrm>
        </p:grpSpPr>
        <p:sp>
          <p:nvSpPr>
            <p:cNvPr id="5" name="Oval 2">
              <a:extLst>
                <a:ext uri="{FF2B5EF4-FFF2-40B4-BE49-F238E27FC236}">
                  <a16:creationId xmlns:a16="http://schemas.microsoft.com/office/drawing/2014/main" id="{5DDE7E50-7C84-4C1B-8C60-58CE9216C884}"/>
                </a:ext>
              </a:extLst>
            </p:cNvPr>
            <p:cNvSpPr/>
            <p:nvPr/>
          </p:nvSpPr>
          <p:spPr>
            <a:xfrm>
              <a:off x="6594644" y="2170573"/>
              <a:ext cx="962376" cy="1660033"/>
            </a:xfrm>
            <a:custGeom>
              <a:avLst/>
              <a:gdLst>
                <a:gd name="connsiteX0" fmla="*/ 360040 w 720080"/>
                <a:gd name="connsiteY0" fmla="*/ 0 h 1085538"/>
                <a:gd name="connsiteX1" fmla="*/ 720080 w 720080"/>
                <a:gd name="connsiteY1" fmla="*/ 360040 h 1085538"/>
                <a:gd name="connsiteX2" fmla="*/ 719534 w 720080"/>
                <a:gd name="connsiteY2" fmla="*/ 365458 h 1085538"/>
                <a:gd name="connsiteX3" fmla="*/ 720080 w 720080"/>
                <a:gd name="connsiteY3" fmla="*/ 365458 h 1085538"/>
                <a:gd name="connsiteX4" fmla="*/ 719396 w 720080"/>
                <a:gd name="connsiteY4" fmla="*/ 366826 h 1085538"/>
                <a:gd name="connsiteX5" fmla="*/ 582061 w 720080"/>
                <a:gd name="connsiteY5" fmla="*/ 641496 h 1085538"/>
                <a:gd name="connsiteX6" fmla="*/ 360040 w 720080"/>
                <a:gd name="connsiteY6" fmla="*/ 1085538 h 1085538"/>
                <a:gd name="connsiteX7" fmla="*/ 138019 w 720080"/>
                <a:gd name="connsiteY7" fmla="*/ 641496 h 1085538"/>
                <a:gd name="connsiteX8" fmla="*/ 684 w 720080"/>
                <a:gd name="connsiteY8" fmla="*/ 366826 h 1085538"/>
                <a:gd name="connsiteX9" fmla="*/ 0 w 720080"/>
                <a:gd name="connsiteY9" fmla="*/ 365458 h 1085538"/>
                <a:gd name="connsiteX10" fmla="*/ 546 w 720080"/>
                <a:gd name="connsiteY10" fmla="*/ 365458 h 1085538"/>
                <a:gd name="connsiteX11" fmla="*/ 0 w 720080"/>
                <a:gd name="connsiteY11" fmla="*/ 360040 h 1085538"/>
                <a:gd name="connsiteX12" fmla="*/ 360040 w 720080"/>
                <a:gd name="connsiteY12" fmla="*/ 0 h 1085538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582061 w 720080"/>
                <a:gd name="connsiteY5" fmla="*/ 641496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604500 w 720080"/>
                <a:gd name="connsiteY5" fmla="*/ 706009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604500 w 720080"/>
                <a:gd name="connsiteY5" fmla="*/ 706009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604500 w 720080"/>
                <a:gd name="connsiteY5" fmla="*/ 706009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209055"/>
                <a:gd name="connsiteX1" fmla="*/ 720080 w 720080"/>
                <a:gd name="connsiteY1" fmla="*/ 360040 h 1209055"/>
                <a:gd name="connsiteX2" fmla="*/ 719534 w 720080"/>
                <a:gd name="connsiteY2" fmla="*/ 365458 h 1209055"/>
                <a:gd name="connsiteX3" fmla="*/ 720080 w 720080"/>
                <a:gd name="connsiteY3" fmla="*/ 365458 h 1209055"/>
                <a:gd name="connsiteX4" fmla="*/ 719396 w 720080"/>
                <a:gd name="connsiteY4" fmla="*/ 366826 h 1209055"/>
                <a:gd name="connsiteX5" fmla="*/ 604500 w 720080"/>
                <a:gd name="connsiteY5" fmla="*/ 706009 h 1209055"/>
                <a:gd name="connsiteX6" fmla="*/ 263018 w 720080"/>
                <a:gd name="connsiteY6" fmla="*/ 1209055 h 1209055"/>
                <a:gd name="connsiteX7" fmla="*/ 138019 w 720080"/>
                <a:gd name="connsiteY7" fmla="*/ 641496 h 1209055"/>
                <a:gd name="connsiteX8" fmla="*/ 684 w 720080"/>
                <a:gd name="connsiteY8" fmla="*/ 366826 h 1209055"/>
                <a:gd name="connsiteX9" fmla="*/ 0 w 720080"/>
                <a:gd name="connsiteY9" fmla="*/ 365458 h 1209055"/>
                <a:gd name="connsiteX10" fmla="*/ 546 w 720080"/>
                <a:gd name="connsiteY10" fmla="*/ 365458 h 1209055"/>
                <a:gd name="connsiteX11" fmla="*/ 0 w 720080"/>
                <a:gd name="connsiteY11" fmla="*/ 360040 h 1209055"/>
                <a:gd name="connsiteX12" fmla="*/ 360040 w 720080"/>
                <a:gd name="connsiteY12" fmla="*/ 0 h 1209055"/>
                <a:gd name="connsiteX0" fmla="*/ 360040 w 720080"/>
                <a:gd name="connsiteY0" fmla="*/ 0 h 1209055"/>
                <a:gd name="connsiteX1" fmla="*/ 720080 w 720080"/>
                <a:gd name="connsiteY1" fmla="*/ 360040 h 1209055"/>
                <a:gd name="connsiteX2" fmla="*/ 719534 w 720080"/>
                <a:gd name="connsiteY2" fmla="*/ 365458 h 1209055"/>
                <a:gd name="connsiteX3" fmla="*/ 720080 w 720080"/>
                <a:gd name="connsiteY3" fmla="*/ 365458 h 1209055"/>
                <a:gd name="connsiteX4" fmla="*/ 719396 w 720080"/>
                <a:gd name="connsiteY4" fmla="*/ 366826 h 1209055"/>
                <a:gd name="connsiteX5" fmla="*/ 604500 w 720080"/>
                <a:gd name="connsiteY5" fmla="*/ 706009 h 1209055"/>
                <a:gd name="connsiteX6" fmla="*/ 263018 w 720080"/>
                <a:gd name="connsiteY6" fmla="*/ 1209055 h 1209055"/>
                <a:gd name="connsiteX7" fmla="*/ 138019 w 720080"/>
                <a:gd name="connsiteY7" fmla="*/ 641496 h 1209055"/>
                <a:gd name="connsiteX8" fmla="*/ 684 w 720080"/>
                <a:gd name="connsiteY8" fmla="*/ 366826 h 1209055"/>
                <a:gd name="connsiteX9" fmla="*/ 0 w 720080"/>
                <a:gd name="connsiteY9" fmla="*/ 365458 h 1209055"/>
                <a:gd name="connsiteX10" fmla="*/ 546 w 720080"/>
                <a:gd name="connsiteY10" fmla="*/ 365458 h 1209055"/>
                <a:gd name="connsiteX11" fmla="*/ 0 w 720080"/>
                <a:gd name="connsiteY11" fmla="*/ 360040 h 1209055"/>
                <a:gd name="connsiteX12" fmla="*/ 360040 w 720080"/>
                <a:gd name="connsiteY12" fmla="*/ 0 h 1209055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0 w 720080"/>
                <a:gd name="connsiteY10" fmla="*/ 360040 h 1236370"/>
                <a:gd name="connsiteX11" fmla="*/ 360040 w 720080"/>
                <a:gd name="connsiteY11" fmla="*/ 0 h 1236370"/>
                <a:gd name="connsiteX0" fmla="*/ 360040 w 720910"/>
                <a:gd name="connsiteY0" fmla="*/ 0 h 1236370"/>
                <a:gd name="connsiteX1" fmla="*/ 720080 w 720910"/>
                <a:gd name="connsiteY1" fmla="*/ 360040 h 1236370"/>
                <a:gd name="connsiteX2" fmla="*/ 719534 w 720910"/>
                <a:gd name="connsiteY2" fmla="*/ 365458 h 1236370"/>
                <a:gd name="connsiteX3" fmla="*/ 720080 w 720910"/>
                <a:gd name="connsiteY3" fmla="*/ 365458 h 1236370"/>
                <a:gd name="connsiteX4" fmla="*/ 720910 w 720910"/>
                <a:gd name="connsiteY4" fmla="*/ 369452 h 1236370"/>
                <a:gd name="connsiteX5" fmla="*/ 604500 w 720910"/>
                <a:gd name="connsiteY5" fmla="*/ 706009 h 1236370"/>
                <a:gd name="connsiteX6" fmla="*/ 294916 w 720910"/>
                <a:gd name="connsiteY6" fmla="*/ 1236370 h 1236370"/>
                <a:gd name="connsiteX7" fmla="*/ 138019 w 720910"/>
                <a:gd name="connsiteY7" fmla="*/ 641496 h 1236370"/>
                <a:gd name="connsiteX8" fmla="*/ 684 w 720910"/>
                <a:gd name="connsiteY8" fmla="*/ 366826 h 1236370"/>
                <a:gd name="connsiteX9" fmla="*/ 0 w 720910"/>
                <a:gd name="connsiteY9" fmla="*/ 365458 h 1236370"/>
                <a:gd name="connsiteX10" fmla="*/ 0 w 720910"/>
                <a:gd name="connsiteY10" fmla="*/ 360040 h 1236370"/>
                <a:gd name="connsiteX11" fmla="*/ 360040 w 720910"/>
                <a:gd name="connsiteY11" fmla="*/ 0 h 1236370"/>
                <a:gd name="connsiteX0" fmla="*/ 360040 w 721745"/>
                <a:gd name="connsiteY0" fmla="*/ 5 h 1236375"/>
                <a:gd name="connsiteX1" fmla="*/ 721745 w 721745"/>
                <a:gd name="connsiteY1" fmla="*/ 353834 h 1236375"/>
                <a:gd name="connsiteX2" fmla="*/ 719534 w 721745"/>
                <a:gd name="connsiteY2" fmla="*/ 365463 h 1236375"/>
                <a:gd name="connsiteX3" fmla="*/ 720080 w 721745"/>
                <a:gd name="connsiteY3" fmla="*/ 365463 h 1236375"/>
                <a:gd name="connsiteX4" fmla="*/ 720910 w 721745"/>
                <a:gd name="connsiteY4" fmla="*/ 369457 h 1236375"/>
                <a:gd name="connsiteX5" fmla="*/ 604500 w 721745"/>
                <a:gd name="connsiteY5" fmla="*/ 706014 h 1236375"/>
                <a:gd name="connsiteX6" fmla="*/ 294916 w 721745"/>
                <a:gd name="connsiteY6" fmla="*/ 1236375 h 1236375"/>
                <a:gd name="connsiteX7" fmla="*/ 138019 w 721745"/>
                <a:gd name="connsiteY7" fmla="*/ 641501 h 1236375"/>
                <a:gd name="connsiteX8" fmla="*/ 684 w 721745"/>
                <a:gd name="connsiteY8" fmla="*/ 366831 h 1236375"/>
                <a:gd name="connsiteX9" fmla="*/ 0 w 721745"/>
                <a:gd name="connsiteY9" fmla="*/ 365463 h 1236375"/>
                <a:gd name="connsiteX10" fmla="*/ 0 w 721745"/>
                <a:gd name="connsiteY10" fmla="*/ 360045 h 1236375"/>
                <a:gd name="connsiteX11" fmla="*/ 360040 w 721745"/>
                <a:gd name="connsiteY11" fmla="*/ 5 h 1236375"/>
                <a:gd name="connsiteX0" fmla="*/ 360040 w 722129"/>
                <a:gd name="connsiteY0" fmla="*/ 5 h 1236375"/>
                <a:gd name="connsiteX1" fmla="*/ 721745 w 722129"/>
                <a:gd name="connsiteY1" fmla="*/ 353834 h 1236375"/>
                <a:gd name="connsiteX2" fmla="*/ 719534 w 722129"/>
                <a:gd name="connsiteY2" fmla="*/ 365463 h 1236375"/>
                <a:gd name="connsiteX3" fmla="*/ 720080 w 722129"/>
                <a:gd name="connsiteY3" fmla="*/ 365463 h 1236375"/>
                <a:gd name="connsiteX4" fmla="*/ 722129 w 722129"/>
                <a:gd name="connsiteY4" fmla="*/ 389759 h 1236375"/>
                <a:gd name="connsiteX5" fmla="*/ 604500 w 722129"/>
                <a:gd name="connsiteY5" fmla="*/ 706014 h 1236375"/>
                <a:gd name="connsiteX6" fmla="*/ 294916 w 722129"/>
                <a:gd name="connsiteY6" fmla="*/ 1236375 h 1236375"/>
                <a:gd name="connsiteX7" fmla="*/ 138019 w 722129"/>
                <a:gd name="connsiteY7" fmla="*/ 641501 h 1236375"/>
                <a:gd name="connsiteX8" fmla="*/ 684 w 722129"/>
                <a:gd name="connsiteY8" fmla="*/ 366831 h 1236375"/>
                <a:gd name="connsiteX9" fmla="*/ 0 w 722129"/>
                <a:gd name="connsiteY9" fmla="*/ 365463 h 1236375"/>
                <a:gd name="connsiteX10" fmla="*/ 0 w 722129"/>
                <a:gd name="connsiteY10" fmla="*/ 360045 h 1236375"/>
                <a:gd name="connsiteX11" fmla="*/ 360040 w 722129"/>
                <a:gd name="connsiteY11" fmla="*/ 5 h 1236375"/>
                <a:gd name="connsiteX0" fmla="*/ 360040 w 722129"/>
                <a:gd name="connsiteY0" fmla="*/ 5 h 1236375"/>
                <a:gd name="connsiteX1" fmla="*/ 721745 w 722129"/>
                <a:gd name="connsiteY1" fmla="*/ 353834 h 1236375"/>
                <a:gd name="connsiteX2" fmla="*/ 719534 w 722129"/>
                <a:gd name="connsiteY2" fmla="*/ 365463 h 1236375"/>
                <a:gd name="connsiteX3" fmla="*/ 722129 w 722129"/>
                <a:gd name="connsiteY3" fmla="*/ 389759 h 1236375"/>
                <a:gd name="connsiteX4" fmla="*/ 604500 w 722129"/>
                <a:gd name="connsiteY4" fmla="*/ 706014 h 1236375"/>
                <a:gd name="connsiteX5" fmla="*/ 294916 w 722129"/>
                <a:gd name="connsiteY5" fmla="*/ 1236375 h 1236375"/>
                <a:gd name="connsiteX6" fmla="*/ 138019 w 722129"/>
                <a:gd name="connsiteY6" fmla="*/ 641501 h 1236375"/>
                <a:gd name="connsiteX7" fmla="*/ 684 w 722129"/>
                <a:gd name="connsiteY7" fmla="*/ 366831 h 1236375"/>
                <a:gd name="connsiteX8" fmla="*/ 0 w 722129"/>
                <a:gd name="connsiteY8" fmla="*/ 365463 h 1236375"/>
                <a:gd name="connsiteX9" fmla="*/ 0 w 722129"/>
                <a:gd name="connsiteY9" fmla="*/ 360045 h 1236375"/>
                <a:gd name="connsiteX10" fmla="*/ 360040 w 722129"/>
                <a:gd name="connsiteY10" fmla="*/ 5 h 1236375"/>
                <a:gd name="connsiteX0" fmla="*/ 360040 w 722129"/>
                <a:gd name="connsiteY0" fmla="*/ 5 h 1236375"/>
                <a:gd name="connsiteX1" fmla="*/ 721745 w 722129"/>
                <a:gd name="connsiteY1" fmla="*/ 353834 h 1236375"/>
                <a:gd name="connsiteX2" fmla="*/ 722129 w 722129"/>
                <a:gd name="connsiteY2" fmla="*/ 389759 h 1236375"/>
                <a:gd name="connsiteX3" fmla="*/ 604500 w 722129"/>
                <a:gd name="connsiteY3" fmla="*/ 706014 h 1236375"/>
                <a:gd name="connsiteX4" fmla="*/ 294916 w 722129"/>
                <a:gd name="connsiteY4" fmla="*/ 1236375 h 1236375"/>
                <a:gd name="connsiteX5" fmla="*/ 138019 w 722129"/>
                <a:gd name="connsiteY5" fmla="*/ 641501 h 1236375"/>
                <a:gd name="connsiteX6" fmla="*/ 684 w 722129"/>
                <a:gd name="connsiteY6" fmla="*/ 366831 h 1236375"/>
                <a:gd name="connsiteX7" fmla="*/ 0 w 722129"/>
                <a:gd name="connsiteY7" fmla="*/ 365463 h 1236375"/>
                <a:gd name="connsiteX8" fmla="*/ 0 w 722129"/>
                <a:gd name="connsiteY8" fmla="*/ 360045 h 1236375"/>
                <a:gd name="connsiteX9" fmla="*/ 360040 w 722129"/>
                <a:gd name="connsiteY9" fmla="*/ 5 h 1236375"/>
                <a:gd name="connsiteX0" fmla="*/ 360040 w 722021"/>
                <a:gd name="connsiteY0" fmla="*/ 5 h 1236375"/>
                <a:gd name="connsiteX1" fmla="*/ 721745 w 722021"/>
                <a:gd name="connsiteY1" fmla="*/ 353834 h 1236375"/>
                <a:gd name="connsiteX2" fmla="*/ 722021 w 722021"/>
                <a:gd name="connsiteY2" fmla="*/ 365316 h 1236375"/>
                <a:gd name="connsiteX3" fmla="*/ 604500 w 722021"/>
                <a:gd name="connsiteY3" fmla="*/ 706014 h 1236375"/>
                <a:gd name="connsiteX4" fmla="*/ 294916 w 722021"/>
                <a:gd name="connsiteY4" fmla="*/ 1236375 h 1236375"/>
                <a:gd name="connsiteX5" fmla="*/ 138019 w 722021"/>
                <a:gd name="connsiteY5" fmla="*/ 641501 h 1236375"/>
                <a:gd name="connsiteX6" fmla="*/ 684 w 722021"/>
                <a:gd name="connsiteY6" fmla="*/ 366831 h 1236375"/>
                <a:gd name="connsiteX7" fmla="*/ 0 w 722021"/>
                <a:gd name="connsiteY7" fmla="*/ 365463 h 1236375"/>
                <a:gd name="connsiteX8" fmla="*/ 0 w 722021"/>
                <a:gd name="connsiteY8" fmla="*/ 360045 h 1236375"/>
                <a:gd name="connsiteX9" fmla="*/ 360040 w 722021"/>
                <a:gd name="connsiteY9" fmla="*/ 5 h 1236375"/>
                <a:gd name="connsiteX0" fmla="*/ 360040 w 722021"/>
                <a:gd name="connsiteY0" fmla="*/ 5 h 1236375"/>
                <a:gd name="connsiteX1" fmla="*/ 721745 w 722021"/>
                <a:gd name="connsiteY1" fmla="*/ 353834 h 1236375"/>
                <a:gd name="connsiteX2" fmla="*/ 722021 w 722021"/>
                <a:gd name="connsiteY2" fmla="*/ 365316 h 1236375"/>
                <a:gd name="connsiteX3" fmla="*/ 604500 w 722021"/>
                <a:gd name="connsiteY3" fmla="*/ 706014 h 1236375"/>
                <a:gd name="connsiteX4" fmla="*/ 294916 w 722021"/>
                <a:gd name="connsiteY4" fmla="*/ 1236375 h 1236375"/>
                <a:gd name="connsiteX5" fmla="*/ 138019 w 722021"/>
                <a:gd name="connsiteY5" fmla="*/ 641501 h 1236375"/>
                <a:gd name="connsiteX6" fmla="*/ 684 w 722021"/>
                <a:gd name="connsiteY6" fmla="*/ 366831 h 1236375"/>
                <a:gd name="connsiteX7" fmla="*/ 0 w 722021"/>
                <a:gd name="connsiteY7" fmla="*/ 365463 h 1236375"/>
                <a:gd name="connsiteX8" fmla="*/ 0 w 722021"/>
                <a:gd name="connsiteY8" fmla="*/ 360045 h 1236375"/>
                <a:gd name="connsiteX9" fmla="*/ 360040 w 722021"/>
                <a:gd name="connsiteY9" fmla="*/ 5 h 1236375"/>
                <a:gd name="connsiteX0" fmla="*/ 360040 w 722021"/>
                <a:gd name="connsiteY0" fmla="*/ 8 h 1236378"/>
                <a:gd name="connsiteX1" fmla="*/ 721745 w 722021"/>
                <a:gd name="connsiteY1" fmla="*/ 353837 h 1236378"/>
                <a:gd name="connsiteX2" fmla="*/ 722021 w 722021"/>
                <a:gd name="connsiteY2" fmla="*/ 365319 h 1236378"/>
                <a:gd name="connsiteX3" fmla="*/ 604500 w 722021"/>
                <a:gd name="connsiteY3" fmla="*/ 706017 h 1236378"/>
                <a:gd name="connsiteX4" fmla="*/ 294916 w 722021"/>
                <a:gd name="connsiteY4" fmla="*/ 1236378 h 1236378"/>
                <a:gd name="connsiteX5" fmla="*/ 138019 w 722021"/>
                <a:gd name="connsiteY5" fmla="*/ 641504 h 1236378"/>
                <a:gd name="connsiteX6" fmla="*/ 684 w 722021"/>
                <a:gd name="connsiteY6" fmla="*/ 366834 h 1236378"/>
                <a:gd name="connsiteX7" fmla="*/ 0 w 722021"/>
                <a:gd name="connsiteY7" fmla="*/ 365466 h 1236378"/>
                <a:gd name="connsiteX8" fmla="*/ 0 w 722021"/>
                <a:gd name="connsiteY8" fmla="*/ 360048 h 1236378"/>
                <a:gd name="connsiteX9" fmla="*/ 360040 w 722021"/>
                <a:gd name="connsiteY9" fmla="*/ 8 h 1236378"/>
                <a:gd name="connsiteX0" fmla="*/ 360040 w 722021"/>
                <a:gd name="connsiteY0" fmla="*/ 8 h 1236378"/>
                <a:gd name="connsiteX1" fmla="*/ 721745 w 722021"/>
                <a:gd name="connsiteY1" fmla="*/ 353837 h 1236378"/>
                <a:gd name="connsiteX2" fmla="*/ 722021 w 722021"/>
                <a:gd name="connsiteY2" fmla="*/ 365319 h 1236378"/>
                <a:gd name="connsiteX3" fmla="*/ 604500 w 722021"/>
                <a:gd name="connsiteY3" fmla="*/ 706017 h 1236378"/>
                <a:gd name="connsiteX4" fmla="*/ 294916 w 722021"/>
                <a:gd name="connsiteY4" fmla="*/ 1236378 h 1236378"/>
                <a:gd name="connsiteX5" fmla="*/ 138019 w 722021"/>
                <a:gd name="connsiteY5" fmla="*/ 641504 h 1236378"/>
                <a:gd name="connsiteX6" fmla="*/ 684 w 722021"/>
                <a:gd name="connsiteY6" fmla="*/ 366834 h 1236378"/>
                <a:gd name="connsiteX7" fmla="*/ 0 w 722021"/>
                <a:gd name="connsiteY7" fmla="*/ 365466 h 1236378"/>
                <a:gd name="connsiteX8" fmla="*/ 0 w 722021"/>
                <a:gd name="connsiteY8" fmla="*/ 360048 h 1236378"/>
                <a:gd name="connsiteX9" fmla="*/ 360040 w 722021"/>
                <a:gd name="connsiteY9" fmla="*/ 8 h 1236378"/>
                <a:gd name="connsiteX0" fmla="*/ 362304 w 722021"/>
                <a:gd name="connsiteY0" fmla="*/ 7 h 1247697"/>
                <a:gd name="connsiteX1" fmla="*/ 721745 w 722021"/>
                <a:gd name="connsiteY1" fmla="*/ 365156 h 1247697"/>
                <a:gd name="connsiteX2" fmla="*/ 722021 w 722021"/>
                <a:gd name="connsiteY2" fmla="*/ 376638 h 1247697"/>
                <a:gd name="connsiteX3" fmla="*/ 604500 w 722021"/>
                <a:gd name="connsiteY3" fmla="*/ 717336 h 1247697"/>
                <a:gd name="connsiteX4" fmla="*/ 294916 w 722021"/>
                <a:gd name="connsiteY4" fmla="*/ 1247697 h 1247697"/>
                <a:gd name="connsiteX5" fmla="*/ 138019 w 722021"/>
                <a:gd name="connsiteY5" fmla="*/ 652823 h 1247697"/>
                <a:gd name="connsiteX6" fmla="*/ 684 w 722021"/>
                <a:gd name="connsiteY6" fmla="*/ 378153 h 1247697"/>
                <a:gd name="connsiteX7" fmla="*/ 0 w 722021"/>
                <a:gd name="connsiteY7" fmla="*/ 376785 h 1247697"/>
                <a:gd name="connsiteX8" fmla="*/ 0 w 722021"/>
                <a:gd name="connsiteY8" fmla="*/ 371367 h 1247697"/>
                <a:gd name="connsiteX9" fmla="*/ 362304 w 722021"/>
                <a:gd name="connsiteY9" fmla="*/ 7 h 1247697"/>
                <a:gd name="connsiteX0" fmla="*/ 369097 w 722021"/>
                <a:gd name="connsiteY0" fmla="*/ 8 h 1243170"/>
                <a:gd name="connsiteX1" fmla="*/ 721745 w 722021"/>
                <a:gd name="connsiteY1" fmla="*/ 360629 h 1243170"/>
                <a:gd name="connsiteX2" fmla="*/ 722021 w 722021"/>
                <a:gd name="connsiteY2" fmla="*/ 372111 h 1243170"/>
                <a:gd name="connsiteX3" fmla="*/ 604500 w 722021"/>
                <a:gd name="connsiteY3" fmla="*/ 712809 h 1243170"/>
                <a:gd name="connsiteX4" fmla="*/ 294916 w 722021"/>
                <a:gd name="connsiteY4" fmla="*/ 1243170 h 1243170"/>
                <a:gd name="connsiteX5" fmla="*/ 138019 w 722021"/>
                <a:gd name="connsiteY5" fmla="*/ 648296 h 1243170"/>
                <a:gd name="connsiteX6" fmla="*/ 684 w 722021"/>
                <a:gd name="connsiteY6" fmla="*/ 373626 h 1243170"/>
                <a:gd name="connsiteX7" fmla="*/ 0 w 722021"/>
                <a:gd name="connsiteY7" fmla="*/ 372258 h 1243170"/>
                <a:gd name="connsiteX8" fmla="*/ 0 w 722021"/>
                <a:gd name="connsiteY8" fmla="*/ 366840 h 1243170"/>
                <a:gd name="connsiteX9" fmla="*/ 369097 w 722021"/>
                <a:gd name="connsiteY9" fmla="*/ 8 h 1243170"/>
                <a:gd name="connsiteX0" fmla="*/ 366832 w 722021"/>
                <a:gd name="connsiteY0" fmla="*/ 7 h 1245433"/>
                <a:gd name="connsiteX1" fmla="*/ 721745 w 722021"/>
                <a:gd name="connsiteY1" fmla="*/ 362892 h 1245433"/>
                <a:gd name="connsiteX2" fmla="*/ 722021 w 722021"/>
                <a:gd name="connsiteY2" fmla="*/ 374374 h 1245433"/>
                <a:gd name="connsiteX3" fmla="*/ 604500 w 722021"/>
                <a:gd name="connsiteY3" fmla="*/ 715072 h 1245433"/>
                <a:gd name="connsiteX4" fmla="*/ 294916 w 722021"/>
                <a:gd name="connsiteY4" fmla="*/ 1245433 h 1245433"/>
                <a:gd name="connsiteX5" fmla="*/ 138019 w 722021"/>
                <a:gd name="connsiteY5" fmla="*/ 650559 h 1245433"/>
                <a:gd name="connsiteX6" fmla="*/ 684 w 722021"/>
                <a:gd name="connsiteY6" fmla="*/ 375889 h 1245433"/>
                <a:gd name="connsiteX7" fmla="*/ 0 w 722021"/>
                <a:gd name="connsiteY7" fmla="*/ 374521 h 1245433"/>
                <a:gd name="connsiteX8" fmla="*/ 0 w 722021"/>
                <a:gd name="connsiteY8" fmla="*/ 369103 h 1245433"/>
                <a:gd name="connsiteX9" fmla="*/ 366832 w 722021"/>
                <a:gd name="connsiteY9" fmla="*/ 7 h 1245433"/>
                <a:gd name="connsiteX0" fmla="*/ 366832 w 722021"/>
                <a:gd name="connsiteY0" fmla="*/ 11 h 1245437"/>
                <a:gd name="connsiteX1" fmla="*/ 721745 w 722021"/>
                <a:gd name="connsiteY1" fmla="*/ 362896 h 1245437"/>
                <a:gd name="connsiteX2" fmla="*/ 722021 w 722021"/>
                <a:gd name="connsiteY2" fmla="*/ 374378 h 1245437"/>
                <a:gd name="connsiteX3" fmla="*/ 604500 w 722021"/>
                <a:gd name="connsiteY3" fmla="*/ 715076 h 1245437"/>
                <a:gd name="connsiteX4" fmla="*/ 294916 w 722021"/>
                <a:gd name="connsiteY4" fmla="*/ 1245437 h 1245437"/>
                <a:gd name="connsiteX5" fmla="*/ 138019 w 722021"/>
                <a:gd name="connsiteY5" fmla="*/ 650563 h 1245437"/>
                <a:gd name="connsiteX6" fmla="*/ 684 w 722021"/>
                <a:gd name="connsiteY6" fmla="*/ 375893 h 1245437"/>
                <a:gd name="connsiteX7" fmla="*/ 0 w 722021"/>
                <a:gd name="connsiteY7" fmla="*/ 374525 h 1245437"/>
                <a:gd name="connsiteX8" fmla="*/ 0 w 722021"/>
                <a:gd name="connsiteY8" fmla="*/ 369107 h 1245437"/>
                <a:gd name="connsiteX9" fmla="*/ 366832 w 722021"/>
                <a:gd name="connsiteY9" fmla="*/ 11 h 1245437"/>
                <a:gd name="connsiteX0" fmla="*/ 366832 w 722021"/>
                <a:gd name="connsiteY0" fmla="*/ 11 h 1245437"/>
                <a:gd name="connsiteX1" fmla="*/ 721745 w 722021"/>
                <a:gd name="connsiteY1" fmla="*/ 362896 h 1245437"/>
                <a:gd name="connsiteX2" fmla="*/ 722021 w 722021"/>
                <a:gd name="connsiteY2" fmla="*/ 374378 h 1245437"/>
                <a:gd name="connsiteX3" fmla="*/ 604500 w 722021"/>
                <a:gd name="connsiteY3" fmla="*/ 715076 h 1245437"/>
                <a:gd name="connsiteX4" fmla="*/ 294916 w 722021"/>
                <a:gd name="connsiteY4" fmla="*/ 1245437 h 1245437"/>
                <a:gd name="connsiteX5" fmla="*/ 138019 w 722021"/>
                <a:gd name="connsiteY5" fmla="*/ 650563 h 1245437"/>
                <a:gd name="connsiteX6" fmla="*/ 684 w 722021"/>
                <a:gd name="connsiteY6" fmla="*/ 375893 h 1245437"/>
                <a:gd name="connsiteX7" fmla="*/ 0 w 722021"/>
                <a:gd name="connsiteY7" fmla="*/ 374525 h 1245437"/>
                <a:gd name="connsiteX8" fmla="*/ 0 w 722021"/>
                <a:gd name="connsiteY8" fmla="*/ 369107 h 1245437"/>
                <a:gd name="connsiteX9" fmla="*/ 366832 w 722021"/>
                <a:gd name="connsiteY9" fmla="*/ 11 h 124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2021" h="1245437">
                  <a:moveTo>
                    <a:pt x="366832" y="11"/>
                  </a:moveTo>
                  <a:cubicBezTo>
                    <a:pt x="512029" y="1240"/>
                    <a:pt x="713393" y="104107"/>
                    <a:pt x="721745" y="362896"/>
                  </a:cubicBezTo>
                  <a:lnTo>
                    <a:pt x="722021" y="374378"/>
                  </a:lnTo>
                  <a:cubicBezTo>
                    <a:pt x="720571" y="486256"/>
                    <a:pt x="670464" y="590705"/>
                    <a:pt x="604500" y="715076"/>
                  </a:cubicBezTo>
                  <a:cubicBezTo>
                    <a:pt x="509279" y="899836"/>
                    <a:pt x="424692" y="1073967"/>
                    <a:pt x="294916" y="1245437"/>
                  </a:cubicBezTo>
                  <a:cubicBezTo>
                    <a:pt x="347130" y="965592"/>
                    <a:pt x="307312" y="836292"/>
                    <a:pt x="138019" y="650563"/>
                  </a:cubicBezTo>
                  <a:cubicBezTo>
                    <a:pt x="63641" y="570336"/>
                    <a:pt x="2135" y="487771"/>
                    <a:pt x="684" y="375893"/>
                  </a:cubicBezTo>
                  <a:lnTo>
                    <a:pt x="0" y="374525"/>
                  </a:lnTo>
                  <a:lnTo>
                    <a:pt x="0" y="369107"/>
                  </a:lnTo>
                  <a:cubicBezTo>
                    <a:pt x="23562" y="98894"/>
                    <a:pt x="221635" y="-1218"/>
                    <a:pt x="366832" y="11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Oval 2">
              <a:extLst>
                <a:ext uri="{FF2B5EF4-FFF2-40B4-BE49-F238E27FC236}">
                  <a16:creationId xmlns:a16="http://schemas.microsoft.com/office/drawing/2014/main" id="{A57BAF61-6846-4541-A882-B8DDE44BE6E0}"/>
                </a:ext>
              </a:extLst>
            </p:cNvPr>
            <p:cNvSpPr/>
            <p:nvPr/>
          </p:nvSpPr>
          <p:spPr>
            <a:xfrm rot="4500000">
              <a:off x="6581149" y="3533234"/>
              <a:ext cx="962376" cy="1660033"/>
            </a:xfrm>
            <a:custGeom>
              <a:avLst/>
              <a:gdLst>
                <a:gd name="connsiteX0" fmla="*/ 360040 w 720080"/>
                <a:gd name="connsiteY0" fmla="*/ 0 h 1085538"/>
                <a:gd name="connsiteX1" fmla="*/ 720080 w 720080"/>
                <a:gd name="connsiteY1" fmla="*/ 360040 h 1085538"/>
                <a:gd name="connsiteX2" fmla="*/ 719534 w 720080"/>
                <a:gd name="connsiteY2" fmla="*/ 365458 h 1085538"/>
                <a:gd name="connsiteX3" fmla="*/ 720080 w 720080"/>
                <a:gd name="connsiteY3" fmla="*/ 365458 h 1085538"/>
                <a:gd name="connsiteX4" fmla="*/ 719396 w 720080"/>
                <a:gd name="connsiteY4" fmla="*/ 366826 h 1085538"/>
                <a:gd name="connsiteX5" fmla="*/ 582061 w 720080"/>
                <a:gd name="connsiteY5" fmla="*/ 641496 h 1085538"/>
                <a:gd name="connsiteX6" fmla="*/ 360040 w 720080"/>
                <a:gd name="connsiteY6" fmla="*/ 1085538 h 1085538"/>
                <a:gd name="connsiteX7" fmla="*/ 138019 w 720080"/>
                <a:gd name="connsiteY7" fmla="*/ 641496 h 1085538"/>
                <a:gd name="connsiteX8" fmla="*/ 684 w 720080"/>
                <a:gd name="connsiteY8" fmla="*/ 366826 h 1085538"/>
                <a:gd name="connsiteX9" fmla="*/ 0 w 720080"/>
                <a:gd name="connsiteY9" fmla="*/ 365458 h 1085538"/>
                <a:gd name="connsiteX10" fmla="*/ 546 w 720080"/>
                <a:gd name="connsiteY10" fmla="*/ 365458 h 1085538"/>
                <a:gd name="connsiteX11" fmla="*/ 0 w 720080"/>
                <a:gd name="connsiteY11" fmla="*/ 360040 h 1085538"/>
                <a:gd name="connsiteX12" fmla="*/ 360040 w 720080"/>
                <a:gd name="connsiteY12" fmla="*/ 0 h 1085538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582061 w 720080"/>
                <a:gd name="connsiteY5" fmla="*/ 641496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604500 w 720080"/>
                <a:gd name="connsiteY5" fmla="*/ 706009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604500 w 720080"/>
                <a:gd name="connsiteY5" fmla="*/ 706009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604500 w 720080"/>
                <a:gd name="connsiteY5" fmla="*/ 706009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209055"/>
                <a:gd name="connsiteX1" fmla="*/ 720080 w 720080"/>
                <a:gd name="connsiteY1" fmla="*/ 360040 h 1209055"/>
                <a:gd name="connsiteX2" fmla="*/ 719534 w 720080"/>
                <a:gd name="connsiteY2" fmla="*/ 365458 h 1209055"/>
                <a:gd name="connsiteX3" fmla="*/ 720080 w 720080"/>
                <a:gd name="connsiteY3" fmla="*/ 365458 h 1209055"/>
                <a:gd name="connsiteX4" fmla="*/ 719396 w 720080"/>
                <a:gd name="connsiteY4" fmla="*/ 366826 h 1209055"/>
                <a:gd name="connsiteX5" fmla="*/ 604500 w 720080"/>
                <a:gd name="connsiteY5" fmla="*/ 706009 h 1209055"/>
                <a:gd name="connsiteX6" fmla="*/ 263018 w 720080"/>
                <a:gd name="connsiteY6" fmla="*/ 1209055 h 1209055"/>
                <a:gd name="connsiteX7" fmla="*/ 138019 w 720080"/>
                <a:gd name="connsiteY7" fmla="*/ 641496 h 1209055"/>
                <a:gd name="connsiteX8" fmla="*/ 684 w 720080"/>
                <a:gd name="connsiteY8" fmla="*/ 366826 h 1209055"/>
                <a:gd name="connsiteX9" fmla="*/ 0 w 720080"/>
                <a:gd name="connsiteY9" fmla="*/ 365458 h 1209055"/>
                <a:gd name="connsiteX10" fmla="*/ 546 w 720080"/>
                <a:gd name="connsiteY10" fmla="*/ 365458 h 1209055"/>
                <a:gd name="connsiteX11" fmla="*/ 0 w 720080"/>
                <a:gd name="connsiteY11" fmla="*/ 360040 h 1209055"/>
                <a:gd name="connsiteX12" fmla="*/ 360040 w 720080"/>
                <a:gd name="connsiteY12" fmla="*/ 0 h 1209055"/>
                <a:gd name="connsiteX0" fmla="*/ 360040 w 720080"/>
                <a:gd name="connsiteY0" fmla="*/ 0 h 1209055"/>
                <a:gd name="connsiteX1" fmla="*/ 720080 w 720080"/>
                <a:gd name="connsiteY1" fmla="*/ 360040 h 1209055"/>
                <a:gd name="connsiteX2" fmla="*/ 719534 w 720080"/>
                <a:gd name="connsiteY2" fmla="*/ 365458 h 1209055"/>
                <a:gd name="connsiteX3" fmla="*/ 720080 w 720080"/>
                <a:gd name="connsiteY3" fmla="*/ 365458 h 1209055"/>
                <a:gd name="connsiteX4" fmla="*/ 719396 w 720080"/>
                <a:gd name="connsiteY4" fmla="*/ 366826 h 1209055"/>
                <a:gd name="connsiteX5" fmla="*/ 604500 w 720080"/>
                <a:gd name="connsiteY5" fmla="*/ 706009 h 1209055"/>
                <a:gd name="connsiteX6" fmla="*/ 263018 w 720080"/>
                <a:gd name="connsiteY6" fmla="*/ 1209055 h 1209055"/>
                <a:gd name="connsiteX7" fmla="*/ 138019 w 720080"/>
                <a:gd name="connsiteY7" fmla="*/ 641496 h 1209055"/>
                <a:gd name="connsiteX8" fmla="*/ 684 w 720080"/>
                <a:gd name="connsiteY8" fmla="*/ 366826 h 1209055"/>
                <a:gd name="connsiteX9" fmla="*/ 0 w 720080"/>
                <a:gd name="connsiteY9" fmla="*/ 365458 h 1209055"/>
                <a:gd name="connsiteX10" fmla="*/ 546 w 720080"/>
                <a:gd name="connsiteY10" fmla="*/ 365458 h 1209055"/>
                <a:gd name="connsiteX11" fmla="*/ 0 w 720080"/>
                <a:gd name="connsiteY11" fmla="*/ 360040 h 1209055"/>
                <a:gd name="connsiteX12" fmla="*/ 360040 w 720080"/>
                <a:gd name="connsiteY12" fmla="*/ 0 h 1209055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0 w 720080"/>
                <a:gd name="connsiteY10" fmla="*/ 360040 h 1236370"/>
                <a:gd name="connsiteX11" fmla="*/ 360040 w 720080"/>
                <a:gd name="connsiteY11" fmla="*/ 0 h 1236370"/>
                <a:gd name="connsiteX0" fmla="*/ 360040 w 720910"/>
                <a:gd name="connsiteY0" fmla="*/ 0 h 1236370"/>
                <a:gd name="connsiteX1" fmla="*/ 720080 w 720910"/>
                <a:gd name="connsiteY1" fmla="*/ 360040 h 1236370"/>
                <a:gd name="connsiteX2" fmla="*/ 719534 w 720910"/>
                <a:gd name="connsiteY2" fmla="*/ 365458 h 1236370"/>
                <a:gd name="connsiteX3" fmla="*/ 720080 w 720910"/>
                <a:gd name="connsiteY3" fmla="*/ 365458 h 1236370"/>
                <a:gd name="connsiteX4" fmla="*/ 720910 w 720910"/>
                <a:gd name="connsiteY4" fmla="*/ 369452 h 1236370"/>
                <a:gd name="connsiteX5" fmla="*/ 604500 w 720910"/>
                <a:gd name="connsiteY5" fmla="*/ 706009 h 1236370"/>
                <a:gd name="connsiteX6" fmla="*/ 294916 w 720910"/>
                <a:gd name="connsiteY6" fmla="*/ 1236370 h 1236370"/>
                <a:gd name="connsiteX7" fmla="*/ 138019 w 720910"/>
                <a:gd name="connsiteY7" fmla="*/ 641496 h 1236370"/>
                <a:gd name="connsiteX8" fmla="*/ 684 w 720910"/>
                <a:gd name="connsiteY8" fmla="*/ 366826 h 1236370"/>
                <a:gd name="connsiteX9" fmla="*/ 0 w 720910"/>
                <a:gd name="connsiteY9" fmla="*/ 365458 h 1236370"/>
                <a:gd name="connsiteX10" fmla="*/ 0 w 720910"/>
                <a:gd name="connsiteY10" fmla="*/ 360040 h 1236370"/>
                <a:gd name="connsiteX11" fmla="*/ 360040 w 720910"/>
                <a:gd name="connsiteY11" fmla="*/ 0 h 1236370"/>
                <a:gd name="connsiteX0" fmla="*/ 360040 w 721745"/>
                <a:gd name="connsiteY0" fmla="*/ 5 h 1236375"/>
                <a:gd name="connsiteX1" fmla="*/ 721745 w 721745"/>
                <a:gd name="connsiteY1" fmla="*/ 353834 h 1236375"/>
                <a:gd name="connsiteX2" fmla="*/ 719534 w 721745"/>
                <a:gd name="connsiteY2" fmla="*/ 365463 h 1236375"/>
                <a:gd name="connsiteX3" fmla="*/ 720080 w 721745"/>
                <a:gd name="connsiteY3" fmla="*/ 365463 h 1236375"/>
                <a:gd name="connsiteX4" fmla="*/ 720910 w 721745"/>
                <a:gd name="connsiteY4" fmla="*/ 369457 h 1236375"/>
                <a:gd name="connsiteX5" fmla="*/ 604500 w 721745"/>
                <a:gd name="connsiteY5" fmla="*/ 706014 h 1236375"/>
                <a:gd name="connsiteX6" fmla="*/ 294916 w 721745"/>
                <a:gd name="connsiteY6" fmla="*/ 1236375 h 1236375"/>
                <a:gd name="connsiteX7" fmla="*/ 138019 w 721745"/>
                <a:gd name="connsiteY7" fmla="*/ 641501 h 1236375"/>
                <a:gd name="connsiteX8" fmla="*/ 684 w 721745"/>
                <a:gd name="connsiteY8" fmla="*/ 366831 h 1236375"/>
                <a:gd name="connsiteX9" fmla="*/ 0 w 721745"/>
                <a:gd name="connsiteY9" fmla="*/ 365463 h 1236375"/>
                <a:gd name="connsiteX10" fmla="*/ 0 w 721745"/>
                <a:gd name="connsiteY10" fmla="*/ 360045 h 1236375"/>
                <a:gd name="connsiteX11" fmla="*/ 360040 w 721745"/>
                <a:gd name="connsiteY11" fmla="*/ 5 h 1236375"/>
                <a:gd name="connsiteX0" fmla="*/ 360040 w 722129"/>
                <a:gd name="connsiteY0" fmla="*/ 5 h 1236375"/>
                <a:gd name="connsiteX1" fmla="*/ 721745 w 722129"/>
                <a:gd name="connsiteY1" fmla="*/ 353834 h 1236375"/>
                <a:gd name="connsiteX2" fmla="*/ 719534 w 722129"/>
                <a:gd name="connsiteY2" fmla="*/ 365463 h 1236375"/>
                <a:gd name="connsiteX3" fmla="*/ 720080 w 722129"/>
                <a:gd name="connsiteY3" fmla="*/ 365463 h 1236375"/>
                <a:gd name="connsiteX4" fmla="*/ 722129 w 722129"/>
                <a:gd name="connsiteY4" fmla="*/ 389759 h 1236375"/>
                <a:gd name="connsiteX5" fmla="*/ 604500 w 722129"/>
                <a:gd name="connsiteY5" fmla="*/ 706014 h 1236375"/>
                <a:gd name="connsiteX6" fmla="*/ 294916 w 722129"/>
                <a:gd name="connsiteY6" fmla="*/ 1236375 h 1236375"/>
                <a:gd name="connsiteX7" fmla="*/ 138019 w 722129"/>
                <a:gd name="connsiteY7" fmla="*/ 641501 h 1236375"/>
                <a:gd name="connsiteX8" fmla="*/ 684 w 722129"/>
                <a:gd name="connsiteY8" fmla="*/ 366831 h 1236375"/>
                <a:gd name="connsiteX9" fmla="*/ 0 w 722129"/>
                <a:gd name="connsiteY9" fmla="*/ 365463 h 1236375"/>
                <a:gd name="connsiteX10" fmla="*/ 0 w 722129"/>
                <a:gd name="connsiteY10" fmla="*/ 360045 h 1236375"/>
                <a:gd name="connsiteX11" fmla="*/ 360040 w 722129"/>
                <a:gd name="connsiteY11" fmla="*/ 5 h 1236375"/>
                <a:gd name="connsiteX0" fmla="*/ 360040 w 722129"/>
                <a:gd name="connsiteY0" fmla="*/ 5 h 1236375"/>
                <a:gd name="connsiteX1" fmla="*/ 721745 w 722129"/>
                <a:gd name="connsiteY1" fmla="*/ 353834 h 1236375"/>
                <a:gd name="connsiteX2" fmla="*/ 719534 w 722129"/>
                <a:gd name="connsiteY2" fmla="*/ 365463 h 1236375"/>
                <a:gd name="connsiteX3" fmla="*/ 722129 w 722129"/>
                <a:gd name="connsiteY3" fmla="*/ 389759 h 1236375"/>
                <a:gd name="connsiteX4" fmla="*/ 604500 w 722129"/>
                <a:gd name="connsiteY4" fmla="*/ 706014 h 1236375"/>
                <a:gd name="connsiteX5" fmla="*/ 294916 w 722129"/>
                <a:gd name="connsiteY5" fmla="*/ 1236375 h 1236375"/>
                <a:gd name="connsiteX6" fmla="*/ 138019 w 722129"/>
                <a:gd name="connsiteY6" fmla="*/ 641501 h 1236375"/>
                <a:gd name="connsiteX7" fmla="*/ 684 w 722129"/>
                <a:gd name="connsiteY7" fmla="*/ 366831 h 1236375"/>
                <a:gd name="connsiteX8" fmla="*/ 0 w 722129"/>
                <a:gd name="connsiteY8" fmla="*/ 365463 h 1236375"/>
                <a:gd name="connsiteX9" fmla="*/ 0 w 722129"/>
                <a:gd name="connsiteY9" fmla="*/ 360045 h 1236375"/>
                <a:gd name="connsiteX10" fmla="*/ 360040 w 722129"/>
                <a:gd name="connsiteY10" fmla="*/ 5 h 1236375"/>
                <a:gd name="connsiteX0" fmla="*/ 360040 w 722129"/>
                <a:gd name="connsiteY0" fmla="*/ 5 h 1236375"/>
                <a:gd name="connsiteX1" fmla="*/ 721745 w 722129"/>
                <a:gd name="connsiteY1" fmla="*/ 353834 h 1236375"/>
                <a:gd name="connsiteX2" fmla="*/ 722129 w 722129"/>
                <a:gd name="connsiteY2" fmla="*/ 389759 h 1236375"/>
                <a:gd name="connsiteX3" fmla="*/ 604500 w 722129"/>
                <a:gd name="connsiteY3" fmla="*/ 706014 h 1236375"/>
                <a:gd name="connsiteX4" fmla="*/ 294916 w 722129"/>
                <a:gd name="connsiteY4" fmla="*/ 1236375 h 1236375"/>
                <a:gd name="connsiteX5" fmla="*/ 138019 w 722129"/>
                <a:gd name="connsiteY5" fmla="*/ 641501 h 1236375"/>
                <a:gd name="connsiteX6" fmla="*/ 684 w 722129"/>
                <a:gd name="connsiteY6" fmla="*/ 366831 h 1236375"/>
                <a:gd name="connsiteX7" fmla="*/ 0 w 722129"/>
                <a:gd name="connsiteY7" fmla="*/ 365463 h 1236375"/>
                <a:gd name="connsiteX8" fmla="*/ 0 w 722129"/>
                <a:gd name="connsiteY8" fmla="*/ 360045 h 1236375"/>
                <a:gd name="connsiteX9" fmla="*/ 360040 w 722129"/>
                <a:gd name="connsiteY9" fmla="*/ 5 h 1236375"/>
                <a:gd name="connsiteX0" fmla="*/ 360040 w 722021"/>
                <a:gd name="connsiteY0" fmla="*/ 5 h 1236375"/>
                <a:gd name="connsiteX1" fmla="*/ 721745 w 722021"/>
                <a:gd name="connsiteY1" fmla="*/ 353834 h 1236375"/>
                <a:gd name="connsiteX2" fmla="*/ 722021 w 722021"/>
                <a:gd name="connsiteY2" fmla="*/ 365316 h 1236375"/>
                <a:gd name="connsiteX3" fmla="*/ 604500 w 722021"/>
                <a:gd name="connsiteY3" fmla="*/ 706014 h 1236375"/>
                <a:gd name="connsiteX4" fmla="*/ 294916 w 722021"/>
                <a:gd name="connsiteY4" fmla="*/ 1236375 h 1236375"/>
                <a:gd name="connsiteX5" fmla="*/ 138019 w 722021"/>
                <a:gd name="connsiteY5" fmla="*/ 641501 h 1236375"/>
                <a:gd name="connsiteX6" fmla="*/ 684 w 722021"/>
                <a:gd name="connsiteY6" fmla="*/ 366831 h 1236375"/>
                <a:gd name="connsiteX7" fmla="*/ 0 w 722021"/>
                <a:gd name="connsiteY7" fmla="*/ 365463 h 1236375"/>
                <a:gd name="connsiteX8" fmla="*/ 0 w 722021"/>
                <a:gd name="connsiteY8" fmla="*/ 360045 h 1236375"/>
                <a:gd name="connsiteX9" fmla="*/ 360040 w 722021"/>
                <a:gd name="connsiteY9" fmla="*/ 5 h 1236375"/>
                <a:gd name="connsiteX0" fmla="*/ 360040 w 722021"/>
                <a:gd name="connsiteY0" fmla="*/ 5 h 1236375"/>
                <a:gd name="connsiteX1" fmla="*/ 721745 w 722021"/>
                <a:gd name="connsiteY1" fmla="*/ 353834 h 1236375"/>
                <a:gd name="connsiteX2" fmla="*/ 722021 w 722021"/>
                <a:gd name="connsiteY2" fmla="*/ 365316 h 1236375"/>
                <a:gd name="connsiteX3" fmla="*/ 604500 w 722021"/>
                <a:gd name="connsiteY3" fmla="*/ 706014 h 1236375"/>
                <a:gd name="connsiteX4" fmla="*/ 294916 w 722021"/>
                <a:gd name="connsiteY4" fmla="*/ 1236375 h 1236375"/>
                <a:gd name="connsiteX5" fmla="*/ 138019 w 722021"/>
                <a:gd name="connsiteY5" fmla="*/ 641501 h 1236375"/>
                <a:gd name="connsiteX6" fmla="*/ 684 w 722021"/>
                <a:gd name="connsiteY6" fmla="*/ 366831 h 1236375"/>
                <a:gd name="connsiteX7" fmla="*/ 0 w 722021"/>
                <a:gd name="connsiteY7" fmla="*/ 365463 h 1236375"/>
                <a:gd name="connsiteX8" fmla="*/ 0 w 722021"/>
                <a:gd name="connsiteY8" fmla="*/ 360045 h 1236375"/>
                <a:gd name="connsiteX9" fmla="*/ 360040 w 722021"/>
                <a:gd name="connsiteY9" fmla="*/ 5 h 1236375"/>
                <a:gd name="connsiteX0" fmla="*/ 360040 w 722021"/>
                <a:gd name="connsiteY0" fmla="*/ 8 h 1236378"/>
                <a:gd name="connsiteX1" fmla="*/ 721745 w 722021"/>
                <a:gd name="connsiteY1" fmla="*/ 353837 h 1236378"/>
                <a:gd name="connsiteX2" fmla="*/ 722021 w 722021"/>
                <a:gd name="connsiteY2" fmla="*/ 365319 h 1236378"/>
                <a:gd name="connsiteX3" fmla="*/ 604500 w 722021"/>
                <a:gd name="connsiteY3" fmla="*/ 706017 h 1236378"/>
                <a:gd name="connsiteX4" fmla="*/ 294916 w 722021"/>
                <a:gd name="connsiteY4" fmla="*/ 1236378 h 1236378"/>
                <a:gd name="connsiteX5" fmla="*/ 138019 w 722021"/>
                <a:gd name="connsiteY5" fmla="*/ 641504 h 1236378"/>
                <a:gd name="connsiteX6" fmla="*/ 684 w 722021"/>
                <a:gd name="connsiteY6" fmla="*/ 366834 h 1236378"/>
                <a:gd name="connsiteX7" fmla="*/ 0 w 722021"/>
                <a:gd name="connsiteY7" fmla="*/ 365466 h 1236378"/>
                <a:gd name="connsiteX8" fmla="*/ 0 w 722021"/>
                <a:gd name="connsiteY8" fmla="*/ 360048 h 1236378"/>
                <a:gd name="connsiteX9" fmla="*/ 360040 w 722021"/>
                <a:gd name="connsiteY9" fmla="*/ 8 h 1236378"/>
                <a:gd name="connsiteX0" fmla="*/ 360040 w 722021"/>
                <a:gd name="connsiteY0" fmla="*/ 8 h 1236378"/>
                <a:gd name="connsiteX1" fmla="*/ 721745 w 722021"/>
                <a:gd name="connsiteY1" fmla="*/ 353837 h 1236378"/>
                <a:gd name="connsiteX2" fmla="*/ 722021 w 722021"/>
                <a:gd name="connsiteY2" fmla="*/ 365319 h 1236378"/>
                <a:gd name="connsiteX3" fmla="*/ 604500 w 722021"/>
                <a:gd name="connsiteY3" fmla="*/ 706017 h 1236378"/>
                <a:gd name="connsiteX4" fmla="*/ 294916 w 722021"/>
                <a:gd name="connsiteY4" fmla="*/ 1236378 h 1236378"/>
                <a:gd name="connsiteX5" fmla="*/ 138019 w 722021"/>
                <a:gd name="connsiteY5" fmla="*/ 641504 h 1236378"/>
                <a:gd name="connsiteX6" fmla="*/ 684 w 722021"/>
                <a:gd name="connsiteY6" fmla="*/ 366834 h 1236378"/>
                <a:gd name="connsiteX7" fmla="*/ 0 w 722021"/>
                <a:gd name="connsiteY7" fmla="*/ 365466 h 1236378"/>
                <a:gd name="connsiteX8" fmla="*/ 0 w 722021"/>
                <a:gd name="connsiteY8" fmla="*/ 360048 h 1236378"/>
                <a:gd name="connsiteX9" fmla="*/ 360040 w 722021"/>
                <a:gd name="connsiteY9" fmla="*/ 8 h 1236378"/>
                <a:gd name="connsiteX0" fmla="*/ 362304 w 722021"/>
                <a:gd name="connsiteY0" fmla="*/ 7 h 1247697"/>
                <a:gd name="connsiteX1" fmla="*/ 721745 w 722021"/>
                <a:gd name="connsiteY1" fmla="*/ 365156 h 1247697"/>
                <a:gd name="connsiteX2" fmla="*/ 722021 w 722021"/>
                <a:gd name="connsiteY2" fmla="*/ 376638 h 1247697"/>
                <a:gd name="connsiteX3" fmla="*/ 604500 w 722021"/>
                <a:gd name="connsiteY3" fmla="*/ 717336 h 1247697"/>
                <a:gd name="connsiteX4" fmla="*/ 294916 w 722021"/>
                <a:gd name="connsiteY4" fmla="*/ 1247697 h 1247697"/>
                <a:gd name="connsiteX5" fmla="*/ 138019 w 722021"/>
                <a:gd name="connsiteY5" fmla="*/ 652823 h 1247697"/>
                <a:gd name="connsiteX6" fmla="*/ 684 w 722021"/>
                <a:gd name="connsiteY6" fmla="*/ 378153 h 1247697"/>
                <a:gd name="connsiteX7" fmla="*/ 0 w 722021"/>
                <a:gd name="connsiteY7" fmla="*/ 376785 h 1247697"/>
                <a:gd name="connsiteX8" fmla="*/ 0 w 722021"/>
                <a:gd name="connsiteY8" fmla="*/ 371367 h 1247697"/>
                <a:gd name="connsiteX9" fmla="*/ 362304 w 722021"/>
                <a:gd name="connsiteY9" fmla="*/ 7 h 1247697"/>
                <a:gd name="connsiteX0" fmla="*/ 369097 w 722021"/>
                <a:gd name="connsiteY0" fmla="*/ 8 h 1243170"/>
                <a:gd name="connsiteX1" fmla="*/ 721745 w 722021"/>
                <a:gd name="connsiteY1" fmla="*/ 360629 h 1243170"/>
                <a:gd name="connsiteX2" fmla="*/ 722021 w 722021"/>
                <a:gd name="connsiteY2" fmla="*/ 372111 h 1243170"/>
                <a:gd name="connsiteX3" fmla="*/ 604500 w 722021"/>
                <a:gd name="connsiteY3" fmla="*/ 712809 h 1243170"/>
                <a:gd name="connsiteX4" fmla="*/ 294916 w 722021"/>
                <a:gd name="connsiteY4" fmla="*/ 1243170 h 1243170"/>
                <a:gd name="connsiteX5" fmla="*/ 138019 w 722021"/>
                <a:gd name="connsiteY5" fmla="*/ 648296 h 1243170"/>
                <a:gd name="connsiteX6" fmla="*/ 684 w 722021"/>
                <a:gd name="connsiteY6" fmla="*/ 373626 h 1243170"/>
                <a:gd name="connsiteX7" fmla="*/ 0 w 722021"/>
                <a:gd name="connsiteY7" fmla="*/ 372258 h 1243170"/>
                <a:gd name="connsiteX8" fmla="*/ 0 w 722021"/>
                <a:gd name="connsiteY8" fmla="*/ 366840 h 1243170"/>
                <a:gd name="connsiteX9" fmla="*/ 369097 w 722021"/>
                <a:gd name="connsiteY9" fmla="*/ 8 h 1243170"/>
                <a:gd name="connsiteX0" fmla="*/ 366832 w 722021"/>
                <a:gd name="connsiteY0" fmla="*/ 7 h 1245433"/>
                <a:gd name="connsiteX1" fmla="*/ 721745 w 722021"/>
                <a:gd name="connsiteY1" fmla="*/ 362892 h 1245433"/>
                <a:gd name="connsiteX2" fmla="*/ 722021 w 722021"/>
                <a:gd name="connsiteY2" fmla="*/ 374374 h 1245433"/>
                <a:gd name="connsiteX3" fmla="*/ 604500 w 722021"/>
                <a:gd name="connsiteY3" fmla="*/ 715072 h 1245433"/>
                <a:gd name="connsiteX4" fmla="*/ 294916 w 722021"/>
                <a:gd name="connsiteY4" fmla="*/ 1245433 h 1245433"/>
                <a:gd name="connsiteX5" fmla="*/ 138019 w 722021"/>
                <a:gd name="connsiteY5" fmla="*/ 650559 h 1245433"/>
                <a:gd name="connsiteX6" fmla="*/ 684 w 722021"/>
                <a:gd name="connsiteY6" fmla="*/ 375889 h 1245433"/>
                <a:gd name="connsiteX7" fmla="*/ 0 w 722021"/>
                <a:gd name="connsiteY7" fmla="*/ 374521 h 1245433"/>
                <a:gd name="connsiteX8" fmla="*/ 0 w 722021"/>
                <a:gd name="connsiteY8" fmla="*/ 369103 h 1245433"/>
                <a:gd name="connsiteX9" fmla="*/ 366832 w 722021"/>
                <a:gd name="connsiteY9" fmla="*/ 7 h 1245433"/>
                <a:gd name="connsiteX0" fmla="*/ 366832 w 722021"/>
                <a:gd name="connsiteY0" fmla="*/ 11 h 1245437"/>
                <a:gd name="connsiteX1" fmla="*/ 721745 w 722021"/>
                <a:gd name="connsiteY1" fmla="*/ 362896 h 1245437"/>
                <a:gd name="connsiteX2" fmla="*/ 722021 w 722021"/>
                <a:gd name="connsiteY2" fmla="*/ 374378 h 1245437"/>
                <a:gd name="connsiteX3" fmla="*/ 604500 w 722021"/>
                <a:gd name="connsiteY3" fmla="*/ 715076 h 1245437"/>
                <a:gd name="connsiteX4" fmla="*/ 294916 w 722021"/>
                <a:gd name="connsiteY4" fmla="*/ 1245437 h 1245437"/>
                <a:gd name="connsiteX5" fmla="*/ 138019 w 722021"/>
                <a:gd name="connsiteY5" fmla="*/ 650563 h 1245437"/>
                <a:gd name="connsiteX6" fmla="*/ 684 w 722021"/>
                <a:gd name="connsiteY6" fmla="*/ 375893 h 1245437"/>
                <a:gd name="connsiteX7" fmla="*/ 0 w 722021"/>
                <a:gd name="connsiteY7" fmla="*/ 374525 h 1245437"/>
                <a:gd name="connsiteX8" fmla="*/ 0 w 722021"/>
                <a:gd name="connsiteY8" fmla="*/ 369107 h 1245437"/>
                <a:gd name="connsiteX9" fmla="*/ 366832 w 722021"/>
                <a:gd name="connsiteY9" fmla="*/ 11 h 1245437"/>
                <a:gd name="connsiteX0" fmla="*/ 366832 w 722021"/>
                <a:gd name="connsiteY0" fmla="*/ 11 h 1245437"/>
                <a:gd name="connsiteX1" fmla="*/ 721745 w 722021"/>
                <a:gd name="connsiteY1" fmla="*/ 362896 h 1245437"/>
                <a:gd name="connsiteX2" fmla="*/ 722021 w 722021"/>
                <a:gd name="connsiteY2" fmla="*/ 374378 h 1245437"/>
                <a:gd name="connsiteX3" fmla="*/ 604500 w 722021"/>
                <a:gd name="connsiteY3" fmla="*/ 715076 h 1245437"/>
                <a:gd name="connsiteX4" fmla="*/ 294916 w 722021"/>
                <a:gd name="connsiteY4" fmla="*/ 1245437 h 1245437"/>
                <a:gd name="connsiteX5" fmla="*/ 138019 w 722021"/>
                <a:gd name="connsiteY5" fmla="*/ 650563 h 1245437"/>
                <a:gd name="connsiteX6" fmla="*/ 684 w 722021"/>
                <a:gd name="connsiteY6" fmla="*/ 375893 h 1245437"/>
                <a:gd name="connsiteX7" fmla="*/ 0 w 722021"/>
                <a:gd name="connsiteY7" fmla="*/ 374525 h 1245437"/>
                <a:gd name="connsiteX8" fmla="*/ 0 w 722021"/>
                <a:gd name="connsiteY8" fmla="*/ 369107 h 1245437"/>
                <a:gd name="connsiteX9" fmla="*/ 366832 w 722021"/>
                <a:gd name="connsiteY9" fmla="*/ 11 h 124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2021" h="1245437">
                  <a:moveTo>
                    <a:pt x="366832" y="11"/>
                  </a:moveTo>
                  <a:cubicBezTo>
                    <a:pt x="512029" y="1240"/>
                    <a:pt x="713393" y="104107"/>
                    <a:pt x="721745" y="362896"/>
                  </a:cubicBezTo>
                  <a:lnTo>
                    <a:pt x="722021" y="374378"/>
                  </a:lnTo>
                  <a:cubicBezTo>
                    <a:pt x="720571" y="486256"/>
                    <a:pt x="670464" y="590705"/>
                    <a:pt x="604500" y="715076"/>
                  </a:cubicBezTo>
                  <a:cubicBezTo>
                    <a:pt x="509279" y="899836"/>
                    <a:pt x="424692" y="1073967"/>
                    <a:pt x="294916" y="1245437"/>
                  </a:cubicBezTo>
                  <a:cubicBezTo>
                    <a:pt x="347130" y="965592"/>
                    <a:pt x="307312" y="836292"/>
                    <a:pt x="138019" y="650563"/>
                  </a:cubicBezTo>
                  <a:cubicBezTo>
                    <a:pt x="63641" y="570336"/>
                    <a:pt x="2135" y="487771"/>
                    <a:pt x="684" y="375893"/>
                  </a:cubicBezTo>
                  <a:lnTo>
                    <a:pt x="0" y="374525"/>
                  </a:lnTo>
                  <a:lnTo>
                    <a:pt x="0" y="369107"/>
                  </a:lnTo>
                  <a:cubicBezTo>
                    <a:pt x="23562" y="98894"/>
                    <a:pt x="221635" y="-1218"/>
                    <a:pt x="366832" y="11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Oval 2">
              <a:extLst>
                <a:ext uri="{FF2B5EF4-FFF2-40B4-BE49-F238E27FC236}">
                  <a16:creationId xmlns:a16="http://schemas.microsoft.com/office/drawing/2014/main" id="{940B3FFE-5783-45CE-9B4B-CDFA89B87C11}"/>
                </a:ext>
              </a:extLst>
            </p:cNvPr>
            <p:cNvSpPr/>
            <p:nvPr/>
          </p:nvSpPr>
          <p:spPr>
            <a:xfrm rot="17400000">
              <a:off x="5354226" y="1820275"/>
              <a:ext cx="962376" cy="1660033"/>
            </a:xfrm>
            <a:custGeom>
              <a:avLst/>
              <a:gdLst>
                <a:gd name="connsiteX0" fmla="*/ 360040 w 720080"/>
                <a:gd name="connsiteY0" fmla="*/ 0 h 1085538"/>
                <a:gd name="connsiteX1" fmla="*/ 720080 w 720080"/>
                <a:gd name="connsiteY1" fmla="*/ 360040 h 1085538"/>
                <a:gd name="connsiteX2" fmla="*/ 719534 w 720080"/>
                <a:gd name="connsiteY2" fmla="*/ 365458 h 1085538"/>
                <a:gd name="connsiteX3" fmla="*/ 720080 w 720080"/>
                <a:gd name="connsiteY3" fmla="*/ 365458 h 1085538"/>
                <a:gd name="connsiteX4" fmla="*/ 719396 w 720080"/>
                <a:gd name="connsiteY4" fmla="*/ 366826 h 1085538"/>
                <a:gd name="connsiteX5" fmla="*/ 582061 w 720080"/>
                <a:gd name="connsiteY5" fmla="*/ 641496 h 1085538"/>
                <a:gd name="connsiteX6" fmla="*/ 360040 w 720080"/>
                <a:gd name="connsiteY6" fmla="*/ 1085538 h 1085538"/>
                <a:gd name="connsiteX7" fmla="*/ 138019 w 720080"/>
                <a:gd name="connsiteY7" fmla="*/ 641496 h 1085538"/>
                <a:gd name="connsiteX8" fmla="*/ 684 w 720080"/>
                <a:gd name="connsiteY8" fmla="*/ 366826 h 1085538"/>
                <a:gd name="connsiteX9" fmla="*/ 0 w 720080"/>
                <a:gd name="connsiteY9" fmla="*/ 365458 h 1085538"/>
                <a:gd name="connsiteX10" fmla="*/ 546 w 720080"/>
                <a:gd name="connsiteY10" fmla="*/ 365458 h 1085538"/>
                <a:gd name="connsiteX11" fmla="*/ 0 w 720080"/>
                <a:gd name="connsiteY11" fmla="*/ 360040 h 1085538"/>
                <a:gd name="connsiteX12" fmla="*/ 360040 w 720080"/>
                <a:gd name="connsiteY12" fmla="*/ 0 h 1085538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582061 w 720080"/>
                <a:gd name="connsiteY5" fmla="*/ 641496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604500 w 720080"/>
                <a:gd name="connsiteY5" fmla="*/ 706009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604500 w 720080"/>
                <a:gd name="connsiteY5" fmla="*/ 706009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604500 w 720080"/>
                <a:gd name="connsiteY5" fmla="*/ 706009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209055"/>
                <a:gd name="connsiteX1" fmla="*/ 720080 w 720080"/>
                <a:gd name="connsiteY1" fmla="*/ 360040 h 1209055"/>
                <a:gd name="connsiteX2" fmla="*/ 719534 w 720080"/>
                <a:gd name="connsiteY2" fmla="*/ 365458 h 1209055"/>
                <a:gd name="connsiteX3" fmla="*/ 720080 w 720080"/>
                <a:gd name="connsiteY3" fmla="*/ 365458 h 1209055"/>
                <a:gd name="connsiteX4" fmla="*/ 719396 w 720080"/>
                <a:gd name="connsiteY4" fmla="*/ 366826 h 1209055"/>
                <a:gd name="connsiteX5" fmla="*/ 604500 w 720080"/>
                <a:gd name="connsiteY5" fmla="*/ 706009 h 1209055"/>
                <a:gd name="connsiteX6" fmla="*/ 263018 w 720080"/>
                <a:gd name="connsiteY6" fmla="*/ 1209055 h 1209055"/>
                <a:gd name="connsiteX7" fmla="*/ 138019 w 720080"/>
                <a:gd name="connsiteY7" fmla="*/ 641496 h 1209055"/>
                <a:gd name="connsiteX8" fmla="*/ 684 w 720080"/>
                <a:gd name="connsiteY8" fmla="*/ 366826 h 1209055"/>
                <a:gd name="connsiteX9" fmla="*/ 0 w 720080"/>
                <a:gd name="connsiteY9" fmla="*/ 365458 h 1209055"/>
                <a:gd name="connsiteX10" fmla="*/ 546 w 720080"/>
                <a:gd name="connsiteY10" fmla="*/ 365458 h 1209055"/>
                <a:gd name="connsiteX11" fmla="*/ 0 w 720080"/>
                <a:gd name="connsiteY11" fmla="*/ 360040 h 1209055"/>
                <a:gd name="connsiteX12" fmla="*/ 360040 w 720080"/>
                <a:gd name="connsiteY12" fmla="*/ 0 h 1209055"/>
                <a:gd name="connsiteX0" fmla="*/ 360040 w 720080"/>
                <a:gd name="connsiteY0" fmla="*/ 0 h 1209055"/>
                <a:gd name="connsiteX1" fmla="*/ 720080 w 720080"/>
                <a:gd name="connsiteY1" fmla="*/ 360040 h 1209055"/>
                <a:gd name="connsiteX2" fmla="*/ 719534 w 720080"/>
                <a:gd name="connsiteY2" fmla="*/ 365458 h 1209055"/>
                <a:gd name="connsiteX3" fmla="*/ 720080 w 720080"/>
                <a:gd name="connsiteY3" fmla="*/ 365458 h 1209055"/>
                <a:gd name="connsiteX4" fmla="*/ 719396 w 720080"/>
                <a:gd name="connsiteY4" fmla="*/ 366826 h 1209055"/>
                <a:gd name="connsiteX5" fmla="*/ 604500 w 720080"/>
                <a:gd name="connsiteY5" fmla="*/ 706009 h 1209055"/>
                <a:gd name="connsiteX6" fmla="*/ 263018 w 720080"/>
                <a:gd name="connsiteY6" fmla="*/ 1209055 h 1209055"/>
                <a:gd name="connsiteX7" fmla="*/ 138019 w 720080"/>
                <a:gd name="connsiteY7" fmla="*/ 641496 h 1209055"/>
                <a:gd name="connsiteX8" fmla="*/ 684 w 720080"/>
                <a:gd name="connsiteY8" fmla="*/ 366826 h 1209055"/>
                <a:gd name="connsiteX9" fmla="*/ 0 w 720080"/>
                <a:gd name="connsiteY9" fmla="*/ 365458 h 1209055"/>
                <a:gd name="connsiteX10" fmla="*/ 546 w 720080"/>
                <a:gd name="connsiteY10" fmla="*/ 365458 h 1209055"/>
                <a:gd name="connsiteX11" fmla="*/ 0 w 720080"/>
                <a:gd name="connsiteY11" fmla="*/ 360040 h 1209055"/>
                <a:gd name="connsiteX12" fmla="*/ 360040 w 720080"/>
                <a:gd name="connsiteY12" fmla="*/ 0 h 1209055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0 w 720080"/>
                <a:gd name="connsiteY10" fmla="*/ 360040 h 1236370"/>
                <a:gd name="connsiteX11" fmla="*/ 360040 w 720080"/>
                <a:gd name="connsiteY11" fmla="*/ 0 h 1236370"/>
                <a:gd name="connsiteX0" fmla="*/ 360040 w 720910"/>
                <a:gd name="connsiteY0" fmla="*/ 0 h 1236370"/>
                <a:gd name="connsiteX1" fmla="*/ 720080 w 720910"/>
                <a:gd name="connsiteY1" fmla="*/ 360040 h 1236370"/>
                <a:gd name="connsiteX2" fmla="*/ 719534 w 720910"/>
                <a:gd name="connsiteY2" fmla="*/ 365458 h 1236370"/>
                <a:gd name="connsiteX3" fmla="*/ 720080 w 720910"/>
                <a:gd name="connsiteY3" fmla="*/ 365458 h 1236370"/>
                <a:gd name="connsiteX4" fmla="*/ 720910 w 720910"/>
                <a:gd name="connsiteY4" fmla="*/ 369452 h 1236370"/>
                <a:gd name="connsiteX5" fmla="*/ 604500 w 720910"/>
                <a:gd name="connsiteY5" fmla="*/ 706009 h 1236370"/>
                <a:gd name="connsiteX6" fmla="*/ 294916 w 720910"/>
                <a:gd name="connsiteY6" fmla="*/ 1236370 h 1236370"/>
                <a:gd name="connsiteX7" fmla="*/ 138019 w 720910"/>
                <a:gd name="connsiteY7" fmla="*/ 641496 h 1236370"/>
                <a:gd name="connsiteX8" fmla="*/ 684 w 720910"/>
                <a:gd name="connsiteY8" fmla="*/ 366826 h 1236370"/>
                <a:gd name="connsiteX9" fmla="*/ 0 w 720910"/>
                <a:gd name="connsiteY9" fmla="*/ 365458 h 1236370"/>
                <a:gd name="connsiteX10" fmla="*/ 0 w 720910"/>
                <a:gd name="connsiteY10" fmla="*/ 360040 h 1236370"/>
                <a:gd name="connsiteX11" fmla="*/ 360040 w 720910"/>
                <a:gd name="connsiteY11" fmla="*/ 0 h 1236370"/>
                <a:gd name="connsiteX0" fmla="*/ 360040 w 721745"/>
                <a:gd name="connsiteY0" fmla="*/ 5 h 1236375"/>
                <a:gd name="connsiteX1" fmla="*/ 721745 w 721745"/>
                <a:gd name="connsiteY1" fmla="*/ 353834 h 1236375"/>
                <a:gd name="connsiteX2" fmla="*/ 719534 w 721745"/>
                <a:gd name="connsiteY2" fmla="*/ 365463 h 1236375"/>
                <a:gd name="connsiteX3" fmla="*/ 720080 w 721745"/>
                <a:gd name="connsiteY3" fmla="*/ 365463 h 1236375"/>
                <a:gd name="connsiteX4" fmla="*/ 720910 w 721745"/>
                <a:gd name="connsiteY4" fmla="*/ 369457 h 1236375"/>
                <a:gd name="connsiteX5" fmla="*/ 604500 w 721745"/>
                <a:gd name="connsiteY5" fmla="*/ 706014 h 1236375"/>
                <a:gd name="connsiteX6" fmla="*/ 294916 w 721745"/>
                <a:gd name="connsiteY6" fmla="*/ 1236375 h 1236375"/>
                <a:gd name="connsiteX7" fmla="*/ 138019 w 721745"/>
                <a:gd name="connsiteY7" fmla="*/ 641501 h 1236375"/>
                <a:gd name="connsiteX8" fmla="*/ 684 w 721745"/>
                <a:gd name="connsiteY8" fmla="*/ 366831 h 1236375"/>
                <a:gd name="connsiteX9" fmla="*/ 0 w 721745"/>
                <a:gd name="connsiteY9" fmla="*/ 365463 h 1236375"/>
                <a:gd name="connsiteX10" fmla="*/ 0 w 721745"/>
                <a:gd name="connsiteY10" fmla="*/ 360045 h 1236375"/>
                <a:gd name="connsiteX11" fmla="*/ 360040 w 721745"/>
                <a:gd name="connsiteY11" fmla="*/ 5 h 1236375"/>
                <a:gd name="connsiteX0" fmla="*/ 360040 w 722129"/>
                <a:gd name="connsiteY0" fmla="*/ 5 h 1236375"/>
                <a:gd name="connsiteX1" fmla="*/ 721745 w 722129"/>
                <a:gd name="connsiteY1" fmla="*/ 353834 h 1236375"/>
                <a:gd name="connsiteX2" fmla="*/ 719534 w 722129"/>
                <a:gd name="connsiteY2" fmla="*/ 365463 h 1236375"/>
                <a:gd name="connsiteX3" fmla="*/ 720080 w 722129"/>
                <a:gd name="connsiteY3" fmla="*/ 365463 h 1236375"/>
                <a:gd name="connsiteX4" fmla="*/ 722129 w 722129"/>
                <a:gd name="connsiteY4" fmla="*/ 389759 h 1236375"/>
                <a:gd name="connsiteX5" fmla="*/ 604500 w 722129"/>
                <a:gd name="connsiteY5" fmla="*/ 706014 h 1236375"/>
                <a:gd name="connsiteX6" fmla="*/ 294916 w 722129"/>
                <a:gd name="connsiteY6" fmla="*/ 1236375 h 1236375"/>
                <a:gd name="connsiteX7" fmla="*/ 138019 w 722129"/>
                <a:gd name="connsiteY7" fmla="*/ 641501 h 1236375"/>
                <a:gd name="connsiteX8" fmla="*/ 684 w 722129"/>
                <a:gd name="connsiteY8" fmla="*/ 366831 h 1236375"/>
                <a:gd name="connsiteX9" fmla="*/ 0 w 722129"/>
                <a:gd name="connsiteY9" fmla="*/ 365463 h 1236375"/>
                <a:gd name="connsiteX10" fmla="*/ 0 w 722129"/>
                <a:gd name="connsiteY10" fmla="*/ 360045 h 1236375"/>
                <a:gd name="connsiteX11" fmla="*/ 360040 w 722129"/>
                <a:gd name="connsiteY11" fmla="*/ 5 h 1236375"/>
                <a:gd name="connsiteX0" fmla="*/ 360040 w 722129"/>
                <a:gd name="connsiteY0" fmla="*/ 5 h 1236375"/>
                <a:gd name="connsiteX1" fmla="*/ 721745 w 722129"/>
                <a:gd name="connsiteY1" fmla="*/ 353834 h 1236375"/>
                <a:gd name="connsiteX2" fmla="*/ 719534 w 722129"/>
                <a:gd name="connsiteY2" fmla="*/ 365463 h 1236375"/>
                <a:gd name="connsiteX3" fmla="*/ 722129 w 722129"/>
                <a:gd name="connsiteY3" fmla="*/ 389759 h 1236375"/>
                <a:gd name="connsiteX4" fmla="*/ 604500 w 722129"/>
                <a:gd name="connsiteY4" fmla="*/ 706014 h 1236375"/>
                <a:gd name="connsiteX5" fmla="*/ 294916 w 722129"/>
                <a:gd name="connsiteY5" fmla="*/ 1236375 h 1236375"/>
                <a:gd name="connsiteX6" fmla="*/ 138019 w 722129"/>
                <a:gd name="connsiteY6" fmla="*/ 641501 h 1236375"/>
                <a:gd name="connsiteX7" fmla="*/ 684 w 722129"/>
                <a:gd name="connsiteY7" fmla="*/ 366831 h 1236375"/>
                <a:gd name="connsiteX8" fmla="*/ 0 w 722129"/>
                <a:gd name="connsiteY8" fmla="*/ 365463 h 1236375"/>
                <a:gd name="connsiteX9" fmla="*/ 0 w 722129"/>
                <a:gd name="connsiteY9" fmla="*/ 360045 h 1236375"/>
                <a:gd name="connsiteX10" fmla="*/ 360040 w 722129"/>
                <a:gd name="connsiteY10" fmla="*/ 5 h 1236375"/>
                <a:gd name="connsiteX0" fmla="*/ 360040 w 722129"/>
                <a:gd name="connsiteY0" fmla="*/ 5 h 1236375"/>
                <a:gd name="connsiteX1" fmla="*/ 721745 w 722129"/>
                <a:gd name="connsiteY1" fmla="*/ 353834 h 1236375"/>
                <a:gd name="connsiteX2" fmla="*/ 722129 w 722129"/>
                <a:gd name="connsiteY2" fmla="*/ 389759 h 1236375"/>
                <a:gd name="connsiteX3" fmla="*/ 604500 w 722129"/>
                <a:gd name="connsiteY3" fmla="*/ 706014 h 1236375"/>
                <a:gd name="connsiteX4" fmla="*/ 294916 w 722129"/>
                <a:gd name="connsiteY4" fmla="*/ 1236375 h 1236375"/>
                <a:gd name="connsiteX5" fmla="*/ 138019 w 722129"/>
                <a:gd name="connsiteY5" fmla="*/ 641501 h 1236375"/>
                <a:gd name="connsiteX6" fmla="*/ 684 w 722129"/>
                <a:gd name="connsiteY6" fmla="*/ 366831 h 1236375"/>
                <a:gd name="connsiteX7" fmla="*/ 0 w 722129"/>
                <a:gd name="connsiteY7" fmla="*/ 365463 h 1236375"/>
                <a:gd name="connsiteX8" fmla="*/ 0 w 722129"/>
                <a:gd name="connsiteY8" fmla="*/ 360045 h 1236375"/>
                <a:gd name="connsiteX9" fmla="*/ 360040 w 722129"/>
                <a:gd name="connsiteY9" fmla="*/ 5 h 1236375"/>
                <a:gd name="connsiteX0" fmla="*/ 360040 w 722021"/>
                <a:gd name="connsiteY0" fmla="*/ 5 h 1236375"/>
                <a:gd name="connsiteX1" fmla="*/ 721745 w 722021"/>
                <a:gd name="connsiteY1" fmla="*/ 353834 h 1236375"/>
                <a:gd name="connsiteX2" fmla="*/ 722021 w 722021"/>
                <a:gd name="connsiteY2" fmla="*/ 365316 h 1236375"/>
                <a:gd name="connsiteX3" fmla="*/ 604500 w 722021"/>
                <a:gd name="connsiteY3" fmla="*/ 706014 h 1236375"/>
                <a:gd name="connsiteX4" fmla="*/ 294916 w 722021"/>
                <a:gd name="connsiteY4" fmla="*/ 1236375 h 1236375"/>
                <a:gd name="connsiteX5" fmla="*/ 138019 w 722021"/>
                <a:gd name="connsiteY5" fmla="*/ 641501 h 1236375"/>
                <a:gd name="connsiteX6" fmla="*/ 684 w 722021"/>
                <a:gd name="connsiteY6" fmla="*/ 366831 h 1236375"/>
                <a:gd name="connsiteX7" fmla="*/ 0 w 722021"/>
                <a:gd name="connsiteY7" fmla="*/ 365463 h 1236375"/>
                <a:gd name="connsiteX8" fmla="*/ 0 w 722021"/>
                <a:gd name="connsiteY8" fmla="*/ 360045 h 1236375"/>
                <a:gd name="connsiteX9" fmla="*/ 360040 w 722021"/>
                <a:gd name="connsiteY9" fmla="*/ 5 h 1236375"/>
                <a:gd name="connsiteX0" fmla="*/ 360040 w 722021"/>
                <a:gd name="connsiteY0" fmla="*/ 5 h 1236375"/>
                <a:gd name="connsiteX1" fmla="*/ 721745 w 722021"/>
                <a:gd name="connsiteY1" fmla="*/ 353834 h 1236375"/>
                <a:gd name="connsiteX2" fmla="*/ 722021 w 722021"/>
                <a:gd name="connsiteY2" fmla="*/ 365316 h 1236375"/>
                <a:gd name="connsiteX3" fmla="*/ 604500 w 722021"/>
                <a:gd name="connsiteY3" fmla="*/ 706014 h 1236375"/>
                <a:gd name="connsiteX4" fmla="*/ 294916 w 722021"/>
                <a:gd name="connsiteY4" fmla="*/ 1236375 h 1236375"/>
                <a:gd name="connsiteX5" fmla="*/ 138019 w 722021"/>
                <a:gd name="connsiteY5" fmla="*/ 641501 h 1236375"/>
                <a:gd name="connsiteX6" fmla="*/ 684 w 722021"/>
                <a:gd name="connsiteY6" fmla="*/ 366831 h 1236375"/>
                <a:gd name="connsiteX7" fmla="*/ 0 w 722021"/>
                <a:gd name="connsiteY7" fmla="*/ 365463 h 1236375"/>
                <a:gd name="connsiteX8" fmla="*/ 0 w 722021"/>
                <a:gd name="connsiteY8" fmla="*/ 360045 h 1236375"/>
                <a:gd name="connsiteX9" fmla="*/ 360040 w 722021"/>
                <a:gd name="connsiteY9" fmla="*/ 5 h 1236375"/>
                <a:gd name="connsiteX0" fmla="*/ 360040 w 722021"/>
                <a:gd name="connsiteY0" fmla="*/ 8 h 1236378"/>
                <a:gd name="connsiteX1" fmla="*/ 721745 w 722021"/>
                <a:gd name="connsiteY1" fmla="*/ 353837 h 1236378"/>
                <a:gd name="connsiteX2" fmla="*/ 722021 w 722021"/>
                <a:gd name="connsiteY2" fmla="*/ 365319 h 1236378"/>
                <a:gd name="connsiteX3" fmla="*/ 604500 w 722021"/>
                <a:gd name="connsiteY3" fmla="*/ 706017 h 1236378"/>
                <a:gd name="connsiteX4" fmla="*/ 294916 w 722021"/>
                <a:gd name="connsiteY4" fmla="*/ 1236378 h 1236378"/>
                <a:gd name="connsiteX5" fmla="*/ 138019 w 722021"/>
                <a:gd name="connsiteY5" fmla="*/ 641504 h 1236378"/>
                <a:gd name="connsiteX6" fmla="*/ 684 w 722021"/>
                <a:gd name="connsiteY6" fmla="*/ 366834 h 1236378"/>
                <a:gd name="connsiteX7" fmla="*/ 0 w 722021"/>
                <a:gd name="connsiteY7" fmla="*/ 365466 h 1236378"/>
                <a:gd name="connsiteX8" fmla="*/ 0 w 722021"/>
                <a:gd name="connsiteY8" fmla="*/ 360048 h 1236378"/>
                <a:gd name="connsiteX9" fmla="*/ 360040 w 722021"/>
                <a:gd name="connsiteY9" fmla="*/ 8 h 1236378"/>
                <a:gd name="connsiteX0" fmla="*/ 360040 w 722021"/>
                <a:gd name="connsiteY0" fmla="*/ 8 h 1236378"/>
                <a:gd name="connsiteX1" fmla="*/ 721745 w 722021"/>
                <a:gd name="connsiteY1" fmla="*/ 353837 h 1236378"/>
                <a:gd name="connsiteX2" fmla="*/ 722021 w 722021"/>
                <a:gd name="connsiteY2" fmla="*/ 365319 h 1236378"/>
                <a:gd name="connsiteX3" fmla="*/ 604500 w 722021"/>
                <a:gd name="connsiteY3" fmla="*/ 706017 h 1236378"/>
                <a:gd name="connsiteX4" fmla="*/ 294916 w 722021"/>
                <a:gd name="connsiteY4" fmla="*/ 1236378 h 1236378"/>
                <a:gd name="connsiteX5" fmla="*/ 138019 w 722021"/>
                <a:gd name="connsiteY5" fmla="*/ 641504 h 1236378"/>
                <a:gd name="connsiteX6" fmla="*/ 684 w 722021"/>
                <a:gd name="connsiteY6" fmla="*/ 366834 h 1236378"/>
                <a:gd name="connsiteX7" fmla="*/ 0 w 722021"/>
                <a:gd name="connsiteY7" fmla="*/ 365466 h 1236378"/>
                <a:gd name="connsiteX8" fmla="*/ 0 w 722021"/>
                <a:gd name="connsiteY8" fmla="*/ 360048 h 1236378"/>
                <a:gd name="connsiteX9" fmla="*/ 360040 w 722021"/>
                <a:gd name="connsiteY9" fmla="*/ 8 h 1236378"/>
                <a:gd name="connsiteX0" fmla="*/ 362304 w 722021"/>
                <a:gd name="connsiteY0" fmla="*/ 7 h 1247697"/>
                <a:gd name="connsiteX1" fmla="*/ 721745 w 722021"/>
                <a:gd name="connsiteY1" fmla="*/ 365156 h 1247697"/>
                <a:gd name="connsiteX2" fmla="*/ 722021 w 722021"/>
                <a:gd name="connsiteY2" fmla="*/ 376638 h 1247697"/>
                <a:gd name="connsiteX3" fmla="*/ 604500 w 722021"/>
                <a:gd name="connsiteY3" fmla="*/ 717336 h 1247697"/>
                <a:gd name="connsiteX4" fmla="*/ 294916 w 722021"/>
                <a:gd name="connsiteY4" fmla="*/ 1247697 h 1247697"/>
                <a:gd name="connsiteX5" fmla="*/ 138019 w 722021"/>
                <a:gd name="connsiteY5" fmla="*/ 652823 h 1247697"/>
                <a:gd name="connsiteX6" fmla="*/ 684 w 722021"/>
                <a:gd name="connsiteY6" fmla="*/ 378153 h 1247697"/>
                <a:gd name="connsiteX7" fmla="*/ 0 w 722021"/>
                <a:gd name="connsiteY7" fmla="*/ 376785 h 1247697"/>
                <a:gd name="connsiteX8" fmla="*/ 0 w 722021"/>
                <a:gd name="connsiteY8" fmla="*/ 371367 h 1247697"/>
                <a:gd name="connsiteX9" fmla="*/ 362304 w 722021"/>
                <a:gd name="connsiteY9" fmla="*/ 7 h 1247697"/>
                <a:gd name="connsiteX0" fmla="*/ 369097 w 722021"/>
                <a:gd name="connsiteY0" fmla="*/ 8 h 1243170"/>
                <a:gd name="connsiteX1" fmla="*/ 721745 w 722021"/>
                <a:gd name="connsiteY1" fmla="*/ 360629 h 1243170"/>
                <a:gd name="connsiteX2" fmla="*/ 722021 w 722021"/>
                <a:gd name="connsiteY2" fmla="*/ 372111 h 1243170"/>
                <a:gd name="connsiteX3" fmla="*/ 604500 w 722021"/>
                <a:gd name="connsiteY3" fmla="*/ 712809 h 1243170"/>
                <a:gd name="connsiteX4" fmla="*/ 294916 w 722021"/>
                <a:gd name="connsiteY4" fmla="*/ 1243170 h 1243170"/>
                <a:gd name="connsiteX5" fmla="*/ 138019 w 722021"/>
                <a:gd name="connsiteY5" fmla="*/ 648296 h 1243170"/>
                <a:gd name="connsiteX6" fmla="*/ 684 w 722021"/>
                <a:gd name="connsiteY6" fmla="*/ 373626 h 1243170"/>
                <a:gd name="connsiteX7" fmla="*/ 0 w 722021"/>
                <a:gd name="connsiteY7" fmla="*/ 372258 h 1243170"/>
                <a:gd name="connsiteX8" fmla="*/ 0 w 722021"/>
                <a:gd name="connsiteY8" fmla="*/ 366840 h 1243170"/>
                <a:gd name="connsiteX9" fmla="*/ 369097 w 722021"/>
                <a:gd name="connsiteY9" fmla="*/ 8 h 1243170"/>
                <a:gd name="connsiteX0" fmla="*/ 366832 w 722021"/>
                <a:gd name="connsiteY0" fmla="*/ 7 h 1245433"/>
                <a:gd name="connsiteX1" fmla="*/ 721745 w 722021"/>
                <a:gd name="connsiteY1" fmla="*/ 362892 h 1245433"/>
                <a:gd name="connsiteX2" fmla="*/ 722021 w 722021"/>
                <a:gd name="connsiteY2" fmla="*/ 374374 h 1245433"/>
                <a:gd name="connsiteX3" fmla="*/ 604500 w 722021"/>
                <a:gd name="connsiteY3" fmla="*/ 715072 h 1245433"/>
                <a:gd name="connsiteX4" fmla="*/ 294916 w 722021"/>
                <a:gd name="connsiteY4" fmla="*/ 1245433 h 1245433"/>
                <a:gd name="connsiteX5" fmla="*/ 138019 w 722021"/>
                <a:gd name="connsiteY5" fmla="*/ 650559 h 1245433"/>
                <a:gd name="connsiteX6" fmla="*/ 684 w 722021"/>
                <a:gd name="connsiteY6" fmla="*/ 375889 h 1245433"/>
                <a:gd name="connsiteX7" fmla="*/ 0 w 722021"/>
                <a:gd name="connsiteY7" fmla="*/ 374521 h 1245433"/>
                <a:gd name="connsiteX8" fmla="*/ 0 w 722021"/>
                <a:gd name="connsiteY8" fmla="*/ 369103 h 1245433"/>
                <a:gd name="connsiteX9" fmla="*/ 366832 w 722021"/>
                <a:gd name="connsiteY9" fmla="*/ 7 h 1245433"/>
                <a:gd name="connsiteX0" fmla="*/ 366832 w 722021"/>
                <a:gd name="connsiteY0" fmla="*/ 11 h 1245437"/>
                <a:gd name="connsiteX1" fmla="*/ 721745 w 722021"/>
                <a:gd name="connsiteY1" fmla="*/ 362896 h 1245437"/>
                <a:gd name="connsiteX2" fmla="*/ 722021 w 722021"/>
                <a:gd name="connsiteY2" fmla="*/ 374378 h 1245437"/>
                <a:gd name="connsiteX3" fmla="*/ 604500 w 722021"/>
                <a:gd name="connsiteY3" fmla="*/ 715076 h 1245437"/>
                <a:gd name="connsiteX4" fmla="*/ 294916 w 722021"/>
                <a:gd name="connsiteY4" fmla="*/ 1245437 h 1245437"/>
                <a:gd name="connsiteX5" fmla="*/ 138019 w 722021"/>
                <a:gd name="connsiteY5" fmla="*/ 650563 h 1245437"/>
                <a:gd name="connsiteX6" fmla="*/ 684 w 722021"/>
                <a:gd name="connsiteY6" fmla="*/ 375893 h 1245437"/>
                <a:gd name="connsiteX7" fmla="*/ 0 w 722021"/>
                <a:gd name="connsiteY7" fmla="*/ 374525 h 1245437"/>
                <a:gd name="connsiteX8" fmla="*/ 0 w 722021"/>
                <a:gd name="connsiteY8" fmla="*/ 369107 h 1245437"/>
                <a:gd name="connsiteX9" fmla="*/ 366832 w 722021"/>
                <a:gd name="connsiteY9" fmla="*/ 11 h 1245437"/>
                <a:gd name="connsiteX0" fmla="*/ 366832 w 722021"/>
                <a:gd name="connsiteY0" fmla="*/ 11 h 1245437"/>
                <a:gd name="connsiteX1" fmla="*/ 721745 w 722021"/>
                <a:gd name="connsiteY1" fmla="*/ 362896 h 1245437"/>
                <a:gd name="connsiteX2" fmla="*/ 722021 w 722021"/>
                <a:gd name="connsiteY2" fmla="*/ 374378 h 1245437"/>
                <a:gd name="connsiteX3" fmla="*/ 604500 w 722021"/>
                <a:gd name="connsiteY3" fmla="*/ 715076 h 1245437"/>
                <a:gd name="connsiteX4" fmla="*/ 294916 w 722021"/>
                <a:gd name="connsiteY4" fmla="*/ 1245437 h 1245437"/>
                <a:gd name="connsiteX5" fmla="*/ 138019 w 722021"/>
                <a:gd name="connsiteY5" fmla="*/ 650563 h 1245437"/>
                <a:gd name="connsiteX6" fmla="*/ 684 w 722021"/>
                <a:gd name="connsiteY6" fmla="*/ 375893 h 1245437"/>
                <a:gd name="connsiteX7" fmla="*/ 0 w 722021"/>
                <a:gd name="connsiteY7" fmla="*/ 374525 h 1245437"/>
                <a:gd name="connsiteX8" fmla="*/ 0 w 722021"/>
                <a:gd name="connsiteY8" fmla="*/ 369107 h 1245437"/>
                <a:gd name="connsiteX9" fmla="*/ 366832 w 722021"/>
                <a:gd name="connsiteY9" fmla="*/ 11 h 124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2021" h="1245437">
                  <a:moveTo>
                    <a:pt x="366832" y="11"/>
                  </a:moveTo>
                  <a:cubicBezTo>
                    <a:pt x="512029" y="1240"/>
                    <a:pt x="713393" y="104107"/>
                    <a:pt x="721745" y="362896"/>
                  </a:cubicBezTo>
                  <a:lnTo>
                    <a:pt x="722021" y="374378"/>
                  </a:lnTo>
                  <a:cubicBezTo>
                    <a:pt x="720571" y="486256"/>
                    <a:pt x="670464" y="590705"/>
                    <a:pt x="604500" y="715076"/>
                  </a:cubicBezTo>
                  <a:cubicBezTo>
                    <a:pt x="509279" y="899836"/>
                    <a:pt x="424692" y="1073967"/>
                    <a:pt x="294916" y="1245437"/>
                  </a:cubicBezTo>
                  <a:cubicBezTo>
                    <a:pt x="347130" y="965592"/>
                    <a:pt x="307312" y="836292"/>
                    <a:pt x="138019" y="650563"/>
                  </a:cubicBezTo>
                  <a:cubicBezTo>
                    <a:pt x="63641" y="570336"/>
                    <a:pt x="2135" y="487771"/>
                    <a:pt x="684" y="375893"/>
                  </a:cubicBezTo>
                  <a:lnTo>
                    <a:pt x="0" y="374525"/>
                  </a:lnTo>
                  <a:lnTo>
                    <a:pt x="0" y="369107"/>
                  </a:lnTo>
                  <a:cubicBezTo>
                    <a:pt x="23562" y="98894"/>
                    <a:pt x="221635" y="-1218"/>
                    <a:pt x="366832" y="11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Oval 2">
              <a:extLst>
                <a:ext uri="{FF2B5EF4-FFF2-40B4-BE49-F238E27FC236}">
                  <a16:creationId xmlns:a16="http://schemas.microsoft.com/office/drawing/2014/main" id="{A199A3F5-E96B-41EE-84AA-E5F428F3D9DB}"/>
                </a:ext>
              </a:extLst>
            </p:cNvPr>
            <p:cNvSpPr/>
            <p:nvPr/>
          </p:nvSpPr>
          <p:spPr>
            <a:xfrm rot="13500000">
              <a:off x="4627398" y="2781358"/>
              <a:ext cx="962376" cy="1660033"/>
            </a:xfrm>
            <a:custGeom>
              <a:avLst/>
              <a:gdLst>
                <a:gd name="connsiteX0" fmla="*/ 360040 w 720080"/>
                <a:gd name="connsiteY0" fmla="*/ 0 h 1085538"/>
                <a:gd name="connsiteX1" fmla="*/ 720080 w 720080"/>
                <a:gd name="connsiteY1" fmla="*/ 360040 h 1085538"/>
                <a:gd name="connsiteX2" fmla="*/ 719534 w 720080"/>
                <a:gd name="connsiteY2" fmla="*/ 365458 h 1085538"/>
                <a:gd name="connsiteX3" fmla="*/ 720080 w 720080"/>
                <a:gd name="connsiteY3" fmla="*/ 365458 h 1085538"/>
                <a:gd name="connsiteX4" fmla="*/ 719396 w 720080"/>
                <a:gd name="connsiteY4" fmla="*/ 366826 h 1085538"/>
                <a:gd name="connsiteX5" fmla="*/ 582061 w 720080"/>
                <a:gd name="connsiteY5" fmla="*/ 641496 h 1085538"/>
                <a:gd name="connsiteX6" fmla="*/ 360040 w 720080"/>
                <a:gd name="connsiteY6" fmla="*/ 1085538 h 1085538"/>
                <a:gd name="connsiteX7" fmla="*/ 138019 w 720080"/>
                <a:gd name="connsiteY7" fmla="*/ 641496 h 1085538"/>
                <a:gd name="connsiteX8" fmla="*/ 684 w 720080"/>
                <a:gd name="connsiteY8" fmla="*/ 366826 h 1085538"/>
                <a:gd name="connsiteX9" fmla="*/ 0 w 720080"/>
                <a:gd name="connsiteY9" fmla="*/ 365458 h 1085538"/>
                <a:gd name="connsiteX10" fmla="*/ 546 w 720080"/>
                <a:gd name="connsiteY10" fmla="*/ 365458 h 1085538"/>
                <a:gd name="connsiteX11" fmla="*/ 0 w 720080"/>
                <a:gd name="connsiteY11" fmla="*/ 360040 h 1085538"/>
                <a:gd name="connsiteX12" fmla="*/ 360040 w 720080"/>
                <a:gd name="connsiteY12" fmla="*/ 0 h 1085538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582061 w 720080"/>
                <a:gd name="connsiteY5" fmla="*/ 641496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604500 w 720080"/>
                <a:gd name="connsiteY5" fmla="*/ 706009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604500 w 720080"/>
                <a:gd name="connsiteY5" fmla="*/ 706009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604500 w 720080"/>
                <a:gd name="connsiteY5" fmla="*/ 706009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209055"/>
                <a:gd name="connsiteX1" fmla="*/ 720080 w 720080"/>
                <a:gd name="connsiteY1" fmla="*/ 360040 h 1209055"/>
                <a:gd name="connsiteX2" fmla="*/ 719534 w 720080"/>
                <a:gd name="connsiteY2" fmla="*/ 365458 h 1209055"/>
                <a:gd name="connsiteX3" fmla="*/ 720080 w 720080"/>
                <a:gd name="connsiteY3" fmla="*/ 365458 h 1209055"/>
                <a:gd name="connsiteX4" fmla="*/ 719396 w 720080"/>
                <a:gd name="connsiteY4" fmla="*/ 366826 h 1209055"/>
                <a:gd name="connsiteX5" fmla="*/ 604500 w 720080"/>
                <a:gd name="connsiteY5" fmla="*/ 706009 h 1209055"/>
                <a:gd name="connsiteX6" fmla="*/ 263018 w 720080"/>
                <a:gd name="connsiteY6" fmla="*/ 1209055 h 1209055"/>
                <a:gd name="connsiteX7" fmla="*/ 138019 w 720080"/>
                <a:gd name="connsiteY7" fmla="*/ 641496 h 1209055"/>
                <a:gd name="connsiteX8" fmla="*/ 684 w 720080"/>
                <a:gd name="connsiteY8" fmla="*/ 366826 h 1209055"/>
                <a:gd name="connsiteX9" fmla="*/ 0 w 720080"/>
                <a:gd name="connsiteY9" fmla="*/ 365458 h 1209055"/>
                <a:gd name="connsiteX10" fmla="*/ 546 w 720080"/>
                <a:gd name="connsiteY10" fmla="*/ 365458 h 1209055"/>
                <a:gd name="connsiteX11" fmla="*/ 0 w 720080"/>
                <a:gd name="connsiteY11" fmla="*/ 360040 h 1209055"/>
                <a:gd name="connsiteX12" fmla="*/ 360040 w 720080"/>
                <a:gd name="connsiteY12" fmla="*/ 0 h 1209055"/>
                <a:gd name="connsiteX0" fmla="*/ 360040 w 720080"/>
                <a:gd name="connsiteY0" fmla="*/ 0 h 1209055"/>
                <a:gd name="connsiteX1" fmla="*/ 720080 w 720080"/>
                <a:gd name="connsiteY1" fmla="*/ 360040 h 1209055"/>
                <a:gd name="connsiteX2" fmla="*/ 719534 w 720080"/>
                <a:gd name="connsiteY2" fmla="*/ 365458 h 1209055"/>
                <a:gd name="connsiteX3" fmla="*/ 720080 w 720080"/>
                <a:gd name="connsiteY3" fmla="*/ 365458 h 1209055"/>
                <a:gd name="connsiteX4" fmla="*/ 719396 w 720080"/>
                <a:gd name="connsiteY4" fmla="*/ 366826 h 1209055"/>
                <a:gd name="connsiteX5" fmla="*/ 604500 w 720080"/>
                <a:gd name="connsiteY5" fmla="*/ 706009 h 1209055"/>
                <a:gd name="connsiteX6" fmla="*/ 263018 w 720080"/>
                <a:gd name="connsiteY6" fmla="*/ 1209055 h 1209055"/>
                <a:gd name="connsiteX7" fmla="*/ 138019 w 720080"/>
                <a:gd name="connsiteY7" fmla="*/ 641496 h 1209055"/>
                <a:gd name="connsiteX8" fmla="*/ 684 w 720080"/>
                <a:gd name="connsiteY8" fmla="*/ 366826 h 1209055"/>
                <a:gd name="connsiteX9" fmla="*/ 0 w 720080"/>
                <a:gd name="connsiteY9" fmla="*/ 365458 h 1209055"/>
                <a:gd name="connsiteX10" fmla="*/ 546 w 720080"/>
                <a:gd name="connsiteY10" fmla="*/ 365458 h 1209055"/>
                <a:gd name="connsiteX11" fmla="*/ 0 w 720080"/>
                <a:gd name="connsiteY11" fmla="*/ 360040 h 1209055"/>
                <a:gd name="connsiteX12" fmla="*/ 360040 w 720080"/>
                <a:gd name="connsiteY12" fmla="*/ 0 h 1209055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0 w 720080"/>
                <a:gd name="connsiteY10" fmla="*/ 360040 h 1236370"/>
                <a:gd name="connsiteX11" fmla="*/ 360040 w 720080"/>
                <a:gd name="connsiteY11" fmla="*/ 0 h 1236370"/>
                <a:gd name="connsiteX0" fmla="*/ 360040 w 720910"/>
                <a:gd name="connsiteY0" fmla="*/ 0 h 1236370"/>
                <a:gd name="connsiteX1" fmla="*/ 720080 w 720910"/>
                <a:gd name="connsiteY1" fmla="*/ 360040 h 1236370"/>
                <a:gd name="connsiteX2" fmla="*/ 719534 w 720910"/>
                <a:gd name="connsiteY2" fmla="*/ 365458 h 1236370"/>
                <a:gd name="connsiteX3" fmla="*/ 720080 w 720910"/>
                <a:gd name="connsiteY3" fmla="*/ 365458 h 1236370"/>
                <a:gd name="connsiteX4" fmla="*/ 720910 w 720910"/>
                <a:gd name="connsiteY4" fmla="*/ 369452 h 1236370"/>
                <a:gd name="connsiteX5" fmla="*/ 604500 w 720910"/>
                <a:gd name="connsiteY5" fmla="*/ 706009 h 1236370"/>
                <a:gd name="connsiteX6" fmla="*/ 294916 w 720910"/>
                <a:gd name="connsiteY6" fmla="*/ 1236370 h 1236370"/>
                <a:gd name="connsiteX7" fmla="*/ 138019 w 720910"/>
                <a:gd name="connsiteY7" fmla="*/ 641496 h 1236370"/>
                <a:gd name="connsiteX8" fmla="*/ 684 w 720910"/>
                <a:gd name="connsiteY8" fmla="*/ 366826 h 1236370"/>
                <a:gd name="connsiteX9" fmla="*/ 0 w 720910"/>
                <a:gd name="connsiteY9" fmla="*/ 365458 h 1236370"/>
                <a:gd name="connsiteX10" fmla="*/ 0 w 720910"/>
                <a:gd name="connsiteY10" fmla="*/ 360040 h 1236370"/>
                <a:gd name="connsiteX11" fmla="*/ 360040 w 720910"/>
                <a:gd name="connsiteY11" fmla="*/ 0 h 1236370"/>
                <a:gd name="connsiteX0" fmla="*/ 360040 w 721745"/>
                <a:gd name="connsiteY0" fmla="*/ 5 h 1236375"/>
                <a:gd name="connsiteX1" fmla="*/ 721745 w 721745"/>
                <a:gd name="connsiteY1" fmla="*/ 353834 h 1236375"/>
                <a:gd name="connsiteX2" fmla="*/ 719534 w 721745"/>
                <a:gd name="connsiteY2" fmla="*/ 365463 h 1236375"/>
                <a:gd name="connsiteX3" fmla="*/ 720080 w 721745"/>
                <a:gd name="connsiteY3" fmla="*/ 365463 h 1236375"/>
                <a:gd name="connsiteX4" fmla="*/ 720910 w 721745"/>
                <a:gd name="connsiteY4" fmla="*/ 369457 h 1236375"/>
                <a:gd name="connsiteX5" fmla="*/ 604500 w 721745"/>
                <a:gd name="connsiteY5" fmla="*/ 706014 h 1236375"/>
                <a:gd name="connsiteX6" fmla="*/ 294916 w 721745"/>
                <a:gd name="connsiteY6" fmla="*/ 1236375 h 1236375"/>
                <a:gd name="connsiteX7" fmla="*/ 138019 w 721745"/>
                <a:gd name="connsiteY7" fmla="*/ 641501 h 1236375"/>
                <a:gd name="connsiteX8" fmla="*/ 684 w 721745"/>
                <a:gd name="connsiteY8" fmla="*/ 366831 h 1236375"/>
                <a:gd name="connsiteX9" fmla="*/ 0 w 721745"/>
                <a:gd name="connsiteY9" fmla="*/ 365463 h 1236375"/>
                <a:gd name="connsiteX10" fmla="*/ 0 w 721745"/>
                <a:gd name="connsiteY10" fmla="*/ 360045 h 1236375"/>
                <a:gd name="connsiteX11" fmla="*/ 360040 w 721745"/>
                <a:gd name="connsiteY11" fmla="*/ 5 h 1236375"/>
                <a:gd name="connsiteX0" fmla="*/ 360040 w 722129"/>
                <a:gd name="connsiteY0" fmla="*/ 5 h 1236375"/>
                <a:gd name="connsiteX1" fmla="*/ 721745 w 722129"/>
                <a:gd name="connsiteY1" fmla="*/ 353834 h 1236375"/>
                <a:gd name="connsiteX2" fmla="*/ 719534 w 722129"/>
                <a:gd name="connsiteY2" fmla="*/ 365463 h 1236375"/>
                <a:gd name="connsiteX3" fmla="*/ 720080 w 722129"/>
                <a:gd name="connsiteY3" fmla="*/ 365463 h 1236375"/>
                <a:gd name="connsiteX4" fmla="*/ 722129 w 722129"/>
                <a:gd name="connsiteY4" fmla="*/ 389759 h 1236375"/>
                <a:gd name="connsiteX5" fmla="*/ 604500 w 722129"/>
                <a:gd name="connsiteY5" fmla="*/ 706014 h 1236375"/>
                <a:gd name="connsiteX6" fmla="*/ 294916 w 722129"/>
                <a:gd name="connsiteY6" fmla="*/ 1236375 h 1236375"/>
                <a:gd name="connsiteX7" fmla="*/ 138019 w 722129"/>
                <a:gd name="connsiteY7" fmla="*/ 641501 h 1236375"/>
                <a:gd name="connsiteX8" fmla="*/ 684 w 722129"/>
                <a:gd name="connsiteY8" fmla="*/ 366831 h 1236375"/>
                <a:gd name="connsiteX9" fmla="*/ 0 w 722129"/>
                <a:gd name="connsiteY9" fmla="*/ 365463 h 1236375"/>
                <a:gd name="connsiteX10" fmla="*/ 0 w 722129"/>
                <a:gd name="connsiteY10" fmla="*/ 360045 h 1236375"/>
                <a:gd name="connsiteX11" fmla="*/ 360040 w 722129"/>
                <a:gd name="connsiteY11" fmla="*/ 5 h 1236375"/>
                <a:gd name="connsiteX0" fmla="*/ 360040 w 722129"/>
                <a:gd name="connsiteY0" fmla="*/ 5 h 1236375"/>
                <a:gd name="connsiteX1" fmla="*/ 721745 w 722129"/>
                <a:gd name="connsiteY1" fmla="*/ 353834 h 1236375"/>
                <a:gd name="connsiteX2" fmla="*/ 719534 w 722129"/>
                <a:gd name="connsiteY2" fmla="*/ 365463 h 1236375"/>
                <a:gd name="connsiteX3" fmla="*/ 722129 w 722129"/>
                <a:gd name="connsiteY3" fmla="*/ 389759 h 1236375"/>
                <a:gd name="connsiteX4" fmla="*/ 604500 w 722129"/>
                <a:gd name="connsiteY4" fmla="*/ 706014 h 1236375"/>
                <a:gd name="connsiteX5" fmla="*/ 294916 w 722129"/>
                <a:gd name="connsiteY5" fmla="*/ 1236375 h 1236375"/>
                <a:gd name="connsiteX6" fmla="*/ 138019 w 722129"/>
                <a:gd name="connsiteY6" fmla="*/ 641501 h 1236375"/>
                <a:gd name="connsiteX7" fmla="*/ 684 w 722129"/>
                <a:gd name="connsiteY7" fmla="*/ 366831 h 1236375"/>
                <a:gd name="connsiteX8" fmla="*/ 0 w 722129"/>
                <a:gd name="connsiteY8" fmla="*/ 365463 h 1236375"/>
                <a:gd name="connsiteX9" fmla="*/ 0 w 722129"/>
                <a:gd name="connsiteY9" fmla="*/ 360045 h 1236375"/>
                <a:gd name="connsiteX10" fmla="*/ 360040 w 722129"/>
                <a:gd name="connsiteY10" fmla="*/ 5 h 1236375"/>
                <a:gd name="connsiteX0" fmla="*/ 360040 w 722129"/>
                <a:gd name="connsiteY0" fmla="*/ 5 h 1236375"/>
                <a:gd name="connsiteX1" fmla="*/ 721745 w 722129"/>
                <a:gd name="connsiteY1" fmla="*/ 353834 h 1236375"/>
                <a:gd name="connsiteX2" fmla="*/ 722129 w 722129"/>
                <a:gd name="connsiteY2" fmla="*/ 389759 h 1236375"/>
                <a:gd name="connsiteX3" fmla="*/ 604500 w 722129"/>
                <a:gd name="connsiteY3" fmla="*/ 706014 h 1236375"/>
                <a:gd name="connsiteX4" fmla="*/ 294916 w 722129"/>
                <a:gd name="connsiteY4" fmla="*/ 1236375 h 1236375"/>
                <a:gd name="connsiteX5" fmla="*/ 138019 w 722129"/>
                <a:gd name="connsiteY5" fmla="*/ 641501 h 1236375"/>
                <a:gd name="connsiteX6" fmla="*/ 684 w 722129"/>
                <a:gd name="connsiteY6" fmla="*/ 366831 h 1236375"/>
                <a:gd name="connsiteX7" fmla="*/ 0 w 722129"/>
                <a:gd name="connsiteY7" fmla="*/ 365463 h 1236375"/>
                <a:gd name="connsiteX8" fmla="*/ 0 w 722129"/>
                <a:gd name="connsiteY8" fmla="*/ 360045 h 1236375"/>
                <a:gd name="connsiteX9" fmla="*/ 360040 w 722129"/>
                <a:gd name="connsiteY9" fmla="*/ 5 h 1236375"/>
                <a:gd name="connsiteX0" fmla="*/ 360040 w 722021"/>
                <a:gd name="connsiteY0" fmla="*/ 5 h 1236375"/>
                <a:gd name="connsiteX1" fmla="*/ 721745 w 722021"/>
                <a:gd name="connsiteY1" fmla="*/ 353834 h 1236375"/>
                <a:gd name="connsiteX2" fmla="*/ 722021 w 722021"/>
                <a:gd name="connsiteY2" fmla="*/ 365316 h 1236375"/>
                <a:gd name="connsiteX3" fmla="*/ 604500 w 722021"/>
                <a:gd name="connsiteY3" fmla="*/ 706014 h 1236375"/>
                <a:gd name="connsiteX4" fmla="*/ 294916 w 722021"/>
                <a:gd name="connsiteY4" fmla="*/ 1236375 h 1236375"/>
                <a:gd name="connsiteX5" fmla="*/ 138019 w 722021"/>
                <a:gd name="connsiteY5" fmla="*/ 641501 h 1236375"/>
                <a:gd name="connsiteX6" fmla="*/ 684 w 722021"/>
                <a:gd name="connsiteY6" fmla="*/ 366831 h 1236375"/>
                <a:gd name="connsiteX7" fmla="*/ 0 w 722021"/>
                <a:gd name="connsiteY7" fmla="*/ 365463 h 1236375"/>
                <a:gd name="connsiteX8" fmla="*/ 0 w 722021"/>
                <a:gd name="connsiteY8" fmla="*/ 360045 h 1236375"/>
                <a:gd name="connsiteX9" fmla="*/ 360040 w 722021"/>
                <a:gd name="connsiteY9" fmla="*/ 5 h 1236375"/>
                <a:gd name="connsiteX0" fmla="*/ 360040 w 722021"/>
                <a:gd name="connsiteY0" fmla="*/ 5 h 1236375"/>
                <a:gd name="connsiteX1" fmla="*/ 721745 w 722021"/>
                <a:gd name="connsiteY1" fmla="*/ 353834 h 1236375"/>
                <a:gd name="connsiteX2" fmla="*/ 722021 w 722021"/>
                <a:gd name="connsiteY2" fmla="*/ 365316 h 1236375"/>
                <a:gd name="connsiteX3" fmla="*/ 604500 w 722021"/>
                <a:gd name="connsiteY3" fmla="*/ 706014 h 1236375"/>
                <a:gd name="connsiteX4" fmla="*/ 294916 w 722021"/>
                <a:gd name="connsiteY4" fmla="*/ 1236375 h 1236375"/>
                <a:gd name="connsiteX5" fmla="*/ 138019 w 722021"/>
                <a:gd name="connsiteY5" fmla="*/ 641501 h 1236375"/>
                <a:gd name="connsiteX6" fmla="*/ 684 w 722021"/>
                <a:gd name="connsiteY6" fmla="*/ 366831 h 1236375"/>
                <a:gd name="connsiteX7" fmla="*/ 0 w 722021"/>
                <a:gd name="connsiteY7" fmla="*/ 365463 h 1236375"/>
                <a:gd name="connsiteX8" fmla="*/ 0 w 722021"/>
                <a:gd name="connsiteY8" fmla="*/ 360045 h 1236375"/>
                <a:gd name="connsiteX9" fmla="*/ 360040 w 722021"/>
                <a:gd name="connsiteY9" fmla="*/ 5 h 1236375"/>
                <a:gd name="connsiteX0" fmla="*/ 360040 w 722021"/>
                <a:gd name="connsiteY0" fmla="*/ 8 h 1236378"/>
                <a:gd name="connsiteX1" fmla="*/ 721745 w 722021"/>
                <a:gd name="connsiteY1" fmla="*/ 353837 h 1236378"/>
                <a:gd name="connsiteX2" fmla="*/ 722021 w 722021"/>
                <a:gd name="connsiteY2" fmla="*/ 365319 h 1236378"/>
                <a:gd name="connsiteX3" fmla="*/ 604500 w 722021"/>
                <a:gd name="connsiteY3" fmla="*/ 706017 h 1236378"/>
                <a:gd name="connsiteX4" fmla="*/ 294916 w 722021"/>
                <a:gd name="connsiteY4" fmla="*/ 1236378 h 1236378"/>
                <a:gd name="connsiteX5" fmla="*/ 138019 w 722021"/>
                <a:gd name="connsiteY5" fmla="*/ 641504 h 1236378"/>
                <a:gd name="connsiteX6" fmla="*/ 684 w 722021"/>
                <a:gd name="connsiteY6" fmla="*/ 366834 h 1236378"/>
                <a:gd name="connsiteX7" fmla="*/ 0 w 722021"/>
                <a:gd name="connsiteY7" fmla="*/ 365466 h 1236378"/>
                <a:gd name="connsiteX8" fmla="*/ 0 w 722021"/>
                <a:gd name="connsiteY8" fmla="*/ 360048 h 1236378"/>
                <a:gd name="connsiteX9" fmla="*/ 360040 w 722021"/>
                <a:gd name="connsiteY9" fmla="*/ 8 h 1236378"/>
                <a:gd name="connsiteX0" fmla="*/ 360040 w 722021"/>
                <a:gd name="connsiteY0" fmla="*/ 8 h 1236378"/>
                <a:gd name="connsiteX1" fmla="*/ 721745 w 722021"/>
                <a:gd name="connsiteY1" fmla="*/ 353837 h 1236378"/>
                <a:gd name="connsiteX2" fmla="*/ 722021 w 722021"/>
                <a:gd name="connsiteY2" fmla="*/ 365319 h 1236378"/>
                <a:gd name="connsiteX3" fmla="*/ 604500 w 722021"/>
                <a:gd name="connsiteY3" fmla="*/ 706017 h 1236378"/>
                <a:gd name="connsiteX4" fmla="*/ 294916 w 722021"/>
                <a:gd name="connsiteY4" fmla="*/ 1236378 h 1236378"/>
                <a:gd name="connsiteX5" fmla="*/ 138019 w 722021"/>
                <a:gd name="connsiteY5" fmla="*/ 641504 h 1236378"/>
                <a:gd name="connsiteX6" fmla="*/ 684 w 722021"/>
                <a:gd name="connsiteY6" fmla="*/ 366834 h 1236378"/>
                <a:gd name="connsiteX7" fmla="*/ 0 w 722021"/>
                <a:gd name="connsiteY7" fmla="*/ 365466 h 1236378"/>
                <a:gd name="connsiteX8" fmla="*/ 0 w 722021"/>
                <a:gd name="connsiteY8" fmla="*/ 360048 h 1236378"/>
                <a:gd name="connsiteX9" fmla="*/ 360040 w 722021"/>
                <a:gd name="connsiteY9" fmla="*/ 8 h 1236378"/>
                <a:gd name="connsiteX0" fmla="*/ 362304 w 722021"/>
                <a:gd name="connsiteY0" fmla="*/ 7 h 1247697"/>
                <a:gd name="connsiteX1" fmla="*/ 721745 w 722021"/>
                <a:gd name="connsiteY1" fmla="*/ 365156 h 1247697"/>
                <a:gd name="connsiteX2" fmla="*/ 722021 w 722021"/>
                <a:gd name="connsiteY2" fmla="*/ 376638 h 1247697"/>
                <a:gd name="connsiteX3" fmla="*/ 604500 w 722021"/>
                <a:gd name="connsiteY3" fmla="*/ 717336 h 1247697"/>
                <a:gd name="connsiteX4" fmla="*/ 294916 w 722021"/>
                <a:gd name="connsiteY4" fmla="*/ 1247697 h 1247697"/>
                <a:gd name="connsiteX5" fmla="*/ 138019 w 722021"/>
                <a:gd name="connsiteY5" fmla="*/ 652823 h 1247697"/>
                <a:gd name="connsiteX6" fmla="*/ 684 w 722021"/>
                <a:gd name="connsiteY6" fmla="*/ 378153 h 1247697"/>
                <a:gd name="connsiteX7" fmla="*/ 0 w 722021"/>
                <a:gd name="connsiteY7" fmla="*/ 376785 h 1247697"/>
                <a:gd name="connsiteX8" fmla="*/ 0 w 722021"/>
                <a:gd name="connsiteY8" fmla="*/ 371367 h 1247697"/>
                <a:gd name="connsiteX9" fmla="*/ 362304 w 722021"/>
                <a:gd name="connsiteY9" fmla="*/ 7 h 1247697"/>
                <a:gd name="connsiteX0" fmla="*/ 369097 w 722021"/>
                <a:gd name="connsiteY0" fmla="*/ 8 h 1243170"/>
                <a:gd name="connsiteX1" fmla="*/ 721745 w 722021"/>
                <a:gd name="connsiteY1" fmla="*/ 360629 h 1243170"/>
                <a:gd name="connsiteX2" fmla="*/ 722021 w 722021"/>
                <a:gd name="connsiteY2" fmla="*/ 372111 h 1243170"/>
                <a:gd name="connsiteX3" fmla="*/ 604500 w 722021"/>
                <a:gd name="connsiteY3" fmla="*/ 712809 h 1243170"/>
                <a:gd name="connsiteX4" fmla="*/ 294916 w 722021"/>
                <a:gd name="connsiteY4" fmla="*/ 1243170 h 1243170"/>
                <a:gd name="connsiteX5" fmla="*/ 138019 w 722021"/>
                <a:gd name="connsiteY5" fmla="*/ 648296 h 1243170"/>
                <a:gd name="connsiteX6" fmla="*/ 684 w 722021"/>
                <a:gd name="connsiteY6" fmla="*/ 373626 h 1243170"/>
                <a:gd name="connsiteX7" fmla="*/ 0 w 722021"/>
                <a:gd name="connsiteY7" fmla="*/ 372258 h 1243170"/>
                <a:gd name="connsiteX8" fmla="*/ 0 w 722021"/>
                <a:gd name="connsiteY8" fmla="*/ 366840 h 1243170"/>
                <a:gd name="connsiteX9" fmla="*/ 369097 w 722021"/>
                <a:gd name="connsiteY9" fmla="*/ 8 h 1243170"/>
                <a:gd name="connsiteX0" fmla="*/ 366832 w 722021"/>
                <a:gd name="connsiteY0" fmla="*/ 7 h 1245433"/>
                <a:gd name="connsiteX1" fmla="*/ 721745 w 722021"/>
                <a:gd name="connsiteY1" fmla="*/ 362892 h 1245433"/>
                <a:gd name="connsiteX2" fmla="*/ 722021 w 722021"/>
                <a:gd name="connsiteY2" fmla="*/ 374374 h 1245433"/>
                <a:gd name="connsiteX3" fmla="*/ 604500 w 722021"/>
                <a:gd name="connsiteY3" fmla="*/ 715072 h 1245433"/>
                <a:gd name="connsiteX4" fmla="*/ 294916 w 722021"/>
                <a:gd name="connsiteY4" fmla="*/ 1245433 h 1245433"/>
                <a:gd name="connsiteX5" fmla="*/ 138019 w 722021"/>
                <a:gd name="connsiteY5" fmla="*/ 650559 h 1245433"/>
                <a:gd name="connsiteX6" fmla="*/ 684 w 722021"/>
                <a:gd name="connsiteY6" fmla="*/ 375889 h 1245433"/>
                <a:gd name="connsiteX7" fmla="*/ 0 w 722021"/>
                <a:gd name="connsiteY7" fmla="*/ 374521 h 1245433"/>
                <a:gd name="connsiteX8" fmla="*/ 0 w 722021"/>
                <a:gd name="connsiteY8" fmla="*/ 369103 h 1245433"/>
                <a:gd name="connsiteX9" fmla="*/ 366832 w 722021"/>
                <a:gd name="connsiteY9" fmla="*/ 7 h 1245433"/>
                <a:gd name="connsiteX0" fmla="*/ 366832 w 722021"/>
                <a:gd name="connsiteY0" fmla="*/ 11 h 1245437"/>
                <a:gd name="connsiteX1" fmla="*/ 721745 w 722021"/>
                <a:gd name="connsiteY1" fmla="*/ 362896 h 1245437"/>
                <a:gd name="connsiteX2" fmla="*/ 722021 w 722021"/>
                <a:gd name="connsiteY2" fmla="*/ 374378 h 1245437"/>
                <a:gd name="connsiteX3" fmla="*/ 604500 w 722021"/>
                <a:gd name="connsiteY3" fmla="*/ 715076 h 1245437"/>
                <a:gd name="connsiteX4" fmla="*/ 294916 w 722021"/>
                <a:gd name="connsiteY4" fmla="*/ 1245437 h 1245437"/>
                <a:gd name="connsiteX5" fmla="*/ 138019 w 722021"/>
                <a:gd name="connsiteY5" fmla="*/ 650563 h 1245437"/>
                <a:gd name="connsiteX6" fmla="*/ 684 w 722021"/>
                <a:gd name="connsiteY6" fmla="*/ 375893 h 1245437"/>
                <a:gd name="connsiteX7" fmla="*/ 0 w 722021"/>
                <a:gd name="connsiteY7" fmla="*/ 374525 h 1245437"/>
                <a:gd name="connsiteX8" fmla="*/ 0 w 722021"/>
                <a:gd name="connsiteY8" fmla="*/ 369107 h 1245437"/>
                <a:gd name="connsiteX9" fmla="*/ 366832 w 722021"/>
                <a:gd name="connsiteY9" fmla="*/ 11 h 1245437"/>
                <a:gd name="connsiteX0" fmla="*/ 366832 w 722021"/>
                <a:gd name="connsiteY0" fmla="*/ 11 h 1245437"/>
                <a:gd name="connsiteX1" fmla="*/ 721745 w 722021"/>
                <a:gd name="connsiteY1" fmla="*/ 362896 h 1245437"/>
                <a:gd name="connsiteX2" fmla="*/ 722021 w 722021"/>
                <a:gd name="connsiteY2" fmla="*/ 374378 h 1245437"/>
                <a:gd name="connsiteX3" fmla="*/ 604500 w 722021"/>
                <a:gd name="connsiteY3" fmla="*/ 715076 h 1245437"/>
                <a:gd name="connsiteX4" fmla="*/ 294916 w 722021"/>
                <a:gd name="connsiteY4" fmla="*/ 1245437 h 1245437"/>
                <a:gd name="connsiteX5" fmla="*/ 138019 w 722021"/>
                <a:gd name="connsiteY5" fmla="*/ 650563 h 1245437"/>
                <a:gd name="connsiteX6" fmla="*/ 684 w 722021"/>
                <a:gd name="connsiteY6" fmla="*/ 375893 h 1245437"/>
                <a:gd name="connsiteX7" fmla="*/ 0 w 722021"/>
                <a:gd name="connsiteY7" fmla="*/ 374525 h 1245437"/>
                <a:gd name="connsiteX8" fmla="*/ 0 w 722021"/>
                <a:gd name="connsiteY8" fmla="*/ 369107 h 1245437"/>
                <a:gd name="connsiteX9" fmla="*/ 366832 w 722021"/>
                <a:gd name="connsiteY9" fmla="*/ 11 h 124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2021" h="1245437">
                  <a:moveTo>
                    <a:pt x="366832" y="11"/>
                  </a:moveTo>
                  <a:cubicBezTo>
                    <a:pt x="512029" y="1240"/>
                    <a:pt x="713393" y="104107"/>
                    <a:pt x="721745" y="362896"/>
                  </a:cubicBezTo>
                  <a:lnTo>
                    <a:pt x="722021" y="374378"/>
                  </a:lnTo>
                  <a:cubicBezTo>
                    <a:pt x="720571" y="486256"/>
                    <a:pt x="670464" y="590705"/>
                    <a:pt x="604500" y="715076"/>
                  </a:cubicBezTo>
                  <a:cubicBezTo>
                    <a:pt x="509279" y="899836"/>
                    <a:pt x="424692" y="1073967"/>
                    <a:pt x="294916" y="1245437"/>
                  </a:cubicBezTo>
                  <a:cubicBezTo>
                    <a:pt x="347130" y="965592"/>
                    <a:pt x="307312" y="836292"/>
                    <a:pt x="138019" y="650563"/>
                  </a:cubicBezTo>
                  <a:cubicBezTo>
                    <a:pt x="63641" y="570336"/>
                    <a:pt x="2135" y="487771"/>
                    <a:pt x="684" y="375893"/>
                  </a:cubicBezTo>
                  <a:lnTo>
                    <a:pt x="0" y="374525"/>
                  </a:lnTo>
                  <a:lnTo>
                    <a:pt x="0" y="369107"/>
                  </a:lnTo>
                  <a:cubicBezTo>
                    <a:pt x="23562" y="98894"/>
                    <a:pt x="221635" y="-1218"/>
                    <a:pt x="366832" y="11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Oval 2">
              <a:extLst>
                <a:ext uri="{FF2B5EF4-FFF2-40B4-BE49-F238E27FC236}">
                  <a16:creationId xmlns:a16="http://schemas.microsoft.com/office/drawing/2014/main" id="{BC324E94-E207-46C3-9457-0077C77E9E0D}"/>
                </a:ext>
              </a:extLst>
            </p:cNvPr>
            <p:cNvSpPr/>
            <p:nvPr/>
          </p:nvSpPr>
          <p:spPr>
            <a:xfrm rot="9000000">
              <a:off x="5302400" y="3886911"/>
              <a:ext cx="962376" cy="1660033"/>
            </a:xfrm>
            <a:custGeom>
              <a:avLst/>
              <a:gdLst>
                <a:gd name="connsiteX0" fmla="*/ 360040 w 720080"/>
                <a:gd name="connsiteY0" fmla="*/ 0 h 1085538"/>
                <a:gd name="connsiteX1" fmla="*/ 720080 w 720080"/>
                <a:gd name="connsiteY1" fmla="*/ 360040 h 1085538"/>
                <a:gd name="connsiteX2" fmla="*/ 719534 w 720080"/>
                <a:gd name="connsiteY2" fmla="*/ 365458 h 1085538"/>
                <a:gd name="connsiteX3" fmla="*/ 720080 w 720080"/>
                <a:gd name="connsiteY3" fmla="*/ 365458 h 1085538"/>
                <a:gd name="connsiteX4" fmla="*/ 719396 w 720080"/>
                <a:gd name="connsiteY4" fmla="*/ 366826 h 1085538"/>
                <a:gd name="connsiteX5" fmla="*/ 582061 w 720080"/>
                <a:gd name="connsiteY5" fmla="*/ 641496 h 1085538"/>
                <a:gd name="connsiteX6" fmla="*/ 360040 w 720080"/>
                <a:gd name="connsiteY6" fmla="*/ 1085538 h 1085538"/>
                <a:gd name="connsiteX7" fmla="*/ 138019 w 720080"/>
                <a:gd name="connsiteY7" fmla="*/ 641496 h 1085538"/>
                <a:gd name="connsiteX8" fmla="*/ 684 w 720080"/>
                <a:gd name="connsiteY8" fmla="*/ 366826 h 1085538"/>
                <a:gd name="connsiteX9" fmla="*/ 0 w 720080"/>
                <a:gd name="connsiteY9" fmla="*/ 365458 h 1085538"/>
                <a:gd name="connsiteX10" fmla="*/ 546 w 720080"/>
                <a:gd name="connsiteY10" fmla="*/ 365458 h 1085538"/>
                <a:gd name="connsiteX11" fmla="*/ 0 w 720080"/>
                <a:gd name="connsiteY11" fmla="*/ 360040 h 1085538"/>
                <a:gd name="connsiteX12" fmla="*/ 360040 w 720080"/>
                <a:gd name="connsiteY12" fmla="*/ 0 h 1085538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582061 w 720080"/>
                <a:gd name="connsiteY5" fmla="*/ 641496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604500 w 720080"/>
                <a:gd name="connsiteY5" fmla="*/ 706009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604500 w 720080"/>
                <a:gd name="connsiteY5" fmla="*/ 706009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604500 w 720080"/>
                <a:gd name="connsiteY5" fmla="*/ 706009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209055"/>
                <a:gd name="connsiteX1" fmla="*/ 720080 w 720080"/>
                <a:gd name="connsiteY1" fmla="*/ 360040 h 1209055"/>
                <a:gd name="connsiteX2" fmla="*/ 719534 w 720080"/>
                <a:gd name="connsiteY2" fmla="*/ 365458 h 1209055"/>
                <a:gd name="connsiteX3" fmla="*/ 720080 w 720080"/>
                <a:gd name="connsiteY3" fmla="*/ 365458 h 1209055"/>
                <a:gd name="connsiteX4" fmla="*/ 719396 w 720080"/>
                <a:gd name="connsiteY4" fmla="*/ 366826 h 1209055"/>
                <a:gd name="connsiteX5" fmla="*/ 604500 w 720080"/>
                <a:gd name="connsiteY5" fmla="*/ 706009 h 1209055"/>
                <a:gd name="connsiteX6" fmla="*/ 263018 w 720080"/>
                <a:gd name="connsiteY6" fmla="*/ 1209055 h 1209055"/>
                <a:gd name="connsiteX7" fmla="*/ 138019 w 720080"/>
                <a:gd name="connsiteY7" fmla="*/ 641496 h 1209055"/>
                <a:gd name="connsiteX8" fmla="*/ 684 w 720080"/>
                <a:gd name="connsiteY8" fmla="*/ 366826 h 1209055"/>
                <a:gd name="connsiteX9" fmla="*/ 0 w 720080"/>
                <a:gd name="connsiteY9" fmla="*/ 365458 h 1209055"/>
                <a:gd name="connsiteX10" fmla="*/ 546 w 720080"/>
                <a:gd name="connsiteY10" fmla="*/ 365458 h 1209055"/>
                <a:gd name="connsiteX11" fmla="*/ 0 w 720080"/>
                <a:gd name="connsiteY11" fmla="*/ 360040 h 1209055"/>
                <a:gd name="connsiteX12" fmla="*/ 360040 w 720080"/>
                <a:gd name="connsiteY12" fmla="*/ 0 h 1209055"/>
                <a:gd name="connsiteX0" fmla="*/ 360040 w 720080"/>
                <a:gd name="connsiteY0" fmla="*/ 0 h 1209055"/>
                <a:gd name="connsiteX1" fmla="*/ 720080 w 720080"/>
                <a:gd name="connsiteY1" fmla="*/ 360040 h 1209055"/>
                <a:gd name="connsiteX2" fmla="*/ 719534 w 720080"/>
                <a:gd name="connsiteY2" fmla="*/ 365458 h 1209055"/>
                <a:gd name="connsiteX3" fmla="*/ 720080 w 720080"/>
                <a:gd name="connsiteY3" fmla="*/ 365458 h 1209055"/>
                <a:gd name="connsiteX4" fmla="*/ 719396 w 720080"/>
                <a:gd name="connsiteY4" fmla="*/ 366826 h 1209055"/>
                <a:gd name="connsiteX5" fmla="*/ 604500 w 720080"/>
                <a:gd name="connsiteY5" fmla="*/ 706009 h 1209055"/>
                <a:gd name="connsiteX6" fmla="*/ 263018 w 720080"/>
                <a:gd name="connsiteY6" fmla="*/ 1209055 h 1209055"/>
                <a:gd name="connsiteX7" fmla="*/ 138019 w 720080"/>
                <a:gd name="connsiteY7" fmla="*/ 641496 h 1209055"/>
                <a:gd name="connsiteX8" fmla="*/ 684 w 720080"/>
                <a:gd name="connsiteY8" fmla="*/ 366826 h 1209055"/>
                <a:gd name="connsiteX9" fmla="*/ 0 w 720080"/>
                <a:gd name="connsiteY9" fmla="*/ 365458 h 1209055"/>
                <a:gd name="connsiteX10" fmla="*/ 546 w 720080"/>
                <a:gd name="connsiteY10" fmla="*/ 365458 h 1209055"/>
                <a:gd name="connsiteX11" fmla="*/ 0 w 720080"/>
                <a:gd name="connsiteY11" fmla="*/ 360040 h 1209055"/>
                <a:gd name="connsiteX12" fmla="*/ 360040 w 720080"/>
                <a:gd name="connsiteY12" fmla="*/ 0 h 1209055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0 w 720080"/>
                <a:gd name="connsiteY10" fmla="*/ 360040 h 1236370"/>
                <a:gd name="connsiteX11" fmla="*/ 360040 w 720080"/>
                <a:gd name="connsiteY11" fmla="*/ 0 h 1236370"/>
                <a:gd name="connsiteX0" fmla="*/ 360040 w 720910"/>
                <a:gd name="connsiteY0" fmla="*/ 0 h 1236370"/>
                <a:gd name="connsiteX1" fmla="*/ 720080 w 720910"/>
                <a:gd name="connsiteY1" fmla="*/ 360040 h 1236370"/>
                <a:gd name="connsiteX2" fmla="*/ 719534 w 720910"/>
                <a:gd name="connsiteY2" fmla="*/ 365458 h 1236370"/>
                <a:gd name="connsiteX3" fmla="*/ 720080 w 720910"/>
                <a:gd name="connsiteY3" fmla="*/ 365458 h 1236370"/>
                <a:gd name="connsiteX4" fmla="*/ 720910 w 720910"/>
                <a:gd name="connsiteY4" fmla="*/ 369452 h 1236370"/>
                <a:gd name="connsiteX5" fmla="*/ 604500 w 720910"/>
                <a:gd name="connsiteY5" fmla="*/ 706009 h 1236370"/>
                <a:gd name="connsiteX6" fmla="*/ 294916 w 720910"/>
                <a:gd name="connsiteY6" fmla="*/ 1236370 h 1236370"/>
                <a:gd name="connsiteX7" fmla="*/ 138019 w 720910"/>
                <a:gd name="connsiteY7" fmla="*/ 641496 h 1236370"/>
                <a:gd name="connsiteX8" fmla="*/ 684 w 720910"/>
                <a:gd name="connsiteY8" fmla="*/ 366826 h 1236370"/>
                <a:gd name="connsiteX9" fmla="*/ 0 w 720910"/>
                <a:gd name="connsiteY9" fmla="*/ 365458 h 1236370"/>
                <a:gd name="connsiteX10" fmla="*/ 0 w 720910"/>
                <a:gd name="connsiteY10" fmla="*/ 360040 h 1236370"/>
                <a:gd name="connsiteX11" fmla="*/ 360040 w 720910"/>
                <a:gd name="connsiteY11" fmla="*/ 0 h 1236370"/>
                <a:gd name="connsiteX0" fmla="*/ 360040 w 721745"/>
                <a:gd name="connsiteY0" fmla="*/ 5 h 1236375"/>
                <a:gd name="connsiteX1" fmla="*/ 721745 w 721745"/>
                <a:gd name="connsiteY1" fmla="*/ 353834 h 1236375"/>
                <a:gd name="connsiteX2" fmla="*/ 719534 w 721745"/>
                <a:gd name="connsiteY2" fmla="*/ 365463 h 1236375"/>
                <a:gd name="connsiteX3" fmla="*/ 720080 w 721745"/>
                <a:gd name="connsiteY3" fmla="*/ 365463 h 1236375"/>
                <a:gd name="connsiteX4" fmla="*/ 720910 w 721745"/>
                <a:gd name="connsiteY4" fmla="*/ 369457 h 1236375"/>
                <a:gd name="connsiteX5" fmla="*/ 604500 w 721745"/>
                <a:gd name="connsiteY5" fmla="*/ 706014 h 1236375"/>
                <a:gd name="connsiteX6" fmla="*/ 294916 w 721745"/>
                <a:gd name="connsiteY6" fmla="*/ 1236375 h 1236375"/>
                <a:gd name="connsiteX7" fmla="*/ 138019 w 721745"/>
                <a:gd name="connsiteY7" fmla="*/ 641501 h 1236375"/>
                <a:gd name="connsiteX8" fmla="*/ 684 w 721745"/>
                <a:gd name="connsiteY8" fmla="*/ 366831 h 1236375"/>
                <a:gd name="connsiteX9" fmla="*/ 0 w 721745"/>
                <a:gd name="connsiteY9" fmla="*/ 365463 h 1236375"/>
                <a:gd name="connsiteX10" fmla="*/ 0 w 721745"/>
                <a:gd name="connsiteY10" fmla="*/ 360045 h 1236375"/>
                <a:gd name="connsiteX11" fmla="*/ 360040 w 721745"/>
                <a:gd name="connsiteY11" fmla="*/ 5 h 1236375"/>
                <a:gd name="connsiteX0" fmla="*/ 360040 w 722129"/>
                <a:gd name="connsiteY0" fmla="*/ 5 h 1236375"/>
                <a:gd name="connsiteX1" fmla="*/ 721745 w 722129"/>
                <a:gd name="connsiteY1" fmla="*/ 353834 h 1236375"/>
                <a:gd name="connsiteX2" fmla="*/ 719534 w 722129"/>
                <a:gd name="connsiteY2" fmla="*/ 365463 h 1236375"/>
                <a:gd name="connsiteX3" fmla="*/ 720080 w 722129"/>
                <a:gd name="connsiteY3" fmla="*/ 365463 h 1236375"/>
                <a:gd name="connsiteX4" fmla="*/ 722129 w 722129"/>
                <a:gd name="connsiteY4" fmla="*/ 389759 h 1236375"/>
                <a:gd name="connsiteX5" fmla="*/ 604500 w 722129"/>
                <a:gd name="connsiteY5" fmla="*/ 706014 h 1236375"/>
                <a:gd name="connsiteX6" fmla="*/ 294916 w 722129"/>
                <a:gd name="connsiteY6" fmla="*/ 1236375 h 1236375"/>
                <a:gd name="connsiteX7" fmla="*/ 138019 w 722129"/>
                <a:gd name="connsiteY7" fmla="*/ 641501 h 1236375"/>
                <a:gd name="connsiteX8" fmla="*/ 684 w 722129"/>
                <a:gd name="connsiteY8" fmla="*/ 366831 h 1236375"/>
                <a:gd name="connsiteX9" fmla="*/ 0 w 722129"/>
                <a:gd name="connsiteY9" fmla="*/ 365463 h 1236375"/>
                <a:gd name="connsiteX10" fmla="*/ 0 w 722129"/>
                <a:gd name="connsiteY10" fmla="*/ 360045 h 1236375"/>
                <a:gd name="connsiteX11" fmla="*/ 360040 w 722129"/>
                <a:gd name="connsiteY11" fmla="*/ 5 h 1236375"/>
                <a:gd name="connsiteX0" fmla="*/ 360040 w 722129"/>
                <a:gd name="connsiteY0" fmla="*/ 5 h 1236375"/>
                <a:gd name="connsiteX1" fmla="*/ 721745 w 722129"/>
                <a:gd name="connsiteY1" fmla="*/ 353834 h 1236375"/>
                <a:gd name="connsiteX2" fmla="*/ 719534 w 722129"/>
                <a:gd name="connsiteY2" fmla="*/ 365463 h 1236375"/>
                <a:gd name="connsiteX3" fmla="*/ 722129 w 722129"/>
                <a:gd name="connsiteY3" fmla="*/ 389759 h 1236375"/>
                <a:gd name="connsiteX4" fmla="*/ 604500 w 722129"/>
                <a:gd name="connsiteY4" fmla="*/ 706014 h 1236375"/>
                <a:gd name="connsiteX5" fmla="*/ 294916 w 722129"/>
                <a:gd name="connsiteY5" fmla="*/ 1236375 h 1236375"/>
                <a:gd name="connsiteX6" fmla="*/ 138019 w 722129"/>
                <a:gd name="connsiteY6" fmla="*/ 641501 h 1236375"/>
                <a:gd name="connsiteX7" fmla="*/ 684 w 722129"/>
                <a:gd name="connsiteY7" fmla="*/ 366831 h 1236375"/>
                <a:gd name="connsiteX8" fmla="*/ 0 w 722129"/>
                <a:gd name="connsiteY8" fmla="*/ 365463 h 1236375"/>
                <a:gd name="connsiteX9" fmla="*/ 0 w 722129"/>
                <a:gd name="connsiteY9" fmla="*/ 360045 h 1236375"/>
                <a:gd name="connsiteX10" fmla="*/ 360040 w 722129"/>
                <a:gd name="connsiteY10" fmla="*/ 5 h 1236375"/>
                <a:gd name="connsiteX0" fmla="*/ 360040 w 722129"/>
                <a:gd name="connsiteY0" fmla="*/ 5 h 1236375"/>
                <a:gd name="connsiteX1" fmla="*/ 721745 w 722129"/>
                <a:gd name="connsiteY1" fmla="*/ 353834 h 1236375"/>
                <a:gd name="connsiteX2" fmla="*/ 722129 w 722129"/>
                <a:gd name="connsiteY2" fmla="*/ 389759 h 1236375"/>
                <a:gd name="connsiteX3" fmla="*/ 604500 w 722129"/>
                <a:gd name="connsiteY3" fmla="*/ 706014 h 1236375"/>
                <a:gd name="connsiteX4" fmla="*/ 294916 w 722129"/>
                <a:gd name="connsiteY4" fmla="*/ 1236375 h 1236375"/>
                <a:gd name="connsiteX5" fmla="*/ 138019 w 722129"/>
                <a:gd name="connsiteY5" fmla="*/ 641501 h 1236375"/>
                <a:gd name="connsiteX6" fmla="*/ 684 w 722129"/>
                <a:gd name="connsiteY6" fmla="*/ 366831 h 1236375"/>
                <a:gd name="connsiteX7" fmla="*/ 0 w 722129"/>
                <a:gd name="connsiteY7" fmla="*/ 365463 h 1236375"/>
                <a:gd name="connsiteX8" fmla="*/ 0 w 722129"/>
                <a:gd name="connsiteY8" fmla="*/ 360045 h 1236375"/>
                <a:gd name="connsiteX9" fmla="*/ 360040 w 722129"/>
                <a:gd name="connsiteY9" fmla="*/ 5 h 1236375"/>
                <a:gd name="connsiteX0" fmla="*/ 360040 w 722021"/>
                <a:gd name="connsiteY0" fmla="*/ 5 h 1236375"/>
                <a:gd name="connsiteX1" fmla="*/ 721745 w 722021"/>
                <a:gd name="connsiteY1" fmla="*/ 353834 h 1236375"/>
                <a:gd name="connsiteX2" fmla="*/ 722021 w 722021"/>
                <a:gd name="connsiteY2" fmla="*/ 365316 h 1236375"/>
                <a:gd name="connsiteX3" fmla="*/ 604500 w 722021"/>
                <a:gd name="connsiteY3" fmla="*/ 706014 h 1236375"/>
                <a:gd name="connsiteX4" fmla="*/ 294916 w 722021"/>
                <a:gd name="connsiteY4" fmla="*/ 1236375 h 1236375"/>
                <a:gd name="connsiteX5" fmla="*/ 138019 w 722021"/>
                <a:gd name="connsiteY5" fmla="*/ 641501 h 1236375"/>
                <a:gd name="connsiteX6" fmla="*/ 684 w 722021"/>
                <a:gd name="connsiteY6" fmla="*/ 366831 h 1236375"/>
                <a:gd name="connsiteX7" fmla="*/ 0 w 722021"/>
                <a:gd name="connsiteY7" fmla="*/ 365463 h 1236375"/>
                <a:gd name="connsiteX8" fmla="*/ 0 w 722021"/>
                <a:gd name="connsiteY8" fmla="*/ 360045 h 1236375"/>
                <a:gd name="connsiteX9" fmla="*/ 360040 w 722021"/>
                <a:gd name="connsiteY9" fmla="*/ 5 h 1236375"/>
                <a:gd name="connsiteX0" fmla="*/ 360040 w 722021"/>
                <a:gd name="connsiteY0" fmla="*/ 5 h 1236375"/>
                <a:gd name="connsiteX1" fmla="*/ 721745 w 722021"/>
                <a:gd name="connsiteY1" fmla="*/ 353834 h 1236375"/>
                <a:gd name="connsiteX2" fmla="*/ 722021 w 722021"/>
                <a:gd name="connsiteY2" fmla="*/ 365316 h 1236375"/>
                <a:gd name="connsiteX3" fmla="*/ 604500 w 722021"/>
                <a:gd name="connsiteY3" fmla="*/ 706014 h 1236375"/>
                <a:gd name="connsiteX4" fmla="*/ 294916 w 722021"/>
                <a:gd name="connsiteY4" fmla="*/ 1236375 h 1236375"/>
                <a:gd name="connsiteX5" fmla="*/ 138019 w 722021"/>
                <a:gd name="connsiteY5" fmla="*/ 641501 h 1236375"/>
                <a:gd name="connsiteX6" fmla="*/ 684 w 722021"/>
                <a:gd name="connsiteY6" fmla="*/ 366831 h 1236375"/>
                <a:gd name="connsiteX7" fmla="*/ 0 w 722021"/>
                <a:gd name="connsiteY7" fmla="*/ 365463 h 1236375"/>
                <a:gd name="connsiteX8" fmla="*/ 0 w 722021"/>
                <a:gd name="connsiteY8" fmla="*/ 360045 h 1236375"/>
                <a:gd name="connsiteX9" fmla="*/ 360040 w 722021"/>
                <a:gd name="connsiteY9" fmla="*/ 5 h 1236375"/>
                <a:gd name="connsiteX0" fmla="*/ 360040 w 722021"/>
                <a:gd name="connsiteY0" fmla="*/ 8 h 1236378"/>
                <a:gd name="connsiteX1" fmla="*/ 721745 w 722021"/>
                <a:gd name="connsiteY1" fmla="*/ 353837 h 1236378"/>
                <a:gd name="connsiteX2" fmla="*/ 722021 w 722021"/>
                <a:gd name="connsiteY2" fmla="*/ 365319 h 1236378"/>
                <a:gd name="connsiteX3" fmla="*/ 604500 w 722021"/>
                <a:gd name="connsiteY3" fmla="*/ 706017 h 1236378"/>
                <a:gd name="connsiteX4" fmla="*/ 294916 w 722021"/>
                <a:gd name="connsiteY4" fmla="*/ 1236378 h 1236378"/>
                <a:gd name="connsiteX5" fmla="*/ 138019 w 722021"/>
                <a:gd name="connsiteY5" fmla="*/ 641504 h 1236378"/>
                <a:gd name="connsiteX6" fmla="*/ 684 w 722021"/>
                <a:gd name="connsiteY6" fmla="*/ 366834 h 1236378"/>
                <a:gd name="connsiteX7" fmla="*/ 0 w 722021"/>
                <a:gd name="connsiteY7" fmla="*/ 365466 h 1236378"/>
                <a:gd name="connsiteX8" fmla="*/ 0 w 722021"/>
                <a:gd name="connsiteY8" fmla="*/ 360048 h 1236378"/>
                <a:gd name="connsiteX9" fmla="*/ 360040 w 722021"/>
                <a:gd name="connsiteY9" fmla="*/ 8 h 1236378"/>
                <a:gd name="connsiteX0" fmla="*/ 360040 w 722021"/>
                <a:gd name="connsiteY0" fmla="*/ 8 h 1236378"/>
                <a:gd name="connsiteX1" fmla="*/ 721745 w 722021"/>
                <a:gd name="connsiteY1" fmla="*/ 353837 h 1236378"/>
                <a:gd name="connsiteX2" fmla="*/ 722021 w 722021"/>
                <a:gd name="connsiteY2" fmla="*/ 365319 h 1236378"/>
                <a:gd name="connsiteX3" fmla="*/ 604500 w 722021"/>
                <a:gd name="connsiteY3" fmla="*/ 706017 h 1236378"/>
                <a:gd name="connsiteX4" fmla="*/ 294916 w 722021"/>
                <a:gd name="connsiteY4" fmla="*/ 1236378 h 1236378"/>
                <a:gd name="connsiteX5" fmla="*/ 138019 w 722021"/>
                <a:gd name="connsiteY5" fmla="*/ 641504 h 1236378"/>
                <a:gd name="connsiteX6" fmla="*/ 684 w 722021"/>
                <a:gd name="connsiteY6" fmla="*/ 366834 h 1236378"/>
                <a:gd name="connsiteX7" fmla="*/ 0 w 722021"/>
                <a:gd name="connsiteY7" fmla="*/ 365466 h 1236378"/>
                <a:gd name="connsiteX8" fmla="*/ 0 w 722021"/>
                <a:gd name="connsiteY8" fmla="*/ 360048 h 1236378"/>
                <a:gd name="connsiteX9" fmla="*/ 360040 w 722021"/>
                <a:gd name="connsiteY9" fmla="*/ 8 h 1236378"/>
                <a:gd name="connsiteX0" fmla="*/ 362304 w 722021"/>
                <a:gd name="connsiteY0" fmla="*/ 7 h 1247697"/>
                <a:gd name="connsiteX1" fmla="*/ 721745 w 722021"/>
                <a:gd name="connsiteY1" fmla="*/ 365156 h 1247697"/>
                <a:gd name="connsiteX2" fmla="*/ 722021 w 722021"/>
                <a:gd name="connsiteY2" fmla="*/ 376638 h 1247697"/>
                <a:gd name="connsiteX3" fmla="*/ 604500 w 722021"/>
                <a:gd name="connsiteY3" fmla="*/ 717336 h 1247697"/>
                <a:gd name="connsiteX4" fmla="*/ 294916 w 722021"/>
                <a:gd name="connsiteY4" fmla="*/ 1247697 h 1247697"/>
                <a:gd name="connsiteX5" fmla="*/ 138019 w 722021"/>
                <a:gd name="connsiteY5" fmla="*/ 652823 h 1247697"/>
                <a:gd name="connsiteX6" fmla="*/ 684 w 722021"/>
                <a:gd name="connsiteY6" fmla="*/ 378153 h 1247697"/>
                <a:gd name="connsiteX7" fmla="*/ 0 w 722021"/>
                <a:gd name="connsiteY7" fmla="*/ 376785 h 1247697"/>
                <a:gd name="connsiteX8" fmla="*/ 0 w 722021"/>
                <a:gd name="connsiteY8" fmla="*/ 371367 h 1247697"/>
                <a:gd name="connsiteX9" fmla="*/ 362304 w 722021"/>
                <a:gd name="connsiteY9" fmla="*/ 7 h 1247697"/>
                <a:gd name="connsiteX0" fmla="*/ 369097 w 722021"/>
                <a:gd name="connsiteY0" fmla="*/ 8 h 1243170"/>
                <a:gd name="connsiteX1" fmla="*/ 721745 w 722021"/>
                <a:gd name="connsiteY1" fmla="*/ 360629 h 1243170"/>
                <a:gd name="connsiteX2" fmla="*/ 722021 w 722021"/>
                <a:gd name="connsiteY2" fmla="*/ 372111 h 1243170"/>
                <a:gd name="connsiteX3" fmla="*/ 604500 w 722021"/>
                <a:gd name="connsiteY3" fmla="*/ 712809 h 1243170"/>
                <a:gd name="connsiteX4" fmla="*/ 294916 w 722021"/>
                <a:gd name="connsiteY4" fmla="*/ 1243170 h 1243170"/>
                <a:gd name="connsiteX5" fmla="*/ 138019 w 722021"/>
                <a:gd name="connsiteY5" fmla="*/ 648296 h 1243170"/>
                <a:gd name="connsiteX6" fmla="*/ 684 w 722021"/>
                <a:gd name="connsiteY6" fmla="*/ 373626 h 1243170"/>
                <a:gd name="connsiteX7" fmla="*/ 0 w 722021"/>
                <a:gd name="connsiteY7" fmla="*/ 372258 h 1243170"/>
                <a:gd name="connsiteX8" fmla="*/ 0 w 722021"/>
                <a:gd name="connsiteY8" fmla="*/ 366840 h 1243170"/>
                <a:gd name="connsiteX9" fmla="*/ 369097 w 722021"/>
                <a:gd name="connsiteY9" fmla="*/ 8 h 1243170"/>
                <a:gd name="connsiteX0" fmla="*/ 366832 w 722021"/>
                <a:gd name="connsiteY0" fmla="*/ 7 h 1245433"/>
                <a:gd name="connsiteX1" fmla="*/ 721745 w 722021"/>
                <a:gd name="connsiteY1" fmla="*/ 362892 h 1245433"/>
                <a:gd name="connsiteX2" fmla="*/ 722021 w 722021"/>
                <a:gd name="connsiteY2" fmla="*/ 374374 h 1245433"/>
                <a:gd name="connsiteX3" fmla="*/ 604500 w 722021"/>
                <a:gd name="connsiteY3" fmla="*/ 715072 h 1245433"/>
                <a:gd name="connsiteX4" fmla="*/ 294916 w 722021"/>
                <a:gd name="connsiteY4" fmla="*/ 1245433 h 1245433"/>
                <a:gd name="connsiteX5" fmla="*/ 138019 w 722021"/>
                <a:gd name="connsiteY5" fmla="*/ 650559 h 1245433"/>
                <a:gd name="connsiteX6" fmla="*/ 684 w 722021"/>
                <a:gd name="connsiteY6" fmla="*/ 375889 h 1245433"/>
                <a:gd name="connsiteX7" fmla="*/ 0 w 722021"/>
                <a:gd name="connsiteY7" fmla="*/ 374521 h 1245433"/>
                <a:gd name="connsiteX8" fmla="*/ 0 w 722021"/>
                <a:gd name="connsiteY8" fmla="*/ 369103 h 1245433"/>
                <a:gd name="connsiteX9" fmla="*/ 366832 w 722021"/>
                <a:gd name="connsiteY9" fmla="*/ 7 h 1245433"/>
                <a:gd name="connsiteX0" fmla="*/ 366832 w 722021"/>
                <a:gd name="connsiteY0" fmla="*/ 11 h 1245437"/>
                <a:gd name="connsiteX1" fmla="*/ 721745 w 722021"/>
                <a:gd name="connsiteY1" fmla="*/ 362896 h 1245437"/>
                <a:gd name="connsiteX2" fmla="*/ 722021 w 722021"/>
                <a:gd name="connsiteY2" fmla="*/ 374378 h 1245437"/>
                <a:gd name="connsiteX3" fmla="*/ 604500 w 722021"/>
                <a:gd name="connsiteY3" fmla="*/ 715076 h 1245437"/>
                <a:gd name="connsiteX4" fmla="*/ 294916 w 722021"/>
                <a:gd name="connsiteY4" fmla="*/ 1245437 h 1245437"/>
                <a:gd name="connsiteX5" fmla="*/ 138019 w 722021"/>
                <a:gd name="connsiteY5" fmla="*/ 650563 h 1245437"/>
                <a:gd name="connsiteX6" fmla="*/ 684 w 722021"/>
                <a:gd name="connsiteY6" fmla="*/ 375893 h 1245437"/>
                <a:gd name="connsiteX7" fmla="*/ 0 w 722021"/>
                <a:gd name="connsiteY7" fmla="*/ 374525 h 1245437"/>
                <a:gd name="connsiteX8" fmla="*/ 0 w 722021"/>
                <a:gd name="connsiteY8" fmla="*/ 369107 h 1245437"/>
                <a:gd name="connsiteX9" fmla="*/ 366832 w 722021"/>
                <a:gd name="connsiteY9" fmla="*/ 11 h 1245437"/>
                <a:gd name="connsiteX0" fmla="*/ 366832 w 722021"/>
                <a:gd name="connsiteY0" fmla="*/ 11 h 1245437"/>
                <a:gd name="connsiteX1" fmla="*/ 721745 w 722021"/>
                <a:gd name="connsiteY1" fmla="*/ 362896 h 1245437"/>
                <a:gd name="connsiteX2" fmla="*/ 722021 w 722021"/>
                <a:gd name="connsiteY2" fmla="*/ 374378 h 1245437"/>
                <a:gd name="connsiteX3" fmla="*/ 604500 w 722021"/>
                <a:gd name="connsiteY3" fmla="*/ 715076 h 1245437"/>
                <a:gd name="connsiteX4" fmla="*/ 294916 w 722021"/>
                <a:gd name="connsiteY4" fmla="*/ 1245437 h 1245437"/>
                <a:gd name="connsiteX5" fmla="*/ 138019 w 722021"/>
                <a:gd name="connsiteY5" fmla="*/ 650563 h 1245437"/>
                <a:gd name="connsiteX6" fmla="*/ 684 w 722021"/>
                <a:gd name="connsiteY6" fmla="*/ 375893 h 1245437"/>
                <a:gd name="connsiteX7" fmla="*/ 0 w 722021"/>
                <a:gd name="connsiteY7" fmla="*/ 374525 h 1245437"/>
                <a:gd name="connsiteX8" fmla="*/ 0 w 722021"/>
                <a:gd name="connsiteY8" fmla="*/ 369107 h 1245437"/>
                <a:gd name="connsiteX9" fmla="*/ 366832 w 722021"/>
                <a:gd name="connsiteY9" fmla="*/ 11 h 124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2021" h="1245437">
                  <a:moveTo>
                    <a:pt x="366832" y="11"/>
                  </a:moveTo>
                  <a:cubicBezTo>
                    <a:pt x="512029" y="1240"/>
                    <a:pt x="713393" y="104107"/>
                    <a:pt x="721745" y="362896"/>
                  </a:cubicBezTo>
                  <a:lnTo>
                    <a:pt x="722021" y="374378"/>
                  </a:lnTo>
                  <a:cubicBezTo>
                    <a:pt x="720571" y="486256"/>
                    <a:pt x="670464" y="590705"/>
                    <a:pt x="604500" y="715076"/>
                  </a:cubicBezTo>
                  <a:cubicBezTo>
                    <a:pt x="509279" y="899836"/>
                    <a:pt x="424692" y="1073967"/>
                    <a:pt x="294916" y="1245437"/>
                  </a:cubicBezTo>
                  <a:cubicBezTo>
                    <a:pt x="347130" y="965592"/>
                    <a:pt x="307312" y="836292"/>
                    <a:pt x="138019" y="650563"/>
                  </a:cubicBezTo>
                  <a:cubicBezTo>
                    <a:pt x="63641" y="570336"/>
                    <a:pt x="2135" y="487771"/>
                    <a:pt x="684" y="375893"/>
                  </a:cubicBezTo>
                  <a:lnTo>
                    <a:pt x="0" y="374525"/>
                  </a:lnTo>
                  <a:lnTo>
                    <a:pt x="0" y="369107"/>
                  </a:lnTo>
                  <a:cubicBezTo>
                    <a:pt x="23562" y="98894"/>
                    <a:pt x="221635" y="-1218"/>
                    <a:pt x="366832" y="11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51F6BFD-73ED-4276-821D-C2304E6D028B}"/>
                </a:ext>
              </a:extLst>
            </p:cNvPr>
            <p:cNvSpPr/>
            <p:nvPr/>
          </p:nvSpPr>
          <p:spPr>
            <a:xfrm>
              <a:off x="5599821" y="3071943"/>
              <a:ext cx="1223389" cy="1223389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2E1F3A-0DA8-4E6F-8B04-B43673DD3BF3}"/>
              </a:ext>
            </a:extLst>
          </p:cNvPr>
          <p:cNvGrpSpPr/>
          <p:nvPr/>
        </p:nvGrpSpPr>
        <p:grpSpPr>
          <a:xfrm>
            <a:off x="7609840" y="2408694"/>
            <a:ext cx="3412834" cy="738664"/>
            <a:chOff x="3017860" y="4283314"/>
            <a:chExt cx="1624783" cy="73866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85EEF7-7761-4B4F-9CDF-02012BE56F9A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A5695E-2E8B-4CFB-9DE0-CF18E5A8FA8C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74575A-23F1-4CE9-B767-387686436FEA}"/>
              </a:ext>
            </a:extLst>
          </p:cNvPr>
          <p:cNvGrpSpPr/>
          <p:nvPr/>
        </p:nvGrpSpPr>
        <p:grpSpPr>
          <a:xfrm>
            <a:off x="7973204" y="4329270"/>
            <a:ext cx="3412834" cy="738664"/>
            <a:chOff x="3017860" y="4283314"/>
            <a:chExt cx="1624783" cy="73866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71F097-43D3-4DF1-9665-73138906F5C5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4B7B8E0-A830-40E4-8FE1-CC39B3A71171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EFC4C06-1271-4AC4-B1EA-0D605FD7DB27}"/>
              </a:ext>
            </a:extLst>
          </p:cNvPr>
          <p:cNvGrpSpPr/>
          <p:nvPr/>
        </p:nvGrpSpPr>
        <p:grpSpPr>
          <a:xfrm>
            <a:off x="1390671" y="2408694"/>
            <a:ext cx="3415712" cy="738664"/>
            <a:chOff x="3017860" y="4283314"/>
            <a:chExt cx="1624783" cy="73866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120D251-BBEF-4C88-B24D-A5DE4B4EFE69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88E4B8-368E-415C-B029-CF81438981AE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E78923-BB55-438F-BD4D-1FE8330B25F6}"/>
              </a:ext>
            </a:extLst>
          </p:cNvPr>
          <p:cNvGrpSpPr/>
          <p:nvPr/>
        </p:nvGrpSpPr>
        <p:grpSpPr>
          <a:xfrm>
            <a:off x="738552" y="4329270"/>
            <a:ext cx="3415709" cy="738664"/>
            <a:chOff x="3017861" y="4283314"/>
            <a:chExt cx="1624782" cy="73866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C0A002E-9230-42AB-A471-68D90D346391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51BFEBD-646D-4BE9-9A4D-0287C0910A0E}"/>
                </a:ext>
              </a:extLst>
            </p:cNvPr>
            <p:cNvSpPr txBox="1"/>
            <p:nvPr/>
          </p:nvSpPr>
          <p:spPr>
            <a:xfrm>
              <a:off x="3017861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67E9BB-35D6-443B-831D-6C1597C4D2EE}"/>
              </a:ext>
            </a:extLst>
          </p:cNvPr>
          <p:cNvGrpSpPr/>
          <p:nvPr/>
        </p:nvGrpSpPr>
        <p:grpSpPr>
          <a:xfrm>
            <a:off x="7222824" y="5505783"/>
            <a:ext cx="3404440" cy="738664"/>
            <a:chOff x="3017861" y="4283314"/>
            <a:chExt cx="1624782" cy="73866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184C584-4FEE-413A-BD61-7ECB127C83C5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54AC483-4D48-456F-B043-CD4B90622C5C}"/>
                </a:ext>
              </a:extLst>
            </p:cNvPr>
            <p:cNvSpPr txBox="1"/>
            <p:nvPr/>
          </p:nvSpPr>
          <p:spPr>
            <a:xfrm>
              <a:off x="3017861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675CA380-5E54-40D9-8B13-B062D568D1B1}"/>
              </a:ext>
            </a:extLst>
          </p:cNvPr>
          <p:cNvSpPr/>
          <p:nvPr/>
        </p:nvSpPr>
        <p:spPr>
          <a:xfrm>
            <a:off x="3935757" y="1915275"/>
            <a:ext cx="819057" cy="541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3200" b="1" dirty="0">
                <a:solidFill>
                  <a:schemeClr val="accent4"/>
                </a:solidFill>
              </a:rPr>
              <a:t>05</a:t>
            </a:r>
            <a:endParaRPr lang="ko-KR" altLang="en-US" sz="3200" b="1" dirty="0">
              <a:solidFill>
                <a:schemeClr val="accent4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CC1E15-68AC-4B39-9EBA-7EE082D4FB38}"/>
              </a:ext>
            </a:extLst>
          </p:cNvPr>
          <p:cNvSpPr/>
          <p:nvPr/>
        </p:nvSpPr>
        <p:spPr>
          <a:xfrm>
            <a:off x="3283635" y="3820069"/>
            <a:ext cx="819057" cy="541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3200" b="1" dirty="0">
                <a:solidFill>
                  <a:schemeClr val="accent5"/>
                </a:solidFill>
              </a:rPr>
              <a:t>04</a:t>
            </a:r>
            <a:endParaRPr lang="ko-KR" altLang="en-US" sz="3200" b="1" dirty="0">
              <a:solidFill>
                <a:schemeClr val="accent5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EF8122-09BA-423B-A132-DA7C460D3D9C}"/>
              </a:ext>
            </a:extLst>
          </p:cNvPr>
          <p:cNvSpPr/>
          <p:nvPr/>
        </p:nvSpPr>
        <p:spPr>
          <a:xfrm>
            <a:off x="6459482" y="5388854"/>
            <a:ext cx="819057" cy="541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</a:rPr>
              <a:t>03</a:t>
            </a:r>
            <a:endParaRPr lang="ko-KR" altLang="en-US" sz="3200" b="1" dirty="0">
              <a:solidFill>
                <a:schemeClr val="accent2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6D13D7-53C4-4589-85D3-882BA8F8A126}"/>
              </a:ext>
            </a:extLst>
          </p:cNvPr>
          <p:cNvSpPr/>
          <p:nvPr/>
        </p:nvSpPr>
        <p:spPr>
          <a:xfrm>
            <a:off x="7582661" y="1915275"/>
            <a:ext cx="819057" cy="541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>
                <a:solidFill>
                  <a:schemeClr val="accent1"/>
                </a:solidFill>
              </a:rPr>
              <a:t>01</a:t>
            </a:r>
            <a:endParaRPr lang="ko-KR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426F24F-4DFC-4DBC-B71E-37CAC6EE8CA1}"/>
              </a:ext>
            </a:extLst>
          </p:cNvPr>
          <p:cNvSpPr/>
          <p:nvPr/>
        </p:nvSpPr>
        <p:spPr>
          <a:xfrm>
            <a:off x="7946025" y="3820069"/>
            <a:ext cx="819057" cy="541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>
                <a:solidFill>
                  <a:schemeClr val="accent3"/>
                </a:solidFill>
              </a:rPr>
              <a:t>02</a:t>
            </a:r>
            <a:endParaRPr lang="ko-KR" altLang="en-US" sz="3200" b="1" dirty="0">
              <a:solidFill>
                <a:schemeClr val="accent3"/>
              </a:solidFill>
            </a:endParaRPr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CE72EC9A-D2A6-4AE0-BEFA-94B8731C4E83}"/>
              </a:ext>
            </a:extLst>
          </p:cNvPr>
          <p:cNvSpPr/>
          <p:nvPr/>
        </p:nvSpPr>
        <p:spPr>
          <a:xfrm rot="2700000">
            <a:off x="5708100" y="5183281"/>
            <a:ext cx="268580" cy="48151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ECC6883C-678B-494A-9715-25D1AE7E43D0}"/>
              </a:ext>
            </a:extLst>
          </p:cNvPr>
          <p:cNvSpPr/>
          <p:nvPr/>
        </p:nvSpPr>
        <p:spPr>
          <a:xfrm>
            <a:off x="6817330" y="2875715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Oval 7">
            <a:extLst>
              <a:ext uri="{FF2B5EF4-FFF2-40B4-BE49-F238E27FC236}">
                <a16:creationId xmlns:a16="http://schemas.microsoft.com/office/drawing/2014/main" id="{DC19E194-A9AD-43CA-967F-17641DDBC697}"/>
              </a:ext>
            </a:extLst>
          </p:cNvPr>
          <p:cNvSpPr/>
          <p:nvPr/>
        </p:nvSpPr>
        <p:spPr>
          <a:xfrm>
            <a:off x="7133052" y="4488776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E135B804-CA80-43C5-9DF5-CE63071EFB6A}"/>
              </a:ext>
            </a:extLst>
          </p:cNvPr>
          <p:cNvSpPr/>
          <p:nvPr/>
        </p:nvSpPr>
        <p:spPr>
          <a:xfrm>
            <a:off x="5227330" y="2755026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Block Arc 10">
            <a:extLst>
              <a:ext uri="{FF2B5EF4-FFF2-40B4-BE49-F238E27FC236}">
                <a16:creationId xmlns:a16="http://schemas.microsoft.com/office/drawing/2014/main" id="{ED02AA1F-7D92-4D68-8925-179DBB6877CB}"/>
              </a:ext>
            </a:extLst>
          </p:cNvPr>
          <p:cNvSpPr/>
          <p:nvPr/>
        </p:nvSpPr>
        <p:spPr>
          <a:xfrm>
            <a:off x="4494124" y="4084679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5486C94-C4E7-4A39-BEF5-021353B46303}"/>
              </a:ext>
            </a:extLst>
          </p:cNvPr>
          <p:cNvSpPr/>
          <p:nvPr/>
        </p:nvSpPr>
        <p:spPr>
          <a:xfrm>
            <a:off x="5647283" y="3691906"/>
            <a:ext cx="885774" cy="686475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78350" h="913221">
                <a:moveTo>
                  <a:pt x="944140" y="641170"/>
                </a:moveTo>
                <a:cubicBezTo>
                  <a:pt x="944140" y="713049"/>
                  <a:pt x="944140" y="784339"/>
                  <a:pt x="944140" y="856219"/>
                </a:cubicBezTo>
                <a:cubicBezTo>
                  <a:pt x="944140" y="896872"/>
                  <a:pt x="930000" y="912191"/>
                  <a:pt x="889936" y="912780"/>
                </a:cubicBezTo>
                <a:cubicBezTo>
                  <a:pt x="835143" y="913369"/>
                  <a:pt x="779760" y="912191"/>
                  <a:pt x="724967" y="913369"/>
                </a:cubicBez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cubicBezTo>
                  <a:pt x="87479" y="345993"/>
                  <a:pt x="149343" y="301216"/>
                  <a:pt x="211795" y="256439"/>
                </a:cubicBezTo>
                <a:cubicBezTo>
                  <a:pt x="318436" y="179257"/>
                  <a:pt x="425077" y="102664"/>
                  <a:pt x="532307" y="26071"/>
                </a:cubicBezTo>
                <a:cubicBezTo>
                  <a:pt x="581208" y="-8690"/>
                  <a:pt x="599473" y="-8690"/>
                  <a:pt x="648963" y="26071"/>
                </a:cubicBezTo>
                <a:cubicBezTo>
                  <a:pt x="689616" y="54941"/>
                  <a:pt x="730270" y="84399"/>
                  <a:pt x="770923" y="113858"/>
                </a:cubicBez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cubicBezTo>
                  <a:pt x="868726" y="50816"/>
                  <a:pt x="886401" y="50816"/>
                  <a:pt x="904076" y="50816"/>
                </a:cubicBez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04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B078BF-BB55-45F1-98EB-D3C28236B939}"/>
              </a:ext>
            </a:extLst>
          </p:cNvPr>
          <p:cNvSpPr txBox="1">
            <a:spLocks/>
          </p:cNvSpPr>
          <p:nvPr/>
        </p:nvSpPr>
        <p:spPr>
          <a:xfrm rot="5400000">
            <a:off x="-2366290" y="2700893"/>
            <a:ext cx="6858753" cy="14554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 anchor="ctr"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spc="600" dirty="0">
                <a:solidFill>
                  <a:schemeClr val="bg1"/>
                </a:solidFill>
                <a:latin typeface="Arial Black" panose="020B0A04020102020204" pitchFamily="34" charset="0"/>
              </a:rPr>
              <a:t>Infographic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B372E5-B52D-42F1-809A-41D6C7512D8D}"/>
              </a:ext>
            </a:extLst>
          </p:cNvPr>
          <p:cNvSpPr txBox="1"/>
          <p:nvPr/>
        </p:nvSpPr>
        <p:spPr>
          <a:xfrm>
            <a:off x="4368429" y="1430190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cs typeface="Arial" pitchFamily="34" charset="0"/>
              </a:rPr>
              <a:t>L</a:t>
            </a:r>
            <a:r>
              <a:rPr lang="en-US" altLang="ko-KR" sz="2000" dirty="0">
                <a:cs typeface="Arial" pitchFamily="34" charset="0"/>
              </a:rPr>
              <a:t>OREM IPSUM DOLOR SIT AMET 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BC53EA-B6B5-44D2-AF3A-64482079B88F}"/>
              </a:ext>
            </a:extLst>
          </p:cNvPr>
          <p:cNvSpPr txBox="1"/>
          <p:nvPr/>
        </p:nvSpPr>
        <p:spPr>
          <a:xfrm>
            <a:off x="4368429" y="1027765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accent1"/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C20206-9B9D-4AE7-B78C-27425C437B32}"/>
              </a:ext>
            </a:extLst>
          </p:cNvPr>
          <p:cNvSpPr txBox="1"/>
          <p:nvPr/>
        </p:nvSpPr>
        <p:spPr>
          <a:xfrm>
            <a:off x="5697906" y="1838633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DA3FC2-FB85-4082-B244-2C534AE1D7C8}"/>
              </a:ext>
            </a:extLst>
          </p:cNvPr>
          <p:cNvSpPr txBox="1"/>
          <p:nvPr/>
        </p:nvSpPr>
        <p:spPr>
          <a:xfrm>
            <a:off x="5161084" y="2840456"/>
            <a:ext cx="32692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F035-A5E2-4B36-8528-254E3D5A0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303" y="985376"/>
            <a:ext cx="11473295" cy="347033"/>
          </a:xfrm>
        </p:spPr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Insert the Sub Title of Your Presentation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571744-D744-4EE9-88C7-314DD49B9F1F}"/>
              </a:ext>
            </a:extLst>
          </p:cNvPr>
          <p:cNvSpPr/>
          <p:nvPr/>
        </p:nvSpPr>
        <p:spPr>
          <a:xfrm>
            <a:off x="5455887" y="1943372"/>
            <a:ext cx="504000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63DFB7-0434-4048-877A-8A50623734FC}"/>
              </a:ext>
            </a:extLst>
          </p:cNvPr>
          <p:cNvSpPr txBox="1"/>
          <p:nvPr/>
        </p:nvSpPr>
        <p:spPr>
          <a:xfrm>
            <a:off x="2322521" y="1872210"/>
            <a:ext cx="3043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E30A7F-3D76-4FC9-B0D9-8DD8DD8F97D6}"/>
              </a:ext>
            </a:extLst>
          </p:cNvPr>
          <p:cNvSpPr/>
          <p:nvPr/>
        </p:nvSpPr>
        <p:spPr>
          <a:xfrm>
            <a:off x="6219400" y="1943372"/>
            <a:ext cx="504000" cy="50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3F16F7-F8C0-45F9-8EBE-ECBFBB92A7ED}"/>
              </a:ext>
            </a:extLst>
          </p:cNvPr>
          <p:cNvSpPr txBox="1"/>
          <p:nvPr/>
        </p:nvSpPr>
        <p:spPr>
          <a:xfrm>
            <a:off x="6833530" y="1872210"/>
            <a:ext cx="3043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그룹 42">
            <a:extLst>
              <a:ext uri="{FF2B5EF4-FFF2-40B4-BE49-F238E27FC236}">
                <a16:creationId xmlns:a16="http://schemas.microsoft.com/office/drawing/2014/main" id="{58536A0F-817C-4E96-B3AF-96FA3BD07716}"/>
              </a:ext>
            </a:extLst>
          </p:cNvPr>
          <p:cNvGrpSpPr/>
          <p:nvPr/>
        </p:nvGrpSpPr>
        <p:grpSpPr>
          <a:xfrm>
            <a:off x="912508" y="5251675"/>
            <a:ext cx="4230407" cy="944910"/>
            <a:chOff x="2279575" y="5092585"/>
            <a:chExt cx="4230407" cy="94490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5EB740-97C4-452C-8841-8E0F1FE44772}"/>
                </a:ext>
              </a:extLst>
            </p:cNvPr>
            <p:cNvSpPr txBox="1"/>
            <p:nvPr/>
          </p:nvSpPr>
          <p:spPr>
            <a:xfrm>
              <a:off x="2279575" y="5092585"/>
              <a:ext cx="4230407" cy="30777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7081D1-D733-4EA0-A203-87A0F96C9208}"/>
                </a:ext>
              </a:extLst>
            </p:cNvPr>
            <p:cNvSpPr txBox="1"/>
            <p:nvPr/>
          </p:nvSpPr>
          <p:spPr>
            <a:xfrm>
              <a:off x="2279575" y="5391164"/>
              <a:ext cx="423040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그룹 41">
            <a:extLst>
              <a:ext uri="{FF2B5EF4-FFF2-40B4-BE49-F238E27FC236}">
                <a16:creationId xmlns:a16="http://schemas.microsoft.com/office/drawing/2014/main" id="{43592109-F6F5-49CD-92C6-6669F2E273CC}"/>
              </a:ext>
            </a:extLst>
          </p:cNvPr>
          <p:cNvGrpSpPr/>
          <p:nvPr/>
        </p:nvGrpSpPr>
        <p:grpSpPr>
          <a:xfrm>
            <a:off x="7032105" y="5251675"/>
            <a:ext cx="4230407" cy="944910"/>
            <a:chOff x="7032103" y="5083387"/>
            <a:chExt cx="4230407" cy="94490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DAAC72B-1180-4E30-A9E1-81535202D839}"/>
                </a:ext>
              </a:extLst>
            </p:cNvPr>
            <p:cNvSpPr txBox="1"/>
            <p:nvPr/>
          </p:nvSpPr>
          <p:spPr>
            <a:xfrm>
              <a:off x="7032103" y="5083387"/>
              <a:ext cx="4230407" cy="307776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105D3C-3DBB-477A-9DFB-6FEF8EA0FAD9}"/>
                </a:ext>
              </a:extLst>
            </p:cNvPr>
            <p:cNvSpPr txBox="1"/>
            <p:nvPr/>
          </p:nvSpPr>
          <p:spPr>
            <a:xfrm>
              <a:off x="7032103" y="5381966"/>
              <a:ext cx="423040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4" name="Oval 1">
            <a:extLst>
              <a:ext uri="{FF2B5EF4-FFF2-40B4-BE49-F238E27FC236}">
                <a16:creationId xmlns:a16="http://schemas.microsoft.com/office/drawing/2014/main" id="{83887B98-711B-425A-93F3-E7F72E20BB05}"/>
              </a:ext>
            </a:extLst>
          </p:cNvPr>
          <p:cNvSpPr>
            <a:spLocks noChangeAspect="1"/>
          </p:cNvSpPr>
          <p:nvPr/>
        </p:nvSpPr>
        <p:spPr>
          <a:xfrm>
            <a:off x="5545888" y="2033372"/>
            <a:ext cx="324002" cy="324000"/>
          </a:xfrm>
          <a:custGeom>
            <a:avLst/>
            <a:gdLst/>
            <a:ahLst/>
            <a:cxnLst/>
            <a:rect l="l" t="t" r="r" b="b"/>
            <a:pathLst>
              <a:path w="3848188" h="3848188">
                <a:moveTo>
                  <a:pt x="1531053" y="504131"/>
                </a:moveTo>
                <a:lnTo>
                  <a:pt x="1531053" y="1481511"/>
                </a:lnTo>
                <a:lnTo>
                  <a:pt x="553673" y="1481511"/>
                </a:lnTo>
                <a:lnTo>
                  <a:pt x="553673" y="2263055"/>
                </a:lnTo>
                <a:lnTo>
                  <a:pt x="1531053" y="2263055"/>
                </a:lnTo>
                <a:lnTo>
                  <a:pt x="1531053" y="3240435"/>
                </a:lnTo>
                <a:lnTo>
                  <a:pt x="2312597" y="3240435"/>
                </a:lnTo>
                <a:lnTo>
                  <a:pt x="2312597" y="2263055"/>
                </a:lnTo>
                <a:lnTo>
                  <a:pt x="3289977" y="2263055"/>
                </a:lnTo>
                <a:lnTo>
                  <a:pt x="3289977" y="1481511"/>
                </a:lnTo>
                <a:lnTo>
                  <a:pt x="2312597" y="1481511"/>
                </a:lnTo>
                <a:lnTo>
                  <a:pt x="2312597" y="504131"/>
                </a:lnTo>
                <a:close/>
                <a:moveTo>
                  <a:pt x="1924094" y="0"/>
                </a:moveTo>
                <a:cubicBezTo>
                  <a:pt x="2986742" y="0"/>
                  <a:pt x="3848188" y="861446"/>
                  <a:pt x="3848188" y="1924094"/>
                </a:cubicBezTo>
                <a:cubicBezTo>
                  <a:pt x="3848188" y="2986742"/>
                  <a:pt x="2986742" y="3848188"/>
                  <a:pt x="1924094" y="3848188"/>
                </a:cubicBezTo>
                <a:cubicBezTo>
                  <a:pt x="861446" y="3848188"/>
                  <a:pt x="0" y="2986742"/>
                  <a:pt x="0" y="1924094"/>
                </a:cubicBezTo>
                <a:cubicBezTo>
                  <a:pt x="0" y="861446"/>
                  <a:pt x="861446" y="0"/>
                  <a:pt x="19240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73543D2-3309-428F-825B-42DC72ED6BC9}"/>
              </a:ext>
            </a:extLst>
          </p:cNvPr>
          <p:cNvSpPr>
            <a:spLocks noChangeAspect="1"/>
          </p:cNvSpPr>
          <p:nvPr/>
        </p:nvSpPr>
        <p:spPr>
          <a:xfrm>
            <a:off x="6322352" y="2033372"/>
            <a:ext cx="298096" cy="324000"/>
          </a:xfrm>
          <a:custGeom>
            <a:avLst/>
            <a:gdLst/>
            <a:ahLst/>
            <a:cxnLst/>
            <a:rect l="l" t="t" r="r" b="b"/>
            <a:pathLst>
              <a:path w="3860876" h="3940019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54" name="그룹 26">
            <a:extLst>
              <a:ext uri="{FF2B5EF4-FFF2-40B4-BE49-F238E27FC236}">
                <a16:creationId xmlns:a16="http://schemas.microsoft.com/office/drawing/2014/main" id="{383FF107-12F2-4E34-9E3B-E3A6A9E30D84}"/>
              </a:ext>
            </a:extLst>
          </p:cNvPr>
          <p:cNvGrpSpPr/>
          <p:nvPr/>
        </p:nvGrpSpPr>
        <p:grpSpPr>
          <a:xfrm>
            <a:off x="3298943" y="2600328"/>
            <a:ext cx="5594120" cy="2433210"/>
            <a:chOff x="3457575" y="2600325"/>
            <a:chExt cx="5172075" cy="2249637"/>
          </a:xfrm>
        </p:grpSpPr>
        <p:sp>
          <p:nvSpPr>
            <p:cNvPr id="55" name="자유형: 도형 37">
              <a:extLst>
                <a:ext uri="{FF2B5EF4-FFF2-40B4-BE49-F238E27FC236}">
                  <a16:creationId xmlns:a16="http://schemas.microsoft.com/office/drawing/2014/main" id="{E4ADB221-C8C5-489D-9942-5B3052DC85C0}"/>
                </a:ext>
              </a:extLst>
            </p:cNvPr>
            <p:cNvSpPr/>
            <p:nvPr/>
          </p:nvSpPr>
          <p:spPr>
            <a:xfrm>
              <a:off x="4962008" y="4382066"/>
              <a:ext cx="353449" cy="299910"/>
            </a:xfrm>
            <a:custGeom>
              <a:avLst/>
              <a:gdLst>
                <a:gd name="connsiteX0" fmla="*/ 75974 w 331029"/>
                <a:gd name="connsiteY0" fmla="*/ 0 h 265909"/>
                <a:gd name="connsiteX1" fmla="*/ 0 w 331029"/>
                <a:gd name="connsiteY1" fmla="*/ 265909 h 265909"/>
                <a:gd name="connsiteX2" fmla="*/ 279476 w 331029"/>
                <a:gd name="connsiteY2" fmla="*/ 233349 h 265909"/>
                <a:gd name="connsiteX3" fmla="*/ 331029 w 331029"/>
                <a:gd name="connsiteY3" fmla="*/ 97681 h 265909"/>
                <a:gd name="connsiteX4" fmla="*/ 75974 w 331029"/>
                <a:gd name="connsiteY4" fmla="*/ 0 h 265909"/>
                <a:gd name="connsiteX0" fmla="*/ 75974 w 331029"/>
                <a:gd name="connsiteY0" fmla="*/ 0 h 265909"/>
                <a:gd name="connsiteX1" fmla="*/ 0 w 331029"/>
                <a:gd name="connsiteY1" fmla="*/ 265909 h 265909"/>
                <a:gd name="connsiteX2" fmla="*/ 279476 w 331029"/>
                <a:gd name="connsiteY2" fmla="*/ 233349 h 265909"/>
                <a:gd name="connsiteX3" fmla="*/ 331029 w 331029"/>
                <a:gd name="connsiteY3" fmla="*/ 97681 h 265909"/>
                <a:gd name="connsiteX4" fmla="*/ 75974 w 331029"/>
                <a:gd name="connsiteY4" fmla="*/ 0 h 265909"/>
                <a:gd name="connsiteX0" fmla="*/ 75974 w 325602"/>
                <a:gd name="connsiteY0" fmla="*/ 0 h 265909"/>
                <a:gd name="connsiteX1" fmla="*/ 0 w 325602"/>
                <a:gd name="connsiteY1" fmla="*/ 265909 h 265909"/>
                <a:gd name="connsiteX2" fmla="*/ 279476 w 325602"/>
                <a:gd name="connsiteY2" fmla="*/ 233349 h 265909"/>
                <a:gd name="connsiteX3" fmla="*/ 325602 w 325602"/>
                <a:gd name="connsiteY3" fmla="*/ 100394 h 265909"/>
                <a:gd name="connsiteX4" fmla="*/ 75974 w 325602"/>
                <a:gd name="connsiteY4" fmla="*/ 0 h 265909"/>
                <a:gd name="connsiteX0" fmla="*/ 75974 w 325602"/>
                <a:gd name="connsiteY0" fmla="*/ 0 h 265909"/>
                <a:gd name="connsiteX1" fmla="*/ 0 w 325602"/>
                <a:gd name="connsiteY1" fmla="*/ 265909 h 265909"/>
                <a:gd name="connsiteX2" fmla="*/ 279476 w 325602"/>
                <a:gd name="connsiteY2" fmla="*/ 233349 h 265909"/>
                <a:gd name="connsiteX3" fmla="*/ 325602 w 325602"/>
                <a:gd name="connsiteY3" fmla="*/ 100394 h 265909"/>
                <a:gd name="connsiteX4" fmla="*/ 75974 w 325602"/>
                <a:gd name="connsiteY4" fmla="*/ 0 h 265909"/>
                <a:gd name="connsiteX0" fmla="*/ 75974 w 325602"/>
                <a:gd name="connsiteY0" fmla="*/ 0 h 265909"/>
                <a:gd name="connsiteX1" fmla="*/ 0 w 325602"/>
                <a:gd name="connsiteY1" fmla="*/ 265909 h 265909"/>
                <a:gd name="connsiteX2" fmla="*/ 268622 w 325602"/>
                <a:gd name="connsiteY2" fmla="*/ 227923 h 265909"/>
                <a:gd name="connsiteX3" fmla="*/ 325602 w 325602"/>
                <a:gd name="connsiteY3" fmla="*/ 100394 h 265909"/>
                <a:gd name="connsiteX4" fmla="*/ 75974 w 325602"/>
                <a:gd name="connsiteY4" fmla="*/ 0 h 265909"/>
                <a:gd name="connsiteX0" fmla="*/ 75974 w 325602"/>
                <a:gd name="connsiteY0" fmla="*/ 0 h 276099"/>
                <a:gd name="connsiteX1" fmla="*/ 0 w 325602"/>
                <a:gd name="connsiteY1" fmla="*/ 265909 h 276099"/>
                <a:gd name="connsiteX2" fmla="*/ 268622 w 325602"/>
                <a:gd name="connsiteY2" fmla="*/ 227923 h 276099"/>
                <a:gd name="connsiteX3" fmla="*/ 325602 w 325602"/>
                <a:gd name="connsiteY3" fmla="*/ 100394 h 276099"/>
                <a:gd name="connsiteX4" fmla="*/ 75974 w 325602"/>
                <a:gd name="connsiteY4" fmla="*/ 0 h 276099"/>
                <a:gd name="connsiteX0" fmla="*/ 94967 w 344595"/>
                <a:gd name="connsiteY0" fmla="*/ 0 h 274039"/>
                <a:gd name="connsiteX1" fmla="*/ 0 w 344595"/>
                <a:gd name="connsiteY1" fmla="*/ 260483 h 274039"/>
                <a:gd name="connsiteX2" fmla="*/ 287615 w 344595"/>
                <a:gd name="connsiteY2" fmla="*/ 227923 h 274039"/>
                <a:gd name="connsiteX3" fmla="*/ 344595 w 344595"/>
                <a:gd name="connsiteY3" fmla="*/ 100394 h 274039"/>
                <a:gd name="connsiteX4" fmla="*/ 94967 w 344595"/>
                <a:gd name="connsiteY4" fmla="*/ 0 h 274039"/>
                <a:gd name="connsiteX0" fmla="*/ 75973 w 325601"/>
                <a:gd name="connsiteY0" fmla="*/ 0 h 274039"/>
                <a:gd name="connsiteX1" fmla="*/ 0 w 325601"/>
                <a:gd name="connsiteY1" fmla="*/ 260483 h 274039"/>
                <a:gd name="connsiteX2" fmla="*/ 268621 w 325601"/>
                <a:gd name="connsiteY2" fmla="*/ 227923 h 274039"/>
                <a:gd name="connsiteX3" fmla="*/ 325601 w 325601"/>
                <a:gd name="connsiteY3" fmla="*/ 100394 h 274039"/>
                <a:gd name="connsiteX4" fmla="*/ 75973 w 325601"/>
                <a:gd name="connsiteY4" fmla="*/ 0 h 274039"/>
                <a:gd name="connsiteX0" fmla="*/ 103821 w 353449"/>
                <a:gd name="connsiteY0" fmla="*/ 0 h 274039"/>
                <a:gd name="connsiteX1" fmla="*/ 27848 w 353449"/>
                <a:gd name="connsiteY1" fmla="*/ 260483 h 274039"/>
                <a:gd name="connsiteX2" fmla="*/ 296469 w 353449"/>
                <a:gd name="connsiteY2" fmla="*/ 227923 h 274039"/>
                <a:gd name="connsiteX3" fmla="*/ 353449 w 353449"/>
                <a:gd name="connsiteY3" fmla="*/ 100394 h 274039"/>
                <a:gd name="connsiteX4" fmla="*/ 103821 w 353449"/>
                <a:gd name="connsiteY4" fmla="*/ 0 h 274039"/>
                <a:gd name="connsiteX0" fmla="*/ 103821 w 353449"/>
                <a:gd name="connsiteY0" fmla="*/ 0 h 296567"/>
                <a:gd name="connsiteX1" fmla="*/ 27848 w 353449"/>
                <a:gd name="connsiteY1" fmla="*/ 260483 h 296567"/>
                <a:gd name="connsiteX2" fmla="*/ 296469 w 353449"/>
                <a:gd name="connsiteY2" fmla="*/ 227923 h 296567"/>
                <a:gd name="connsiteX3" fmla="*/ 353449 w 353449"/>
                <a:gd name="connsiteY3" fmla="*/ 100394 h 296567"/>
                <a:gd name="connsiteX4" fmla="*/ 103821 w 353449"/>
                <a:gd name="connsiteY4" fmla="*/ 0 h 296567"/>
                <a:gd name="connsiteX0" fmla="*/ 103821 w 353449"/>
                <a:gd name="connsiteY0" fmla="*/ 0 h 296567"/>
                <a:gd name="connsiteX1" fmla="*/ 27848 w 353449"/>
                <a:gd name="connsiteY1" fmla="*/ 260483 h 296567"/>
                <a:gd name="connsiteX2" fmla="*/ 296469 w 353449"/>
                <a:gd name="connsiteY2" fmla="*/ 227923 h 296567"/>
                <a:gd name="connsiteX3" fmla="*/ 353449 w 353449"/>
                <a:gd name="connsiteY3" fmla="*/ 100394 h 296567"/>
                <a:gd name="connsiteX4" fmla="*/ 103821 w 353449"/>
                <a:gd name="connsiteY4" fmla="*/ 0 h 296567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449" h="299910">
                  <a:moveTo>
                    <a:pt x="103821" y="0"/>
                  </a:moveTo>
                  <a:cubicBezTo>
                    <a:pt x="13376" y="77782"/>
                    <a:pt x="-33654" y="190841"/>
                    <a:pt x="27848" y="260483"/>
                  </a:cubicBezTo>
                  <a:cubicBezTo>
                    <a:pt x="109249" y="318369"/>
                    <a:pt x="215068" y="316559"/>
                    <a:pt x="296469" y="227923"/>
                  </a:cubicBezTo>
                  <a:cubicBezTo>
                    <a:pt x="348058" y="147391"/>
                    <a:pt x="323621" y="185744"/>
                    <a:pt x="353449" y="100394"/>
                  </a:cubicBezTo>
                  <a:lnTo>
                    <a:pt x="103821" y="0"/>
                  </a:lnTo>
                  <a:close/>
                </a:path>
              </a:pathLst>
            </a:custGeom>
            <a:solidFill>
              <a:srgbClr val="F3AD8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" name="자유형: 도형 29">
              <a:extLst>
                <a:ext uri="{FF2B5EF4-FFF2-40B4-BE49-F238E27FC236}">
                  <a16:creationId xmlns:a16="http://schemas.microsoft.com/office/drawing/2014/main" id="{C2DAC738-7991-471D-91A2-314F051AC024}"/>
                </a:ext>
              </a:extLst>
            </p:cNvPr>
            <p:cNvSpPr/>
            <p:nvPr/>
          </p:nvSpPr>
          <p:spPr>
            <a:xfrm>
              <a:off x="6378493" y="3507475"/>
              <a:ext cx="1291549" cy="752856"/>
            </a:xfrm>
            <a:custGeom>
              <a:avLst/>
              <a:gdLst>
                <a:gd name="connsiteX0" fmla="*/ 1132764 w 1303361"/>
                <a:gd name="connsiteY0" fmla="*/ 23884 h 771098"/>
                <a:gd name="connsiteX1" fmla="*/ 1303361 w 1303361"/>
                <a:gd name="connsiteY1" fmla="*/ 409433 h 771098"/>
                <a:gd name="connsiteX2" fmla="*/ 870044 w 1303361"/>
                <a:gd name="connsiteY2" fmla="*/ 771098 h 771098"/>
                <a:gd name="connsiteX3" fmla="*/ 0 w 1303361"/>
                <a:gd name="connsiteY3" fmla="*/ 0 h 771098"/>
                <a:gd name="connsiteX4" fmla="*/ 1132764 w 1303361"/>
                <a:gd name="connsiteY4" fmla="*/ 23884 h 771098"/>
                <a:gd name="connsiteX0" fmla="*/ 1108881 w 1279478"/>
                <a:gd name="connsiteY0" fmla="*/ 3412 h 750626"/>
                <a:gd name="connsiteX1" fmla="*/ 1279478 w 1279478"/>
                <a:gd name="connsiteY1" fmla="*/ 388961 h 750626"/>
                <a:gd name="connsiteX2" fmla="*/ 846161 w 1279478"/>
                <a:gd name="connsiteY2" fmla="*/ 750626 h 750626"/>
                <a:gd name="connsiteX3" fmla="*/ 0 w 1279478"/>
                <a:gd name="connsiteY3" fmla="*/ 0 h 750626"/>
                <a:gd name="connsiteX4" fmla="*/ 1108881 w 1279478"/>
                <a:gd name="connsiteY4" fmla="*/ 3412 h 750626"/>
                <a:gd name="connsiteX0" fmla="*/ 1108881 w 1279478"/>
                <a:gd name="connsiteY0" fmla="*/ 0 h 754038"/>
                <a:gd name="connsiteX1" fmla="*/ 1279478 w 1279478"/>
                <a:gd name="connsiteY1" fmla="*/ 392373 h 754038"/>
                <a:gd name="connsiteX2" fmla="*/ 846161 w 1279478"/>
                <a:gd name="connsiteY2" fmla="*/ 754038 h 754038"/>
                <a:gd name="connsiteX3" fmla="*/ 0 w 1279478"/>
                <a:gd name="connsiteY3" fmla="*/ 3412 h 754038"/>
                <a:gd name="connsiteX4" fmla="*/ 1108881 w 1279478"/>
                <a:gd name="connsiteY4" fmla="*/ 0 h 754038"/>
                <a:gd name="connsiteX0" fmla="*/ 1108881 w 1279478"/>
                <a:gd name="connsiteY0" fmla="*/ 0 h 754038"/>
                <a:gd name="connsiteX1" fmla="*/ 1279478 w 1279478"/>
                <a:gd name="connsiteY1" fmla="*/ 392373 h 754038"/>
                <a:gd name="connsiteX2" fmla="*/ 846161 w 1279478"/>
                <a:gd name="connsiteY2" fmla="*/ 754038 h 754038"/>
                <a:gd name="connsiteX3" fmla="*/ 0 w 1279478"/>
                <a:gd name="connsiteY3" fmla="*/ 3412 h 754038"/>
                <a:gd name="connsiteX4" fmla="*/ 1108881 w 1279478"/>
                <a:gd name="connsiteY4" fmla="*/ 0 h 754038"/>
                <a:gd name="connsiteX0" fmla="*/ 1108881 w 1279478"/>
                <a:gd name="connsiteY0" fmla="*/ 0 h 740390"/>
                <a:gd name="connsiteX1" fmla="*/ 1279478 w 1279478"/>
                <a:gd name="connsiteY1" fmla="*/ 392373 h 740390"/>
                <a:gd name="connsiteX2" fmla="*/ 859809 w 1279478"/>
                <a:gd name="connsiteY2" fmla="*/ 740390 h 740390"/>
                <a:gd name="connsiteX3" fmla="*/ 0 w 1279478"/>
                <a:gd name="connsiteY3" fmla="*/ 3412 h 740390"/>
                <a:gd name="connsiteX4" fmla="*/ 1108881 w 1279478"/>
                <a:gd name="connsiteY4" fmla="*/ 0 h 740390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20952 w 1291549"/>
                <a:gd name="connsiteY0" fmla="*/ 0 h 743802"/>
                <a:gd name="connsiteX1" fmla="*/ 1291549 w 1291549"/>
                <a:gd name="connsiteY1" fmla="*/ 392373 h 743802"/>
                <a:gd name="connsiteX2" fmla="*/ 868468 w 1291549"/>
                <a:gd name="connsiteY2" fmla="*/ 743802 h 743802"/>
                <a:gd name="connsiteX3" fmla="*/ 0 w 1291549"/>
                <a:gd name="connsiteY3" fmla="*/ 6430 h 743802"/>
                <a:gd name="connsiteX4" fmla="*/ 1120952 w 1291549"/>
                <a:gd name="connsiteY4" fmla="*/ 0 h 743802"/>
                <a:gd name="connsiteX0" fmla="*/ 1120952 w 1291549"/>
                <a:gd name="connsiteY0" fmla="*/ 0 h 743802"/>
                <a:gd name="connsiteX1" fmla="*/ 1291549 w 1291549"/>
                <a:gd name="connsiteY1" fmla="*/ 392373 h 743802"/>
                <a:gd name="connsiteX2" fmla="*/ 868468 w 1291549"/>
                <a:gd name="connsiteY2" fmla="*/ 743802 h 743802"/>
                <a:gd name="connsiteX3" fmla="*/ 0 w 1291549"/>
                <a:gd name="connsiteY3" fmla="*/ 6430 h 743802"/>
                <a:gd name="connsiteX4" fmla="*/ 1120952 w 1291549"/>
                <a:gd name="connsiteY4" fmla="*/ 0 h 743802"/>
                <a:gd name="connsiteX0" fmla="*/ 1120952 w 1291549"/>
                <a:gd name="connsiteY0" fmla="*/ 0 h 752856"/>
                <a:gd name="connsiteX1" fmla="*/ 1291549 w 1291549"/>
                <a:gd name="connsiteY1" fmla="*/ 392373 h 752856"/>
                <a:gd name="connsiteX2" fmla="*/ 865450 w 1291549"/>
                <a:gd name="connsiteY2" fmla="*/ 752856 h 752856"/>
                <a:gd name="connsiteX3" fmla="*/ 0 w 1291549"/>
                <a:gd name="connsiteY3" fmla="*/ 6430 h 752856"/>
                <a:gd name="connsiteX4" fmla="*/ 1120952 w 1291549"/>
                <a:gd name="connsiteY4" fmla="*/ 0 h 752856"/>
                <a:gd name="connsiteX0" fmla="*/ 1120952 w 1291549"/>
                <a:gd name="connsiteY0" fmla="*/ 0 h 752856"/>
                <a:gd name="connsiteX1" fmla="*/ 1291549 w 1291549"/>
                <a:gd name="connsiteY1" fmla="*/ 392373 h 752856"/>
                <a:gd name="connsiteX2" fmla="*/ 865450 w 1291549"/>
                <a:gd name="connsiteY2" fmla="*/ 752856 h 752856"/>
                <a:gd name="connsiteX3" fmla="*/ 0 w 1291549"/>
                <a:gd name="connsiteY3" fmla="*/ 6430 h 752856"/>
                <a:gd name="connsiteX4" fmla="*/ 1120952 w 1291549"/>
                <a:gd name="connsiteY4" fmla="*/ 0 h 7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1549" h="752856">
                  <a:moveTo>
                    <a:pt x="1120952" y="0"/>
                  </a:moveTo>
                  <a:lnTo>
                    <a:pt x="1291549" y="392373"/>
                  </a:lnTo>
                  <a:cubicBezTo>
                    <a:pt x="1112991" y="495868"/>
                    <a:pt x="1095187" y="659596"/>
                    <a:pt x="865450" y="752856"/>
                  </a:cubicBezTo>
                  <a:cubicBezTo>
                    <a:pt x="620927" y="501465"/>
                    <a:pt x="279431" y="259656"/>
                    <a:pt x="0" y="6430"/>
                  </a:cubicBezTo>
                  <a:lnTo>
                    <a:pt x="1120952" y="0"/>
                  </a:lnTo>
                  <a:close/>
                </a:path>
              </a:pathLst>
            </a:custGeom>
            <a:solidFill>
              <a:srgbClr val="F3AD8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7" name="자유형: 도형 30">
              <a:extLst>
                <a:ext uri="{FF2B5EF4-FFF2-40B4-BE49-F238E27FC236}">
                  <a16:creationId xmlns:a16="http://schemas.microsoft.com/office/drawing/2014/main" id="{DA664A0F-0395-411C-832F-DCBE63107FCB}"/>
                </a:ext>
              </a:extLst>
            </p:cNvPr>
            <p:cNvSpPr/>
            <p:nvPr/>
          </p:nvSpPr>
          <p:spPr>
            <a:xfrm>
              <a:off x="4473055" y="2964975"/>
              <a:ext cx="2816358" cy="1884987"/>
            </a:xfrm>
            <a:custGeom>
              <a:avLst/>
              <a:gdLst>
                <a:gd name="connsiteX0" fmla="*/ 283191 w 2808027"/>
                <a:gd name="connsiteY0" fmla="*/ 180833 h 1859508"/>
                <a:gd name="connsiteX1" fmla="*/ 0 w 2808027"/>
                <a:gd name="connsiteY1" fmla="*/ 94510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4510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4510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4510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2804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2804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2804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63056"/>
                <a:gd name="connsiteX1" fmla="*/ 0 w 2808027"/>
                <a:gd name="connsiteY1" fmla="*/ 928048 h 1863056"/>
                <a:gd name="connsiteX2" fmla="*/ 2019868 w 2808027"/>
                <a:gd name="connsiteY2" fmla="*/ 1859508 h 1863056"/>
                <a:gd name="connsiteX3" fmla="*/ 1941394 w 2808027"/>
                <a:gd name="connsiteY3" fmla="*/ 1620672 h 1863056"/>
                <a:gd name="connsiteX4" fmla="*/ 2265528 w 2808027"/>
                <a:gd name="connsiteY4" fmla="*/ 1719618 h 1863056"/>
                <a:gd name="connsiteX5" fmla="*/ 2187053 w 2808027"/>
                <a:gd name="connsiteY5" fmla="*/ 1528549 h 1863056"/>
                <a:gd name="connsiteX6" fmla="*/ 2518012 w 2808027"/>
                <a:gd name="connsiteY6" fmla="*/ 1624084 h 1863056"/>
                <a:gd name="connsiteX7" fmla="*/ 2429301 w 2808027"/>
                <a:gd name="connsiteY7" fmla="*/ 1371600 h 1863056"/>
                <a:gd name="connsiteX8" fmla="*/ 2808027 w 2808027"/>
                <a:gd name="connsiteY8" fmla="*/ 1501254 h 1863056"/>
                <a:gd name="connsiteX9" fmla="*/ 2770495 w 2808027"/>
                <a:gd name="connsiteY9" fmla="*/ 1276066 h 1863056"/>
                <a:gd name="connsiteX10" fmla="*/ 1897039 w 2808027"/>
                <a:gd name="connsiteY10" fmla="*/ 542499 h 1863056"/>
                <a:gd name="connsiteX11" fmla="*/ 1716206 w 2808027"/>
                <a:gd name="connsiteY11" fmla="*/ 98946 h 1863056"/>
                <a:gd name="connsiteX12" fmla="*/ 1392071 w 2808027"/>
                <a:gd name="connsiteY12" fmla="*/ 0 h 1863056"/>
                <a:gd name="connsiteX13" fmla="*/ 283191 w 2808027"/>
                <a:gd name="connsiteY13" fmla="*/ 180833 h 1863056"/>
                <a:gd name="connsiteX0" fmla="*/ 283191 w 2808027"/>
                <a:gd name="connsiteY0" fmla="*/ 180833 h 1863056"/>
                <a:gd name="connsiteX1" fmla="*/ 0 w 2808027"/>
                <a:gd name="connsiteY1" fmla="*/ 928048 h 1863056"/>
                <a:gd name="connsiteX2" fmla="*/ 2019868 w 2808027"/>
                <a:gd name="connsiteY2" fmla="*/ 1859508 h 1863056"/>
                <a:gd name="connsiteX3" fmla="*/ 1941394 w 2808027"/>
                <a:gd name="connsiteY3" fmla="*/ 1620672 h 1863056"/>
                <a:gd name="connsiteX4" fmla="*/ 2265528 w 2808027"/>
                <a:gd name="connsiteY4" fmla="*/ 1719618 h 1863056"/>
                <a:gd name="connsiteX5" fmla="*/ 2187053 w 2808027"/>
                <a:gd name="connsiteY5" fmla="*/ 1528549 h 1863056"/>
                <a:gd name="connsiteX6" fmla="*/ 2518012 w 2808027"/>
                <a:gd name="connsiteY6" fmla="*/ 1624084 h 1863056"/>
                <a:gd name="connsiteX7" fmla="*/ 2429301 w 2808027"/>
                <a:gd name="connsiteY7" fmla="*/ 1371600 h 1863056"/>
                <a:gd name="connsiteX8" fmla="*/ 2808027 w 2808027"/>
                <a:gd name="connsiteY8" fmla="*/ 1501254 h 1863056"/>
                <a:gd name="connsiteX9" fmla="*/ 2770495 w 2808027"/>
                <a:gd name="connsiteY9" fmla="*/ 1276066 h 1863056"/>
                <a:gd name="connsiteX10" fmla="*/ 1897039 w 2808027"/>
                <a:gd name="connsiteY10" fmla="*/ 542499 h 1863056"/>
                <a:gd name="connsiteX11" fmla="*/ 1716206 w 2808027"/>
                <a:gd name="connsiteY11" fmla="*/ 98946 h 1863056"/>
                <a:gd name="connsiteX12" fmla="*/ 1392071 w 2808027"/>
                <a:gd name="connsiteY12" fmla="*/ 0 h 1863056"/>
                <a:gd name="connsiteX13" fmla="*/ 283191 w 2808027"/>
                <a:gd name="connsiteY13" fmla="*/ 180833 h 1863056"/>
                <a:gd name="connsiteX0" fmla="*/ 283191 w 2808027"/>
                <a:gd name="connsiteY0" fmla="*/ 180833 h 1876894"/>
                <a:gd name="connsiteX1" fmla="*/ 0 w 2808027"/>
                <a:gd name="connsiteY1" fmla="*/ 928048 h 1876894"/>
                <a:gd name="connsiteX2" fmla="*/ 2019868 w 2808027"/>
                <a:gd name="connsiteY2" fmla="*/ 1859508 h 1876894"/>
                <a:gd name="connsiteX3" fmla="*/ 1941394 w 2808027"/>
                <a:gd name="connsiteY3" fmla="*/ 1620672 h 1876894"/>
                <a:gd name="connsiteX4" fmla="*/ 2265528 w 2808027"/>
                <a:gd name="connsiteY4" fmla="*/ 1719618 h 1876894"/>
                <a:gd name="connsiteX5" fmla="*/ 2187053 w 2808027"/>
                <a:gd name="connsiteY5" fmla="*/ 1528549 h 1876894"/>
                <a:gd name="connsiteX6" fmla="*/ 2518012 w 2808027"/>
                <a:gd name="connsiteY6" fmla="*/ 1624084 h 1876894"/>
                <a:gd name="connsiteX7" fmla="*/ 2429301 w 2808027"/>
                <a:gd name="connsiteY7" fmla="*/ 1371600 h 1876894"/>
                <a:gd name="connsiteX8" fmla="*/ 2808027 w 2808027"/>
                <a:gd name="connsiteY8" fmla="*/ 1501254 h 1876894"/>
                <a:gd name="connsiteX9" fmla="*/ 2770495 w 2808027"/>
                <a:gd name="connsiteY9" fmla="*/ 1276066 h 1876894"/>
                <a:gd name="connsiteX10" fmla="*/ 1897039 w 2808027"/>
                <a:gd name="connsiteY10" fmla="*/ 542499 h 1876894"/>
                <a:gd name="connsiteX11" fmla="*/ 1716206 w 2808027"/>
                <a:gd name="connsiteY11" fmla="*/ 98946 h 1876894"/>
                <a:gd name="connsiteX12" fmla="*/ 1392071 w 2808027"/>
                <a:gd name="connsiteY12" fmla="*/ 0 h 1876894"/>
                <a:gd name="connsiteX13" fmla="*/ 283191 w 2808027"/>
                <a:gd name="connsiteY13" fmla="*/ 180833 h 1876894"/>
                <a:gd name="connsiteX0" fmla="*/ 283191 w 2808027"/>
                <a:gd name="connsiteY0" fmla="*/ 180833 h 1878386"/>
                <a:gd name="connsiteX1" fmla="*/ 0 w 2808027"/>
                <a:gd name="connsiteY1" fmla="*/ 928048 h 1878386"/>
                <a:gd name="connsiteX2" fmla="*/ 2019868 w 2808027"/>
                <a:gd name="connsiteY2" fmla="*/ 1859508 h 1878386"/>
                <a:gd name="connsiteX3" fmla="*/ 1941394 w 2808027"/>
                <a:gd name="connsiteY3" fmla="*/ 1620672 h 1878386"/>
                <a:gd name="connsiteX4" fmla="*/ 2265528 w 2808027"/>
                <a:gd name="connsiteY4" fmla="*/ 1719618 h 1878386"/>
                <a:gd name="connsiteX5" fmla="*/ 2187053 w 2808027"/>
                <a:gd name="connsiteY5" fmla="*/ 1528549 h 1878386"/>
                <a:gd name="connsiteX6" fmla="*/ 2518012 w 2808027"/>
                <a:gd name="connsiteY6" fmla="*/ 1624084 h 1878386"/>
                <a:gd name="connsiteX7" fmla="*/ 2429301 w 2808027"/>
                <a:gd name="connsiteY7" fmla="*/ 1371600 h 1878386"/>
                <a:gd name="connsiteX8" fmla="*/ 2808027 w 2808027"/>
                <a:gd name="connsiteY8" fmla="*/ 1501254 h 1878386"/>
                <a:gd name="connsiteX9" fmla="*/ 2770495 w 2808027"/>
                <a:gd name="connsiteY9" fmla="*/ 1276066 h 1878386"/>
                <a:gd name="connsiteX10" fmla="*/ 1897039 w 2808027"/>
                <a:gd name="connsiteY10" fmla="*/ 542499 h 1878386"/>
                <a:gd name="connsiteX11" fmla="*/ 1716206 w 2808027"/>
                <a:gd name="connsiteY11" fmla="*/ 98946 h 1878386"/>
                <a:gd name="connsiteX12" fmla="*/ 1392071 w 2808027"/>
                <a:gd name="connsiteY12" fmla="*/ 0 h 1878386"/>
                <a:gd name="connsiteX13" fmla="*/ 283191 w 2808027"/>
                <a:gd name="connsiteY13" fmla="*/ 180833 h 1878386"/>
                <a:gd name="connsiteX0" fmla="*/ 283191 w 2808027"/>
                <a:gd name="connsiteY0" fmla="*/ 180833 h 1878386"/>
                <a:gd name="connsiteX1" fmla="*/ 0 w 2808027"/>
                <a:gd name="connsiteY1" fmla="*/ 928048 h 1878386"/>
                <a:gd name="connsiteX2" fmla="*/ 2019868 w 2808027"/>
                <a:gd name="connsiteY2" fmla="*/ 1859508 h 1878386"/>
                <a:gd name="connsiteX3" fmla="*/ 1941394 w 2808027"/>
                <a:gd name="connsiteY3" fmla="*/ 1620672 h 1878386"/>
                <a:gd name="connsiteX4" fmla="*/ 2265528 w 2808027"/>
                <a:gd name="connsiteY4" fmla="*/ 1719618 h 1878386"/>
                <a:gd name="connsiteX5" fmla="*/ 2187053 w 2808027"/>
                <a:gd name="connsiteY5" fmla="*/ 1528549 h 1878386"/>
                <a:gd name="connsiteX6" fmla="*/ 2518012 w 2808027"/>
                <a:gd name="connsiteY6" fmla="*/ 1624084 h 1878386"/>
                <a:gd name="connsiteX7" fmla="*/ 2429301 w 2808027"/>
                <a:gd name="connsiteY7" fmla="*/ 1371600 h 1878386"/>
                <a:gd name="connsiteX8" fmla="*/ 2808027 w 2808027"/>
                <a:gd name="connsiteY8" fmla="*/ 1501254 h 1878386"/>
                <a:gd name="connsiteX9" fmla="*/ 2770495 w 2808027"/>
                <a:gd name="connsiteY9" fmla="*/ 1276066 h 1878386"/>
                <a:gd name="connsiteX10" fmla="*/ 1897039 w 2808027"/>
                <a:gd name="connsiteY10" fmla="*/ 542499 h 1878386"/>
                <a:gd name="connsiteX11" fmla="*/ 1716206 w 2808027"/>
                <a:gd name="connsiteY11" fmla="*/ 98946 h 1878386"/>
                <a:gd name="connsiteX12" fmla="*/ 1392071 w 2808027"/>
                <a:gd name="connsiteY12" fmla="*/ 0 h 1878386"/>
                <a:gd name="connsiteX13" fmla="*/ 283191 w 2808027"/>
                <a:gd name="connsiteY13" fmla="*/ 180833 h 1878386"/>
                <a:gd name="connsiteX0" fmla="*/ 283191 w 2808027"/>
                <a:gd name="connsiteY0" fmla="*/ 180833 h 1859509"/>
                <a:gd name="connsiteX1" fmla="*/ 0 w 2808027"/>
                <a:gd name="connsiteY1" fmla="*/ 928048 h 1859509"/>
                <a:gd name="connsiteX2" fmla="*/ 1122528 w 2808027"/>
                <a:gd name="connsiteY2" fmla="*/ 1579728 h 1859509"/>
                <a:gd name="connsiteX3" fmla="*/ 2019868 w 2808027"/>
                <a:gd name="connsiteY3" fmla="*/ 1859508 h 1859509"/>
                <a:gd name="connsiteX4" fmla="*/ 1941394 w 2808027"/>
                <a:gd name="connsiteY4" fmla="*/ 1620672 h 1859509"/>
                <a:gd name="connsiteX5" fmla="*/ 2265528 w 2808027"/>
                <a:gd name="connsiteY5" fmla="*/ 1719618 h 1859509"/>
                <a:gd name="connsiteX6" fmla="*/ 2187053 w 2808027"/>
                <a:gd name="connsiteY6" fmla="*/ 1528549 h 1859509"/>
                <a:gd name="connsiteX7" fmla="*/ 2518012 w 2808027"/>
                <a:gd name="connsiteY7" fmla="*/ 1624084 h 1859509"/>
                <a:gd name="connsiteX8" fmla="*/ 2429301 w 2808027"/>
                <a:gd name="connsiteY8" fmla="*/ 1371600 h 1859509"/>
                <a:gd name="connsiteX9" fmla="*/ 2808027 w 2808027"/>
                <a:gd name="connsiteY9" fmla="*/ 1501254 h 1859509"/>
                <a:gd name="connsiteX10" fmla="*/ 2770495 w 2808027"/>
                <a:gd name="connsiteY10" fmla="*/ 1276066 h 1859509"/>
                <a:gd name="connsiteX11" fmla="*/ 1897039 w 2808027"/>
                <a:gd name="connsiteY11" fmla="*/ 542499 h 1859509"/>
                <a:gd name="connsiteX12" fmla="*/ 1716206 w 2808027"/>
                <a:gd name="connsiteY12" fmla="*/ 98946 h 1859509"/>
                <a:gd name="connsiteX13" fmla="*/ 1392071 w 2808027"/>
                <a:gd name="connsiteY13" fmla="*/ 0 h 1859509"/>
                <a:gd name="connsiteX14" fmla="*/ 283191 w 2808027"/>
                <a:gd name="connsiteY14" fmla="*/ 180833 h 1859509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098644 w 2808027"/>
                <a:gd name="connsiteY2" fmla="*/ 160702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098644 w 2808027"/>
                <a:gd name="connsiteY2" fmla="*/ 160702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098644 w 2808027"/>
                <a:gd name="connsiteY2" fmla="*/ 160702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119115 w 2808027"/>
                <a:gd name="connsiteY2" fmla="*/ 162408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119115 w 2808027"/>
                <a:gd name="connsiteY2" fmla="*/ 162408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119115 w 2808027"/>
                <a:gd name="connsiteY2" fmla="*/ 162408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119115 w 2808027"/>
                <a:gd name="connsiteY2" fmla="*/ 162408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77464"/>
                <a:gd name="connsiteX1" fmla="*/ 0 w 2808027"/>
                <a:gd name="connsiteY1" fmla="*/ 928048 h 1877464"/>
                <a:gd name="connsiteX2" fmla="*/ 1119115 w 2808027"/>
                <a:gd name="connsiteY2" fmla="*/ 1624084 h 1877464"/>
                <a:gd name="connsiteX3" fmla="*/ 2019868 w 2808027"/>
                <a:gd name="connsiteY3" fmla="*/ 1859508 h 1877464"/>
                <a:gd name="connsiteX4" fmla="*/ 1941394 w 2808027"/>
                <a:gd name="connsiteY4" fmla="*/ 1620672 h 1877464"/>
                <a:gd name="connsiteX5" fmla="*/ 2265528 w 2808027"/>
                <a:gd name="connsiteY5" fmla="*/ 1719618 h 1877464"/>
                <a:gd name="connsiteX6" fmla="*/ 2187053 w 2808027"/>
                <a:gd name="connsiteY6" fmla="*/ 1528549 h 1877464"/>
                <a:gd name="connsiteX7" fmla="*/ 2518012 w 2808027"/>
                <a:gd name="connsiteY7" fmla="*/ 1624084 h 1877464"/>
                <a:gd name="connsiteX8" fmla="*/ 2429301 w 2808027"/>
                <a:gd name="connsiteY8" fmla="*/ 1371600 h 1877464"/>
                <a:gd name="connsiteX9" fmla="*/ 2808027 w 2808027"/>
                <a:gd name="connsiteY9" fmla="*/ 1501254 h 1877464"/>
                <a:gd name="connsiteX10" fmla="*/ 2770495 w 2808027"/>
                <a:gd name="connsiteY10" fmla="*/ 1276066 h 1877464"/>
                <a:gd name="connsiteX11" fmla="*/ 1897039 w 2808027"/>
                <a:gd name="connsiteY11" fmla="*/ 542499 h 1877464"/>
                <a:gd name="connsiteX12" fmla="*/ 1716206 w 2808027"/>
                <a:gd name="connsiteY12" fmla="*/ 98946 h 1877464"/>
                <a:gd name="connsiteX13" fmla="*/ 1392071 w 2808027"/>
                <a:gd name="connsiteY13" fmla="*/ 0 h 1877464"/>
                <a:gd name="connsiteX14" fmla="*/ 283191 w 2808027"/>
                <a:gd name="connsiteY14" fmla="*/ 180833 h 1877464"/>
                <a:gd name="connsiteX0" fmla="*/ 283191 w 2808027"/>
                <a:gd name="connsiteY0" fmla="*/ 180833 h 1877464"/>
                <a:gd name="connsiteX1" fmla="*/ 0 w 2808027"/>
                <a:gd name="connsiteY1" fmla="*/ 928048 h 1877464"/>
                <a:gd name="connsiteX2" fmla="*/ 1119115 w 2808027"/>
                <a:gd name="connsiteY2" fmla="*/ 1624084 h 1877464"/>
                <a:gd name="connsiteX3" fmla="*/ 2019868 w 2808027"/>
                <a:gd name="connsiteY3" fmla="*/ 1859508 h 1877464"/>
                <a:gd name="connsiteX4" fmla="*/ 1941394 w 2808027"/>
                <a:gd name="connsiteY4" fmla="*/ 1620672 h 1877464"/>
                <a:gd name="connsiteX5" fmla="*/ 2265528 w 2808027"/>
                <a:gd name="connsiteY5" fmla="*/ 1719618 h 1877464"/>
                <a:gd name="connsiteX6" fmla="*/ 2187053 w 2808027"/>
                <a:gd name="connsiteY6" fmla="*/ 1528549 h 1877464"/>
                <a:gd name="connsiteX7" fmla="*/ 2518012 w 2808027"/>
                <a:gd name="connsiteY7" fmla="*/ 1624084 h 1877464"/>
                <a:gd name="connsiteX8" fmla="*/ 2429301 w 2808027"/>
                <a:gd name="connsiteY8" fmla="*/ 1371600 h 1877464"/>
                <a:gd name="connsiteX9" fmla="*/ 2808027 w 2808027"/>
                <a:gd name="connsiteY9" fmla="*/ 1501254 h 1877464"/>
                <a:gd name="connsiteX10" fmla="*/ 2770495 w 2808027"/>
                <a:gd name="connsiteY10" fmla="*/ 1276066 h 1877464"/>
                <a:gd name="connsiteX11" fmla="*/ 1897039 w 2808027"/>
                <a:gd name="connsiteY11" fmla="*/ 542499 h 1877464"/>
                <a:gd name="connsiteX12" fmla="*/ 1716206 w 2808027"/>
                <a:gd name="connsiteY12" fmla="*/ 98946 h 1877464"/>
                <a:gd name="connsiteX13" fmla="*/ 1392071 w 2808027"/>
                <a:gd name="connsiteY13" fmla="*/ 0 h 1877464"/>
                <a:gd name="connsiteX14" fmla="*/ 283191 w 2808027"/>
                <a:gd name="connsiteY14" fmla="*/ 180833 h 1877464"/>
                <a:gd name="connsiteX0" fmla="*/ 283191 w 2808027"/>
                <a:gd name="connsiteY0" fmla="*/ 180833 h 1879902"/>
                <a:gd name="connsiteX1" fmla="*/ 0 w 2808027"/>
                <a:gd name="connsiteY1" fmla="*/ 928048 h 1879902"/>
                <a:gd name="connsiteX2" fmla="*/ 1119115 w 2808027"/>
                <a:gd name="connsiteY2" fmla="*/ 1624084 h 1879902"/>
                <a:gd name="connsiteX3" fmla="*/ 2019868 w 2808027"/>
                <a:gd name="connsiteY3" fmla="*/ 1859508 h 1879902"/>
                <a:gd name="connsiteX4" fmla="*/ 1941394 w 2808027"/>
                <a:gd name="connsiteY4" fmla="*/ 1620672 h 1879902"/>
                <a:gd name="connsiteX5" fmla="*/ 2265528 w 2808027"/>
                <a:gd name="connsiteY5" fmla="*/ 1719618 h 1879902"/>
                <a:gd name="connsiteX6" fmla="*/ 2187053 w 2808027"/>
                <a:gd name="connsiteY6" fmla="*/ 1528549 h 1879902"/>
                <a:gd name="connsiteX7" fmla="*/ 2518012 w 2808027"/>
                <a:gd name="connsiteY7" fmla="*/ 1624084 h 1879902"/>
                <a:gd name="connsiteX8" fmla="*/ 2429301 w 2808027"/>
                <a:gd name="connsiteY8" fmla="*/ 1371600 h 1879902"/>
                <a:gd name="connsiteX9" fmla="*/ 2808027 w 2808027"/>
                <a:gd name="connsiteY9" fmla="*/ 1501254 h 1879902"/>
                <a:gd name="connsiteX10" fmla="*/ 2770495 w 2808027"/>
                <a:gd name="connsiteY10" fmla="*/ 1276066 h 1879902"/>
                <a:gd name="connsiteX11" fmla="*/ 1897039 w 2808027"/>
                <a:gd name="connsiteY11" fmla="*/ 542499 h 1879902"/>
                <a:gd name="connsiteX12" fmla="*/ 1716206 w 2808027"/>
                <a:gd name="connsiteY12" fmla="*/ 98946 h 1879902"/>
                <a:gd name="connsiteX13" fmla="*/ 1392071 w 2808027"/>
                <a:gd name="connsiteY13" fmla="*/ 0 h 1879902"/>
                <a:gd name="connsiteX14" fmla="*/ 283191 w 2808027"/>
                <a:gd name="connsiteY14" fmla="*/ 180833 h 1879902"/>
                <a:gd name="connsiteX0" fmla="*/ 283191 w 2808027"/>
                <a:gd name="connsiteY0" fmla="*/ 180833 h 1876879"/>
                <a:gd name="connsiteX1" fmla="*/ 0 w 2808027"/>
                <a:gd name="connsiteY1" fmla="*/ 928048 h 1876879"/>
                <a:gd name="connsiteX2" fmla="*/ 1119115 w 2808027"/>
                <a:gd name="connsiteY2" fmla="*/ 1624084 h 1876879"/>
                <a:gd name="connsiteX3" fmla="*/ 2019868 w 2808027"/>
                <a:gd name="connsiteY3" fmla="*/ 1859508 h 1876879"/>
                <a:gd name="connsiteX4" fmla="*/ 1941394 w 2808027"/>
                <a:gd name="connsiteY4" fmla="*/ 1620672 h 1876879"/>
                <a:gd name="connsiteX5" fmla="*/ 2265528 w 2808027"/>
                <a:gd name="connsiteY5" fmla="*/ 1719618 h 1876879"/>
                <a:gd name="connsiteX6" fmla="*/ 2187053 w 2808027"/>
                <a:gd name="connsiteY6" fmla="*/ 1528549 h 1876879"/>
                <a:gd name="connsiteX7" fmla="*/ 2518012 w 2808027"/>
                <a:gd name="connsiteY7" fmla="*/ 1624084 h 1876879"/>
                <a:gd name="connsiteX8" fmla="*/ 2429301 w 2808027"/>
                <a:gd name="connsiteY8" fmla="*/ 1371600 h 1876879"/>
                <a:gd name="connsiteX9" fmla="*/ 2808027 w 2808027"/>
                <a:gd name="connsiteY9" fmla="*/ 1501254 h 1876879"/>
                <a:gd name="connsiteX10" fmla="*/ 2770495 w 2808027"/>
                <a:gd name="connsiteY10" fmla="*/ 1276066 h 1876879"/>
                <a:gd name="connsiteX11" fmla="*/ 1897039 w 2808027"/>
                <a:gd name="connsiteY11" fmla="*/ 542499 h 1876879"/>
                <a:gd name="connsiteX12" fmla="*/ 1716206 w 2808027"/>
                <a:gd name="connsiteY12" fmla="*/ 98946 h 1876879"/>
                <a:gd name="connsiteX13" fmla="*/ 1392071 w 2808027"/>
                <a:gd name="connsiteY13" fmla="*/ 0 h 1876879"/>
                <a:gd name="connsiteX14" fmla="*/ 283191 w 2808027"/>
                <a:gd name="connsiteY14" fmla="*/ 180833 h 1876879"/>
                <a:gd name="connsiteX0" fmla="*/ 283191 w 2808027"/>
                <a:gd name="connsiteY0" fmla="*/ 180833 h 1876879"/>
                <a:gd name="connsiteX1" fmla="*/ 0 w 2808027"/>
                <a:gd name="connsiteY1" fmla="*/ 928048 h 1876879"/>
                <a:gd name="connsiteX2" fmla="*/ 1119115 w 2808027"/>
                <a:gd name="connsiteY2" fmla="*/ 1624084 h 1876879"/>
                <a:gd name="connsiteX3" fmla="*/ 2019868 w 2808027"/>
                <a:gd name="connsiteY3" fmla="*/ 1859508 h 1876879"/>
                <a:gd name="connsiteX4" fmla="*/ 1941394 w 2808027"/>
                <a:gd name="connsiteY4" fmla="*/ 1620672 h 1876879"/>
                <a:gd name="connsiteX5" fmla="*/ 2265528 w 2808027"/>
                <a:gd name="connsiteY5" fmla="*/ 1719618 h 1876879"/>
                <a:gd name="connsiteX6" fmla="*/ 2187053 w 2808027"/>
                <a:gd name="connsiteY6" fmla="*/ 1528549 h 1876879"/>
                <a:gd name="connsiteX7" fmla="*/ 2518012 w 2808027"/>
                <a:gd name="connsiteY7" fmla="*/ 1624084 h 1876879"/>
                <a:gd name="connsiteX8" fmla="*/ 2429301 w 2808027"/>
                <a:gd name="connsiteY8" fmla="*/ 1371600 h 1876879"/>
                <a:gd name="connsiteX9" fmla="*/ 2808027 w 2808027"/>
                <a:gd name="connsiteY9" fmla="*/ 1501254 h 1876879"/>
                <a:gd name="connsiteX10" fmla="*/ 2770495 w 2808027"/>
                <a:gd name="connsiteY10" fmla="*/ 1276066 h 1876879"/>
                <a:gd name="connsiteX11" fmla="*/ 1897039 w 2808027"/>
                <a:gd name="connsiteY11" fmla="*/ 542499 h 1876879"/>
                <a:gd name="connsiteX12" fmla="*/ 1716206 w 2808027"/>
                <a:gd name="connsiteY12" fmla="*/ 98946 h 1876879"/>
                <a:gd name="connsiteX13" fmla="*/ 1392071 w 2808027"/>
                <a:gd name="connsiteY13" fmla="*/ 0 h 1876879"/>
                <a:gd name="connsiteX14" fmla="*/ 283191 w 2808027"/>
                <a:gd name="connsiteY14" fmla="*/ 180833 h 1876879"/>
                <a:gd name="connsiteX0" fmla="*/ 283191 w 2808027"/>
                <a:gd name="connsiteY0" fmla="*/ 180833 h 1876680"/>
                <a:gd name="connsiteX1" fmla="*/ 0 w 2808027"/>
                <a:gd name="connsiteY1" fmla="*/ 928048 h 1876680"/>
                <a:gd name="connsiteX2" fmla="*/ 1119115 w 2808027"/>
                <a:gd name="connsiteY2" fmla="*/ 1624084 h 1876680"/>
                <a:gd name="connsiteX3" fmla="*/ 2019868 w 2808027"/>
                <a:gd name="connsiteY3" fmla="*/ 1859508 h 1876680"/>
                <a:gd name="connsiteX4" fmla="*/ 1941394 w 2808027"/>
                <a:gd name="connsiteY4" fmla="*/ 1620672 h 1876680"/>
                <a:gd name="connsiteX5" fmla="*/ 2265528 w 2808027"/>
                <a:gd name="connsiteY5" fmla="*/ 1719618 h 1876680"/>
                <a:gd name="connsiteX6" fmla="*/ 2187053 w 2808027"/>
                <a:gd name="connsiteY6" fmla="*/ 1528549 h 1876680"/>
                <a:gd name="connsiteX7" fmla="*/ 2518012 w 2808027"/>
                <a:gd name="connsiteY7" fmla="*/ 1624084 h 1876680"/>
                <a:gd name="connsiteX8" fmla="*/ 2429301 w 2808027"/>
                <a:gd name="connsiteY8" fmla="*/ 1371600 h 1876680"/>
                <a:gd name="connsiteX9" fmla="*/ 2808027 w 2808027"/>
                <a:gd name="connsiteY9" fmla="*/ 1501254 h 1876680"/>
                <a:gd name="connsiteX10" fmla="*/ 2770495 w 2808027"/>
                <a:gd name="connsiteY10" fmla="*/ 1276066 h 1876680"/>
                <a:gd name="connsiteX11" fmla="*/ 1897039 w 2808027"/>
                <a:gd name="connsiteY11" fmla="*/ 542499 h 1876680"/>
                <a:gd name="connsiteX12" fmla="*/ 1716206 w 2808027"/>
                <a:gd name="connsiteY12" fmla="*/ 98946 h 1876680"/>
                <a:gd name="connsiteX13" fmla="*/ 1392071 w 2808027"/>
                <a:gd name="connsiteY13" fmla="*/ 0 h 1876680"/>
                <a:gd name="connsiteX14" fmla="*/ 283191 w 2808027"/>
                <a:gd name="connsiteY14" fmla="*/ 180833 h 1876680"/>
                <a:gd name="connsiteX0" fmla="*/ 283191 w 2808027"/>
                <a:gd name="connsiteY0" fmla="*/ 180833 h 1880087"/>
                <a:gd name="connsiteX1" fmla="*/ 0 w 2808027"/>
                <a:gd name="connsiteY1" fmla="*/ 928048 h 1880087"/>
                <a:gd name="connsiteX2" fmla="*/ 1119115 w 2808027"/>
                <a:gd name="connsiteY2" fmla="*/ 1624084 h 1880087"/>
                <a:gd name="connsiteX3" fmla="*/ 2019868 w 2808027"/>
                <a:gd name="connsiteY3" fmla="*/ 1859508 h 1880087"/>
                <a:gd name="connsiteX4" fmla="*/ 1941394 w 2808027"/>
                <a:gd name="connsiteY4" fmla="*/ 1620672 h 1880087"/>
                <a:gd name="connsiteX5" fmla="*/ 2265528 w 2808027"/>
                <a:gd name="connsiteY5" fmla="*/ 1719618 h 1880087"/>
                <a:gd name="connsiteX6" fmla="*/ 2187053 w 2808027"/>
                <a:gd name="connsiteY6" fmla="*/ 1528549 h 1880087"/>
                <a:gd name="connsiteX7" fmla="*/ 2518012 w 2808027"/>
                <a:gd name="connsiteY7" fmla="*/ 1624084 h 1880087"/>
                <a:gd name="connsiteX8" fmla="*/ 2429301 w 2808027"/>
                <a:gd name="connsiteY8" fmla="*/ 1371600 h 1880087"/>
                <a:gd name="connsiteX9" fmla="*/ 2808027 w 2808027"/>
                <a:gd name="connsiteY9" fmla="*/ 1501254 h 1880087"/>
                <a:gd name="connsiteX10" fmla="*/ 2770495 w 2808027"/>
                <a:gd name="connsiteY10" fmla="*/ 1276066 h 1880087"/>
                <a:gd name="connsiteX11" fmla="*/ 1897039 w 2808027"/>
                <a:gd name="connsiteY11" fmla="*/ 542499 h 1880087"/>
                <a:gd name="connsiteX12" fmla="*/ 1716206 w 2808027"/>
                <a:gd name="connsiteY12" fmla="*/ 98946 h 1880087"/>
                <a:gd name="connsiteX13" fmla="*/ 1392071 w 2808027"/>
                <a:gd name="connsiteY13" fmla="*/ 0 h 1880087"/>
                <a:gd name="connsiteX14" fmla="*/ 283191 w 2808027"/>
                <a:gd name="connsiteY14" fmla="*/ 180833 h 1880087"/>
                <a:gd name="connsiteX0" fmla="*/ 283191 w 2808027"/>
                <a:gd name="connsiteY0" fmla="*/ 180833 h 1879404"/>
                <a:gd name="connsiteX1" fmla="*/ 0 w 2808027"/>
                <a:gd name="connsiteY1" fmla="*/ 928048 h 1879404"/>
                <a:gd name="connsiteX2" fmla="*/ 1125939 w 2808027"/>
                <a:gd name="connsiteY2" fmla="*/ 1613848 h 1879404"/>
                <a:gd name="connsiteX3" fmla="*/ 2019868 w 2808027"/>
                <a:gd name="connsiteY3" fmla="*/ 1859508 h 1879404"/>
                <a:gd name="connsiteX4" fmla="*/ 1941394 w 2808027"/>
                <a:gd name="connsiteY4" fmla="*/ 1620672 h 1879404"/>
                <a:gd name="connsiteX5" fmla="*/ 2265528 w 2808027"/>
                <a:gd name="connsiteY5" fmla="*/ 1719618 h 1879404"/>
                <a:gd name="connsiteX6" fmla="*/ 2187053 w 2808027"/>
                <a:gd name="connsiteY6" fmla="*/ 1528549 h 1879404"/>
                <a:gd name="connsiteX7" fmla="*/ 2518012 w 2808027"/>
                <a:gd name="connsiteY7" fmla="*/ 1624084 h 1879404"/>
                <a:gd name="connsiteX8" fmla="*/ 2429301 w 2808027"/>
                <a:gd name="connsiteY8" fmla="*/ 1371600 h 1879404"/>
                <a:gd name="connsiteX9" fmla="*/ 2808027 w 2808027"/>
                <a:gd name="connsiteY9" fmla="*/ 1501254 h 1879404"/>
                <a:gd name="connsiteX10" fmla="*/ 2770495 w 2808027"/>
                <a:gd name="connsiteY10" fmla="*/ 1276066 h 1879404"/>
                <a:gd name="connsiteX11" fmla="*/ 1897039 w 2808027"/>
                <a:gd name="connsiteY11" fmla="*/ 542499 h 1879404"/>
                <a:gd name="connsiteX12" fmla="*/ 1716206 w 2808027"/>
                <a:gd name="connsiteY12" fmla="*/ 98946 h 1879404"/>
                <a:gd name="connsiteX13" fmla="*/ 1392071 w 2808027"/>
                <a:gd name="connsiteY13" fmla="*/ 0 h 1879404"/>
                <a:gd name="connsiteX14" fmla="*/ 283191 w 2808027"/>
                <a:gd name="connsiteY14" fmla="*/ 180833 h 1879404"/>
                <a:gd name="connsiteX0" fmla="*/ 283191 w 2808027"/>
                <a:gd name="connsiteY0" fmla="*/ 180833 h 1879404"/>
                <a:gd name="connsiteX1" fmla="*/ 0 w 2808027"/>
                <a:gd name="connsiteY1" fmla="*/ 928048 h 1879404"/>
                <a:gd name="connsiteX2" fmla="*/ 1125939 w 2808027"/>
                <a:gd name="connsiteY2" fmla="*/ 1613848 h 1879404"/>
                <a:gd name="connsiteX3" fmla="*/ 2019868 w 2808027"/>
                <a:gd name="connsiteY3" fmla="*/ 1859508 h 1879404"/>
                <a:gd name="connsiteX4" fmla="*/ 1941394 w 2808027"/>
                <a:gd name="connsiteY4" fmla="*/ 1620672 h 1879404"/>
                <a:gd name="connsiteX5" fmla="*/ 2265528 w 2808027"/>
                <a:gd name="connsiteY5" fmla="*/ 1719618 h 1879404"/>
                <a:gd name="connsiteX6" fmla="*/ 2187053 w 2808027"/>
                <a:gd name="connsiteY6" fmla="*/ 1528549 h 1879404"/>
                <a:gd name="connsiteX7" fmla="*/ 2518012 w 2808027"/>
                <a:gd name="connsiteY7" fmla="*/ 1624084 h 1879404"/>
                <a:gd name="connsiteX8" fmla="*/ 2429301 w 2808027"/>
                <a:gd name="connsiteY8" fmla="*/ 1371600 h 1879404"/>
                <a:gd name="connsiteX9" fmla="*/ 2808027 w 2808027"/>
                <a:gd name="connsiteY9" fmla="*/ 1501254 h 1879404"/>
                <a:gd name="connsiteX10" fmla="*/ 2770495 w 2808027"/>
                <a:gd name="connsiteY10" fmla="*/ 1276066 h 1879404"/>
                <a:gd name="connsiteX11" fmla="*/ 1897039 w 2808027"/>
                <a:gd name="connsiteY11" fmla="*/ 542499 h 1879404"/>
                <a:gd name="connsiteX12" fmla="*/ 1716206 w 2808027"/>
                <a:gd name="connsiteY12" fmla="*/ 98946 h 1879404"/>
                <a:gd name="connsiteX13" fmla="*/ 1392071 w 2808027"/>
                <a:gd name="connsiteY13" fmla="*/ 0 h 1879404"/>
                <a:gd name="connsiteX14" fmla="*/ 283191 w 2808027"/>
                <a:gd name="connsiteY14" fmla="*/ 180833 h 1879404"/>
                <a:gd name="connsiteX0" fmla="*/ 283191 w 2808027"/>
                <a:gd name="connsiteY0" fmla="*/ 180833 h 1879198"/>
                <a:gd name="connsiteX1" fmla="*/ 0 w 2808027"/>
                <a:gd name="connsiteY1" fmla="*/ 928048 h 1879198"/>
                <a:gd name="connsiteX2" fmla="*/ 1125939 w 2808027"/>
                <a:gd name="connsiteY2" fmla="*/ 1613848 h 1879198"/>
                <a:gd name="connsiteX3" fmla="*/ 2019868 w 2808027"/>
                <a:gd name="connsiteY3" fmla="*/ 1859508 h 1879198"/>
                <a:gd name="connsiteX4" fmla="*/ 1941394 w 2808027"/>
                <a:gd name="connsiteY4" fmla="*/ 1620672 h 1879198"/>
                <a:gd name="connsiteX5" fmla="*/ 2265528 w 2808027"/>
                <a:gd name="connsiteY5" fmla="*/ 1719618 h 1879198"/>
                <a:gd name="connsiteX6" fmla="*/ 2187053 w 2808027"/>
                <a:gd name="connsiteY6" fmla="*/ 1528549 h 1879198"/>
                <a:gd name="connsiteX7" fmla="*/ 2518012 w 2808027"/>
                <a:gd name="connsiteY7" fmla="*/ 1624084 h 1879198"/>
                <a:gd name="connsiteX8" fmla="*/ 2429301 w 2808027"/>
                <a:gd name="connsiteY8" fmla="*/ 1371600 h 1879198"/>
                <a:gd name="connsiteX9" fmla="*/ 2808027 w 2808027"/>
                <a:gd name="connsiteY9" fmla="*/ 1501254 h 1879198"/>
                <a:gd name="connsiteX10" fmla="*/ 2770495 w 2808027"/>
                <a:gd name="connsiteY10" fmla="*/ 1276066 h 1879198"/>
                <a:gd name="connsiteX11" fmla="*/ 1897039 w 2808027"/>
                <a:gd name="connsiteY11" fmla="*/ 542499 h 1879198"/>
                <a:gd name="connsiteX12" fmla="*/ 1716206 w 2808027"/>
                <a:gd name="connsiteY12" fmla="*/ 98946 h 1879198"/>
                <a:gd name="connsiteX13" fmla="*/ 1392071 w 2808027"/>
                <a:gd name="connsiteY13" fmla="*/ 0 h 1879198"/>
                <a:gd name="connsiteX14" fmla="*/ 283191 w 2808027"/>
                <a:gd name="connsiteY14" fmla="*/ 180833 h 1879198"/>
                <a:gd name="connsiteX0" fmla="*/ 283191 w 2808027"/>
                <a:gd name="connsiteY0" fmla="*/ 180833 h 1879198"/>
                <a:gd name="connsiteX1" fmla="*/ 0 w 2808027"/>
                <a:gd name="connsiteY1" fmla="*/ 928048 h 1879198"/>
                <a:gd name="connsiteX2" fmla="*/ 1125939 w 2808027"/>
                <a:gd name="connsiteY2" fmla="*/ 1613848 h 1879198"/>
                <a:gd name="connsiteX3" fmla="*/ 2019868 w 2808027"/>
                <a:gd name="connsiteY3" fmla="*/ 1859508 h 1879198"/>
                <a:gd name="connsiteX4" fmla="*/ 1941394 w 2808027"/>
                <a:gd name="connsiteY4" fmla="*/ 1620672 h 1879198"/>
                <a:gd name="connsiteX5" fmla="*/ 2265528 w 2808027"/>
                <a:gd name="connsiteY5" fmla="*/ 1719618 h 1879198"/>
                <a:gd name="connsiteX6" fmla="*/ 2187053 w 2808027"/>
                <a:gd name="connsiteY6" fmla="*/ 1528549 h 1879198"/>
                <a:gd name="connsiteX7" fmla="*/ 2518012 w 2808027"/>
                <a:gd name="connsiteY7" fmla="*/ 1624084 h 1879198"/>
                <a:gd name="connsiteX8" fmla="*/ 2429301 w 2808027"/>
                <a:gd name="connsiteY8" fmla="*/ 1371600 h 1879198"/>
                <a:gd name="connsiteX9" fmla="*/ 2808027 w 2808027"/>
                <a:gd name="connsiteY9" fmla="*/ 1501254 h 1879198"/>
                <a:gd name="connsiteX10" fmla="*/ 2770495 w 2808027"/>
                <a:gd name="connsiteY10" fmla="*/ 1276066 h 1879198"/>
                <a:gd name="connsiteX11" fmla="*/ 1897039 w 2808027"/>
                <a:gd name="connsiteY11" fmla="*/ 542499 h 1879198"/>
                <a:gd name="connsiteX12" fmla="*/ 1716206 w 2808027"/>
                <a:gd name="connsiteY12" fmla="*/ 98946 h 1879198"/>
                <a:gd name="connsiteX13" fmla="*/ 1392071 w 2808027"/>
                <a:gd name="connsiteY13" fmla="*/ 0 h 1879198"/>
                <a:gd name="connsiteX14" fmla="*/ 283191 w 2808027"/>
                <a:gd name="connsiteY14" fmla="*/ 180833 h 1879198"/>
                <a:gd name="connsiteX0" fmla="*/ 283191 w 2808027"/>
                <a:gd name="connsiteY0" fmla="*/ 180833 h 1879198"/>
                <a:gd name="connsiteX1" fmla="*/ 0 w 2808027"/>
                <a:gd name="connsiteY1" fmla="*/ 928048 h 1879198"/>
                <a:gd name="connsiteX2" fmla="*/ 1125939 w 2808027"/>
                <a:gd name="connsiteY2" fmla="*/ 1613848 h 1879198"/>
                <a:gd name="connsiteX3" fmla="*/ 2019868 w 2808027"/>
                <a:gd name="connsiteY3" fmla="*/ 1859508 h 1879198"/>
                <a:gd name="connsiteX4" fmla="*/ 1941394 w 2808027"/>
                <a:gd name="connsiteY4" fmla="*/ 1620672 h 1879198"/>
                <a:gd name="connsiteX5" fmla="*/ 2265528 w 2808027"/>
                <a:gd name="connsiteY5" fmla="*/ 1719618 h 1879198"/>
                <a:gd name="connsiteX6" fmla="*/ 2187053 w 2808027"/>
                <a:gd name="connsiteY6" fmla="*/ 1528549 h 1879198"/>
                <a:gd name="connsiteX7" fmla="*/ 2518012 w 2808027"/>
                <a:gd name="connsiteY7" fmla="*/ 1624084 h 1879198"/>
                <a:gd name="connsiteX8" fmla="*/ 2429301 w 2808027"/>
                <a:gd name="connsiteY8" fmla="*/ 1371600 h 1879198"/>
                <a:gd name="connsiteX9" fmla="*/ 2808027 w 2808027"/>
                <a:gd name="connsiteY9" fmla="*/ 1501254 h 1879198"/>
                <a:gd name="connsiteX10" fmla="*/ 2770495 w 2808027"/>
                <a:gd name="connsiteY10" fmla="*/ 1276066 h 1879198"/>
                <a:gd name="connsiteX11" fmla="*/ 1897039 w 2808027"/>
                <a:gd name="connsiteY11" fmla="*/ 542499 h 1879198"/>
                <a:gd name="connsiteX12" fmla="*/ 1716206 w 2808027"/>
                <a:gd name="connsiteY12" fmla="*/ 98946 h 1879198"/>
                <a:gd name="connsiteX13" fmla="*/ 1392071 w 2808027"/>
                <a:gd name="connsiteY13" fmla="*/ 0 h 1879198"/>
                <a:gd name="connsiteX14" fmla="*/ 283191 w 2808027"/>
                <a:gd name="connsiteY14" fmla="*/ 180833 h 1879198"/>
                <a:gd name="connsiteX0" fmla="*/ 283191 w 2808027"/>
                <a:gd name="connsiteY0" fmla="*/ 180833 h 1879198"/>
                <a:gd name="connsiteX1" fmla="*/ 0 w 2808027"/>
                <a:gd name="connsiteY1" fmla="*/ 928048 h 1879198"/>
                <a:gd name="connsiteX2" fmla="*/ 1125939 w 2808027"/>
                <a:gd name="connsiteY2" fmla="*/ 1613848 h 1879198"/>
                <a:gd name="connsiteX3" fmla="*/ 2019868 w 2808027"/>
                <a:gd name="connsiteY3" fmla="*/ 1859508 h 1879198"/>
                <a:gd name="connsiteX4" fmla="*/ 1941394 w 2808027"/>
                <a:gd name="connsiteY4" fmla="*/ 1620672 h 1879198"/>
                <a:gd name="connsiteX5" fmla="*/ 2265528 w 2808027"/>
                <a:gd name="connsiteY5" fmla="*/ 1719618 h 1879198"/>
                <a:gd name="connsiteX6" fmla="*/ 2187053 w 2808027"/>
                <a:gd name="connsiteY6" fmla="*/ 1528549 h 1879198"/>
                <a:gd name="connsiteX7" fmla="*/ 2518012 w 2808027"/>
                <a:gd name="connsiteY7" fmla="*/ 1624084 h 1879198"/>
                <a:gd name="connsiteX8" fmla="*/ 2429301 w 2808027"/>
                <a:gd name="connsiteY8" fmla="*/ 1371600 h 1879198"/>
                <a:gd name="connsiteX9" fmla="*/ 2808027 w 2808027"/>
                <a:gd name="connsiteY9" fmla="*/ 1501254 h 1879198"/>
                <a:gd name="connsiteX10" fmla="*/ 2770495 w 2808027"/>
                <a:gd name="connsiteY10" fmla="*/ 1276066 h 1879198"/>
                <a:gd name="connsiteX11" fmla="*/ 1897039 w 2808027"/>
                <a:gd name="connsiteY11" fmla="*/ 542499 h 1879198"/>
                <a:gd name="connsiteX12" fmla="*/ 1716206 w 2808027"/>
                <a:gd name="connsiteY12" fmla="*/ 98946 h 1879198"/>
                <a:gd name="connsiteX13" fmla="*/ 1392071 w 2808027"/>
                <a:gd name="connsiteY13" fmla="*/ 0 h 1879198"/>
                <a:gd name="connsiteX14" fmla="*/ 283191 w 2808027"/>
                <a:gd name="connsiteY14" fmla="*/ 180833 h 1879198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797791"/>
                <a:gd name="connsiteY0" fmla="*/ 180833 h 1884987"/>
                <a:gd name="connsiteX1" fmla="*/ 0 w 2797791"/>
                <a:gd name="connsiteY1" fmla="*/ 928048 h 1884987"/>
                <a:gd name="connsiteX2" fmla="*/ 1125939 w 2797791"/>
                <a:gd name="connsiteY2" fmla="*/ 1613848 h 1884987"/>
                <a:gd name="connsiteX3" fmla="*/ 2019868 w 2797791"/>
                <a:gd name="connsiteY3" fmla="*/ 1859508 h 1884987"/>
                <a:gd name="connsiteX4" fmla="*/ 1941394 w 2797791"/>
                <a:gd name="connsiteY4" fmla="*/ 1620672 h 1884987"/>
                <a:gd name="connsiteX5" fmla="*/ 2265528 w 2797791"/>
                <a:gd name="connsiteY5" fmla="*/ 1719618 h 1884987"/>
                <a:gd name="connsiteX6" fmla="*/ 2187053 w 2797791"/>
                <a:gd name="connsiteY6" fmla="*/ 1528549 h 1884987"/>
                <a:gd name="connsiteX7" fmla="*/ 2518012 w 2797791"/>
                <a:gd name="connsiteY7" fmla="*/ 1624084 h 1884987"/>
                <a:gd name="connsiteX8" fmla="*/ 2429301 w 2797791"/>
                <a:gd name="connsiteY8" fmla="*/ 1371600 h 1884987"/>
                <a:gd name="connsiteX9" fmla="*/ 2797791 w 2797791"/>
                <a:gd name="connsiteY9" fmla="*/ 1491018 h 1884987"/>
                <a:gd name="connsiteX10" fmla="*/ 2770495 w 2797791"/>
                <a:gd name="connsiteY10" fmla="*/ 1276066 h 1884987"/>
                <a:gd name="connsiteX11" fmla="*/ 1897039 w 2797791"/>
                <a:gd name="connsiteY11" fmla="*/ 542499 h 1884987"/>
                <a:gd name="connsiteX12" fmla="*/ 1716206 w 2797791"/>
                <a:gd name="connsiteY12" fmla="*/ 98946 h 1884987"/>
                <a:gd name="connsiteX13" fmla="*/ 1392071 w 2797791"/>
                <a:gd name="connsiteY13" fmla="*/ 0 h 1884987"/>
                <a:gd name="connsiteX14" fmla="*/ 283191 w 2797791"/>
                <a:gd name="connsiteY14" fmla="*/ 180833 h 1884987"/>
                <a:gd name="connsiteX0" fmla="*/ 283191 w 2819877"/>
                <a:gd name="connsiteY0" fmla="*/ 180833 h 1884987"/>
                <a:gd name="connsiteX1" fmla="*/ 0 w 2819877"/>
                <a:gd name="connsiteY1" fmla="*/ 928048 h 1884987"/>
                <a:gd name="connsiteX2" fmla="*/ 1125939 w 2819877"/>
                <a:gd name="connsiteY2" fmla="*/ 1613848 h 1884987"/>
                <a:gd name="connsiteX3" fmla="*/ 2019868 w 2819877"/>
                <a:gd name="connsiteY3" fmla="*/ 1859508 h 1884987"/>
                <a:gd name="connsiteX4" fmla="*/ 1941394 w 2819877"/>
                <a:gd name="connsiteY4" fmla="*/ 1620672 h 1884987"/>
                <a:gd name="connsiteX5" fmla="*/ 2265528 w 2819877"/>
                <a:gd name="connsiteY5" fmla="*/ 1719618 h 1884987"/>
                <a:gd name="connsiteX6" fmla="*/ 2187053 w 2819877"/>
                <a:gd name="connsiteY6" fmla="*/ 1528549 h 1884987"/>
                <a:gd name="connsiteX7" fmla="*/ 2518012 w 2819877"/>
                <a:gd name="connsiteY7" fmla="*/ 1624084 h 1884987"/>
                <a:gd name="connsiteX8" fmla="*/ 2429301 w 2819877"/>
                <a:gd name="connsiteY8" fmla="*/ 1371600 h 1884987"/>
                <a:gd name="connsiteX9" fmla="*/ 2797791 w 2819877"/>
                <a:gd name="connsiteY9" fmla="*/ 1491018 h 1884987"/>
                <a:gd name="connsiteX10" fmla="*/ 2770495 w 2819877"/>
                <a:gd name="connsiteY10" fmla="*/ 1276066 h 1884987"/>
                <a:gd name="connsiteX11" fmla="*/ 1897039 w 2819877"/>
                <a:gd name="connsiteY11" fmla="*/ 542499 h 1884987"/>
                <a:gd name="connsiteX12" fmla="*/ 1716206 w 2819877"/>
                <a:gd name="connsiteY12" fmla="*/ 98946 h 1884987"/>
                <a:gd name="connsiteX13" fmla="*/ 1392071 w 2819877"/>
                <a:gd name="connsiteY13" fmla="*/ 0 h 1884987"/>
                <a:gd name="connsiteX14" fmla="*/ 283191 w 2819877"/>
                <a:gd name="connsiteY14" fmla="*/ 180833 h 1884987"/>
                <a:gd name="connsiteX0" fmla="*/ 283191 w 2803856"/>
                <a:gd name="connsiteY0" fmla="*/ 180833 h 1884987"/>
                <a:gd name="connsiteX1" fmla="*/ 0 w 2803856"/>
                <a:gd name="connsiteY1" fmla="*/ 928048 h 1884987"/>
                <a:gd name="connsiteX2" fmla="*/ 1125939 w 2803856"/>
                <a:gd name="connsiteY2" fmla="*/ 1613848 h 1884987"/>
                <a:gd name="connsiteX3" fmla="*/ 2019868 w 2803856"/>
                <a:gd name="connsiteY3" fmla="*/ 1859508 h 1884987"/>
                <a:gd name="connsiteX4" fmla="*/ 1941394 w 2803856"/>
                <a:gd name="connsiteY4" fmla="*/ 1620672 h 1884987"/>
                <a:gd name="connsiteX5" fmla="*/ 2265528 w 2803856"/>
                <a:gd name="connsiteY5" fmla="*/ 1719618 h 1884987"/>
                <a:gd name="connsiteX6" fmla="*/ 2187053 w 2803856"/>
                <a:gd name="connsiteY6" fmla="*/ 1528549 h 1884987"/>
                <a:gd name="connsiteX7" fmla="*/ 2518012 w 2803856"/>
                <a:gd name="connsiteY7" fmla="*/ 1624084 h 1884987"/>
                <a:gd name="connsiteX8" fmla="*/ 2429301 w 2803856"/>
                <a:gd name="connsiteY8" fmla="*/ 1371600 h 1884987"/>
                <a:gd name="connsiteX9" fmla="*/ 2777319 w 2803856"/>
                <a:gd name="connsiteY9" fmla="*/ 1501254 h 1884987"/>
                <a:gd name="connsiteX10" fmla="*/ 2770495 w 2803856"/>
                <a:gd name="connsiteY10" fmla="*/ 1276066 h 1884987"/>
                <a:gd name="connsiteX11" fmla="*/ 1897039 w 2803856"/>
                <a:gd name="connsiteY11" fmla="*/ 542499 h 1884987"/>
                <a:gd name="connsiteX12" fmla="*/ 1716206 w 2803856"/>
                <a:gd name="connsiteY12" fmla="*/ 98946 h 1884987"/>
                <a:gd name="connsiteX13" fmla="*/ 1392071 w 2803856"/>
                <a:gd name="connsiteY13" fmla="*/ 0 h 1884987"/>
                <a:gd name="connsiteX14" fmla="*/ 283191 w 2803856"/>
                <a:gd name="connsiteY14" fmla="*/ 180833 h 1884987"/>
                <a:gd name="connsiteX0" fmla="*/ 283191 w 2803856"/>
                <a:gd name="connsiteY0" fmla="*/ 180833 h 1884987"/>
                <a:gd name="connsiteX1" fmla="*/ 0 w 2803856"/>
                <a:gd name="connsiteY1" fmla="*/ 928048 h 1884987"/>
                <a:gd name="connsiteX2" fmla="*/ 1125939 w 2803856"/>
                <a:gd name="connsiteY2" fmla="*/ 1613848 h 1884987"/>
                <a:gd name="connsiteX3" fmla="*/ 2019868 w 2803856"/>
                <a:gd name="connsiteY3" fmla="*/ 1859508 h 1884987"/>
                <a:gd name="connsiteX4" fmla="*/ 1941394 w 2803856"/>
                <a:gd name="connsiteY4" fmla="*/ 1620672 h 1884987"/>
                <a:gd name="connsiteX5" fmla="*/ 2265528 w 2803856"/>
                <a:gd name="connsiteY5" fmla="*/ 1719618 h 1884987"/>
                <a:gd name="connsiteX6" fmla="*/ 2187053 w 2803856"/>
                <a:gd name="connsiteY6" fmla="*/ 1528549 h 1884987"/>
                <a:gd name="connsiteX7" fmla="*/ 2518012 w 2803856"/>
                <a:gd name="connsiteY7" fmla="*/ 1624084 h 1884987"/>
                <a:gd name="connsiteX8" fmla="*/ 2429301 w 2803856"/>
                <a:gd name="connsiteY8" fmla="*/ 1371600 h 1884987"/>
                <a:gd name="connsiteX9" fmla="*/ 2777319 w 2803856"/>
                <a:gd name="connsiteY9" fmla="*/ 1501254 h 1884987"/>
                <a:gd name="connsiteX10" fmla="*/ 2770495 w 2803856"/>
                <a:gd name="connsiteY10" fmla="*/ 1276066 h 1884987"/>
                <a:gd name="connsiteX11" fmla="*/ 1897039 w 2803856"/>
                <a:gd name="connsiteY11" fmla="*/ 542499 h 1884987"/>
                <a:gd name="connsiteX12" fmla="*/ 1716206 w 2803856"/>
                <a:gd name="connsiteY12" fmla="*/ 98946 h 1884987"/>
                <a:gd name="connsiteX13" fmla="*/ 1392071 w 2803856"/>
                <a:gd name="connsiteY13" fmla="*/ 0 h 1884987"/>
                <a:gd name="connsiteX14" fmla="*/ 283191 w 2803856"/>
                <a:gd name="connsiteY14" fmla="*/ 180833 h 1884987"/>
                <a:gd name="connsiteX0" fmla="*/ 283191 w 2803856"/>
                <a:gd name="connsiteY0" fmla="*/ 180833 h 1884987"/>
                <a:gd name="connsiteX1" fmla="*/ 0 w 2803856"/>
                <a:gd name="connsiteY1" fmla="*/ 928048 h 1884987"/>
                <a:gd name="connsiteX2" fmla="*/ 1125939 w 2803856"/>
                <a:gd name="connsiteY2" fmla="*/ 1613848 h 1884987"/>
                <a:gd name="connsiteX3" fmla="*/ 2019868 w 2803856"/>
                <a:gd name="connsiteY3" fmla="*/ 1859508 h 1884987"/>
                <a:gd name="connsiteX4" fmla="*/ 1941394 w 2803856"/>
                <a:gd name="connsiteY4" fmla="*/ 1620672 h 1884987"/>
                <a:gd name="connsiteX5" fmla="*/ 2265528 w 2803856"/>
                <a:gd name="connsiteY5" fmla="*/ 1719618 h 1884987"/>
                <a:gd name="connsiteX6" fmla="*/ 2187053 w 2803856"/>
                <a:gd name="connsiteY6" fmla="*/ 1528549 h 1884987"/>
                <a:gd name="connsiteX7" fmla="*/ 2518012 w 2803856"/>
                <a:gd name="connsiteY7" fmla="*/ 1624084 h 1884987"/>
                <a:gd name="connsiteX8" fmla="*/ 2429301 w 2803856"/>
                <a:gd name="connsiteY8" fmla="*/ 1371600 h 1884987"/>
                <a:gd name="connsiteX9" fmla="*/ 2777319 w 2803856"/>
                <a:gd name="connsiteY9" fmla="*/ 1501254 h 1884987"/>
                <a:gd name="connsiteX10" fmla="*/ 2770495 w 2803856"/>
                <a:gd name="connsiteY10" fmla="*/ 1276066 h 1884987"/>
                <a:gd name="connsiteX11" fmla="*/ 1897039 w 2803856"/>
                <a:gd name="connsiteY11" fmla="*/ 542499 h 1884987"/>
                <a:gd name="connsiteX12" fmla="*/ 1716206 w 2803856"/>
                <a:gd name="connsiteY12" fmla="*/ 98946 h 1884987"/>
                <a:gd name="connsiteX13" fmla="*/ 1392071 w 2803856"/>
                <a:gd name="connsiteY13" fmla="*/ 0 h 1884987"/>
                <a:gd name="connsiteX14" fmla="*/ 283191 w 2803856"/>
                <a:gd name="connsiteY14" fmla="*/ 180833 h 1884987"/>
                <a:gd name="connsiteX0" fmla="*/ 283191 w 2812954"/>
                <a:gd name="connsiteY0" fmla="*/ 180833 h 1884987"/>
                <a:gd name="connsiteX1" fmla="*/ 0 w 2812954"/>
                <a:gd name="connsiteY1" fmla="*/ 928048 h 1884987"/>
                <a:gd name="connsiteX2" fmla="*/ 1125939 w 2812954"/>
                <a:gd name="connsiteY2" fmla="*/ 1613848 h 1884987"/>
                <a:gd name="connsiteX3" fmla="*/ 2019868 w 2812954"/>
                <a:gd name="connsiteY3" fmla="*/ 1859508 h 1884987"/>
                <a:gd name="connsiteX4" fmla="*/ 1941394 w 2812954"/>
                <a:gd name="connsiteY4" fmla="*/ 1620672 h 1884987"/>
                <a:gd name="connsiteX5" fmla="*/ 2265528 w 2812954"/>
                <a:gd name="connsiteY5" fmla="*/ 1719618 h 1884987"/>
                <a:gd name="connsiteX6" fmla="*/ 2187053 w 2812954"/>
                <a:gd name="connsiteY6" fmla="*/ 1528549 h 1884987"/>
                <a:gd name="connsiteX7" fmla="*/ 2518012 w 2812954"/>
                <a:gd name="connsiteY7" fmla="*/ 1624084 h 1884987"/>
                <a:gd name="connsiteX8" fmla="*/ 2429301 w 2812954"/>
                <a:gd name="connsiteY8" fmla="*/ 1371600 h 1884987"/>
                <a:gd name="connsiteX9" fmla="*/ 2777319 w 2812954"/>
                <a:gd name="connsiteY9" fmla="*/ 1501254 h 1884987"/>
                <a:gd name="connsiteX10" fmla="*/ 2770495 w 2812954"/>
                <a:gd name="connsiteY10" fmla="*/ 1276066 h 1884987"/>
                <a:gd name="connsiteX11" fmla="*/ 1897039 w 2812954"/>
                <a:gd name="connsiteY11" fmla="*/ 542499 h 1884987"/>
                <a:gd name="connsiteX12" fmla="*/ 1716206 w 2812954"/>
                <a:gd name="connsiteY12" fmla="*/ 98946 h 1884987"/>
                <a:gd name="connsiteX13" fmla="*/ 1392071 w 2812954"/>
                <a:gd name="connsiteY13" fmla="*/ 0 h 1884987"/>
                <a:gd name="connsiteX14" fmla="*/ 283191 w 2812954"/>
                <a:gd name="connsiteY14" fmla="*/ 180833 h 1884987"/>
                <a:gd name="connsiteX0" fmla="*/ 283191 w 2817049"/>
                <a:gd name="connsiteY0" fmla="*/ 180833 h 1884987"/>
                <a:gd name="connsiteX1" fmla="*/ 0 w 2817049"/>
                <a:gd name="connsiteY1" fmla="*/ 928048 h 1884987"/>
                <a:gd name="connsiteX2" fmla="*/ 1125939 w 2817049"/>
                <a:gd name="connsiteY2" fmla="*/ 1613848 h 1884987"/>
                <a:gd name="connsiteX3" fmla="*/ 2019868 w 2817049"/>
                <a:gd name="connsiteY3" fmla="*/ 1859508 h 1884987"/>
                <a:gd name="connsiteX4" fmla="*/ 1941394 w 2817049"/>
                <a:gd name="connsiteY4" fmla="*/ 1620672 h 1884987"/>
                <a:gd name="connsiteX5" fmla="*/ 2265528 w 2817049"/>
                <a:gd name="connsiteY5" fmla="*/ 1719618 h 1884987"/>
                <a:gd name="connsiteX6" fmla="*/ 2187053 w 2817049"/>
                <a:gd name="connsiteY6" fmla="*/ 1528549 h 1884987"/>
                <a:gd name="connsiteX7" fmla="*/ 2518012 w 2817049"/>
                <a:gd name="connsiteY7" fmla="*/ 1624084 h 1884987"/>
                <a:gd name="connsiteX8" fmla="*/ 2429301 w 2817049"/>
                <a:gd name="connsiteY8" fmla="*/ 1371600 h 1884987"/>
                <a:gd name="connsiteX9" fmla="*/ 2777319 w 2817049"/>
                <a:gd name="connsiteY9" fmla="*/ 1501254 h 1884987"/>
                <a:gd name="connsiteX10" fmla="*/ 2770495 w 2817049"/>
                <a:gd name="connsiteY10" fmla="*/ 1276066 h 1884987"/>
                <a:gd name="connsiteX11" fmla="*/ 1897039 w 2817049"/>
                <a:gd name="connsiteY11" fmla="*/ 542499 h 1884987"/>
                <a:gd name="connsiteX12" fmla="*/ 1716206 w 2817049"/>
                <a:gd name="connsiteY12" fmla="*/ 98946 h 1884987"/>
                <a:gd name="connsiteX13" fmla="*/ 1392071 w 2817049"/>
                <a:gd name="connsiteY13" fmla="*/ 0 h 1884987"/>
                <a:gd name="connsiteX14" fmla="*/ 283191 w 2817049"/>
                <a:gd name="connsiteY14" fmla="*/ 180833 h 1884987"/>
                <a:gd name="connsiteX0" fmla="*/ 283191 w 2803957"/>
                <a:gd name="connsiteY0" fmla="*/ 180833 h 1884987"/>
                <a:gd name="connsiteX1" fmla="*/ 0 w 2803957"/>
                <a:gd name="connsiteY1" fmla="*/ 928048 h 1884987"/>
                <a:gd name="connsiteX2" fmla="*/ 1125939 w 2803957"/>
                <a:gd name="connsiteY2" fmla="*/ 1613848 h 1884987"/>
                <a:gd name="connsiteX3" fmla="*/ 2019868 w 2803957"/>
                <a:gd name="connsiteY3" fmla="*/ 1859508 h 1884987"/>
                <a:gd name="connsiteX4" fmla="*/ 1941394 w 2803957"/>
                <a:gd name="connsiteY4" fmla="*/ 1620672 h 1884987"/>
                <a:gd name="connsiteX5" fmla="*/ 2265528 w 2803957"/>
                <a:gd name="connsiteY5" fmla="*/ 1719618 h 1884987"/>
                <a:gd name="connsiteX6" fmla="*/ 2187053 w 2803957"/>
                <a:gd name="connsiteY6" fmla="*/ 1528549 h 1884987"/>
                <a:gd name="connsiteX7" fmla="*/ 2518012 w 2803957"/>
                <a:gd name="connsiteY7" fmla="*/ 1624084 h 1884987"/>
                <a:gd name="connsiteX8" fmla="*/ 2429301 w 2803957"/>
                <a:gd name="connsiteY8" fmla="*/ 1371600 h 1884987"/>
                <a:gd name="connsiteX9" fmla="*/ 2777319 w 2803957"/>
                <a:gd name="connsiteY9" fmla="*/ 1501254 h 1884987"/>
                <a:gd name="connsiteX10" fmla="*/ 2709080 w 2803957"/>
                <a:gd name="connsiteY10" fmla="*/ 1224887 h 1884987"/>
                <a:gd name="connsiteX11" fmla="*/ 1897039 w 2803957"/>
                <a:gd name="connsiteY11" fmla="*/ 542499 h 1884987"/>
                <a:gd name="connsiteX12" fmla="*/ 1716206 w 2803957"/>
                <a:gd name="connsiteY12" fmla="*/ 98946 h 1884987"/>
                <a:gd name="connsiteX13" fmla="*/ 1392071 w 2803957"/>
                <a:gd name="connsiteY13" fmla="*/ 0 h 1884987"/>
                <a:gd name="connsiteX14" fmla="*/ 283191 w 2803957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47 h 1885001"/>
                <a:gd name="connsiteX1" fmla="*/ 0 w 2812346"/>
                <a:gd name="connsiteY1" fmla="*/ 928062 h 1885001"/>
                <a:gd name="connsiteX2" fmla="*/ 1125939 w 2812346"/>
                <a:gd name="connsiteY2" fmla="*/ 1613862 h 1885001"/>
                <a:gd name="connsiteX3" fmla="*/ 2019868 w 2812346"/>
                <a:gd name="connsiteY3" fmla="*/ 1859522 h 1885001"/>
                <a:gd name="connsiteX4" fmla="*/ 1941394 w 2812346"/>
                <a:gd name="connsiteY4" fmla="*/ 1620686 h 1885001"/>
                <a:gd name="connsiteX5" fmla="*/ 2265528 w 2812346"/>
                <a:gd name="connsiteY5" fmla="*/ 1719632 h 1885001"/>
                <a:gd name="connsiteX6" fmla="*/ 2187053 w 2812346"/>
                <a:gd name="connsiteY6" fmla="*/ 1528563 h 1885001"/>
                <a:gd name="connsiteX7" fmla="*/ 2518012 w 2812346"/>
                <a:gd name="connsiteY7" fmla="*/ 1624098 h 1885001"/>
                <a:gd name="connsiteX8" fmla="*/ 2429301 w 2812346"/>
                <a:gd name="connsiteY8" fmla="*/ 1371614 h 1885001"/>
                <a:gd name="connsiteX9" fmla="*/ 2777319 w 2812346"/>
                <a:gd name="connsiteY9" fmla="*/ 1501268 h 1885001"/>
                <a:gd name="connsiteX10" fmla="*/ 2709080 w 2812346"/>
                <a:gd name="connsiteY10" fmla="*/ 1224901 h 1885001"/>
                <a:gd name="connsiteX11" fmla="*/ 1897039 w 2812346"/>
                <a:gd name="connsiteY11" fmla="*/ 542513 h 1885001"/>
                <a:gd name="connsiteX12" fmla="*/ 1716206 w 2812346"/>
                <a:gd name="connsiteY12" fmla="*/ 98960 h 1885001"/>
                <a:gd name="connsiteX13" fmla="*/ 1392071 w 2812346"/>
                <a:gd name="connsiteY13" fmla="*/ 14 h 1885001"/>
                <a:gd name="connsiteX14" fmla="*/ 283191 w 2812346"/>
                <a:gd name="connsiteY14" fmla="*/ 180847 h 1885001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6358"/>
                <a:gd name="connsiteY0" fmla="*/ 180833 h 1884987"/>
                <a:gd name="connsiteX1" fmla="*/ 0 w 2816358"/>
                <a:gd name="connsiteY1" fmla="*/ 928048 h 1884987"/>
                <a:gd name="connsiteX2" fmla="*/ 1125939 w 2816358"/>
                <a:gd name="connsiteY2" fmla="*/ 1613848 h 1884987"/>
                <a:gd name="connsiteX3" fmla="*/ 2019868 w 2816358"/>
                <a:gd name="connsiteY3" fmla="*/ 1859508 h 1884987"/>
                <a:gd name="connsiteX4" fmla="*/ 1941394 w 2816358"/>
                <a:gd name="connsiteY4" fmla="*/ 1620672 h 1884987"/>
                <a:gd name="connsiteX5" fmla="*/ 2244403 w 2816358"/>
                <a:gd name="connsiteY5" fmla="*/ 1728671 h 1884987"/>
                <a:gd name="connsiteX6" fmla="*/ 2187053 w 2816358"/>
                <a:gd name="connsiteY6" fmla="*/ 1528549 h 1884987"/>
                <a:gd name="connsiteX7" fmla="*/ 2518012 w 2816358"/>
                <a:gd name="connsiteY7" fmla="*/ 1624084 h 1884987"/>
                <a:gd name="connsiteX8" fmla="*/ 2429301 w 2816358"/>
                <a:gd name="connsiteY8" fmla="*/ 1371600 h 1884987"/>
                <a:gd name="connsiteX9" fmla="*/ 2777319 w 2816358"/>
                <a:gd name="connsiteY9" fmla="*/ 1501254 h 1884987"/>
                <a:gd name="connsiteX10" fmla="*/ 2709080 w 2816358"/>
                <a:gd name="connsiteY10" fmla="*/ 1224887 h 1884987"/>
                <a:gd name="connsiteX11" fmla="*/ 1897039 w 2816358"/>
                <a:gd name="connsiteY11" fmla="*/ 542499 h 1884987"/>
                <a:gd name="connsiteX12" fmla="*/ 1716206 w 2816358"/>
                <a:gd name="connsiteY12" fmla="*/ 98946 h 1884987"/>
                <a:gd name="connsiteX13" fmla="*/ 1392071 w 2816358"/>
                <a:gd name="connsiteY13" fmla="*/ 0 h 1884987"/>
                <a:gd name="connsiteX14" fmla="*/ 283191 w 2816358"/>
                <a:gd name="connsiteY14" fmla="*/ 180833 h 188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16358" h="1884987">
                  <a:moveTo>
                    <a:pt x="283191" y="180833"/>
                  </a:moveTo>
                  <a:cubicBezTo>
                    <a:pt x="243385" y="360528"/>
                    <a:pt x="162635" y="587993"/>
                    <a:pt x="0" y="928048"/>
                  </a:cubicBezTo>
                  <a:cubicBezTo>
                    <a:pt x="243385" y="1274360"/>
                    <a:pt x="618697" y="1472251"/>
                    <a:pt x="1125939" y="1613848"/>
                  </a:cubicBezTo>
                  <a:cubicBezTo>
                    <a:pt x="1513763" y="1711088"/>
                    <a:pt x="1877704" y="1965847"/>
                    <a:pt x="2019868" y="1859508"/>
                  </a:cubicBezTo>
                  <a:cubicBezTo>
                    <a:pt x="2119163" y="1766642"/>
                    <a:pt x="2013089" y="1705926"/>
                    <a:pt x="1941394" y="1620672"/>
                  </a:cubicBezTo>
                  <a:cubicBezTo>
                    <a:pt x="2018732" y="1704833"/>
                    <a:pt x="2114311" y="1837413"/>
                    <a:pt x="2244403" y="1728671"/>
                  </a:cubicBezTo>
                  <a:cubicBezTo>
                    <a:pt x="2334251" y="1654351"/>
                    <a:pt x="2284861" y="1615729"/>
                    <a:pt x="2187053" y="1528549"/>
                  </a:cubicBezTo>
                  <a:cubicBezTo>
                    <a:pt x="2235170" y="1570235"/>
                    <a:pt x="2371873" y="1725169"/>
                    <a:pt x="2518012" y="1624084"/>
                  </a:cubicBezTo>
                  <a:cubicBezTo>
                    <a:pt x="2620066" y="1536511"/>
                    <a:pt x="2530128" y="1464421"/>
                    <a:pt x="2429301" y="1371600"/>
                  </a:cubicBezTo>
                  <a:cubicBezTo>
                    <a:pt x="2565779" y="1497887"/>
                    <a:pt x="2653441" y="1584278"/>
                    <a:pt x="2777319" y="1501254"/>
                  </a:cubicBezTo>
                  <a:cubicBezTo>
                    <a:pt x="2865985" y="1417137"/>
                    <a:pt x="2786418" y="1289715"/>
                    <a:pt x="2709080" y="1224887"/>
                  </a:cubicBezTo>
                  <a:cubicBezTo>
                    <a:pt x="2458872" y="997424"/>
                    <a:pt x="2235958" y="783610"/>
                    <a:pt x="1897039" y="542499"/>
                  </a:cubicBezTo>
                  <a:lnTo>
                    <a:pt x="1716206" y="98946"/>
                  </a:lnTo>
                  <a:cubicBezTo>
                    <a:pt x="1608161" y="59140"/>
                    <a:pt x="1520587" y="5686"/>
                    <a:pt x="1392071" y="0"/>
                  </a:cubicBezTo>
                  <a:cubicBezTo>
                    <a:pt x="1097507" y="12511"/>
                    <a:pt x="693762" y="229738"/>
                    <a:pt x="283191" y="180833"/>
                  </a:cubicBezTo>
                  <a:close/>
                </a:path>
              </a:pathLst>
            </a:custGeom>
            <a:solidFill>
              <a:srgbClr val="F9D4C3">
                <a:alpha val="8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8" name="자유형: 도형 31">
              <a:extLst>
                <a:ext uri="{FF2B5EF4-FFF2-40B4-BE49-F238E27FC236}">
                  <a16:creationId xmlns:a16="http://schemas.microsoft.com/office/drawing/2014/main" id="{86F2C636-2DBC-4797-9FBE-73BF0C5D9B77}"/>
                </a:ext>
              </a:extLst>
            </p:cNvPr>
            <p:cNvSpPr/>
            <p:nvPr/>
          </p:nvSpPr>
          <p:spPr>
            <a:xfrm>
              <a:off x="3457575" y="2609850"/>
              <a:ext cx="1276350" cy="1381125"/>
            </a:xfrm>
            <a:custGeom>
              <a:avLst/>
              <a:gdLst>
                <a:gd name="connsiteX0" fmla="*/ 419100 w 1362075"/>
                <a:gd name="connsiteY0" fmla="*/ 0 h 1381125"/>
                <a:gd name="connsiteX1" fmla="*/ 1362075 w 1362075"/>
                <a:gd name="connsiteY1" fmla="*/ 361950 h 1381125"/>
                <a:gd name="connsiteX2" fmla="*/ 914400 w 1362075"/>
                <a:gd name="connsiteY2" fmla="*/ 1381125 h 1381125"/>
                <a:gd name="connsiteX3" fmla="*/ 0 w 1362075"/>
                <a:gd name="connsiteY3" fmla="*/ 1047750 h 1381125"/>
                <a:gd name="connsiteX4" fmla="*/ 419100 w 1362075"/>
                <a:gd name="connsiteY4" fmla="*/ 0 h 1381125"/>
                <a:gd name="connsiteX0" fmla="*/ 419100 w 1314450"/>
                <a:gd name="connsiteY0" fmla="*/ 0 h 1381125"/>
                <a:gd name="connsiteX1" fmla="*/ 1314450 w 1314450"/>
                <a:gd name="connsiteY1" fmla="*/ 352425 h 1381125"/>
                <a:gd name="connsiteX2" fmla="*/ 914400 w 1314450"/>
                <a:gd name="connsiteY2" fmla="*/ 1381125 h 1381125"/>
                <a:gd name="connsiteX3" fmla="*/ 0 w 1314450"/>
                <a:gd name="connsiteY3" fmla="*/ 1047750 h 1381125"/>
                <a:gd name="connsiteX4" fmla="*/ 419100 w 1314450"/>
                <a:gd name="connsiteY4" fmla="*/ 0 h 1381125"/>
                <a:gd name="connsiteX0" fmla="*/ 419100 w 1314450"/>
                <a:gd name="connsiteY0" fmla="*/ 0 h 1381125"/>
                <a:gd name="connsiteX1" fmla="*/ 1314450 w 1314450"/>
                <a:gd name="connsiteY1" fmla="*/ 352425 h 1381125"/>
                <a:gd name="connsiteX2" fmla="*/ 914400 w 1314450"/>
                <a:gd name="connsiteY2" fmla="*/ 1381125 h 1381125"/>
                <a:gd name="connsiteX3" fmla="*/ 0 w 1314450"/>
                <a:gd name="connsiteY3" fmla="*/ 1047750 h 1381125"/>
                <a:gd name="connsiteX4" fmla="*/ 419100 w 1314450"/>
                <a:gd name="connsiteY4" fmla="*/ 0 h 1381125"/>
                <a:gd name="connsiteX0" fmla="*/ 419100 w 1314450"/>
                <a:gd name="connsiteY0" fmla="*/ 0 h 1381125"/>
                <a:gd name="connsiteX1" fmla="*/ 1314450 w 1314450"/>
                <a:gd name="connsiteY1" fmla="*/ 352425 h 1381125"/>
                <a:gd name="connsiteX2" fmla="*/ 914400 w 1314450"/>
                <a:gd name="connsiteY2" fmla="*/ 1381125 h 1381125"/>
                <a:gd name="connsiteX3" fmla="*/ 0 w 1314450"/>
                <a:gd name="connsiteY3" fmla="*/ 1047750 h 1381125"/>
                <a:gd name="connsiteX4" fmla="*/ 419100 w 1314450"/>
                <a:gd name="connsiteY4" fmla="*/ 0 h 1381125"/>
                <a:gd name="connsiteX0" fmla="*/ 381000 w 1276350"/>
                <a:gd name="connsiteY0" fmla="*/ 0 h 1381125"/>
                <a:gd name="connsiteX1" fmla="*/ 1276350 w 1276350"/>
                <a:gd name="connsiteY1" fmla="*/ 352425 h 1381125"/>
                <a:gd name="connsiteX2" fmla="*/ 876300 w 1276350"/>
                <a:gd name="connsiteY2" fmla="*/ 1381125 h 1381125"/>
                <a:gd name="connsiteX3" fmla="*/ 0 w 1276350"/>
                <a:gd name="connsiteY3" fmla="*/ 1066800 h 1381125"/>
                <a:gd name="connsiteX4" fmla="*/ 381000 w 1276350"/>
                <a:gd name="connsiteY4" fmla="*/ 0 h 138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350" h="1381125">
                  <a:moveTo>
                    <a:pt x="381000" y="0"/>
                  </a:moveTo>
                  <a:lnTo>
                    <a:pt x="1276350" y="352425"/>
                  </a:lnTo>
                  <a:cubicBezTo>
                    <a:pt x="1209675" y="733425"/>
                    <a:pt x="1047750" y="1066800"/>
                    <a:pt x="876300" y="1381125"/>
                  </a:cubicBezTo>
                  <a:lnTo>
                    <a:pt x="0" y="106680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9" name="자유형: 도형 32">
              <a:extLst>
                <a:ext uri="{FF2B5EF4-FFF2-40B4-BE49-F238E27FC236}">
                  <a16:creationId xmlns:a16="http://schemas.microsoft.com/office/drawing/2014/main" id="{C3F7C20E-6BE2-4E26-87BD-F770FE1034B2}"/>
                </a:ext>
              </a:extLst>
            </p:cNvPr>
            <p:cNvSpPr/>
            <p:nvPr/>
          </p:nvSpPr>
          <p:spPr>
            <a:xfrm>
              <a:off x="7362825" y="2600325"/>
              <a:ext cx="1266825" cy="1362075"/>
            </a:xfrm>
            <a:custGeom>
              <a:avLst/>
              <a:gdLst>
                <a:gd name="connsiteX0" fmla="*/ 923925 w 1295400"/>
                <a:gd name="connsiteY0" fmla="*/ 0 h 1390650"/>
                <a:gd name="connsiteX1" fmla="*/ 1295400 w 1295400"/>
                <a:gd name="connsiteY1" fmla="*/ 1095375 h 1390650"/>
                <a:gd name="connsiteX2" fmla="*/ 447675 w 1295400"/>
                <a:gd name="connsiteY2" fmla="*/ 1390650 h 1390650"/>
                <a:gd name="connsiteX3" fmla="*/ 0 w 1295400"/>
                <a:gd name="connsiteY3" fmla="*/ 323850 h 1390650"/>
                <a:gd name="connsiteX4" fmla="*/ 923925 w 1295400"/>
                <a:gd name="connsiteY4" fmla="*/ 0 h 1390650"/>
                <a:gd name="connsiteX0" fmla="*/ 923925 w 1276350"/>
                <a:gd name="connsiteY0" fmla="*/ 0 h 1390650"/>
                <a:gd name="connsiteX1" fmla="*/ 1276350 w 1276350"/>
                <a:gd name="connsiteY1" fmla="*/ 1057275 h 1390650"/>
                <a:gd name="connsiteX2" fmla="*/ 447675 w 1276350"/>
                <a:gd name="connsiteY2" fmla="*/ 1390650 h 1390650"/>
                <a:gd name="connsiteX3" fmla="*/ 0 w 1276350"/>
                <a:gd name="connsiteY3" fmla="*/ 323850 h 1390650"/>
                <a:gd name="connsiteX4" fmla="*/ 923925 w 1276350"/>
                <a:gd name="connsiteY4" fmla="*/ 0 h 1390650"/>
                <a:gd name="connsiteX0" fmla="*/ 923925 w 1276350"/>
                <a:gd name="connsiteY0" fmla="*/ 0 h 1362075"/>
                <a:gd name="connsiteX1" fmla="*/ 1276350 w 1276350"/>
                <a:gd name="connsiteY1" fmla="*/ 1028700 h 1362075"/>
                <a:gd name="connsiteX2" fmla="*/ 447675 w 1276350"/>
                <a:gd name="connsiteY2" fmla="*/ 1362075 h 1362075"/>
                <a:gd name="connsiteX3" fmla="*/ 0 w 1276350"/>
                <a:gd name="connsiteY3" fmla="*/ 295275 h 1362075"/>
                <a:gd name="connsiteX4" fmla="*/ 923925 w 1276350"/>
                <a:gd name="connsiteY4" fmla="*/ 0 h 1362075"/>
                <a:gd name="connsiteX0" fmla="*/ 895350 w 1247775"/>
                <a:gd name="connsiteY0" fmla="*/ 0 h 1362075"/>
                <a:gd name="connsiteX1" fmla="*/ 1247775 w 1247775"/>
                <a:gd name="connsiteY1" fmla="*/ 1028700 h 1362075"/>
                <a:gd name="connsiteX2" fmla="*/ 419100 w 1247775"/>
                <a:gd name="connsiteY2" fmla="*/ 1362075 h 1362075"/>
                <a:gd name="connsiteX3" fmla="*/ 0 w 1247775"/>
                <a:gd name="connsiteY3" fmla="*/ 371475 h 1362075"/>
                <a:gd name="connsiteX4" fmla="*/ 895350 w 124777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6825" h="1362075">
                  <a:moveTo>
                    <a:pt x="914400" y="0"/>
                  </a:moveTo>
                  <a:lnTo>
                    <a:pt x="1266825" y="1028700"/>
                  </a:lnTo>
                  <a:lnTo>
                    <a:pt x="438150" y="1362075"/>
                  </a:lnTo>
                  <a:cubicBezTo>
                    <a:pt x="234950" y="1063625"/>
                    <a:pt x="98425" y="727075"/>
                    <a:pt x="0" y="323850"/>
                  </a:cubicBezTo>
                  <a:lnTo>
                    <a:pt x="914400" y="0"/>
                  </a:lnTo>
                  <a:close/>
                </a:path>
              </a:pathLst>
            </a:custGeom>
            <a:solidFill>
              <a:schemeClr val="tx1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0" name="자유형: 도형 33">
              <a:extLst>
                <a:ext uri="{FF2B5EF4-FFF2-40B4-BE49-F238E27FC236}">
                  <a16:creationId xmlns:a16="http://schemas.microsoft.com/office/drawing/2014/main" id="{0EAED594-57BD-47CC-9DF6-B3A34DFAAF1C}"/>
                </a:ext>
              </a:extLst>
            </p:cNvPr>
            <p:cNvSpPr/>
            <p:nvPr/>
          </p:nvSpPr>
          <p:spPr>
            <a:xfrm>
              <a:off x="5529692" y="2971495"/>
              <a:ext cx="1968965" cy="906434"/>
            </a:xfrm>
            <a:custGeom>
              <a:avLst/>
              <a:gdLst>
                <a:gd name="connsiteX0" fmla="*/ 1811741 w 1972102"/>
                <a:gd name="connsiteY0" fmla="*/ 54591 h 866633"/>
                <a:gd name="connsiteX1" fmla="*/ 1009935 w 1972102"/>
                <a:gd name="connsiteY1" fmla="*/ 0 h 866633"/>
                <a:gd name="connsiteX2" fmla="*/ 382138 w 1972102"/>
                <a:gd name="connsiteY2" fmla="*/ 201304 h 866633"/>
                <a:gd name="connsiteX3" fmla="*/ 0 w 1972102"/>
                <a:gd name="connsiteY3" fmla="*/ 743803 h 866633"/>
                <a:gd name="connsiteX4" fmla="*/ 402609 w 1972102"/>
                <a:gd name="connsiteY4" fmla="*/ 866633 h 866633"/>
                <a:gd name="connsiteX5" fmla="*/ 736980 w 1972102"/>
                <a:gd name="connsiteY5" fmla="*/ 522027 h 866633"/>
                <a:gd name="connsiteX6" fmla="*/ 1972102 w 1972102"/>
                <a:gd name="connsiteY6" fmla="*/ 539087 h 866633"/>
                <a:gd name="connsiteX7" fmla="*/ 1811741 w 1972102"/>
                <a:gd name="connsiteY7" fmla="*/ 54591 h 866633"/>
                <a:gd name="connsiteX0" fmla="*/ 1811741 w 1972102"/>
                <a:gd name="connsiteY0" fmla="*/ 54591 h 866633"/>
                <a:gd name="connsiteX1" fmla="*/ 1009935 w 1972102"/>
                <a:gd name="connsiteY1" fmla="*/ 0 h 866633"/>
                <a:gd name="connsiteX2" fmla="*/ 382138 w 1972102"/>
                <a:gd name="connsiteY2" fmla="*/ 201304 h 866633"/>
                <a:gd name="connsiteX3" fmla="*/ 0 w 1972102"/>
                <a:gd name="connsiteY3" fmla="*/ 743803 h 866633"/>
                <a:gd name="connsiteX4" fmla="*/ 402609 w 1972102"/>
                <a:gd name="connsiteY4" fmla="*/ 866633 h 866633"/>
                <a:gd name="connsiteX5" fmla="*/ 736980 w 1972102"/>
                <a:gd name="connsiteY5" fmla="*/ 522027 h 866633"/>
                <a:gd name="connsiteX6" fmla="*/ 1972102 w 1972102"/>
                <a:gd name="connsiteY6" fmla="*/ 539087 h 866633"/>
                <a:gd name="connsiteX7" fmla="*/ 1811741 w 1972102"/>
                <a:gd name="connsiteY7" fmla="*/ 54591 h 866633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4599 h 866641"/>
                <a:gd name="connsiteX1" fmla="*/ 1009935 w 1972102"/>
                <a:gd name="connsiteY1" fmla="*/ 8 h 866641"/>
                <a:gd name="connsiteX2" fmla="*/ 382138 w 1972102"/>
                <a:gd name="connsiteY2" fmla="*/ 201312 h 866641"/>
                <a:gd name="connsiteX3" fmla="*/ 0 w 1972102"/>
                <a:gd name="connsiteY3" fmla="*/ 743811 h 866641"/>
                <a:gd name="connsiteX4" fmla="*/ 402609 w 1972102"/>
                <a:gd name="connsiteY4" fmla="*/ 866641 h 866641"/>
                <a:gd name="connsiteX5" fmla="*/ 736980 w 1972102"/>
                <a:gd name="connsiteY5" fmla="*/ 522035 h 866641"/>
                <a:gd name="connsiteX6" fmla="*/ 1972102 w 1972102"/>
                <a:gd name="connsiteY6" fmla="*/ 539095 h 866641"/>
                <a:gd name="connsiteX7" fmla="*/ 1811741 w 1972102"/>
                <a:gd name="connsiteY7" fmla="*/ 54599 h 866641"/>
                <a:gd name="connsiteX0" fmla="*/ 1811741 w 1972102"/>
                <a:gd name="connsiteY0" fmla="*/ 54599 h 866641"/>
                <a:gd name="connsiteX1" fmla="*/ 1009935 w 1972102"/>
                <a:gd name="connsiteY1" fmla="*/ 8 h 866641"/>
                <a:gd name="connsiteX2" fmla="*/ 375314 w 1972102"/>
                <a:gd name="connsiteY2" fmla="*/ 201312 h 866641"/>
                <a:gd name="connsiteX3" fmla="*/ 0 w 1972102"/>
                <a:gd name="connsiteY3" fmla="*/ 743811 h 866641"/>
                <a:gd name="connsiteX4" fmla="*/ 402609 w 1972102"/>
                <a:gd name="connsiteY4" fmla="*/ 866641 h 866641"/>
                <a:gd name="connsiteX5" fmla="*/ 736980 w 1972102"/>
                <a:gd name="connsiteY5" fmla="*/ 522035 h 866641"/>
                <a:gd name="connsiteX6" fmla="*/ 1972102 w 1972102"/>
                <a:gd name="connsiteY6" fmla="*/ 539095 h 866641"/>
                <a:gd name="connsiteX7" fmla="*/ 1811741 w 1972102"/>
                <a:gd name="connsiteY7" fmla="*/ 54599 h 866641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5314 w 1972102"/>
                <a:gd name="connsiteY2" fmla="*/ 201313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5314 w 1972102"/>
                <a:gd name="connsiteY2" fmla="*/ 201313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8036 w 1978397"/>
                <a:gd name="connsiteY0" fmla="*/ 54600 h 866642"/>
                <a:gd name="connsiteX1" fmla="*/ 1016230 w 1978397"/>
                <a:gd name="connsiteY1" fmla="*/ 9 h 866642"/>
                <a:gd name="connsiteX2" fmla="*/ 385020 w 1978397"/>
                <a:gd name="connsiteY2" fmla="*/ 204725 h 866642"/>
                <a:gd name="connsiteX3" fmla="*/ 180304 w 1978397"/>
                <a:gd name="connsiteY3" fmla="*/ 562979 h 866642"/>
                <a:gd name="connsiteX4" fmla="*/ 6295 w 1978397"/>
                <a:gd name="connsiteY4" fmla="*/ 743812 h 866642"/>
                <a:gd name="connsiteX5" fmla="*/ 408904 w 1978397"/>
                <a:gd name="connsiteY5" fmla="*/ 866642 h 866642"/>
                <a:gd name="connsiteX6" fmla="*/ 743275 w 1978397"/>
                <a:gd name="connsiteY6" fmla="*/ 522036 h 866642"/>
                <a:gd name="connsiteX7" fmla="*/ 1978397 w 1978397"/>
                <a:gd name="connsiteY7" fmla="*/ 539096 h 866642"/>
                <a:gd name="connsiteX8" fmla="*/ 1818036 w 1978397"/>
                <a:gd name="connsiteY8" fmla="*/ 54600 h 866642"/>
                <a:gd name="connsiteX0" fmla="*/ 1818036 w 1978397"/>
                <a:gd name="connsiteY0" fmla="*/ 54600 h 866642"/>
                <a:gd name="connsiteX1" fmla="*/ 1016230 w 1978397"/>
                <a:gd name="connsiteY1" fmla="*/ 9 h 866642"/>
                <a:gd name="connsiteX2" fmla="*/ 385020 w 1978397"/>
                <a:gd name="connsiteY2" fmla="*/ 204725 h 866642"/>
                <a:gd name="connsiteX3" fmla="*/ 180304 w 1978397"/>
                <a:gd name="connsiteY3" fmla="*/ 562979 h 866642"/>
                <a:gd name="connsiteX4" fmla="*/ 6295 w 1978397"/>
                <a:gd name="connsiteY4" fmla="*/ 743812 h 866642"/>
                <a:gd name="connsiteX5" fmla="*/ 408904 w 1978397"/>
                <a:gd name="connsiteY5" fmla="*/ 866642 h 866642"/>
                <a:gd name="connsiteX6" fmla="*/ 743275 w 1978397"/>
                <a:gd name="connsiteY6" fmla="*/ 522036 h 866642"/>
                <a:gd name="connsiteX7" fmla="*/ 1978397 w 1978397"/>
                <a:gd name="connsiteY7" fmla="*/ 539096 h 866642"/>
                <a:gd name="connsiteX8" fmla="*/ 1818036 w 1978397"/>
                <a:gd name="connsiteY8" fmla="*/ 54600 h 866642"/>
                <a:gd name="connsiteX0" fmla="*/ 1818036 w 1978397"/>
                <a:gd name="connsiteY0" fmla="*/ 54600 h 866642"/>
                <a:gd name="connsiteX1" fmla="*/ 1016230 w 1978397"/>
                <a:gd name="connsiteY1" fmla="*/ 9 h 866642"/>
                <a:gd name="connsiteX2" fmla="*/ 385020 w 1978397"/>
                <a:gd name="connsiteY2" fmla="*/ 204725 h 866642"/>
                <a:gd name="connsiteX3" fmla="*/ 180304 w 1978397"/>
                <a:gd name="connsiteY3" fmla="*/ 562979 h 866642"/>
                <a:gd name="connsiteX4" fmla="*/ 6295 w 1978397"/>
                <a:gd name="connsiteY4" fmla="*/ 743812 h 866642"/>
                <a:gd name="connsiteX5" fmla="*/ 408904 w 1978397"/>
                <a:gd name="connsiteY5" fmla="*/ 866642 h 866642"/>
                <a:gd name="connsiteX6" fmla="*/ 743275 w 1978397"/>
                <a:gd name="connsiteY6" fmla="*/ 522036 h 866642"/>
                <a:gd name="connsiteX7" fmla="*/ 1978397 w 1978397"/>
                <a:gd name="connsiteY7" fmla="*/ 539096 h 866642"/>
                <a:gd name="connsiteX8" fmla="*/ 1818036 w 1978397"/>
                <a:gd name="connsiteY8" fmla="*/ 54600 h 866642"/>
                <a:gd name="connsiteX0" fmla="*/ 1817611 w 1977972"/>
                <a:gd name="connsiteY0" fmla="*/ 54600 h 866642"/>
                <a:gd name="connsiteX1" fmla="*/ 1015805 w 1977972"/>
                <a:gd name="connsiteY1" fmla="*/ 9 h 866642"/>
                <a:gd name="connsiteX2" fmla="*/ 384595 w 1977972"/>
                <a:gd name="connsiteY2" fmla="*/ 204725 h 866642"/>
                <a:gd name="connsiteX3" fmla="*/ 179879 w 1977972"/>
                <a:gd name="connsiteY3" fmla="*/ 562979 h 866642"/>
                <a:gd name="connsiteX4" fmla="*/ 5870 w 1977972"/>
                <a:gd name="connsiteY4" fmla="*/ 743812 h 866642"/>
                <a:gd name="connsiteX5" fmla="*/ 408479 w 1977972"/>
                <a:gd name="connsiteY5" fmla="*/ 866642 h 866642"/>
                <a:gd name="connsiteX6" fmla="*/ 742850 w 1977972"/>
                <a:gd name="connsiteY6" fmla="*/ 522036 h 866642"/>
                <a:gd name="connsiteX7" fmla="*/ 1977972 w 1977972"/>
                <a:gd name="connsiteY7" fmla="*/ 539096 h 866642"/>
                <a:gd name="connsiteX8" fmla="*/ 1817611 w 1977972"/>
                <a:gd name="connsiteY8" fmla="*/ 54600 h 866642"/>
                <a:gd name="connsiteX0" fmla="*/ 1801119 w 1961480"/>
                <a:gd name="connsiteY0" fmla="*/ 54600 h 866642"/>
                <a:gd name="connsiteX1" fmla="*/ 999313 w 1961480"/>
                <a:gd name="connsiteY1" fmla="*/ 9 h 866642"/>
                <a:gd name="connsiteX2" fmla="*/ 368103 w 1961480"/>
                <a:gd name="connsiteY2" fmla="*/ 204725 h 866642"/>
                <a:gd name="connsiteX3" fmla="*/ 163387 w 1961480"/>
                <a:gd name="connsiteY3" fmla="*/ 562979 h 866642"/>
                <a:gd name="connsiteX4" fmla="*/ 6437 w 1961480"/>
                <a:gd name="connsiteY4" fmla="*/ 767696 h 866642"/>
                <a:gd name="connsiteX5" fmla="*/ 391987 w 1961480"/>
                <a:gd name="connsiteY5" fmla="*/ 866642 h 866642"/>
                <a:gd name="connsiteX6" fmla="*/ 726358 w 1961480"/>
                <a:gd name="connsiteY6" fmla="*/ 522036 h 866642"/>
                <a:gd name="connsiteX7" fmla="*/ 1961480 w 1961480"/>
                <a:gd name="connsiteY7" fmla="*/ 539096 h 866642"/>
                <a:gd name="connsiteX8" fmla="*/ 1801119 w 1961480"/>
                <a:gd name="connsiteY8" fmla="*/ 54600 h 866642"/>
                <a:gd name="connsiteX0" fmla="*/ 1797796 w 1958157"/>
                <a:gd name="connsiteY0" fmla="*/ 54600 h 866642"/>
                <a:gd name="connsiteX1" fmla="*/ 995990 w 1958157"/>
                <a:gd name="connsiteY1" fmla="*/ 9 h 866642"/>
                <a:gd name="connsiteX2" fmla="*/ 364780 w 1958157"/>
                <a:gd name="connsiteY2" fmla="*/ 204725 h 866642"/>
                <a:gd name="connsiteX3" fmla="*/ 160064 w 1958157"/>
                <a:gd name="connsiteY3" fmla="*/ 562979 h 866642"/>
                <a:gd name="connsiteX4" fmla="*/ 3114 w 1958157"/>
                <a:gd name="connsiteY4" fmla="*/ 767696 h 866642"/>
                <a:gd name="connsiteX5" fmla="*/ 388664 w 1958157"/>
                <a:gd name="connsiteY5" fmla="*/ 866642 h 866642"/>
                <a:gd name="connsiteX6" fmla="*/ 723035 w 1958157"/>
                <a:gd name="connsiteY6" fmla="*/ 522036 h 866642"/>
                <a:gd name="connsiteX7" fmla="*/ 1958157 w 1958157"/>
                <a:gd name="connsiteY7" fmla="*/ 539096 h 866642"/>
                <a:gd name="connsiteX8" fmla="*/ 1797796 w 1958157"/>
                <a:gd name="connsiteY8" fmla="*/ 54600 h 866642"/>
                <a:gd name="connsiteX0" fmla="*/ 1804485 w 1964846"/>
                <a:gd name="connsiteY0" fmla="*/ 54600 h 866642"/>
                <a:gd name="connsiteX1" fmla="*/ 1002679 w 1964846"/>
                <a:gd name="connsiteY1" fmla="*/ 9 h 866642"/>
                <a:gd name="connsiteX2" fmla="*/ 371469 w 1964846"/>
                <a:gd name="connsiteY2" fmla="*/ 204725 h 866642"/>
                <a:gd name="connsiteX3" fmla="*/ 166753 w 1964846"/>
                <a:gd name="connsiteY3" fmla="*/ 562979 h 866642"/>
                <a:gd name="connsiteX4" fmla="*/ 2980 w 1964846"/>
                <a:gd name="connsiteY4" fmla="*/ 767696 h 866642"/>
                <a:gd name="connsiteX5" fmla="*/ 395353 w 1964846"/>
                <a:gd name="connsiteY5" fmla="*/ 866642 h 866642"/>
                <a:gd name="connsiteX6" fmla="*/ 729724 w 1964846"/>
                <a:gd name="connsiteY6" fmla="*/ 522036 h 866642"/>
                <a:gd name="connsiteX7" fmla="*/ 1964846 w 1964846"/>
                <a:gd name="connsiteY7" fmla="*/ 539096 h 866642"/>
                <a:gd name="connsiteX8" fmla="*/ 1804485 w 1964846"/>
                <a:gd name="connsiteY8" fmla="*/ 54600 h 866642"/>
                <a:gd name="connsiteX0" fmla="*/ 1804485 w 1964846"/>
                <a:gd name="connsiteY0" fmla="*/ 54600 h 866642"/>
                <a:gd name="connsiteX1" fmla="*/ 1002679 w 1964846"/>
                <a:gd name="connsiteY1" fmla="*/ 9 h 866642"/>
                <a:gd name="connsiteX2" fmla="*/ 371469 w 1964846"/>
                <a:gd name="connsiteY2" fmla="*/ 204725 h 866642"/>
                <a:gd name="connsiteX3" fmla="*/ 166753 w 1964846"/>
                <a:gd name="connsiteY3" fmla="*/ 562979 h 866642"/>
                <a:gd name="connsiteX4" fmla="*/ 2980 w 1964846"/>
                <a:gd name="connsiteY4" fmla="*/ 767696 h 866642"/>
                <a:gd name="connsiteX5" fmla="*/ 395353 w 1964846"/>
                <a:gd name="connsiteY5" fmla="*/ 866642 h 866642"/>
                <a:gd name="connsiteX6" fmla="*/ 729724 w 1964846"/>
                <a:gd name="connsiteY6" fmla="*/ 522036 h 866642"/>
                <a:gd name="connsiteX7" fmla="*/ 1964846 w 1964846"/>
                <a:gd name="connsiteY7" fmla="*/ 539096 h 866642"/>
                <a:gd name="connsiteX8" fmla="*/ 1804485 w 1964846"/>
                <a:gd name="connsiteY8" fmla="*/ 54600 h 866642"/>
                <a:gd name="connsiteX0" fmla="*/ 1802229 w 1962590"/>
                <a:gd name="connsiteY0" fmla="*/ 54600 h 866642"/>
                <a:gd name="connsiteX1" fmla="*/ 1000423 w 1962590"/>
                <a:gd name="connsiteY1" fmla="*/ 9 h 866642"/>
                <a:gd name="connsiteX2" fmla="*/ 369213 w 1962590"/>
                <a:gd name="connsiteY2" fmla="*/ 204725 h 866642"/>
                <a:gd name="connsiteX3" fmla="*/ 164497 w 1962590"/>
                <a:gd name="connsiteY3" fmla="*/ 562979 h 866642"/>
                <a:gd name="connsiteX4" fmla="*/ 724 w 1962590"/>
                <a:gd name="connsiteY4" fmla="*/ 767696 h 866642"/>
                <a:gd name="connsiteX5" fmla="*/ 393097 w 1962590"/>
                <a:gd name="connsiteY5" fmla="*/ 866642 h 866642"/>
                <a:gd name="connsiteX6" fmla="*/ 727468 w 1962590"/>
                <a:gd name="connsiteY6" fmla="*/ 522036 h 866642"/>
                <a:gd name="connsiteX7" fmla="*/ 1962590 w 1962590"/>
                <a:gd name="connsiteY7" fmla="*/ 539096 h 866642"/>
                <a:gd name="connsiteX8" fmla="*/ 1802229 w 1962590"/>
                <a:gd name="connsiteY8" fmla="*/ 54600 h 866642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27468 w 1962590"/>
                <a:gd name="connsiteY6" fmla="*/ 522036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27468 w 1962590"/>
                <a:gd name="connsiteY6" fmla="*/ 522036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669465 w 1962590"/>
                <a:gd name="connsiteY6" fmla="*/ 580039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1 h 900014"/>
                <a:gd name="connsiteX1" fmla="*/ 1000423 w 1962590"/>
                <a:gd name="connsiteY1" fmla="*/ 10 h 900014"/>
                <a:gd name="connsiteX2" fmla="*/ 369213 w 1962590"/>
                <a:gd name="connsiteY2" fmla="*/ 204726 h 900014"/>
                <a:gd name="connsiteX3" fmla="*/ 164497 w 1962590"/>
                <a:gd name="connsiteY3" fmla="*/ 562980 h 900014"/>
                <a:gd name="connsiteX4" fmla="*/ 724 w 1962590"/>
                <a:gd name="connsiteY4" fmla="*/ 767697 h 900014"/>
                <a:gd name="connsiteX5" fmla="*/ 393097 w 1962590"/>
                <a:gd name="connsiteY5" fmla="*/ 866643 h 900014"/>
                <a:gd name="connsiteX6" fmla="*/ 730880 w 1962590"/>
                <a:gd name="connsiteY6" fmla="*/ 545921 h 900014"/>
                <a:gd name="connsiteX7" fmla="*/ 1962590 w 1962590"/>
                <a:gd name="connsiteY7" fmla="*/ 539097 h 900014"/>
                <a:gd name="connsiteX8" fmla="*/ 1802229 w 1962590"/>
                <a:gd name="connsiteY8" fmla="*/ 54601 h 900014"/>
                <a:gd name="connsiteX0" fmla="*/ 1802229 w 1962590"/>
                <a:gd name="connsiteY0" fmla="*/ 54601 h 900014"/>
                <a:gd name="connsiteX1" fmla="*/ 1000423 w 1962590"/>
                <a:gd name="connsiteY1" fmla="*/ 10 h 900014"/>
                <a:gd name="connsiteX2" fmla="*/ 369213 w 1962590"/>
                <a:gd name="connsiteY2" fmla="*/ 204726 h 900014"/>
                <a:gd name="connsiteX3" fmla="*/ 164497 w 1962590"/>
                <a:gd name="connsiteY3" fmla="*/ 562980 h 900014"/>
                <a:gd name="connsiteX4" fmla="*/ 724 w 1962590"/>
                <a:gd name="connsiteY4" fmla="*/ 767697 h 900014"/>
                <a:gd name="connsiteX5" fmla="*/ 393097 w 1962590"/>
                <a:gd name="connsiteY5" fmla="*/ 866643 h 900014"/>
                <a:gd name="connsiteX6" fmla="*/ 730880 w 1962590"/>
                <a:gd name="connsiteY6" fmla="*/ 545921 h 900014"/>
                <a:gd name="connsiteX7" fmla="*/ 1962590 w 1962590"/>
                <a:gd name="connsiteY7" fmla="*/ 539097 h 900014"/>
                <a:gd name="connsiteX8" fmla="*/ 1802229 w 1962590"/>
                <a:gd name="connsiteY8" fmla="*/ 54601 h 900014"/>
                <a:gd name="connsiteX0" fmla="*/ 1802194 w 1962555"/>
                <a:gd name="connsiteY0" fmla="*/ 54601 h 900014"/>
                <a:gd name="connsiteX1" fmla="*/ 1000388 w 1962555"/>
                <a:gd name="connsiteY1" fmla="*/ 10 h 900014"/>
                <a:gd name="connsiteX2" fmla="*/ 369178 w 1962555"/>
                <a:gd name="connsiteY2" fmla="*/ 204726 h 900014"/>
                <a:gd name="connsiteX3" fmla="*/ 171286 w 1962555"/>
                <a:gd name="connsiteY3" fmla="*/ 559568 h 900014"/>
                <a:gd name="connsiteX4" fmla="*/ 689 w 1962555"/>
                <a:gd name="connsiteY4" fmla="*/ 767697 h 900014"/>
                <a:gd name="connsiteX5" fmla="*/ 393062 w 1962555"/>
                <a:gd name="connsiteY5" fmla="*/ 866643 h 900014"/>
                <a:gd name="connsiteX6" fmla="*/ 730845 w 1962555"/>
                <a:gd name="connsiteY6" fmla="*/ 545921 h 900014"/>
                <a:gd name="connsiteX7" fmla="*/ 1962555 w 1962555"/>
                <a:gd name="connsiteY7" fmla="*/ 539097 h 900014"/>
                <a:gd name="connsiteX8" fmla="*/ 1802194 w 1962555"/>
                <a:gd name="connsiteY8" fmla="*/ 54601 h 900014"/>
                <a:gd name="connsiteX0" fmla="*/ 1802194 w 1962555"/>
                <a:gd name="connsiteY0" fmla="*/ 54601 h 900014"/>
                <a:gd name="connsiteX1" fmla="*/ 1000388 w 1962555"/>
                <a:gd name="connsiteY1" fmla="*/ 10 h 900014"/>
                <a:gd name="connsiteX2" fmla="*/ 369178 w 1962555"/>
                <a:gd name="connsiteY2" fmla="*/ 204726 h 900014"/>
                <a:gd name="connsiteX3" fmla="*/ 171286 w 1962555"/>
                <a:gd name="connsiteY3" fmla="*/ 559568 h 900014"/>
                <a:gd name="connsiteX4" fmla="*/ 689 w 1962555"/>
                <a:gd name="connsiteY4" fmla="*/ 767697 h 900014"/>
                <a:gd name="connsiteX5" fmla="*/ 393062 w 1962555"/>
                <a:gd name="connsiteY5" fmla="*/ 866643 h 900014"/>
                <a:gd name="connsiteX6" fmla="*/ 730845 w 1962555"/>
                <a:gd name="connsiteY6" fmla="*/ 545921 h 900014"/>
                <a:gd name="connsiteX7" fmla="*/ 1962555 w 1962555"/>
                <a:gd name="connsiteY7" fmla="*/ 539097 h 900014"/>
                <a:gd name="connsiteX8" fmla="*/ 1802194 w 1962555"/>
                <a:gd name="connsiteY8" fmla="*/ 54601 h 900014"/>
                <a:gd name="connsiteX0" fmla="*/ 1802194 w 1962555"/>
                <a:gd name="connsiteY0" fmla="*/ 54601 h 895845"/>
                <a:gd name="connsiteX1" fmla="*/ 1000388 w 1962555"/>
                <a:gd name="connsiteY1" fmla="*/ 10 h 895845"/>
                <a:gd name="connsiteX2" fmla="*/ 369178 w 1962555"/>
                <a:gd name="connsiteY2" fmla="*/ 204726 h 895845"/>
                <a:gd name="connsiteX3" fmla="*/ 171286 w 1962555"/>
                <a:gd name="connsiteY3" fmla="*/ 559568 h 895845"/>
                <a:gd name="connsiteX4" fmla="*/ 689 w 1962555"/>
                <a:gd name="connsiteY4" fmla="*/ 767697 h 895845"/>
                <a:gd name="connsiteX5" fmla="*/ 393062 w 1962555"/>
                <a:gd name="connsiteY5" fmla="*/ 866643 h 895845"/>
                <a:gd name="connsiteX6" fmla="*/ 730845 w 1962555"/>
                <a:gd name="connsiteY6" fmla="*/ 545921 h 895845"/>
                <a:gd name="connsiteX7" fmla="*/ 1962555 w 1962555"/>
                <a:gd name="connsiteY7" fmla="*/ 539097 h 895845"/>
                <a:gd name="connsiteX8" fmla="*/ 1802194 w 1962555"/>
                <a:gd name="connsiteY8" fmla="*/ 54601 h 895845"/>
                <a:gd name="connsiteX0" fmla="*/ 1802194 w 1962555"/>
                <a:gd name="connsiteY0" fmla="*/ 54601 h 893367"/>
                <a:gd name="connsiteX1" fmla="*/ 1000388 w 1962555"/>
                <a:gd name="connsiteY1" fmla="*/ 10 h 893367"/>
                <a:gd name="connsiteX2" fmla="*/ 369178 w 1962555"/>
                <a:gd name="connsiteY2" fmla="*/ 204726 h 893367"/>
                <a:gd name="connsiteX3" fmla="*/ 171286 w 1962555"/>
                <a:gd name="connsiteY3" fmla="*/ 559568 h 893367"/>
                <a:gd name="connsiteX4" fmla="*/ 689 w 1962555"/>
                <a:gd name="connsiteY4" fmla="*/ 767697 h 893367"/>
                <a:gd name="connsiteX5" fmla="*/ 372591 w 1962555"/>
                <a:gd name="connsiteY5" fmla="*/ 863231 h 893367"/>
                <a:gd name="connsiteX6" fmla="*/ 730845 w 1962555"/>
                <a:gd name="connsiteY6" fmla="*/ 545921 h 893367"/>
                <a:gd name="connsiteX7" fmla="*/ 1962555 w 1962555"/>
                <a:gd name="connsiteY7" fmla="*/ 539097 h 893367"/>
                <a:gd name="connsiteX8" fmla="*/ 1802194 w 1962555"/>
                <a:gd name="connsiteY8" fmla="*/ 54601 h 893367"/>
                <a:gd name="connsiteX0" fmla="*/ 1802194 w 1962555"/>
                <a:gd name="connsiteY0" fmla="*/ 54601 h 906139"/>
                <a:gd name="connsiteX1" fmla="*/ 1000388 w 1962555"/>
                <a:gd name="connsiteY1" fmla="*/ 10 h 906139"/>
                <a:gd name="connsiteX2" fmla="*/ 369178 w 1962555"/>
                <a:gd name="connsiteY2" fmla="*/ 204726 h 906139"/>
                <a:gd name="connsiteX3" fmla="*/ 171286 w 1962555"/>
                <a:gd name="connsiteY3" fmla="*/ 559568 h 906139"/>
                <a:gd name="connsiteX4" fmla="*/ 689 w 1962555"/>
                <a:gd name="connsiteY4" fmla="*/ 767697 h 906139"/>
                <a:gd name="connsiteX5" fmla="*/ 372591 w 1962555"/>
                <a:gd name="connsiteY5" fmla="*/ 880291 h 906139"/>
                <a:gd name="connsiteX6" fmla="*/ 730845 w 1962555"/>
                <a:gd name="connsiteY6" fmla="*/ 545921 h 906139"/>
                <a:gd name="connsiteX7" fmla="*/ 1962555 w 1962555"/>
                <a:gd name="connsiteY7" fmla="*/ 539097 h 906139"/>
                <a:gd name="connsiteX8" fmla="*/ 1802194 w 1962555"/>
                <a:gd name="connsiteY8" fmla="*/ 54601 h 906139"/>
                <a:gd name="connsiteX0" fmla="*/ 1802194 w 1962555"/>
                <a:gd name="connsiteY0" fmla="*/ 54601 h 906139"/>
                <a:gd name="connsiteX1" fmla="*/ 1000388 w 1962555"/>
                <a:gd name="connsiteY1" fmla="*/ 10 h 906139"/>
                <a:gd name="connsiteX2" fmla="*/ 369178 w 1962555"/>
                <a:gd name="connsiteY2" fmla="*/ 204726 h 906139"/>
                <a:gd name="connsiteX3" fmla="*/ 171286 w 1962555"/>
                <a:gd name="connsiteY3" fmla="*/ 559568 h 906139"/>
                <a:gd name="connsiteX4" fmla="*/ 689 w 1962555"/>
                <a:gd name="connsiteY4" fmla="*/ 767697 h 906139"/>
                <a:gd name="connsiteX5" fmla="*/ 372591 w 1962555"/>
                <a:gd name="connsiteY5" fmla="*/ 880291 h 906139"/>
                <a:gd name="connsiteX6" fmla="*/ 730845 w 1962555"/>
                <a:gd name="connsiteY6" fmla="*/ 545921 h 906139"/>
                <a:gd name="connsiteX7" fmla="*/ 1962555 w 1962555"/>
                <a:gd name="connsiteY7" fmla="*/ 539097 h 906139"/>
                <a:gd name="connsiteX8" fmla="*/ 1802194 w 1962555"/>
                <a:gd name="connsiteY8" fmla="*/ 54601 h 906139"/>
                <a:gd name="connsiteX0" fmla="*/ 1802194 w 1962555"/>
                <a:gd name="connsiteY0" fmla="*/ 54600 h 906138"/>
                <a:gd name="connsiteX1" fmla="*/ 1000388 w 1962555"/>
                <a:gd name="connsiteY1" fmla="*/ 9 h 906138"/>
                <a:gd name="connsiteX2" fmla="*/ 369178 w 1962555"/>
                <a:gd name="connsiteY2" fmla="*/ 204725 h 906138"/>
                <a:gd name="connsiteX3" fmla="*/ 171286 w 1962555"/>
                <a:gd name="connsiteY3" fmla="*/ 559567 h 906138"/>
                <a:gd name="connsiteX4" fmla="*/ 689 w 1962555"/>
                <a:gd name="connsiteY4" fmla="*/ 767696 h 906138"/>
                <a:gd name="connsiteX5" fmla="*/ 372591 w 1962555"/>
                <a:gd name="connsiteY5" fmla="*/ 880290 h 906138"/>
                <a:gd name="connsiteX6" fmla="*/ 730845 w 1962555"/>
                <a:gd name="connsiteY6" fmla="*/ 545920 h 906138"/>
                <a:gd name="connsiteX7" fmla="*/ 1962555 w 1962555"/>
                <a:gd name="connsiteY7" fmla="*/ 539096 h 906138"/>
                <a:gd name="connsiteX8" fmla="*/ 1802194 w 1962555"/>
                <a:gd name="connsiteY8" fmla="*/ 54600 h 906138"/>
                <a:gd name="connsiteX0" fmla="*/ 1802194 w 1962555"/>
                <a:gd name="connsiteY0" fmla="*/ 54896 h 906434"/>
                <a:gd name="connsiteX1" fmla="*/ 1000388 w 1962555"/>
                <a:gd name="connsiteY1" fmla="*/ 305 h 906434"/>
                <a:gd name="connsiteX2" fmla="*/ 369178 w 1962555"/>
                <a:gd name="connsiteY2" fmla="*/ 205021 h 906434"/>
                <a:gd name="connsiteX3" fmla="*/ 171286 w 1962555"/>
                <a:gd name="connsiteY3" fmla="*/ 559863 h 906434"/>
                <a:gd name="connsiteX4" fmla="*/ 689 w 1962555"/>
                <a:gd name="connsiteY4" fmla="*/ 767992 h 906434"/>
                <a:gd name="connsiteX5" fmla="*/ 372591 w 1962555"/>
                <a:gd name="connsiteY5" fmla="*/ 880586 h 906434"/>
                <a:gd name="connsiteX6" fmla="*/ 730845 w 1962555"/>
                <a:gd name="connsiteY6" fmla="*/ 546216 h 906434"/>
                <a:gd name="connsiteX7" fmla="*/ 1962555 w 1962555"/>
                <a:gd name="connsiteY7" fmla="*/ 539392 h 906434"/>
                <a:gd name="connsiteX8" fmla="*/ 1802194 w 1962555"/>
                <a:gd name="connsiteY8" fmla="*/ 54896 h 906434"/>
                <a:gd name="connsiteX0" fmla="*/ 1802194 w 1962555"/>
                <a:gd name="connsiteY0" fmla="*/ 54896 h 906434"/>
                <a:gd name="connsiteX1" fmla="*/ 1000388 w 1962555"/>
                <a:gd name="connsiteY1" fmla="*/ 305 h 906434"/>
                <a:gd name="connsiteX2" fmla="*/ 369178 w 1962555"/>
                <a:gd name="connsiteY2" fmla="*/ 205021 h 906434"/>
                <a:gd name="connsiteX3" fmla="*/ 171286 w 1962555"/>
                <a:gd name="connsiteY3" fmla="*/ 559863 h 906434"/>
                <a:gd name="connsiteX4" fmla="*/ 689 w 1962555"/>
                <a:gd name="connsiteY4" fmla="*/ 767992 h 906434"/>
                <a:gd name="connsiteX5" fmla="*/ 372591 w 1962555"/>
                <a:gd name="connsiteY5" fmla="*/ 880586 h 906434"/>
                <a:gd name="connsiteX6" fmla="*/ 730845 w 1962555"/>
                <a:gd name="connsiteY6" fmla="*/ 546216 h 906434"/>
                <a:gd name="connsiteX7" fmla="*/ 1962555 w 1962555"/>
                <a:gd name="connsiteY7" fmla="*/ 539392 h 906434"/>
                <a:gd name="connsiteX8" fmla="*/ 1802194 w 1962555"/>
                <a:gd name="connsiteY8" fmla="*/ 54896 h 906434"/>
                <a:gd name="connsiteX0" fmla="*/ 1802568 w 1962929"/>
                <a:gd name="connsiteY0" fmla="*/ 54896 h 906434"/>
                <a:gd name="connsiteX1" fmla="*/ 1000762 w 1962929"/>
                <a:gd name="connsiteY1" fmla="*/ 305 h 906434"/>
                <a:gd name="connsiteX2" fmla="*/ 369552 w 1962929"/>
                <a:gd name="connsiteY2" fmla="*/ 205021 h 906434"/>
                <a:gd name="connsiteX3" fmla="*/ 171660 w 1962929"/>
                <a:gd name="connsiteY3" fmla="*/ 559863 h 906434"/>
                <a:gd name="connsiteX4" fmla="*/ 1063 w 1962929"/>
                <a:gd name="connsiteY4" fmla="*/ 767992 h 906434"/>
                <a:gd name="connsiteX5" fmla="*/ 372965 w 1962929"/>
                <a:gd name="connsiteY5" fmla="*/ 880586 h 906434"/>
                <a:gd name="connsiteX6" fmla="*/ 731219 w 1962929"/>
                <a:gd name="connsiteY6" fmla="*/ 546216 h 906434"/>
                <a:gd name="connsiteX7" fmla="*/ 1962929 w 1962929"/>
                <a:gd name="connsiteY7" fmla="*/ 539392 h 906434"/>
                <a:gd name="connsiteX8" fmla="*/ 1802568 w 1962929"/>
                <a:gd name="connsiteY8" fmla="*/ 54896 h 906434"/>
                <a:gd name="connsiteX0" fmla="*/ 1802568 w 1962929"/>
                <a:gd name="connsiteY0" fmla="*/ 54896 h 906434"/>
                <a:gd name="connsiteX1" fmla="*/ 1000762 w 1962929"/>
                <a:gd name="connsiteY1" fmla="*/ 305 h 906434"/>
                <a:gd name="connsiteX2" fmla="*/ 369552 w 1962929"/>
                <a:gd name="connsiteY2" fmla="*/ 205021 h 906434"/>
                <a:gd name="connsiteX3" fmla="*/ 171660 w 1962929"/>
                <a:gd name="connsiteY3" fmla="*/ 559863 h 906434"/>
                <a:gd name="connsiteX4" fmla="*/ 1063 w 1962929"/>
                <a:gd name="connsiteY4" fmla="*/ 767992 h 906434"/>
                <a:gd name="connsiteX5" fmla="*/ 372965 w 1962929"/>
                <a:gd name="connsiteY5" fmla="*/ 880586 h 906434"/>
                <a:gd name="connsiteX6" fmla="*/ 731219 w 1962929"/>
                <a:gd name="connsiteY6" fmla="*/ 546216 h 906434"/>
                <a:gd name="connsiteX7" fmla="*/ 1962929 w 1962929"/>
                <a:gd name="connsiteY7" fmla="*/ 539392 h 906434"/>
                <a:gd name="connsiteX8" fmla="*/ 1802568 w 1962929"/>
                <a:gd name="connsiteY8" fmla="*/ 54896 h 906434"/>
                <a:gd name="connsiteX0" fmla="*/ 1802568 w 1962929"/>
                <a:gd name="connsiteY0" fmla="*/ 54896 h 906434"/>
                <a:gd name="connsiteX1" fmla="*/ 1000762 w 1962929"/>
                <a:gd name="connsiteY1" fmla="*/ 305 h 906434"/>
                <a:gd name="connsiteX2" fmla="*/ 369552 w 1962929"/>
                <a:gd name="connsiteY2" fmla="*/ 205021 h 906434"/>
                <a:gd name="connsiteX3" fmla="*/ 171660 w 1962929"/>
                <a:gd name="connsiteY3" fmla="*/ 559863 h 906434"/>
                <a:gd name="connsiteX4" fmla="*/ 1063 w 1962929"/>
                <a:gd name="connsiteY4" fmla="*/ 767992 h 906434"/>
                <a:gd name="connsiteX5" fmla="*/ 372965 w 1962929"/>
                <a:gd name="connsiteY5" fmla="*/ 880586 h 906434"/>
                <a:gd name="connsiteX6" fmla="*/ 731219 w 1962929"/>
                <a:gd name="connsiteY6" fmla="*/ 546216 h 906434"/>
                <a:gd name="connsiteX7" fmla="*/ 1962929 w 1962929"/>
                <a:gd name="connsiteY7" fmla="*/ 539392 h 906434"/>
                <a:gd name="connsiteX8" fmla="*/ 1802568 w 1962929"/>
                <a:gd name="connsiteY8" fmla="*/ 54896 h 906434"/>
                <a:gd name="connsiteX0" fmla="*/ 1802568 w 1962929"/>
                <a:gd name="connsiteY0" fmla="*/ 54896 h 906434"/>
                <a:gd name="connsiteX1" fmla="*/ 1000762 w 1962929"/>
                <a:gd name="connsiteY1" fmla="*/ 305 h 906434"/>
                <a:gd name="connsiteX2" fmla="*/ 369552 w 1962929"/>
                <a:gd name="connsiteY2" fmla="*/ 205021 h 906434"/>
                <a:gd name="connsiteX3" fmla="*/ 171660 w 1962929"/>
                <a:gd name="connsiteY3" fmla="*/ 559863 h 906434"/>
                <a:gd name="connsiteX4" fmla="*/ 1063 w 1962929"/>
                <a:gd name="connsiteY4" fmla="*/ 767992 h 906434"/>
                <a:gd name="connsiteX5" fmla="*/ 372965 w 1962929"/>
                <a:gd name="connsiteY5" fmla="*/ 880586 h 906434"/>
                <a:gd name="connsiteX6" fmla="*/ 731219 w 1962929"/>
                <a:gd name="connsiteY6" fmla="*/ 546216 h 906434"/>
                <a:gd name="connsiteX7" fmla="*/ 1962929 w 1962929"/>
                <a:gd name="connsiteY7" fmla="*/ 539392 h 906434"/>
                <a:gd name="connsiteX8" fmla="*/ 1802568 w 1962929"/>
                <a:gd name="connsiteY8" fmla="*/ 54896 h 906434"/>
                <a:gd name="connsiteX0" fmla="*/ 1802568 w 1968965"/>
                <a:gd name="connsiteY0" fmla="*/ 54896 h 906434"/>
                <a:gd name="connsiteX1" fmla="*/ 1000762 w 1968965"/>
                <a:gd name="connsiteY1" fmla="*/ 305 h 906434"/>
                <a:gd name="connsiteX2" fmla="*/ 369552 w 1968965"/>
                <a:gd name="connsiteY2" fmla="*/ 205021 h 906434"/>
                <a:gd name="connsiteX3" fmla="*/ 171660 w 1968965"/>
                <a:gd name="connsiteY3" fmla="*/ 559863 h 906434"/>
                <a:gd name="connsiteX4" fmla="*/ 1063 w 1968965"/>
                <a:gd name="connsiteY4" fmla="*/ 767992 h 906434"/>
                <a:gd name="connsiteX5" fmla="*/ 372965 w 1968965"/>
                <a:gd name="connsiteY5" fmla="*/ 880586 h 906434"/>
                <a:gd name="connsiteX6" fmla="*/ 731219 w 1968965"/>
                <a:gd name="connsiteY6" fmla="*/ 546216 h 906434"/>
                <a:gd name="connsiteX7" fmla="*/ 1968965 w 1968965"/>
                <a:gd name="connsiteY7" fmla="*/ 539392 h 906434"/>
                <a:gd name="connsiteX8" fmla="*/ 1802568 w 1968965"/>
                <a:gd name="connsiteY8" fmla="*/ 54896 h 906434"/>
                <a:gd name="connsiteX0" fmla="*/ 1802568 w 1968965"/>
                <a:gd name="connsiteY0" fmla="*/ 54896 h 906434"/>
                <a:gd name="connsiteX1" fmla="*/ 1000762 w 1968965"/>
                <a:gd name="connsiteY1" fmla="*/ 305 h 906434"/>
                <a:gd name="connsiteX2" fmla="*/ 369552 w 1968965"/>
                <a:gd name="connsiteY2" fmla="*/ 205021 h 906434"/>
                <a:gd name="connsiteX3" fmla="*/ 171660 w 1968965"/>
                <a:gd name="connsiteY3" fmla="*/ 559863 h 906434"/>
                <a:gd name="connsiteX4" fmla="*/ 1063 w 1968965"/>
                <a:gd name="connsiteY4" fmla="*/ 767992 h 906434"/>
                <a:gd name="connsiteX5" fmla="*/ 372965 w 1968965"/>
                <a:gd name="connsiteY5" fmla="*/ 880586 h 906434"/>
                <a:gd name="connsiteX6" fmla="*/ 731219 w 1968965"/>
                <a:gd name="connsiteY6" fmla="*/ 546216 h 906434"/>
                <a:gd name="connsiteX7" fmla="*/ 1968965 w 1968965"/>
                <a:gd name="connsiteY7" fmla="*/ 539392 h 906434"/>
                <a:gd name="connsiteX8" fmla="*/ 1802568 w 1968965"/>
                <a:gd name="connsiteY8" fmla="*/ 54896 h 906434"/>
                <a:gd name="connsiteX0" fmla="*/ 1802568 w 1968965"/>
                <a:gd name="connsiteY0" fmla="*/ 54896 h 906434"/>
                <a:gd name="connsiteX1" fmla="*/ 1000762 w 1968965"/>
                <a:gd name="connsiteY1" fmla="*/ 305 h 906434"/>
                <a:gd name="connsiteX2" fmla="*/ 369552 w 1968965"/>
                <a:gd name="connsiteY2" fmla="*/ 205021 h 906434"/>
                <a:gd name="connsiteX3" fmla="*/ 171660 w 1968965"/>
                <a:gd name="connsiteY3" fmla="*/ 559863 h 906434"/>
                <a:gd name="connsiteX4" fmla="*/ 1063 w 1968965"/>
                <a:gd name="connsiteY4" fmla="*/ 767992 h 906434"/>
                <a:gd name="connsiteX5" fmla="*/ 372965 w 1968965"/>
                <a:gd name="connsiteY5" fmla="*/ 880586 h 906434"/>
                <a:gd name="connsiteX6" fmla="*/ 731219 w 1968965"/>
                <a:gd name="connsiteY6" fmla="*/ 546216 h 906434"/>
                <a:gd name="connsiteX7" fmla="*/ 1968965 w 1968965"/>
                <a:gd name="connsiteY7" fmla="*/ 539392 h 906434"/>
                <a:gd name="connsiteX8" fmla="*/ 1802568 w 1968965"/>
                <a:gd name="connsiteY8" fmla="*/ 54896 h 90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8965" h="906434">
                  <a:moveTo>
                    <a:pt x="1802568" y="54896"/>
                  </a:moveTo>
                  <a:lnTo>
                    <a:pt x="1000762" y="305"/>
                  </a:lnTo>
                  <a:cubicBezTo>
                    <a:pt x="858034" y="-6868"/>
                    <a:pt x="533809" y="113900"/>
                    <a:pt x="369552" y="205021"/>
                  </a:cubicBezTo>
                  <a:cubicBezTo>
                    <a:pt x="267193" y="331831"/>
                    <a:pt x="229140" y="491139"/>
                    <a:pt x="171660" y="559863"/>
                  </a:cubicBezTo>
                  <a:cubicBezTo>
                    <a:pt x="122186" y="629239"/>
                    <a:pt x="-13328" y="717291"/>
                    <a:pt x="1063" y="767992"/>
                  </a:cubicBezTo>
                  <a:cubicBezTo>
                    <a:pt x="19260" y="903332"/>
                    <a:pt x="300177" y="936315"/>
                    <a:pt x="372965" y="880586"/>
                  </a:cubicBezTo>
                  <a:cubicBezTo>
                    <a:pt x="511717" y="793406"/>
                    <a:pt x="574101" y="572769"/>
                    <a:pt x="731219" y="546216"/>
                  </a:cubicBezTo>
                  <a:cubicBezTo>
                    <a:pt x="978016" y="492762"/>
                    <a:pt x="1316283" y="804646"/>
                    <a:pt x="1968965" y="539392"/>
                  </a:cubicBezTo>
                  <a:lnTo>
                    <a:pt x="1802568" y="54896"/>
                  </a:lnTo>
                  <a:close/>
                </a:path>
              </a:pathLst>
            </a:custGeom>
            <a:solidFill>
              <a:srgbClr val="FFC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1" name="타원 20">
              <a:extLst>
                <a:ext uri="{FF2B5EF4-FFF2-40B4-BE49-F238E27FC236}">
                  <a16:creationId xmlns:a16="http://schemas.microsoft.com/office/drawing/2014/main" id="{7066FD4C-3FE8-4983-8BF4-1E84EE259EB3}"/>
                </a:ext>
              </a:extLst>
            </p:cNvPr>
            <p:cNvSpPr/>
            <p:nvPr/>
          </p:nvSpPr>
          <p:spPr>
            <a:xfrm>
              <a:off x="5263171" y="4392550"/>
              <a:ext cx="343294" cy="318562"/>
            </a:xfrm>
            <a:custGeom>
              <a:avLst/>
              <a:gdLst>
                <a:gd name="connsiteX0" fmla="*/ 0 w 372843"/>
                <a:gd name="connsiteY0" fmla="*/ 168562 h 337123"/>
                <a:gd name="connsiteX1" fmla="*/ 186422 w 372843"/>
                <a:gd name="connsiteY1" fmla="*/ 0 h 337123"/>
                <a:gd name="connsiteX2" fmla="*/ 372844 w 372843"/>
                <a:gd name="connsiteY2" fmla="*/ 168562 h 337123"/>
                <a:gd name="connsiteX3" fmla="*/ 186422 w 372843"/>
                <a:gd name="connsiteY3" fmla="*/ 337124 h 337123"/>
                <a:gd name="connsiteX4" fmla="*/ 0 w 372843"/>
                <a:gd name="connsiteY4" fmla="*/ 168562 h 337123"/>
                <a:gd name="connsiteX0" fmla="*/ 612 w 373456"/>
                <a:gd name="connsiteY0" fmla="*/ 136001 h 304563"/>
                <a:gd name="connsiteX1" fmla="*/ 241301 w 373456"/>
                <a:gd name="connsiteY1" fmla="*/ 0 h 304563"/>
                <a:gd name="connsiteX2" fmla="*/ 373456 w 373456"/>
                <a:gd name="connsiteY2" fmla="*/ 136001 h 304563"/>
                <a:gd name="connsiteX3" fmla="*/ 187034 w 373456"/>
                <a:gd name="connsiteY3" fmla="*/ 304563 h 304563"/>
                <a:gd name="connsiteX4" fmla="*/ 612 w 373456"/>
                <a:gd name="connsiteY4" fmla="*/ 136001 h 304563"/>
                <a:gd name="connsiteX0" fmla="*/ 603 w 327320"/>
                <a:gd name="connsiteY0" fmla="*/ 168973 h 305208"/>
                <a:gd name="connsiteX1" fmla="*/ 195165 w 327320"/>
                <a:gd name="connsiteY1" fmla="*/ 412 h 305208"/>
                <a:gd name="connsiteX2" fmla="*/ 327320 w 327320"/>
                <a:gd name="connsiteY2" fmla="*/ 136413 h 305208"/>
                <a:gd name="connsiteX3" fmla="*/ 140898 w 327320"/>
                <a:gd name="connsiteY3" fmla="*/ 304975 h 305208"/>
                <a:gd name="connsiteX4" fmla="*/ 603 w 327320"/>
                <a:gd name="connsiteY4" fmla="*/ 168973 h 305208"/>
                <a:gd name="connsiteX0" fmla="*/ 502 w 351639"/>
                <a:gd name="connsiteY0" fmla="*/ 163431 h 305014"/>
                <a:gd name="connsiteX1" fmla="*/ 219484 w 351639"/>
                <a:gd name="connsiteY1" fmla="*/ 296 h 305014"/>
                <a:gd name="connsiteX2" fmla="*/ 351639 w 351639"/>
                <a:gd name="connsiteY2" fmla="*/ 136297 h 305014"/>
                <a:gd name="connsiteX3" fmla="*/ 165217 w 351639"/>
                <a:gd name="connsiteY3" fmla="*/ 304859 h 305014"/>
                <a:gd name="connsiteX4" fmla="*/ 502 w 351639"/>
                <a:gd name="connsiteY4" fmla="*/ 163431 h 305014"/>
                <a:gd name="connsiteX0" fmla="*/ 502 w 351639"/>
                <a:gd name="connsiteY0" fmla="*/ 163431 h 305050"/>
                <a:gd name="connsiteX1" fmla="*/ 219484 w 351639"/>
                <a:gd name="connsiteY1" fmla="*/ 296 h 305050"/>
                <a:gd name="connsiteX2" fmla="*/ 351639 w 351639"/>
                <a:gd name="connsiteY2" fmla="*/ 136297 h 305050"/>
                <a:gd name="connsiteX3" fmla="*/ 165217 w 351639"/>
                <a:gd name="connsiteY3" fmla="*/ 304859 h 305050"/>
                <a:gd name="connsiteX4" fmla="*/ 502 w 351639"/>
                <a:gd name="connsiteY4" fmla="*/ 163431 h 305050"/>
                <a:gd name="connsiteX0" fmla="*/ 563 w 351700"/>
                <a:gd name="connsiteY0" fmla="*/ 163431 h 315854"/>
                <a:gd name="connsiteX1" fmla="*/ 219545 w 351700"/>
                <a:gd name="connsiteY1" fmla="*/ 296 h 315854"/>
                <a:gd name="connsiteX2" fmla="*/ 351700 w 351700"/>
                <a:gd name="connsiteY2" fmla="*/ 136297 h 315854"/>
                <a:gd name="connsiteX3" fmla="*/ 162565 w 351700"/>
                <a:gd name="connsiteY3" fmla="*/ 315712 h 315854"/>
                <a:gd name="connsiteX4" fmla="*/ 563 w 351700"/>
                <a:gd name="connsiteY4" fmla="*/ 163431 h 315854"/>
                <a:gd name="connsiteX0" fmla="*/ 563 w 351700"/>
                <a:gd name="connsiteY0" fmla="*/ 163431 h 315889"/>
                <a:gd name="connsiteX1" fmla="*/ 219545 w 351700"/>
                <a:gd name="connsiteY1" fmla="*/ 296 h 315889"/>
                <a:gd name="connsiteX2" fmla="*/ 351700 w 351700"/>
                <a:gd name="connsiteY2" fmla="*/ 136297 h 315889"/>
                <a:gd name="connsiteX3" fmla="*/ 162565 w 351700"/>
                <a:gd name="connsiteY3" fmla="*/ 315712 h 315889"/>
                <a:gd name="connsiteX4" fmla="*/ 563 w 351700"/>
                <a:gd name="connsiteY4" fmla="*/ 163431 h 315889"/>
                <a:gd name="connsiteX0" fmla="*/ 113 w 351250"/>
                <a:gd name="connsiteY0" fmla="*/ 163431 h 315895"/>
                <a:gd name="connsiteX1" fmla="*/ 219095 w 351250"/>
                <a:gd name="connsiteY1" fmla="*/ 296 h 315895"/>
                <a:gd name="connsiteX2" fmla="*/ 351250 w 351250"/>
                <a:gd name="connsiteY2" fmla="*/ 136297 h 315895"/>
                <a:gd name="connsiteX3" fmla="*/ 162115 w 351250"/>
                <a:gd name="connsiteY3" fmla="*/ 315712 h 315895"/>
                <a:gd name="connsiteX4" fmla="*/ 113 w 351250"/>
                <a:gd name="connsiteY4" fmla="*/ 163431 h 315895"/>
                <a:gd name="connsiteX0" fmla="*/ 121 w 351258"/>
                <a:gd name="connsiteY0" fmla="*/ 163431 h 315743"/>
                <a:gd name="connsiteX1" fmla="*/ 219103 w 351258"/>
                <a:gd name="connsiteY1" fmla="*/ 296 h 315743"/>
                <a:gd name="connsiteX2" fmla="*/ 351258 w 351258"/>
                <a:gd name="connsiteY2" fmla="*/ 136297 h 315743"/>
                <a:gd name="connsiteX3" fmla="*/ 162123 w 351258"/>
                <a:gd name="connsiteY3" fmla="*/ 315712 h 315743"/>
                <a:gd name="connsiteX4" fmla="*/ 121 w 351258"/>
                <a:gd name="connsiteY4" fmla="*/ 163431 h 315743"/>
                <a:gd name="connsiteX0" fmla="*/ 113 w 351250"/>
                <a:gd name="connsiteY0" fmla="*/ 163267 h 315640"/>
                <a:gd name="connsiteX1" fmla="*/ 219095 w 351250"/>
                <a:gd name="connsiteY1" fmla="*/ 132 h 315640"/>
                <a:gd name="connsiteX2" fmla="*/ 351250 w 351250"/>
                <a:gd name="connsiteY2" fmla="*/ 144273 h 315640"/>
                <a:gd name="connsiteX3" fmla="*/ 162115 w 351250"/>
                <a:gd name="connsiteY3" fmla="*/ 315548 h 315640"/>
                <a:gd name="connsiteX4" fmla="*/ 113 w 351250"/>
                <a:gd name="connsiteY4" fmla="*/ 163267 h 315640"/>
                <a:gd name="connsiteX0" fmla="*/ 123 w 340407"/>
                <a:gd name="connsiteY0" fmla="*/ 166017 h 315708"/>
                <a:gd name="connsiteX1" fmla="*/ 208252 w 340407"/>
                <a:gd name="connsiteY1" fmla="*/ 169 h 315708"/>
                <a:gd name="connsiteX2" fmla="*/ 340407 w 340407"/>
                <a:gd name="connsiteY2" fmla="*/ 144310 h 315708"/>
                <a:gd name="connsiteX3" fmla="*/ 151272 w 340407"/>
                <a:gd name="connsiteY3" fmla="*/ 315585 h 315708"/>
                <a:gd name="connsiteX4" fmla="*/ 123 w 340407"/>
                <a:gd name="connsiteY4" fmla="*/ 166017 h 315708"/>
                <a:gd name="connsiteX0" fmla="*/ 123 w 340407"/>
                <a:gd name="connsiteY0" fmla="*/ 166017 h 315740"/>
                <a:gd name="connsiteX1" fmla="*/ 208252 w 340407"/>
                <a:gd name="connsiteY1" fmla="*/ 169 h 315740"/>
                <a:gd name="connsiteX2" fmla="*/ 340407 w 340407"/>
                <a:gd name="connsiteY2" fmla="*/ 144310 h 315740"/>
                <a:gd name="connsiteX3" fmla="*/ 151272 w 340407"/>
                <a:gd name="connsiteY3" fmla="*/ 315585 h 315740"/>
                <a:gd name="connsiteX4" fmla="*/ 123 w 340407"/>
                <a:gd name="connsiteY4" fmla="*/ 166017 h 315740"/>
                <a:gd name="connsiteX0" fmla="*/ 128 w 334985"/>
                <a:gd name="connsiteY0" fmla="*/ 182603 h 316462"/>
                <a:gd name="connsiteX1" fmla="*/ 202830 w 334985"/>
                <a:gd name="connsiteY1" fmla="*/ 475 h 316462"/>
                <a:gd name="connsiteX2" fmla="*/ 334985 w 334985"/>
                <a:gd name="connsiteY2" fmla="*/ 144616 h 316462"/>
                <a:gd name="connsiteX3" fmla="*/ 145850 w 334985"/>
                <a:gd name="connsiteY3" fmla="*/ 315891 h 316462"/>
                <a:gd name="connsiteX4" fmla="*/ 128 w 334985"/>
                <a:gd name="connsiteY4" fmla="*/ 182603 h 316462"/>
                <a:gd name="connsiteX0" fmla="*/ 129 w 343126"/>
                <a:gd name="connsiteY0" fmla="*/ 182785 h 316796"/>
                <a:gd name="connsiteX1" fmla="*/ 202831 w 343126"/>
                <a:gd name="connsiteY1" fmla="*/ 657 h 316796"/>
                <a:gd name="connsiteX2" fmla="*/ 343126 w 343126"/>
                <a:gd name="connsiteY2" fmla="*/ 139371 h 316796"/>
                <a:gd name="connsiteX3" fmla="*/ 145851 w 343126"/>
                <a:gd name="connsiteY3" fmla="*/ 316073 h 316796"/>
                <a:gd name="connsiteX4" fmla="*/ 129 w 343126"/>
                <a:gd name="connsiteY4" fmla="*/ 182785 h 316796"/>
                <a:gd name="connsiteX0" fmla="*/ 129 w 343273"/>
                <a:gd name="connsiteY0" fmla="*/ 182785 h 316796"/>
                <a:gd name="connsiteX1" fmla="*/ 202831 w 343273"/>
                <a:gd name="connsiteY1" fmla="*/ 657 h 316796"/>
                <a:gd name="connsiteX2" fmla="*/ 343126 w 343273"/>
                <a:gd name="connsiteY2" fmla="*/ 139371 h 316796"/>
                <a:gd name="connsiteX3" fmla="*/ 145851 w 343273"/>
                <a:gd name="connsiteY3" fmla="*/ 316073 h 316796"/>
                <a:gd name="connsiteX4" fmla="*/ 129 w 343273"/>
                <a:gd name="connsiteY4" fmla="*/ 182785 h 316796"/>
                <a:gd name="connsiteX0" fmla="*/ 167 w 343336"/>
                <a:gd name="connsiteY0" fmla="*/ 182785 h 316796"/>
                <a:gd name="connsiteX1" fmla="*/ 202869 w 343336"/>
                <a:gd name="connsiteY1" fmla="*/ 657 h 316796"/>
                <a:gd name="connsiteX2" fmla="*/ 343164 w 343336"/>
                <a:gd name="connsiteY2" fmla="*/ 139371 h 316796"/>
                <a:gd name="connsiteX3" fmla="*/ 145889 w 343336"/>
                <a:gd name="connsiteY3" fmla="*/ 316073 h 316796"/>
                <a:gd name="connsiteX4" fmla="*/ 167 w 343336"/>
                <a:gd name="connsiteY4" fmla="*/ 182785 h 316796"/>
                <a:gd name="connsiteX0" fmla="*/ 130 w 343274"/>
                <a:gd name="connsiteY0" fmla="*/ 191157 h 317430"/>
                <a:gd name="connsiteX1" fmla="*/ 202832 w 343274"/>
                <a:gd name="connsiteY1" fmla="*/ 889 h 317430"/>
                <a:gd name="connsiteX2" fmla="*/ 343127 w 343274"/>
                <a:gd name="connsiteY2" fmla="*/ 139603 h 317430"/>
                <a:gd name="connsiteX3" fmla="*/ 145852 w 343274"/>
                <a:gd name="connsiteY3" fmla="*/ 316305 h 317430"/>
                <a:gd name="connsiteX4" fmla="*/ 130 w 343274"/>
                <a:gd name="connsiteY4" fmla="*/ 191157 h 317430"/>
                <a:gd name="connsiteX0" fmla="*/ 130 w 343274"/>
                <a:gd name="connsiteY0" fmla="*/ 191419 h 317895"/>
                <a:gd name="connsiteX1" fmla="*/ 202832 w 343274"/>
                <a:gd name="connsiteY1" fmla="*/ 1151 h 317895"/>
                <a:gd name="connsiteX2" fmla="*/ 343127 w 343274"/>
                <a:gd name="connsiteY2" fmla="*/ 134438 h 317895"/>
                <a:gd name="connsiteX3" fmla="*/ 145852 w 343274"/>
                <a:gd name="connsiteY3" fmla="*/ 316567 h 317895"/>
                <a:gd name="connsiteX4" fmla="*/ 130 w 343274"/>
                <a:gd name="connsiteY4" fmla="*/ 191419 h 317895"/>
                <a:gd name="connsiteX0" fmla="*/ 141 w 343294"/>
                <a:gd name="connsiteY0" fmla="*/ 191419 h 318562"/>
                <a:gd name="connsiteX1" fmla="*/ 202843 w 343294"/>
                <a:gd name="connsiteY1" fmla="*/ 1151 h 318562"/>
                <a:gd name="connsiteX2" fmla="*/ 343138 w 343294"/>
                <a:gd name="connsiteY2" fmla="*/ 134438 h 318562"/>
                <a:gd name="connsiteX3" fmla="*/ 145863 w 343294"/>
                <a:gd name="connsiteY3" fmla="*/ 316567 h 318562"/>
                <a:gd name="connsiteX4" fmla="*/ 141 w 343294"/>
                <a:gd name="connsiteY4" fmla="*/ 191419 h 318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294" h="318562">
                  <a:moveTo>
                    <a:pt x="141" y="191419"/>
                  </a:moveTo>
                  <a:cubicBezTo>
                    <a:pt x="4211" y="98150"/>
                    <a:pt x="145677" y="10648"/>
                    <a:pt x="202843" y="1151"/>
                  </a:cubicBezTo>
                  <a:cubicBezTo>
                    <a:pt x="260009" y="-8346"/>
                    <a:pt x="343138" y="41344"/>
                    <a:pt x="343138" y="134438"/>
                  </a:cubicBezTo>
                  <a:cubicBezTo>
                    <a:pt x="348564" y="205825"/>
                    <a:pt x="211169" y="304356"/>
                    <a:pt x="145863" y="316567"/>
                  </a:cubicBezTo>
                  <a:cubicBezTo>
                    <a:pt x="80557" y="328778"/>
                    <a:pt x="-3929" y="284688"/>
                    <a:pt x="141" y="191419"/>
                  </a:cubicBezTo>
                  <a:close/>
                </a:path>
              </a:pathLst>
            </a:custGeom>
            <a:solidFill>
              <a:srgbClr val="FFC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" name="타원 22">
              <a:extLst>
                <a:ext uri="{FF2B5EF4-FFF2-40B4-BE49-F238E27FC236}">
                  <a16:creationId xmlns:a16="http://schemas.microsoft.com/office/drawing/2014/main" id="{2C5F7896-A722-4200-BDFE-01396C6B2D5F}"/>
                </a:ext>
              </a:extLst>
            </p:cNvPr>
            <p:cNvSpPr/>
            <p:nvPr/>
          </p:nvSpPr>
          <p:spPr>
            <a:xfrm>
              <a:off x="5538339" y="4498271"/>
              <a:ext cx="289969" cy="269402"/>
            </a:xfrm>
            <a:custGeom>
              <a:avLst/>
              <a:gdLst>
                <a:gd name="connsiteX0" fmla="*/ 0 w 245691"/>
                <a:gd name="connsiteY0" fmla="*/ 168562 h 337123"/>
                <a:gd name="connsiteX1" fmla="*/ 122846 w 245691"/>
                <a:gd name="connsiteY1" fmla="*/ 0 h 337123"/>
                <a:gd name="connsiteX2" fmla="*/ 245692 w 245691"/>
                <a:gd name="connsiteY2" fmla="*/ 168562 h 337123"/>
                <a:gd name="connsiteX3" fmla="*/ 122846 w 245691"/>
                <a:gd name="connsiteY3" fmla="*/ 337124 h 337123"/>
                <a:gd name="connsiteX4" fmla="*/ 0 w 245691"/>
                <a:gd name="connsiteY4" fmla="*/ 168562 h 337123"/>
                <a:gd name="connsiteX0" fmla="*/ 241 w 245933"/>
                <a:gd name="connsiteY0" fmla="*/ 130575 h 299137"/>
                <a:gd name="connsiteX1" fmla="*/ 150221 w 245933"/>
                <a:gd name="connsiteY1" fmla="*/ 0 h 299137"/>
                <a:gd name="connsiteX2" fmla="*/ 245933 w 245933"/>
                <a:gd name="connsiteY2" fmla="*/ 130575 h 299137"/>
                <a:gd name="connsiteX3" fmla="*/ 123087 w 245933"/>
                <a:gd name="connsiteY3" fmla="*/ 299137 h 299137"/>
                <a:gd name="connsiteX4" fmla="*/ 241 w 245933"/>
                <a:gd name="connsiteY4" fmla="*/ 130575 h 299137"/>
                <a:gd name="connsiteX0" fmla="*/ 177 w 264862"/>
                <a:gd name="connsiteY0" fmla="*/ 130593 h 299160"/>
                <a:gd name="connsiteX1" fmla="*/ 150157 w 264862"/>
                <a:gd name="connsiteY1" fmla="*/ 18 h 299160"/>
                <a:gd name="connsiteX2" fmla="*/ 264862 w 264862"/>
                <a:gd name="connsiteY2" fmla="*/ 125166 h 299160"/>
                <a:gd name="connsiteX3" fmla="*/ 123023 w 264862"/>
                <a:gd name="connsiteY3" fmla="*/ 299155 h 299160"/>
                <a:gd name="connsiteX4" fmla="*/ 177 w 264862"/>
                <a:gd name="connsiteY4" fmla="*/ 130593 h 299160"/>
                <a:gd name="connsiteX0" fmla="*/ 2516 w 267201"/>
                <a:gd name="connsiteY0" fmla="*/ 130593 h 274741"/>
                <a:gd name="connsiteX1" fmla="*/ 152496 w 267201"/>
                <a:gd name="connsiteY1" fmla="*/ 18 h 274741"/>
                <a:gd name="connsiteX2" fmla="*/ 267201 w 267201"/>
                <a:gd name="connsiteY2" fmla="*/ 125166 h 274741"/>
                <a:gd name="connsiteX3" fmla="*/ 73808 w 267201"/>
                <a:gd name="connsiteY3" fmla="*/ 274735 h 274741"/>
                <a:gd name="connsiteX4" fmla="*/ 2516 w 267201"/>
                <a:gd name="connsiteY4" fmla="*/ 130593 h 274741"/>
                <a:gd name="connsiteX0" fmla="*/ 2072 w 280324"/>
                <a:gd name="connsiteY0" fmla="*/ 130593 h 274741"/>
                <a:gd name="connsiteX1" fmla="*/ 165619 w 280324"/>
                <a:gd name="connsiteY1" fmla="*/ 18 h 274741"/>
                <a:gd name="connsiteX2" fmla="*/ 280324 w 280324"/>
                <a:gd name="connsiteY2" fmla="*/ 125166 h 274741"/>
                <a:gd name="connsiteX3" fmla="*/ 86931 w 280324"/>
                <a:gd name="connsiteY3" fmla="*/ 274735 h 274741"/>
                <a:gd name="connsiteX4" fmla="*/ 2072 w 280324"/>
                <a:gd name="connsiteY4" fmla="*/ 130593 h 274741"/>
                <a:gd name="connsiteX0" fmla="*/ 2072 w 280324"/>
                <a:gd name="connsiteY0" fmla="*/ 130593 h 274741"/>
                <a:gd name="connsiteX1" fmla="*/ 165619 w 280324"/>
                <a:gd name="connsiteY1" fmla="*/ 18 h 274741"/>
                <a:gd name="connsiteX2" fmla="*/ 280324 w 280324"/>
                <a:gd name="connsiteY2" fmla="*/ 125166 h 274741"/>
                <a:gd name="connsiteX3" fmla="*/ 86931 w 280324"/>
                <a:gd name="connsiteY3" fmla="*/ 274735 h 274741"/>
                <a:gd name="connsiteX4" fmla="*/ 2072 w 280324"/>
                <a:gd name="connsiteY4" fmla="*/ 130593 h 274741"/>
                <a:gd name="connsiteX0" fmla="*/ 4425 w 282677"/>
                <a:gd name="connsiteY0" fmla="*/ 130593 h 274743"/>
                <a:gd name="connsiteX1" fmla="*/ 167972 w 282677"/>
                <a:gd name="connsiteY1" fmla="*/ 18 h 274743"/>
                <a:gd name="connsiteX2" fmla="*/ 282677 w 282677"/>
                <a:gd name="connsiteY2" fmla="*/ 125166 h 274743"/>
                <a:gd name="connsiteX3" fmla="*/ 89284 w 282677"/>
                <a:gd name="connsiteY3" fmla="*/ 274735 h 274743"/>
                <a:gd name="connsiteX4" fmla="*/ 4425 w 282677"/>
                <a:gd name="connsiteY4" fmla="*/ 130593 h 274743"/>
                <a:gd name="connsiteX0" fmla="*/ 1531 w 279783"/>
                <a:gd name="connsiteY0" fmla="*/ 130593 h 272027"/>
                <a:gd name="connsiteX1" fmla="*/ 165078 w 279783"/>
                <a:gd name="connsiteY1" fmla="*/ 18 h 272027"/>
                <a:gd name="connsiteX2" fmla="*/ 279783 w 279783"/>
                <a:gd name="connsiteY2" fmla="*/ 125166 h 272027"/>
                <a:gd name="connsiteX3" fmla="*/ 94530 w 279783"/>
                <a:gd name="connsiteY3" fmla="*/ 272021 h 272027"/>
                <a:gd name="connsiteX4" fmla="*/ 1531 w 279783"/>
                <a:gd name="connsiteY4" fmla="*/ 130593 h 272027"/>
                <a:gd name="connsiteX0" fmla="*/ 2172 w 280424"/>
                <a:gd name="connsiteY0" fmla="*/ 130593 h 272266"/>
                <a:gd name="connsiteX1" fmla="*/ 165719 w 280424"/>
                <a:gd name="connsiteY1" fmla="*/ 18 h 272266"/>
                <a:gd name="connsiteX2" fmla="*/ 280424 w 280424"/>
                <a:gd name="connsiteY2" fmla="*/ 125166 h 272266"/>
                <a:gd name="connsiteX3" fmla="*/ 95171 w 280424"/>
                <a:gd name="connsiteY3" fmla="*/ 272021 h 272266"/>
                <a:gd name="connsiteX4" fmla="*/ 2172 w 280424"/>
                <a:gd name="connsiteY4" fmla="*/ 130593 h 272266"/>
                <a:gd name="connsiteX0" fmla="*/ 6666 w 284918"/>
                <a:gd name="connsiteY0" fmla="*/ 130593 h 272266"/>
                <a:gd name="connsiteX1" fmla="*/ 170213 w 284918"/>
                <a:gd name="connsiteY1" fmla="*/ 18 h 272266"/>
                <a:gd name="connsiteX2" fmla="*/ 284918 w 284918"/>
                <a:gd name="connsiteY2" fmla="*/ 125166 h 272266"/>
                <a:gd name="connsiteX3" fmla="*/ 99665 w 284918"/>
                <a:gd name="connsiteY3" fmla="*/ 272021 h 272266"/>
                <a:gd name="connsiteX4" fmla="*/ 6666 w 284918"/>
                <a:gd name="connsiteY4" fmla="*/ 130593 h 272266"/>
                <a:gd name="connsiteX0" fmla="*/ 2569 w 280821"/>
                <a:gd name="connsiteY0" fmla="*/ 127882 h 269555"/>
                <a:gd name="connsiteX1" fmla="*/ 174256 w 280821"/>
                <a:gd name="connsiteY1" fmla="*/ 20 h 269555"/>
                <a:gd name="connsiteX2" fmla="*/ 280821 w 280821"/>
                <a:gd name="connsiteY2" fmla="*/ 122455 h 269555"/>
                <a:gd name="connsiteX3" fmla="*/ 95568 w 280821"/>
                <a:gd name="connsiteY3" fmla="*/ 269310 h 269555"/>
                <a:gd name="connsiteX4" fmla="*/ 2569 w 280821"/>
                <a:gd name="connsiteY4" fmla="*/ 127882 h 269555"/>
                <a:gd name="connsiteX0" fmla="*/ 2569 w 280821"/>
                <a:gd name="connsiteY0" fmla="*/ 127890 h 269563"/>
                <a:gd name="connsiteX1" fmla="*/ 174256 w 280821"/>
                <a:gd name="connsiteY1" fmla="*/ 28 h 269563"/>
                <a:gd name="connsiteX2" fmla="*/ 280821 w 280821"/>
                <a:gd name="connsiteY2" fmla="*/ 122463 h 269563"/>
                <a:gd name="connsiteX3" fmla="*/ 95568 w 280821"/>
                <a:gd name="connsiteY3" fmla="*/ 269318 h 269563"/>
                <a:gd name="connsiteX4" fmla="*/ 2569 w 280821"/>
                <a:gd name="connsiteY4" fmla="*/ 127890 h 269563"/>
                <a:gd name="connsiteX0" fmla="*/ 2569 w 280821"/>
                <a:gd name="connsiteY0" fmla="*/ 127882 h 269555"/>
                <a:gd name="connsiteX1" fmla="*/ 174256 w 280821"/>
                <a:gd name="connsiteY1" fmla="*/ 20 h 269555"/>
                <a:gd name="connsiteX2" fmla="*/ 280821 w 280821"/>
                <a:gd name="connsiteY2" fmla="*/ 122455 h 269555"/>
                <a:gd name="connsiteX3" fmla="*/ 95568 w 280821"/>
                <a:gd name="connsiteY3" fmla="*/ 269310 h 269555"/>
                <a:gd name="connsiteX4" fmla="*/ 2569 w 280821"/>
                <a:gd name="connsiteY4" fmla="*/ 127882 h 269555"/>
                <a:gd name="connsiteX0" fmla="*/ 1729 w 285407"/>
                <a:gd name="connsiteY0" fmla="*/ 133361 h 269389"/>
                <a:gd name="connsiteX1" fmla="*/ 178842 w 285407"/>
                <a:gd name="connsiteY1" fmla="*/ 73 h 269389"/>
                <a:gd name="connsiteX2" fmla="*/ 285407 w 285407"/>
                <a:gd name="connsiteY2" fmla="*/ 122508 h 269389"/>
                <a:gd name="connsiteX3" fmla="*/ 100154 w 285407"/>
                <a:gd name="connsiteY3" fmla="*/ 269363 h 269389"/>
                <a:gd name="connsiteX4" fmla="*/ 1729 w 285407"/>
                <a:gd name="connsiteY4" fmla="*/ 133361 h 269389"/>
                <a:gd name="connsiteX0" fmla="*/ 1163 w 284841"/>
                <a:gd name="connsiteY0" fmla="*/ 133361 h 269396"/>
                <a:gd name="connsiteX1" fmla="*/ 178276 w 284841"/>
                <a:gd name="connsiteY1" fmla="*/ 73 h 269396"/>
                <a:gd name="connsiteX2" fmla="*/ 284841 w 284841"/>
                <a:gd name="connsiteY2" fmla="*/ 122508 h 269396"/>
                <a:gd name="connsiteX3" fmla="*/ 99588 w 284841"/>
                <a:gd name="connsiteY3" fmla="*/ 269363 h 269396"/>
                <a:gd name="connsiteX4" fmla="*/ 1163 w 284841"/>
                <a:gd name="connsiteY4" fmla="*/ 133361 h 269396"/>
                <a:gd name="connsiteX0" fmla="*/ 6291 w 289969"/>
                <a:gd name="connsiteY0" fmla="*/ 133361 h 269402"/>
                <a:gd name="connsiteX1" fmla="*/ 183404 w 289969"/>
                <a:gd name="connsiteY1" fmla="*/ 73 h 269402"/>
                <a:gd name="connsiteX2" fmla="*/ 289969 w 289969"/>
                <a:gd name="connsiteY2" fmla="*/ 122508 h 269402"/>
                <a:gd name="connsiteX3" fmla="*/ 104716 w 289969"/>
                <a:gd name="connsiteY3" fmla="*/ 269363 h 269402"/>
                <a:gd name="connsiteX4" fmla="*/ 6291 w 289969"/>
                <a:gd name="connsiteY4" fmla="*/ 133361 h 26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969" h="269402">
                  <a:moveTo>
                    <a:pt x="6291" y="133361"/>
                  </a:moveTo>
                  <a:cubicBezTo>
                    <a:pt x="35686" y="55918"/>
                    <a:pt x="136124" y="1882"/>
                    <a:pt x="183404" y="73"/>
                  </a:cubicBezTo>
                  <a:cubicBezTo>
                    <a:pt x="230684" y="-1736"/>
                    <a:pt x="289969" y="29414"/>
                    <a:pt x="289969" y="122508"/>
                  </a:cubicBezTo>
                  <a:cubicBezTo>
                    <a:pt x="289969" y="215602"/>
                    <a:pt x="151996" y="267554"/>
                    <a:pt x="104716" y="269363"/>
                  </a:cubicBezTo>
                  <a:cubicBezTo>
                    <a:pt x="57436" y="271172"/>
                    <a:pt x="-23104" y="210804"/>
                    <a:pt x="6291" y="133361"/>
                  </a:cubicBezTo>
                  <a:close/>
                </a:path>
              </a:pathLst>
            </a:custGeom>
            <a:solidFill>
              <a:srgbClr val="FFD4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" name="타원 23">
              <a:extLst>
                <a:ext uri="{FF2B5EF4-FFF2-40B4-BE49-F238E27FC236}">
                  <a16:creationId xmlns:a16="http://schemas.microsoft.com/office/drawing/2014/main" id="{8F738391-F42B-499A-8F6D-18850F855A33}"/>
                </a:ext>
              </a:extLst>
            </p:cNvPr>
            <p:cNvSpPr/>
            <p:nvPr/>
          </p:nvSpPr>
          <p:spPr>
            <a:xfrm>
              <a:off x="5784036" y="4585233"/>
              <a:ext cx="248519" cy="244644"/>
            </a:xfrm>
            <a:custGeom>
              <a:avLst/>
              <a:gdLst>
                <a:gd name="connsiteX0" fmla="*/ 0 w 245691"/>
                <a:gd name="connsiteY0" fmla="*/ 122006 h 244012"/>
                <a:gd name="connsiteX1" fmla="*/ 122846 w 245691"/>
                <a:gd name="connsiteY1" fmla="*/ 0 h 244012"/>
                <a:gd name="connsiteX2" fmla="*/ 245692 w 245691"/>
                <a:gd name="connsiteY2" fmla="*/ 122006 h 244012"/>
                <a:gd name="connsiteX3" fmla="*/ 122846 w 245691"/>
                <a:gd name="connsiteY3" fmla="*/ 244012 h 244012"/>
                <a:gd name="connsiteX4" fmla="*/ 0 w 245691"/>
                <a:gd name="connsiteY4" fmla="*/ 122006 h 244012"/>
                <a:gd name="connsiteX0" fmla="*/ 339 w 246031"/>
                <a:gd name="connsiteY0" fmla="*/ 122006 h 244012"/>
                <a:gd name="connsiteX1" fmla="*/ 155745 w 246031"/>
                <a:gd name="connsiteY1" fmla="*/ 0 h 244012"/>
                <a:gd name="connsiteX2" fmla="*/ 246031 w 246031"/>
                <a:gd name="connsiteY2" fmla="*/ 122006 h 244012"/>
                <a:gd name="connsiteX3" fmla="*/ 123185 w 246031"/>
                <a:gd name="connsiteY3" fmla="*/ 244012 h 244012"/>
                <a:gd name="connsiteX4" fmla="*/ 339 w 246031"/>
                <a:gd name="connsiteY4" fmla="*/ 122006 h 244012"/>
                <a:gd name="connsiteX0" fmla="*/ 65 w 245757"/>
                <a:gd name="connsiteY0" fmla="*/ 122006 h 244012"/>
                <a:gd name="connsiteX1" fmla="*/ 136477 w 245757"/>
                <a:gd name="connsiteY1" fmla="*/ 0 h 244012"/>
                <a:gd name="connsiteX2" fmla="*/ 245757 w 245757"/>
                <a:gd name="connsiteY2" fmla="*/ 122006 h 244012"/>
                <a:gd name="connsiteX3" fmla="*/ 122911 w 245757"/>
                <a:gd name="connsiteY3" fmla="*/ 244012 h 244012"/>
                <a:gd name="connsiteX4" fmla="*/ 65 w 245757"/>
                <a:gd name="connsiteY4" fmla="*/ 122006 h 244012"/>
                <a:gd name="connsiteX0" fmla="*/ 45 w 240310"/>
                <a:gd name="connsiteY0" fmla="*/ 122057 h 244092"/>
                <a:gd name="connsiteX1" fmla="*/ 136457 w 240310"/>
                <a:gd name="connsiteY1" fmla="*/ 51 h 244092"/>
                <a:gd name="connsiteX2" fmla="*/ 240310 w 240310"/>
                <a:gd name="connsiteY2" fmla="*/ 111204 h 244092"/>
                <a:gd name="connsiteX3" fmla="*/ 122891 w 240310"/>
                <a:gd name="connsiteY3" fmla="*/ 244063 h 244092"/>
                <a:gd name="connsiteX4" fmla="*/ 45 w 240310"/>
                <a:gd name="connsiteY4" fmla="*/ 122057 h 244092"/>
                <a:gd name="connsiteX0" fmla="*/ 45 w 248450"/>
                <a:gd name="connsiteY0" fmla="*/ 122330 h 244476"/>
                <a:gd name="connsiteX1" fmla="*/ 136457 w 248450"/>
                <a:gd name="connsiteY1" fmla="*/ 324 h 244476"/>
                <a:gd name="connsiteX2" fmla="*/ 248450 w 248450"/>
                <a:gd name="connsiteY2" fmla="*/ 97911 h 244476"/>
                <a:gd name="connsiteX3" fmla="*/ 122891 w 248450"/>
                <a:gd name="connsiteY3" fmla="*/ 244336 h 244476"/>
                <a:gd name="connsiteX4" fmla="*/ 45 w 248450"/>
                <a:gd name="connsiteY4" fmla="*/ 122330 h 244476"/>
                <a:gd name="connsiteX0" fmla="*/ 17 w 248422"/>
                <a:gd name="connsiteY0" fmla="*/ 125022 h 247169"/>
                <a:gd name="connsiteX1" fmla="*/ 131002 w 248422"/>
                <a:gd name="connsiteY1" fmla="*/ 303 h 247169"/>
                <a:gd name="connsiteX2" fmla="*/ 248422 w 248422"/>
                <a:gd name="connsiteY2" fmla="*/ 100603 h 247169"/>
                <a:gd name="connsiteX3" fmla="*/ 122863 w 248422"/>
                <a:gd name="connsiteY3" fmla="*/ 247028 h 247169"/>
                <a:gd name="connsiteX4" fmla="*/ 17 w 248422"/>
                <a:gd name="connsiteY4" fmla="*/ 125022 h 247169"/>
                <a:gd name="connsiteX0" fmla="*/ 17 w 248422"/>
                <a:gd name="connsiteY0" fmla="*/ 116724 h 246928"/>
                <a:gd name="connsiteX1" fmla="*/ 131002 w 248422"/>
                <a:gd name="connsiteY1" fmla="*/ 145 h 246928"/>
                <a:gd name="connsiteX2" fmla="*/ 248422 w 248422"/>
                <a:gd name="connsiteY2" fmla="*/ 100445 h 246928"/>
                <a:gd name="connsiteX3" fmla="*/ 122863 w 248422"/>
                <a:gd name="connsiteY3" fmla="*/ 246870 h 246928"/>
                <a:gd name="connsiteX4" fmla="*/ 17 w 248422"/>
                <a:gd name="connsiteY4" fmla="*/ 116724 h 246928"/>
                <a:gd name="connsiteX0" fmla="*/ 17 w 248422"/>
                <a:gd name="connsiteY0" fmla="*/ 125022 h 247169"/>
                <a:gd name="connsiteX1" fmla="*/ 131002 w 248422"/>
                <a:gd name="connsiteY1" fmla="*/ 303 h 247169"/>
                <a:gd name="connsiteX2" fmla="*/ 248422 w 248422"/>
                <a:gd name="connsiteY2" fmla="*/ 100603 h 247169"/>
                <a:gd name="connsiteX3" fmla="*/ 122863 w 248422"/>
                <a:gd name="connsiteY3" fmla="*/ 247028 h 247169"/>
                <a:gd name="connsiteX4" fmla="*/ 17 w 248422"/>
                <a:gd name="connsiteY4" fmla="*/ 125022 h 247169"/>
                <a:gd name="connsiteX0" fmla="*/ 140 w 248545"/>
                <a:gd name="connsiteY0" fmla="*/ 125022 h 247230"/>
                <a:gd name="connsiteX1" fmla="*/ 131125 w 248545"/>
                <a:gd name="connsiteY1" fmla="*/ 303 h 247230"/>
                <a:gd name="connsiteX2" fmla="*/ 248545 w 248545"/>
                <a:gd name="connsiteY2" fmla="*/ 100603 h 247230"/>
                <a:gd name="connsiteX3" fmla="*/ 122986 w 248545"/>
                <a:gd name="connsiteY3" fmla="*/ 247028 h 247230"/>
                <a:gd name="connsiteX4" fmla="*/ 140 w 248545"/>
                <a:gd name="connsiteY4" fmla="*/ 125022 h 247230"/>
                <a:gd name="connsiteX0" fmla="*/ 17 w 248422"/>
                <a:gd name="connsiteY0" fmla="*/ 125022 h 247169"/>
                <a:gd name="connsiteX1" fmla="*/ 131002 w 248422"/>
                <a:gd name="connsiteY1" fmla="*/ 303 h 247169"/>
                <a:gd name="connsiteX2" fmla="*/ 248422 w 248422"/>
                <a:gd name="connsiteY2" fmla="*/ 100603 h 247169"/>
                <a:gd name="connsiteX3" fmla="*/ 122863 w 248422"/>
                <a:gd name="connsiteY3" fmla="*/ 247028 h 247169"/>
                <a:gd name="connsiteX4" fmla="*/ 17 w 248422"/>
                <a:gd name="connsiteY4" fmla="*/ 125022 h 247169"/>
                <a:gd name="connsiteX0" fmla="*/ 17 w 248422"/>
                <a:gd name="connsiteY0" fmla="*/ 125022 h 247207"/>
                <a:gd name="connsiteX1" fmla="*/ 131002 w 248422"/>
                <a:gd name="connsiteY1" fmla="*/ 303 h 247207"/>
                <a:gd name="connsiteX2" fmla="*/ 248422 w 248422"/>
                <a:gd name="connsiteY2" fmla="*/ 100603 h 247207"/>
                <a:gd name="connsiteX3" fmla="*/ 122863 w 248422"/>
                <a:gd name="connsiteY3" fmla="*/ 247028 h 247207"/>
                <a:gd name="connsiteX4" fmla="*/ 17 w 248422"/>
                <a:gd name="connsiteY4" fmla="*/ 125022 h 247207"/>
                <a:gd name="connsiteX0" fmla="*/ 20 w 248425"/>
                <a:gd name="connsiteY0" fmla="*/ 125022 h 247207"/>
                <a:gd name="connsiteX1" fmla="*/ 131005 w 248425"/>
                <a:gd name="connsiteY1" fmla="*/ 303 h 247207"/>
                <a:gd name="connsiteX2" fmla="*/ 248425 w 248425"/>
                <a:gd name="connsiteY2" fmla="*/ 100603 h 247207"/>
                <a:gd name="connsiteX3" fmla="*/ 122866 w 248425"/>
                <a:gd name="connsiteY3" fmla="*/ 247028 h 247207"/>
                <a:gd name="connsiteX4" fmla="*/ 20 w 248425"/>
                <a:gd name="connsiteY4" fmla="*/ 125022 h 247207"/>
                <a:gd name="connsiteX0" fmla="*/ 136 w 248541"/>
                <a:gd name="connsiteY0" fmla="*/ 125022 h 247169"/>
                <a:gd name="connsiteX1" fmla="*/ 144688 w 248541"/>
                <a:gd name="connsiteY1" fmla="*/ 303 h 247169"/>
                <a:gd name="connsiteX2" fmla="*/ 248541 w 248541"/>
                <a:gd name="connsiteY2" fmla="*/ 100603 h 247169"/>
                <a:gd name="connsiteX3" fmla="*/ 122982 w 248541"/>
                <a:gd name="connsiteY3" fmla="*/ 247028 h 247169"/>
                <a:gd name="connsiteX4" fmla="*/ 136 w 248541"/>
                <a:gd name="connsiteY4" fmla="*/ 125022 h 247169"/>
                <a:gd name="connsiteX0" fmla="*/ 21 w 248426"/>
                <a:gd name="connsiteY0" fmla="*/ 125022 h 247169"/>
                <a:gd name="connsiteX1" fmla="*/ 131006 w 248426"/>
                <a:gd name="connsiteY1" fmla="*/ 303 h 247169"/>
                <a:gd name="connsiteX2" fmla="*/ 248426 w 248426"/>
                <a:gd name="connsiteY2" fmla="*/ 100603 h 247169"/>
                <a:gd name="connsiteX3" fmla="*/ 122867 w 248426"/>
                <a:gd name="connsiteY3" fmla="*/ 247028 h 247169"/>
                <a:gd name="connsiteX4" fmla="*/ 21 w 248426"/>
                <a:gd name="connsiteY4" fmla="*/ 125022 h 247169"/>
                <a:gd name="connsiteX0" fmla="*/ 168 w 248573"/>
                <a:gd name="connsiteY0" fmla="*/ 125022 h 236332"/>
                <a:gd name="connsiteX1" fmla="*/ 131153 w 248573"/>
                <a:gd name="connsiteY1" fmla="*/ 303 h 236332"/>
                <a:gd name="connsiteX2" fmla="*/ 248573 w 248573"/>
                <a:gd name="connsiteY2" fmla="*/ 100603 h 236332"/>
                <a:gd name="connsiteX3" fmla="*/ 109447 w 248573"/>
                <a:gd name="connsiteY3" fmla="*/ 236175 h 236332"/>
                <a:gd name="connsiteX4" fmla="*/ 168 w 248573"/>
                <a:gd name="connsiteY4" fmla="*/ 125022 h 236332"/>
                <a:gd name="connsiteX0" fmla="*/ 133 w 248538"/>
                <a:gd name="connsiteY0" fmla="*/ 136156 h 236819"/>
                <a:gd name="connsiteX1" fmla="*/ 131118 w 248538"/>
                <a:gd name="connsiteY1" fmla="*/ 584 h 236819"/>
                <a:gd name="connsiteX2" fmla="*/ 248538 w 248538"/>
                <a:gd name="connsiteY2" fmla="*/ 100884 h 236819"/>
                <a:gd name="connsiteX3" fmla="*/ 109412 w 248538"/>
                <a:gd name="connsiteY3" fmla="*/ 236456 h 236819"/>
                <a:gd name="connsiteX4" fmla="*/ 133 w 248538"/>
                <a:gd name="connsiteY4" fmla="*/ 136156 h 236819"/>
                <a:gd name="connsiteX0" fmla="*/ 133 w 248538"/>
                <a:gd name="connsiteY0" fmla="*/ 136156 h 236882"/>
                <a:gd name="connsiteX1" fmla="*/ 131118 w 248538"/>
                <a:gd name="connsiteY1" fmla="*/ 584 h 236882"/>
                <a:gd name="connsiteX2" fmla="*/ 248538 w 248538"/>
                <a:gd name="connsiteY2" fmla="*/ 100884 h 236882"/>
                <a:gd name="connsiteX3" fmla="*/ 109412 w 248538"/>
                <a:gd name="connsiteY3" fmla="*/ 236456 h 236882"/>
                <a:gd name="connsiteX4" fmla="*/ 133 w 248538"/>
                <a:gd name="connsiteY4" fmla="*/ 136156 h 236882"/>
                <a:gd name="connsiteX0" fmla="*/ 103 w 248508"/>
                <a:gd name="connsiteY0" fmla="*/ 141521 h 242188"/>
                <a:gd name="connsiteX1" fmla="*/ 128374 w 248508"/>
                <a:gd name="connsiteY1" fmla="*/ 522 h 242188"/>
                <a:gd name="connsiteX2" fmla="*/ 248508 w 248508"/>
                <a:gd name="connsiteY2" fmla="*/ 106249 h 242188"/>
                <a:gd name="connsiteX3" fmla="*/ 109382 w 248508"/>
                <a:gd name="connsiteY3" fmla="*/ 241821 h 242188"/>
                <a:gd name="connsiteX4" fmla="*/ 103 w 248508"/>
                <a:gd name="connsiteY4" fmla="*/ 141521 h 242188"/>
                <a:gd name="connsiteX0" fmla="*/ 103 w 248508"/>
                <a:gd name="connsiteY0" fmla="*/ 141521 h 242188"/>
                <a:gd name="connsiteX1" fmla="*/ 128374 w 248508"/>
                <a:gd name="connsiteY1" fmla="*/ 522 h 242188"/>
                <a:gd name="connsiteX2" fmla="*/ 248508 w 248508"/>
                <a:gd name="connsiteY2" fmla="*/ 106249 h 242188"/>
                <a:gd name="connsiteX3" fmla="*/ 109382 w 248508"/>
                <a:gd name="connsiteY3" fmla="*/ 241821 h 242188"/>
                <a:gd name="connsiteX4" fmla="*/ 103 w 248508"/>
                <a:gd name="connsiteY4" fmla="*/ 141521 h 242188"/>
                <a:gd name="connsiteX0" fmla="*/ 18 w 248423"/>
                <a:gd name="connsiteY0" fmla="*/ 141521 h 244890"/>
                <a:gd name="connsiteX1" fmla="*/ 128289 w 248423"/>
                <a:gd name="connsiteY1" fmla="*/ 522 h 244890"/>
                <a:gd name="connsiteX2" fmla="*/ 248423 w 248423"/>
                <a:gd name="connsiteY2" fmla="*/ 106249 h 244890"/>
                <a:gd name="connsiteX3" fmla="*/ 120150 w 248423"/>
                <a:gd name="connsiteY3" fmla="*/ 244534 h 244890"/>
                <a:gd name="connsiteX4" fmla="*/ 18 w 248423"/>
                <a:gd name="connsiteY4" fmla="*/ 141521 h 244890"/>
                <a:gd name="connsiteX0" fmla="*/ 18 w 248423"/>
                <a:gd name="connsiteY0" fmla="*/ 141521 h 244644"/>
                <a:gd name="connsiteX1" fmla="*/ 128289 w 248423"/>
                <a:gd name="connsiteY1" fmla="*/ 522 h 244644"/>
                <a:gd name="connsiteX2" fmla="*/ 248423 w 248423"/>
                <a:gd name="connsiteY2" fmla="*/ 106249 h 244644"/>
                <a:gd name="connsiteX3" fmla="*/ 120150 w 248423"/>
                <a:gd name="connsiteY3" fmla="*/ 244534 h 244644"/>
                <a:gd name="connsiteX4" fmla="*/ 18 w 248423"/>
                <a:gd name="connsiteY4" fmla="*/ 141521 h 244644"/>
                <a:gd name="connsiteX0" fmla="*/ 18 w 248423"/>
                <a:gd name="connsiteY0" fmla="*/ 141521 h 244678"/>
                <a:gd name="connsiteX1" fmla="*/ 128289 w 248423"/>
                <a:gd name="connsiteY1" fmla="*/ 522 h 244678"/>
                <a:gd name="connsiteX2" fmla="*/ 248423 w 248423"/>
                <a:gd name="connsiteY2" fmla="*/ 106249 h 244678"/>
                <a:gd name="connsiteX3" fmla="*/ 120150 w 248423"/>
                <a:gd name="connsiteY3" fmla="*/ 244534 h 244678"/>
                <a:gd name="connsiteX4" fmla="*/ 18 w 248423"/>
                <a:gd name="connsiteY4" fmla="*/ 141521 h 244678"/>
                <a:gd name="connsiteX0" fmla="*/ 114 w 248519"/>
                <a:gd name="connsiteY0" fmla="*/ 141521 h 244644"/>
                <a:gd name="connsiteX1" fmla="*/ 128385 w 248519"/>
                <a:gd name="connsiteY1" fmla="*/ 522 h 244644"/>
                <a:gd name="connsiteX2" fmla="*/ 248519 w 248519"/>
                <a:gd name="connsiteY2" fmla="*/ 106249 h 244644"/>
                <a:gd name="connsiteX3" fmla="*/ 109392 w 248519"/>
                <a:gd name="connsiteY3" fmla="*/ 244534 h 244644"/>
                <a:gd name="connsiteX4" fmla="*/ 114 w 248519"/>
                <a:gd name="connsiteY4" fmla="*/ 141521 h 24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519" h="244644">
                  <a:moveTo>
                    <a:pt x="114" y="141521"/>
                  </a:moveTo>
                  <a:cubicBezTo>
                    <a:pt x="3279" y="100852"/>
                    <a:pt x="78844" y="6401"/>
                    <a:pt x="128385" y="522"/>
                  </a:cubicBezTo>
                  <a:cubicBezTo>
                    <a:pt x="177926" y="-5357"/>
                    <a:pt x="248519" y="38867"/>
                    <a:pt x="248519" y="106249"/>
                  </a:cubicBezTo>
                  <a:cubicBezTo>
                    <a:pt x="248519" y="173631"/>
                    <a:pt x="158933" y="241368"/>
                    <a:pt x="109392" y="244534"/>
                  </a:cubicBezTo>
                  <a:cubicBezTo>
                    <a:pt x="59851" y="247700"/>
                    <a:pt x="-3051" y="182190"/>
                    <a:pt x="114" y="141521"/>
                  </a:cubicBezTo>
                  <a:close/>
                </a:path>
              </a:pathLst>
            </a:custGeom>
            <a:solidFill>
              <a:srgbClr val="FFC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" name="자유형: 도형 38">
              <a:extLst>
                <a:ext uri="{FF2B5EF4-FFF2-40B4-BE49-F238E27FC236}">
                  <a16:creationId xmlns:a16="http://schemas.microsoft.com/office/drawing/2014/main" id="{FC22F0C6-6502-44A1-A0CE-6D4070040B84}"/>
                </a:ext>
              </a:extLst>
            </p:cNvPr>
            <p:cNvSpPr/>
            <p:nvPr/>
          </p:nvSpPr>
          <p:spPr>
            <a:xfrm>
              <a:off x="5363768" y="4433618"/>
              <a:ext cx="201619" cy="189555"/>
            </a:xfrm>
            <a:custGeom>
              <a:avLst/>
              <a:gdLst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389"/>
                <a:gd name="connsiteY0" fmla="*/ 0 h 176368"/>
                <a:gd name="connsiteX1" fmla="*/ 160088 w 160389"/>
                <a:gd name="connsiteY1" fmla="*/ 100394 h 176368"/>
                <a:gd name="connsiteX2" fmla="*/ 0 w 160389"/>
                <a:gd name="connsiteY2" fmla="*/ 176368 h 176368"/>
                <a:gd name="connsiteX3" fmla="*/ 59694 w 160389"/>
                <a:gd name="connsiteY3" fmla="*/ 0 h 176368"/>
                <a:gd name="connsiteX0" fmla="*/ 88271 w 188966"/>
                <a:gd name="connsiteY0" fmla="*/ 0 h 176368"/>
                <a:gd name="connsiteX1" fmla="*/ 188665 w 188966"/>
                <a:gd name="connsiteY1" fmla="*/ 100394 h 176368"/>
                <a:gd name="connsiteX2" fmla="*/ 28577 w 188966"/>
                <a:gd name="connsiteY2" fmla="*/ 176368 h 176368"/>
                <a:gd name="connsiteX3" fmla="*/ 88271 w 188966"/>
                <a:gd name="connsiteY3" fmla="*/ 0 h 176368"/>
                <a:gd name="connsiteX0" fmla="*/ 88271 w 188966"/>
                <a:gd name="connsiteY0" fmla="*/ 0 h 215755"/>
                <a:gd name="connsiteX1" fmla="*/ 188665 w 188966"/>
                <a:gd name="connsiteY1" fmla="*/ 100394 h 215755"/>
                <a:gd name="connsiteX2" fmla="*/ 28577 w 188966"/>
                <a:gd name="connsiteY2" fmla="*/ 176368 h 215755"/>
                <a:gd name="connsiteX3" fmla="*/ 88271 w 188966"/>
                <a:gd name="connsiteY3" fmla="*/ 0 h 215755"/>
                <a:gd name="connsiteX0" fmla="*/ 102244 w 202939"/>
                <a:gd name="connsiteY0" fmla="*/ 0 h 195606"/>
                <a:gd name="connsiteX1" fmla="*/ 202638 w 202939"/>
                <a:gd name="connsiteY1" fmla="*/ 100394 h 195606"/>
                <a:gd name="connsiteX2" fmla="*/ 26270 w 202939"/>
                <a:gd name="connsiteY2" fmla="*/ 151948 h 195606"/>
                <a:gd name="connsiteX3" fmla="*/ 102244 w 202939"/>
                <a:gd name="connsiteY3" fmla="*/ 0 h 195606"/>
                <a:gd name="connsiteX0" fmla="*/ 102244 w 202939"/>
                <a:gd name="connsiteY0" fmla="*/ 0 h 185005"/>
                <a:gd name="connsiteX1" fmla="*/ 202638 w 202939"/>
                <a:gd name="connsiteY1" fmla="*/ 100394 h 185005"/>
                <a:gd name="connsiteX2" fmla="*/ 26270 w 202939"/>
                <a:gd name="connsiteY2" fmla="*/ 151948 h 185005"/>
                <a:gd name="connsiteX3" fmla="*/ 102244 w 202939"/>
                <a:gd name="connsiteY3" fmla="*/ 0 h 185005"/>
                <a:gd name="connsiteX0" fmla="*/ 97875 w 198570"/>
                <a:gd name="connsiteY0" fmla="*/ 0 h 185005"/>
                <a:gd name="connsiteX1" fmla="*/ 198269 w 198570"/>
                <a:gd name="connsiteY1" fmla="*/ 100394 h 185005"/>
                <a:gd name="connsiteX2" fmla="*/ 21901 w 198570"/>
                <a:gd name="connsiteY2" fmla="*/ 151948 h 185005"/>
                <a:gd name="connsiteX3" fmla="*/ 97875 w 198570"/>
                <a:gd name="connsiteY3" fmla="*/ 0 h 185005"/>
                <a:gd name="connsiteX0" fmla="*/ 102019 w 202714"/>
                <a:gd name="connsiteY0" fmla="*/ 0 h 185005"/>
                <a:gd name="connsiteX1" fmla="*/ 202413 w 202714"/>
                <a:gd name="connsiteY1" fmla="*/ 100394 h 185005"/>
                <a:gd name="connsiteX2" fmla="*/ 26045 w 202714"/>
                <a:gd name="connsiteY2" fmla="*/ 151948 h 185005"/>
                <a:gd name="connsiteX3" fmla="*/ 102019 w 202714"/>
                <a:gd name="connsiteY3" fmla="*/ 0 h 185005"/>
                <a:gd name="connsiteX0" fmla="*/ 102019 w 202714"/>
                <a:gd name="connsiteY0" fmla="*/ 0 h 190379"/>
                <a:gd name="connsiteX1" fmla="*/ 202413 w 202714"/>
                <a:gd name="connsiteY1" fmla="*/ 100394 h 190379"/>
                <a:gd name="connsiteX2" fmla="*/ 26045 w 202714"/>
                <a:gd name="connsiteY2" fmla="*/ 151948 h 190379"/>
                <a:gd name="connsiteX3" fmla="*/ 102019 w 202714"/>
                <a:gd name="connsiteY3" fmla="*/ 0 h 190379"/>
                <a:gd name="connsiteX0" fmla="*/ 102019 w 202714"/>
                <a:gd name="connsiteY0" fmla="*/ 0 h 183169"/>
                <a:gd name="connsiteX1" fmla="*/ 202413 w 202714"/>
                <a:gd name="connsiteY1" fmla="*/ 100394 h 183169"/>
                <a:gd name="connsiteX2" fmla="*/ 26045 w 202714"/>
                <a:gd name="connsiteY2" fmla="*/ 151948 h 183169"/>
                <a:gd name="connsiteX3" fmla="*/ 102019 w 202714"/>
                <a:gd name="connsiteY3" fmla="*/ 0 h 183169"/>
                <a:gd name="connsiteX0" fmla="*/ 98572 w 199267"/>
                <a:gd name="connsiteY0" fmla="*/ 0 h 183169"/>
                <a:gd name="connsiteX1" fmla="*/ 198966 w 199267"/>
                <a:gd name="connsiteY1" fmla="*/ 100394 h 183169"/>
                <a:gd name="connsiteX2" fmla="*/ 22598 w 199267"/>
                <a:gd name="connsiteY2" fmla="*/ 151948 h 183169"/>
                <a:gd name="connsiteX3" fmla="*/ 98572 w 199267"/>
                <a:gd name="connsiteY3" fmla="*/ 0 h 183169"/>
                <a:gd name="connsiteX0" fmla="*/ 98572 w 199267"/>
                <a:gd name="connsiteY0" fmla="*/ 0 h 189555"/>
                <a:gd name="connsiteX1" fmla="*/ 198966 w 199267"/>
                <a:gd name="connsiteY1" fmla="*/ 100394 h 189555"/>
                <a:gd name="connsiteX2" fmla="*/ 22598 w 199267"/>
                <a:gd name="connsiteY2" fmla="*/ 160089 h 189555"/>
                <a:gd name="connsiteX3" fmla="*/ 98572 w 199267"/>
                <a:gd name="connsiteY3" fmla="*/ 0 h 189555"/>
                <a:gd name="connsiteX0" fmla="*/ 99761 w 200456"/>
                <a:gd name="connsiteY0" fmla="*/ 0 h 189555"/>
                <a:gd name="connsiteX1" fmla="*/ 200155 w 200456"/>
                <a:gd name="connsiteY1" fmla="*/ 100394 h 189555"/>
                <a:gd name="connsiteX2" fmla="*/ 23787 w 200456"/>
                <a:gd name="connsiteY2" fmla="*/ 160089 h 189555"/>
                <a:gd name="connsiteX3" fmla="*/ 99761 w 200456"/>
                <a:gd name="connsiteY3" fmla="*/ 0 h 189555"/>
                <a:gd name="connsiteX0" fmla="*/ 100924 w 201619"/>
                <a:gd name="connsiteY0" fmla="*/ 0 h 189555"/>
                <a:gd name="connsiteX1" fmla="*/ 201318 w 201619"/>
                <a:gd name="connsiteY1" fmla="*/ 100394 h 189555"/>
                <a:gd name="connsiteX2" fmla="*/ 24950 w 201619"/>
                <a:gd name="connsiteY2" fmla="*/ 160089 h 189555"/>
                <a:gd name="connsiteX3" fmla="*/ 100924 w 201619"/>
                <a:gd name="connsiteY3" fmla="*/ 0 h 18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19" h="189555">
                  <a:moveTo>
                    <a:pt x="100924" y="0"/>
                  </a:moveTo>
                  <a:cubicBezTo>
                    <a:pt x="158810" y="19898"/>
                    <a:pt x="205840" y="61502"/>
                    <a:pt x="201318" y="100394"/>
                  </a:cubicBezTo>
                  <a:cubicBezTo>
                    <a:pt x="164235" y="155565"/>
                    <a:pt x="97307" y="232445"/>
                    <a:pt x="24950" y="160089"/>
                  </a:cubicBezTo>
                  <a:cubicBezTo>
                    <a:pt x="-41980" y="104013"/>
                    <a:pt x="40326" y="31655"/>
                    <a:pt x="100924" y="0"/>
                  </a:cubicBezTo>
                  <a:close/>
                </a:path>
              </a:pathLst>
            </a:custGeom>
            <a:solidFill>
              <a:srgbClr val="FFE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" name="자유형: 도형 39">
              <a:extLst>
                <a:ext uri="{FF2B5EF4-FFF2-40B4-BE49-F238E27FC236}">
                  <a16:creationId xmlns:a16="http://schemas.microsoft.com/office/drawing/2014/main" id="{73793982-90FF-4DE0-9290-1F769CD5C5AC}"/>
                </a:ext>
              </a:extLst>
            </p:cNvPr>
            <p:cNvSpPr/>
            <p:nvPr/>
          </p:nvSpPr>
          <p:spPr>
            <a:xfrm>
              <a:off x="5613698" y="4540092"/>
              <a:ext cx="176737" cy="166162"/>
            </a:xfrm>
            <a:custGeom>
              <a:avLst/>
              <a:gdLst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389"/>
                <a:gd name="connsiteY0" fmla="*/ 0 h 176368"/>
                <a:gd name="connsiteX1" fmla="*/ 160088 w 160389"/>
                <a:gd name="connsiteY1" fmla="*/ 100394 h 176368"/>
                <a:gd name="connsiteX2" fmla="*/ 0 w 160389"/>
                <a:gd name="connsiteY2" fmla="*/ 176368 h 176368"/>
                <a:gd name="connsiteX3" fmla="*/ 59694 w 160389"/>
                <a:gd name="connsiteY3" fmla="*/ 0 h 176368"/>
                <a:gd name="connsiteX0" fmla="*/ 88271 w 188966"/>
                <a:gd name="connsiteY0" fmla="*/ 0 h 176368"/>
                <a:gd name="connsiteX1" fmla="*/ 188665 w 188966"/>
                <a:gd name="connsiteY1" fmla="*/ 100394 h 176368"/>
                <a:gd name="connsiteX2" fmla="*/ 28577 w 188966"/>
                <a:gd name="connsiteY2" fmla="*/ 176368 h 176368"/>
                <a:gd name="connsiteX3" fmla="*/ 88271 w 188966"/>
                <a:gd name="connsiteY3" fmla="*/ 0 h 176368"/>
                <a:gd name="connsiteX0" fmla="*/ 88271 w 188966"/>
                <a:gd name="connsiteY0" fmla="*/ 0 h 215755"/>
                <a:gd name="connsiteX1" fmla="*/ 188665 w 188966"/>
                <a:gd name="connsiteY1" fmla="*/ 100394 h 215755"/>
                <a:gd name="connsiteX2" fmla="*/ 28577 w 188966"/>
                <a:gd name="connsiteY2" fmla="*/ 176368 h 215755"/>
                <a:gd name="connsiteX3" fmla="*/ 88271 w 188966"/>
                <a:gd name="connsiteY3" fmla="*/ 0 h 215755"/>
                <a:gd name="connsiteX0" fmla="*/ 102244 w 202939"/>
                <a:gd name="connsiteY0" fmla="*/ 0 h 195606"/>
                <a:gd name="connsiteX1" fmla="*/ 202638 w 202939"/>
                <a:gd name="connsiteY1" fmla="*/ 100394 h 195606"/>
                <a:gd name="connsiteX2" fmla="*/ 26270 w 202939"/>
                <a:gd name="connsiteY2" fmla="*/ 151948 h 195606"/>
                <a:gd name="connsiteX3" fmla="*/ 102244 w 202939"/>
                <a:gd name="connsiteY3" fmla="*/ 0 h 195606"/>
                <a:gd name="connsiteX0" fmla="*/ 102244 w 202939"/>
                <a:gd name="connsiteY0" fmla="*/ 0 h 185005"/>
                <a:gd name="connsiteX1" fmla="*/ 202638 w 202939"/>
                <a:gd name="connsiteY1" fmla="*/ 100394 h 185005"/>
                <a:gd name="connsiteX2" fmla="*/ 26270 w 202939"/>
                <a:gd name="connsiteY2" fmla="*/ 151948 h 185005"/>
                <a:gd name="connsiteX3" fmla="*/ 102244 w 202939"/>
                <a:gd name="connsiteY3" fmla="*/ 0 h 185005"/>
                <a:gd name="connsiteX0" fmla="*/ 97875 w 198570"/>
                <a:gd name="connsiteY0" fmla="*/ 0 h 185005"/>
                <a:gd name="connsiteX1" fmla="*/ 198269 w 198570"/>
                <a:gd name="connsiteY1" fmla="*/ 100394 h 185005"/>
                <a:gd name="connsiteX2" fmla="*/ 21901 w 198570"/>
                <a:gd name="connsiteY2" fmla="*/ 151948 h 185005"/>
                <a:gd name="connsiteX3" fmla="*/ 97875 w 198570"/>
                <a:gd name="connsiteY3" fmla="*/ 0 h 185005"/>
                <a:gd name="connsiteX0" fmla="*/ 102019 w 202714"/>
                <a:gd name="connsiteY0" fmla="*/ 0 h 185005"/>
                <a:gd name="connsiteX1" fmla="*/ 202413 w 202714"/>
                <a:gd name="connsiteY1" fmla="*/ 100394 h 185005"/>
                <a:gd name="connsiteX2" fmla="*/ 26045 w 202714"/>
                <a:gd name="connsiteY2" fmla="*/ 151948 h 185005"/>
                <a:gd name="connsiteX3" fmla="*/ 102019 w 202714"/>
                <a:gd name="connsiteY3" fmla="*/ 0 h 185005"/>
                <a:gd name="connsiteX0" fmla="*/ 102019 w 202714"/>
                <a:gd name="connsiteY0" fmla="*/ 0 h 190379"/>
                <a:gd name="connsiteX1" fmla="*/ 202413 w 202714"/>
                <a:gd name="connsiteY1" fmla="*/ 100394 h 190379"/>
                <a:gd name="connsiteX2" fmla="*/ 26045 w 202714"/>
                <a:gd name="connsiteY2" fmla="*/ 151948 h 190379"/>
                <a:gd name="connsiteX3" fmla="*/ 102019 w 202714"/>
                <a:gd name="connsiteY3" fmla="*/ 0 h 190379"/>
                <a:gd name="connsiteX0" fmla="*/ 102019 w 202714"/>
                <a:gd name="connsiteY0" fmla="*/ 0 h 183169"/>
                <a:gd name="connsiteX1" fmla="*/ 202413 w 202714"/>
                <a:gd name="connsiteY1" fmla="*/ 100394 h 183169"/>
                <a:gd name="connsiteX2" fmla="*/ 26045 w 202714"/>
                <a:gd name="connsiteY2" fmla="*/ 151948 h 183169"/>
                <a:gd name="connsiteX3" fmla="*/ 102019 w 202714"/>
                <a:gd name="connsiteY3" fmla="*/ 0 h 183169"/>
                <a:gd name="connsiteX0" fmla="*/ 98572 w 199267"/>
                <a:gd name="connsiteY0" fmla="*/ 0 h 183169"/>
                <a:gd name="connsiteX1" fmla="*/ 198966 w 199267"/>
                <a:gd name="connsiteY1" fmla="*/ 100394 h 183169"/>
                <a:gd name="connsiteX2" fmla="*/ 22598 w 199267"/>
                <a:gd name="connsiteY2" fmla="*/ 151948 h 183169"/>
                <a:gd name="connsiteX3" fmla="*/ 98572 w 199267"/>
                <a:gd name="connsiteY3" fmla="*/ 0 h 183169"/>
                <a:gd name="connsiteX0" fmla="*/ 98572 w 199267"/>
                <a:gd name="connsiteY0" fmla="*/ 0 h 189555"/>
                <a:gd name="connsiteX1" fmla="*/ 198966 w 199267"/>
                <a:gd name="connsiteY1" fmla="*/ 100394 h 189555"/>
                <a:gd name="connsiteX2" fmla="*/ 22598 w 199267"/>
                <a:gd name="connsiteY2" fmla="*/ 160089 h 189555"/>
                <a:gd name="connsiteX3" fmla="*/ 98572 w 199267"/>
                <a:gd name="connsiteY3" fmla="*/ 0 h 189555"/>
                <a:gd name="connsiteX0" fmla="*/ 99761 w 200456"/>
                <a:gd name="connsiteY0" fmla="*/ 0 h 189555"/>
                <a:gd name="connsiteX1" fmla="*/ 200155 w 200456"/>
                <a:gd name="connsiteY1" fmla="*/ 100394 h 189555"/>
                <a:gd name="connsiteX2" fmla="*/ 23787 w 200456"/>
                <a:gd name="connsiteY2" fmla="*/ 160089 h 189555"/>
                <a:gd name="connsiteX3" fmla="*/ 99761 w 200456"/>
                <a:gd name="connsiteY3" fmla="*/ 0 h 189555"/>
                <a:gd name="connsiteX0" fmla="*/ 100924 w 201619"/>
                <a:gd name="connsiteY0" fmla="*/ 0 h 189555"/>
                <a:gd name="connsiteX1" fmla="*/ 201318 w 201619"/>
                <a:gd name="connsiteY1" fmla="*/ 100394 h 189555"/>
                <a:gd name="connsiteX2" fmla="*/ 24950 w 201619"/>
                <a:gd name="connsiteY2" fmla="*/ 160089 h 189555"/>
                <a:gd name="connsiteX3" fmla="*/ 100924 w 201619"/>
                <a:gd name="connsiteY3" fmla="*/ 0 h 18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19" h="189555">
                  <a:moveTo>
                    <a:pt x="100924" y="0"/>
                  </a:moveTo>
                  <a:cubicBezTo>
                    <a:pt x="158810" y="19898"/>
                    <a:pt x="205840" y="61502"/>
                    <a:pt x="201318" y="100394"/>
                  </a:cubicBezTo>
                  <a:cubicBezTo>
                    <a:pt x="164235" y="155565"/>
                    <a:pt x="97307" y="232445"/>
                    <a:pt x="24950" y="160089"/>
                  </a:cubicBezTo>
                  <a:cubicBezTo>
                    <a:pt x="-41980" y="104013"/>
                    <a:pt x="40326" y="31655"/>
                    <a:pt x="100924" y="0"/>
                  </a:cubicBezTo>
                  <a:close/>
                </a:path>
              </a:pathLst>
            </a:custGeom>
            <a:solidFill>
              <a:srgbClr val="FFE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" name="자유형: 도형 40">
              <a:extLst>
                <a:ext uri="{FF2B5EF4-FFF2-40B4-BE49-F238E27FC236}">
                  <a16:creationId xmlns:a16="http://schemas.microsoft.com/office/drawing/2014/main" id="{DD4B4454-E722-46FF-918E-841A47468368}"/>
                </a:ext>
              </a:extLst>
            </p:cNvPr>
            <p:cNvSpPr/>
            <p:nvPr/>
          </p:nvSpPr>
          <p:spPr>
            <a:xfrm>
              <a:off x="5855115" y="4627148"/>
              <a:ext cx="146129" cy="137385"/>
            </a:xfrm>
            <a:custGeom>
              <a:avLst/>
              <a:gdLst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389"/>
                <a:gd name="connsiteY0" fmla="*/ 0 h 176368"/>
                <a:gd name="connsiteX1" fmla="*/ 160088 w 160389"/>
                <a:gd name="connsiteY1" fmla="*/ 100394 h 176368"/>
                <a:gd name="connsiteX2" fmla="*/ 0 w 160389"/>
                <a:gd name="connsiteY2" fmla="*/ 176368 h 176368"/>
                <a:gd name="connsiteX3" fmla="*/ 59694 w 160389"/>
                <a:gd name="connsiteY3" fmla="*/ 0 h 176368"/>
                <a:gd name="connsiteX0" fmla="*/ 88271 w 188966"/>
                <a:gd name="connsiteY0" fmla="*/ 0 h 176368"/>
                <a:gd name="connsiteX1" fmla="*/ 188665 w 188966"/>
                <a:gd name="connsiteY1" fmla="*/ 100394 h 176368"/>
                <a:gd name="connsiteX2" fmla="*/ 28577 w 188966"/>
                <a:gd name="connsiteY2" fmla="*/ 176368 h 176368"/>
                <a:gd name="connsiteX3" fmla="*/ 88271 w 188966"/>
                <a:gd name="connsiteY3" fmla="*/ 0 h 176368"/>
                <a:gd name="connsiteX0" fmla="*/ 88271 w 188966"/>
                <a:gd name="connsiteY0" fmla="*/ 0 h 215755"/>
                <a:gd name="connsiteX1" fmla="*/ 188665 w 188966"/>
                <a:gd name="connsiteY1" fmla="*/ 100394 h 215755"/>
                <a:gd name="connsiteX2" fmla="*/ 28577 w 188966"/>
                <a:gd name="connsiteY2" fmla="*/ 176368 h 215755"/>
                <a:gd name="connsiteX3" fmla="*/ 88271 w 188966"/>
                <a:gd name="connsiteY3" fmla="*/ 0 h 215755"/>
                <a:gd name="connsiteX0" fmla="*/ 102244 w 202939"/>
                <a:gd name="connsiteY0" fmla="*/ 0 h 195606"/>
                <a:gd name="connsiteX1" fmla="*/ 202638 w 202939"/>
                <a:gd name="connsiteY1" fmla="*/ 100394 h 195606"/>
                <a:gd name="connsiteX2" fmla="*/ 26270 w 202939"/>
                <a:gd name="connsiteY2" fmla="*/ 151948 h 195606"/>
                <a:gd name="connsiteX3" fmla="*/ 102244 w 202939"/>
                <a:gd name="connsiteY3" fmla="*/ 0 h 195606"/>
                <a:gd name="connsiteX0" fmla="*/ 102244 w 202939"/>
                <a:gd name="connsiteY0" fmla="*/ 0 h 185005"/>
                <a:gd name="connsiteX1" fmla="*/ 202638 w 202939"/>
                <a:gd name="connsiteY1" fmla="*/ 100394 h 185005"/>
                <a:gd name="connsiteX2" fmla="*/ 26270 w 202939"/>
                <a:gd name="connsiteY2" fmla="*/ 151948 h 185005"/>
                <a:gd name="connsiteX3" fmla="*/ 102244 w 202939"/>
                <a:gd name="connsiteY3" fmla="*/ 0 h 185005"/>
                <a:gd name="connsiteX0" fmla="*/ 97875 w 198570"/>
                <a:gd name="connsiteY0" fmla="*/ 0 h 185005"/>
                <a:gd name="connsiteX1" fmla="*/ 198269 w 198570"/>
                <a:gd name="connsiteY1" fmla="*/ 100394 h 185005"/>
                <a:gd name="connsiteX2" fmla="*/ 21901 w 198570"/>
                <a:gd name="connsiteY2" fmla="*/ 151948 h 185005"/>
                <a:gd name="connsiteX3" fmla="*/ 97875 w 198570"/>
                <a:gd name="connsiteY3" fmla="*/ 0 h 185005"/>
                <a:gd name="connsiteX0" fmla="*/ 102019 w 202714"/>
                <a:gd name="connsiteY0" fmla="*/ 0 h 185005"/>
                <a:gd name="connsiteX1" fmla="*/ 202413 w 202714"/>
                <a:gd name="connsiteY1" fmla="*/ 100394 h 185005"/>
                <a:gd name="connsiteX2" fmla="*/ 26045 w 202714"/>
                <a:gd name="connsiteY2" fmla="*/ 151948 h 185005"/>
                <a:gd name="connsiteX3" fmla="*/ 102019 w 202714"/>
                <a:gd name="connsiteY3" fmla="*/ 0 h 185005"/>
                <a:gd name="connsiteX0" fmla="*/ 102019 w 202714"/>
                <a:gd name="connsiteY0" fmla="*/ 0 h 190379"/>
                <a:gd name="connsiteX1" fmla="*/ 202413 w 202714"/>
                <a:gd name="connsiteY1" fmla="*/ 100394 h 190379"/>
                <a:gd name="connsiteX2" fmla="*/ 26045 w 202714"/>
                <a:gd name="connsiteY2" fmla="*/ 151948 h 190379"/>
                <a:gd name="connsiteX3" fmla="*/ 102019 w 202714"/>
                <a:gd name="connsiteY3" fmla="*/ 0 h 190379"/>
                <a:gd name="connsiteX0" fmla="*/ 102019 w 202714"/>
                <a:gd name="connsiteY0" fmla="*/ 0 h 183169"/>
                <a:gd name="connsiteX1" fmla="*/ 202413 w 202714"/>
                <a:gd name="connsiteY1" fmla="*/ 100394 h 183169"/>
                <a:gd name="connsiteX2" fmla="*/ 26045 w 202714"/>
                <a:gd name="connsiteY2" fmla="*/ 151948 h 183169"/>
                <a:gd name="connsiteX3" fmla="*/ 102019 w 202714"/>
                <a:gd name="connsiteY3" fmla="*/ 0 h 183169"/>
                <a:gd name="connsiteX0" fmla="*/ 98572 w 199267"/>
                <a:gd name="connsiteY0" fmla="*/ 0 h 183169"/>
                <a:gd name="connsiteX1" fmla="*/ 198966 w 199267"/>
                <a:gd name="connsiteY1" fmla="*/ 100394 h 183169"/>
                <a:gd name="connsiteX2" fmla="*/ 22598 w 199267"/>
                <a:gd name="connsiteY2" fmla="*/ 151948 h 183169"/>
                <a:gd name="connsiteX3" fmla="*/ 98572 w 199267"/>
                <a:gd name="connsiteY3" fmla="*/ 0 h 183169"/>
                <a:gd name="connsiteX0" fmla="*/ 98572 w 199267"/>
                <a:gd name="connsiteY0" fmla="*/ 0 h 189555"/>
                <a:gd name="connsiteX1" fmla="*/ 198966 w 199267"/>
                <a:gd name="connsiteY1" fmla="*/ 100394 h 189555"/>
                <a:gd name="connsiteX2" fmla="*/ 22598 w 199267"/>
                <a:gd name="connsiteY2" fmla="*/ 160089 h 189555"/>
                <a:gd name="connsiteX3" fmla="*/ 98572 w 199267"/>
                <a:gd name="connsiteY3" fmla="*/ 0 h 189555"/>
                <a:gd name="connsiteX0" fmla="*/ 99761 w 200456"/>
                <a:gd name="connsiteY0" fmla="*/ 0 h 189555"/>
                <a:gd name="connsiteX1" fmla="*/ 200155 w 200456"/>
                <a:gd name="connsiteY1" fmla="*/ 100394 h 189555"/>
                <a:gd name="connsiteX2" fmla="*/ 23787 w 200456"/>
                <a:gd name="connsiteY2" fmla="*/ 160089 h 189555"/>
                <a:gd name="connsiteX3" fmla="*/ 99761 w 200456"/>
                <a:gd name="connsiteY3" fmla="*/ 0 h 189555"/>
                <a:gd name="connsiteX0" fmla="*/ 100924 w 201619"/>
                <a:gd name="connsiteY0" fmla="*/ 0 h 189555"/>
                <a:gd name="connsiteX1" fmla="*/ 201318 w 201619"/>
                <a:gd name="connsiteY1" fmla="*/ 100394 h 189555"/>
                <a:gd name="connsiteX2" fmla="*/ 24950 w 201619"/>
                <a:gd name="connsiteY2" fmla="*/ 160089 h 189555"/>
                <a:gd name="connsiteX3" fmla="*/ 100924 w 201619"/>
                <a:gd name="connsiteY3" fmla="*/ 0 h 18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19" h="189555">
                  <a:moveTo>
                    <a:pt x="100924" y="0"/>
                  </a:moveTo>
                  <a:cubicBezTo>
                    <a:pt x="158810" y="19898"/>
                    <a:pt x="205840" y="61502"/>
                    <a:pt x="201318" y="100394"/>
                  </a:cubicBezTo>
                  <a:cubicBezTo>
                    <a:pt x="164235" y="155565"/>
                    <a:pt x="97307" y="232445"/>
                    <a:pt x="24950" y="160089"/>
                  </a:cubicBezTo>
                  <a:cubicBezTo>
                    <a:pt x="-41980" y="104013"/>
                    <a:pt x="40326" y="31655"/>
                    <a:pt x="100924" y="0"/>
                  </a:cubicBezTo>
                  <a:close/>
                </a:path>
              </a:pathLst>
            </a:custGeom>
            <a:solidFill>
              <a:srgbClr val="FFE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F035-A5E2-4B36-8528-254E3D5A0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Insert the Sub Title of Your Presentation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80144A-AA98-4BA0-AC17-F5DBF034D4C7}"/>
              </a:ext>
            </a:extLst>
          </p:cNvPr>
          <p:cNvGrpSpPr/>
          <p:nvPr/>
        </p:nvGrpSpPr>
        <p:grpSpPr>
          <a:xfrm>
            <a:off x="3684323" y="2080903"/>
            <a:ext cx="4823755" cy="3519120"/>
            <a:chOff x="2121824" y="1889656"/>
            <a:chExt cx="4823755" cy="35191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F93FE47-1EB1-4683-8375-D05CC02D8F7E}"/>
                </a:ext>
              </a:extLst>
            </p:cNvPr>
            <p:cNvSpPr/>
            <p:nvPr/>
          </p:nvSpPr>
          <p:spPr>
            <a:xfrm>
              <a:off x="3881438" y="2996952"/>
              <a:ext cx="1304528" cy="130452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Text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47D1A0A-A002-428F-BC84-776F499F1A51}"/>
                </a:ext>
              </a:extLst>
            </p:cNvPr>
            <p:cNvGrpSpPr/>
            <p:nvPr/>
          </p:nvGrpSpPr>
          <p:grpSpPr>
            <a:xfrm>
              <a:off x="5641051" y="1889656"/>
              <a:ext cx="1304528" cy="3519120"/>
              <a:chOff x="5641051" y="1889656"/>
              <a:chExt cx="1304528" cy="3519120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2ABACE7-6E04-4DFF-8ECA-2D7BE98D67AC}"/>
                  </a:ext>
                </a:extLst>
              </p:cNvPr>
              <p:cNvSpPr/>
              <p:nvPr/>
            </p:nvSpPr>
            <p:spPr>
              <a:xfrm>
                <a:off x="5641051" y="1889656"/>
                <a:ext cx="1304528" cy="130452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/>
                  <a:t>Text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C377E5D-B6E4-4C23-9936-615D1C88C5B5}"/>
                  </a:ext>
                </a:extLst>
              </p:cNvPr>
              <p:cNvSpPr/>
              <p:nvPr/>
            </p:nvSpPr>
            <p:spPr>
              <a:xfrm>
                <a:off x="5641051" y="4104248"/>
                <a:ext cx="1304528" cy="130452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/>
                  <a:t>Text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92F983B-2ECE-4D64-87FE-FDC1E21A4615}"/>
                </a:ext>
              </a:extLst>
            </p:cNvPr>
            <p:cNvGrpSpPr/>
            <p:nvPr/>
          </p:nvGrpSpPr>
          <p:grpSpPr>
            <a:xfrm>
              <a:off x="2121824" y="1889656"/>
              <a:ext cx="1304528" cy="3519120"/>
              <a:chOff x="5349211" y="1889656"/>
              <a:chExt cx="1304528" cy="351912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9F539C3-B71B-4FB5-807E-89CC22AC93E8}"/>
                  </a:ext>
                </a:extLst>
              </p:cNvPr>
              <p:cNvSpPr/>
              <p:nvPr/>
            </p:nvSpPr>
            <p:spPr>
              <a:xfrm>
                <a:off x="5349211" y="1889656"/>
                <a:ext cx="1304528" cy="130452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/>
                  <a:t>Text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24235FD-F801-4AF1-9A73-E26CE3D0A300}"/>
                  </a:ext>
                </a:extLst>
              </p:cNvPr>
              <p:cNvSpPr/>
              <p:nvPr/>
            </p:nvSpPr>
            <p:spPr>
              <a:xfrm>
                <a:off x="5349211" y="4104248"/>
                <a:ext cx="1304528" cy="130452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/>
                  <a:t>Text</a:t>
                </a:r>
              </a:p>
            </p:txBody>
          </p:sp>
        </p:grpSp>
        <p:sp>
          <p:nvSpPr>
            <p:cNvPr id="8" name="Up Arrow 10">
              <a:extLst>
                <a:ext uri="{FF2B5EF4-FFF2-40B4-BE49-F238E27FC236}">
                  <a16:creationId xmlns:a16="http://schemas.microsoft.com/office/drawing/2014/main" id="{AA92EDA5-4E81-4751-953D-8DE3E2539270}"/>
                </a:ext>
              </a:extLst>
            </p:cNvPr>
            <p:cNvSpPr/>
            <p:nvPr/>
          </p:nvSpPr>
          <p:spPr>
            <a:xfrm rot="18000000">
              <a:off x="3416124" y="2857797"/>
              <a:ext cx="475542" cy="475542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Up Arrow 11">
              <a:extLst>
                <a:ext uri="{FF2B5EF4-FFF2-40B4-BE49-F238E27FC236}">
                  <a16:creationId xmlns:a16="http://schemas.microsoft.com/office/drawing/2014/main" id="{A9B1E1B1-5AA3-4231-A9D2-22EC369548E2}"/>
                </a:ext>
              </a:extLst>
            </p:cNvPr>
            <p:cNvSpPr/>
            <p:nvPr/>
          </p:nvSpPr>
          <p:spPr>
            <a:xfrm rot="14400000">
              <a:off x="3416124" y="3965093"/>
              <a:ext cx="475542" cy="475542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0" name="Up Arrow 12">
              <a:extLst>
                <a:ext uri="{FF2B5EF4-FFF2-40B4-BE49-F238E27FC236}">
                  <a16:creationId xmlns:a16="http://schemas.microsoft.com/office/drawing/2014/main" id="{5F3263EC-6A56-4EFE-9964-096D002F0C0E}"/>
                </a:ext>
              </a:extLst>
            </p:cNvPr>
            <p:cNvSpPr/>
            <p:nvPr/>
          </p:nvSpPr>
          <p:spPr>
            <a:xfrm rot="7200000">
              <a:off x="5175737" y="3965093"/>
              <a:ext cx="475542" cy="475542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Up Arrow 13">
              <a:extLst>
                <a:ext uri="{FF2B5EF4-FFF2-40B4-BE49-F238E27FC236}">
                  <a16:creationId xmlns:a16="http://schemas.microsoft.com/office/drawing/2014/main" id="{EF3E8042-EE86-4206-9843-04AB4AFDB111}"/>
                </a:ext>
              </a:extLst>
            </p:cNvPr>
            <p:cNvSpPr/>
            <p:nvPr/>
          </p:nvSpPr>
          <p:spPr>
            <a:xfrm rot="3600000">
              <a:off x="5175737" y="2857797"/>
              <a:ext cx="475542" cy="475542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6" name="그룹 33">
            <a:extLst>
              <a:ext uri="{FF2B5EF4-FFF2-40B4-BE49-F238E27FC236}">
                <a16:creationId xmlns:a16="http://schemas.microsoft.com/office/drawing/2014/main" id="{D8C0DFEF-8100-4EBC-8531-F10BB7C8176E}"/>
              </a:ext>
            </a:extLst>
          </p:cNvPr>
          <p:cNvGrpSpPr/>
          <p:nvPr/>
        </p:nvGrpSpPr>
        <p:grpSpPr>
          <a:xfrm>
            <a:off x="8789864" y="2186282"/>
            <a:ext cx="2542858" cy="918819"/>
            <a:chOff x="8850568" y="1973614"/>
            <a:chExt cx="1872208" cy="91881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CDAD8F5-871F-435E-9686-2CD1816315B8}"/>
                </a:ext>
              </a:extLst>
            </p:cNvPr>
            <p:cNvSpPr/>
            <p:nvPr/>
          </p:nvSpPr>
          <p:spPr>
            <a:xfrm>
              <a:off x="8850568" y="1973614"/>
              <a:ext cx="1872208" cy="276999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B689050-9F61-496E-8456-BB77CEB7DA9C}"/>
                </a:ext>
              </a:extLst>
            </p:cNvPr>
            <p:cNvSpPr/>
            <p:nvPr/>
          </p:nvSpPr>
          <p:spPr>
            <a:xfrm>
              <a:off x="8850568" y="2246102"/>
              <a:ext cx="1872208" cy="646331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그룹 34">
            <a:extLst>
              <a:ext uri="{FF2B5EF4-FFF2-40B4-BE49-F238E27FC236}">
                <a16:creationId xmlns:a16="http://schemas.microsoft.com/office/drawing/2014/main" id="{755E92B5-198E-49D9-8261-2CAE424285BF}"/>
              </a:ext>
            </a:extLst>
          </p:cNvPr>
          <p:cNvGrpSpPr/>
          <p:nvPr/>
        </p:nvGrpSpPr>
        <p:grpSpPr>
          <a:xfrm>
            <a:off x="8789864" y="4393359"/>
            <a:ext cx="2542858" cy="918819"/>
            <a:chOff x="8490495" y="3951775"/>
            <a:chExt cx="1872208" cy="91881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5E580DE-FBF3-49C7-AA2D-E7E1F993476A}"/>
                </a:ext>
              </a:extLst>
            </p:cNvPr>
            <p:cNvSpPr/>
            <p:nvPr/>
          </p:nvSpPr>
          <p:spPr>
            <a:xfrm>
              <a:off x="8490495" y="3951775"/>
              <a:ext cx="1872208" cy="276999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50708ED-B5BF-4FCE-9814-130D502E94C2}"/>
                </a:ext>
              </a:extLst>
            </p:cNvPr>
            <p:cNvSpPr/>
            <p:nvPr/>
          </p:nvSpPr>
          <p:spPr>
            <a:xfrm>
              <a:off x="8490495" y="4224263"/>
              <a:ext cx="1872208" cy="646331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그룹 31">
            <a:extLst>
              <a:ext uri="{FF2B5EF4-FFF2-40B4-BE49-F238E27FC236}">
                <a16:creationId xmlns:a16="http://schemas.microsoft.com/office/drawing/2014/main" id="{A7590EE5-CAA6-4FA3-AD50-3A7141EECF94}"/>
              </a:ext>
            </a:extLst>
          </p:cNvPr>
          <p:cNvGrpSpPr/>
          <p:nvPr/>
        </p:nvGrpSpPr>
        <p:grpSpPr>
          <a:xfrm>
            <a:off x="888462" y="2186282"/>
            <a:ext cx="2542858" cy="918819"/>
            <a:chOff x="1872730" y="2132444"/>
            <a:chExt cx="1872208" cy="91881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16B02F0-F5B2-438B-A740-6E889E0746F1}"/>
                </a:ext>
              </a:extLst>
            </p:cNvPr>
            <p:cNvSpPr/>
            <p:nvPr/>
          </p:nvSpPr>
          <p:spPr>
            <a:xfrm>
              <a:off x="1872730" y="2132444"/>
              <a:ext cx="1872208" cy="276999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49EB2E6-DE5E-4BAD-8363-94635FEE7314}"/>
                </a:ext>
              </a:extLst>
            </p:cNvPr>
            <p:cNvSpPr/>
            <p:nvPr/>
          </p:nvSpPr>
          <p:spPr>
            <a:xfrm>
              <a:off x="1872730" y="2404932"/>
              <a:ext cx="1872208" cy="646331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그룹 32">
            <a:extLst>
              <a:ext uri="{FF2B5EF4-FFF2-40B4-BE49-F238E27FC236}">
                <a16:creationId xmlns:a16="http://schemas.microsoft.com/office/drawing/2014/main" id="{9B67DD06-F498-4282-8FA6-676B8531A6D6}"/>
              </a:ext>
            </a:extLst>
          </p:cNvPr>
          <p:cNvGrpSpPr/>
          <p:nvPr/>
        </p:nvGrpSpPr>
        <p:grpSpPr>
          <a:xfrm>
            <a:off x="888462" y="4393359"/>
            <a:ext cx="2542858" cy="918819"/>
            <a:chOff x="1890961" y="3951775"/>
            <a:chExt cx="1872208" cy="9188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563F38F-11B1-4A81-97AC-6A02A2B4DC9E}"/>
                </a:ext>
              </a:extLst>
            </p:cNvPr>
            <p:cNvSpPr/>
            <p:nvPr/>
          </p:nvSpPr>
          <p:spPr>
            <a:xfrm>
              <a:off x="1890961" y="3951775"/>
              <a:ext cx="1872208" cy="276999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B08C77B-ABA0-4052-8D8A-712A0D782386}"/>
                </a:ext>
              </a:extLst>
            </p:cNvPr>
            <p:cNvSpPr/>
            <p:nvPr/>
          </p:nvSpPr>
          <p:spPr>
            <a:xfrm>
              <a:off x="1890961" y="4224263"/>
              <a:ext cx="1872208" cy="646331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그룹 35">
            <a:extLst>
              <a:ext uri="{FF2B5EF4-FFF2-40B4-BE49-F238E27FC236}">
                <a16:creationId xmlns:a16="http://schemas.microsoft.com/office/drawing/2014/main" id="{FCE85589-E7B2-43E4-ABC4-68D9924950C8}"/>
              </a:ext>
            </a:extLst>
          </p:cNvPr>
          <p:cNvGrpSpPr/>
          <p:nvPr/>
        </p:nvGrpSpPr>
        <p:grpSpPr>
          <a:xfrm>
            <a:off x="4891591" y="5391098"/>
            <a:ext cx="2409216" cy="918819"/>
            <a:chOff x="5160095" y="4812083"/>
            <a:chExt cx="1872208" cy="91881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00B99AA-DC65-4826-B224-0F88D46AF46C}"/>
                </a:ext>
              </a:extLst>
            </p:cNvPr>
            <p:cNvSpPr/>
            <p:nvPr/>
          </p:nvSpPr>
          <p:spPr>
            <a:xfrm>
              <a:off x="5160095" y="4812083"/>
              <a:ext cx="1872208" cy="276999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4FC579F-7518-4ED7-A10F-3FCB5093EABC}"/>
                </a:ext>
              </a:extLst>
            </p:cNvPr>
            <p:cNvSpPr/>
            <p:nvPr/>
          </p:nvSpPr>
          <p:spPr>
            <a:xfrm>
              <a:off x="5160095" y="5084571"/>
              <a:ext cx="1872208" cy="646331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5825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5683E77-4DC7-460A-9B24-726298576C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378574-C82F-4300-A087-B1D71E2FBD8E}"/>
              </a:ext>
            </a:extLst>
          </p:cNvPr>
          <p:cNvSpPr txBox="1"/>
          <p:nvPr/>
        </p:nvSpPr>
        <p:spPr>
          <a:xfrm>
            <a:off x="7948247" y="1554729"/>
            <a:ext cx="370156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cs typeface="Arial" pitchFamily="34" charset="0"/>
              </a:rPr>
              <a:t>L</a:t>
            </a:r>
            <a:r>
              <a:rPr lang="en-US" altLang="ko-KR" sz="14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cs typeface="Arial" pitchFamily="34" charset="0"/>
              </a:rPr>
              <a:t>CU USU AGAM INTEGRE IMPEDIT.</a:t>
            </a:r>
            <a:endParaRPr lang="ko-KR" altLang="en-US" sz="14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5EE76F-C6AE-4F3A-9C17-57A12AE8D53D}"/>
              </a:ext>
            </a:extLst>
          </p:cNvPr>
          <p:cNvSpPr txBox="1"/>
          <p:nvPr/>
        </p:nvSpPr>
        <p:spPr>
          <a:xfrm>
            <a:off x="7948247" y="505897"/>
            <a:ext cx="370156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3AC786-E4F2-4986-90DC-974485C91ED0}"/>
              </a:ext>
            </a:extLst>
          </p:cNvPr>
          <p:cNvSpPr txBox="1"/>
          <p:nvPr/>
        </p:nvSpPr>
        <p:spPr>
          <a:xfrm>
            <a:off x="9454673" y="3352152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8CE401-3E4D-4EF4-9C98-CFF549DF5BA8}"/>
              </a:ext>
            </a:extLst>
          </p:cNvPr>
          <p:cNvSpPr txBox="1"/>
          <p:nvPr/>
        </p:nvSpPr>
        <p:spPr>
          <a:xfrm>
            <a:off x="9454673" y="4413921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A2236A-E9D0-4D0F-A9B4-0A0A2FC5FD46}"/>
              </a:ext>
            </a:extLst>
          </p:cNvPr>
          <p:cNvSpPr txBox="1"/>
          <p:nvPr/>
        </p:nvSpPr>
        <p:spPr>
          <a:xfrm>
            <a:off x="9454673" y="5475690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9" name="Group 33">
            <a:extLst>
              <a:ext uri="{FF2B5EF4-FFF2-40B4-BE49-F238E27FC236}">
                <a16:creationId xmlns:a16="http://schemas.microsoft.com/office/drawing/2014/main" id="{0331E72B-CE29-4317-8B7D-EE901902B0B4}"/>
              </a:ext>
            </a:extLst>
          </p:cNvPr>
          <p:cNvGrpSpPr/>
          <p:nvPr/>
        </p:nvGrpSpPr>
        <p:grpSpPr>
          <a:xfrm>
            <a:off x="6110651" y="3377877"/>
            <a:ext cx="3191622" cy="871880"/>
            <a:chOff x="-475010" y="1114177"/>
            <a:chExt cx="4928532" cy="87188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1A69F9-1E48-40EF-98A3-D1DA6BE34685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E0D57B-53C7-460D-B440-466DE55E0BB5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2" name="Group 33">
            <a:extLst>
              <a:ext uri="{FF2B5EF4-FFF2-40B4-BE49-F238E27FC236}">
                <a16:creationId xmlns:a16="http://schemas.microsoft.com/office/drawing/2014/main" id="{4ECD8D8D-5E0E-49C7-844C-345561363A9F}"/>
              </a:ext>
            </a:extLst>
          </p:cNvPr>
          <p:cNvGrpSpPr/>
          <p:nvPr/>
        </p:nvGrpSpPr>
        <p:grpSpPr>
          <a:xfrm>
            <a:off x="6110651" y="4442159"/>
            <a:ext cx="3191622" cy="871880"/>
            <a:chOff x="-475010" y="1114177"/>
            <a:chExt cx="4928532" cy="87188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C500AA-B30E-445E-8D6F-429B4CB99F76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5D394C-A363-4F4D-831D-4B30B47CA8E6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5" name="Group 33">
            <a:extLst>
              <a:ext uri="{FF2B5EF4-FFF2-40B4-BE49-F238E27FC236}">
                <a16:creationId xmlns:a16="http://schemas.microsoft.com/office/drawing/2014/main" id="{142ED704-B429-4F96-A78C-CE7DC09AFF66}"/>
              </a:ext>
            </a:extLst>
          </p:cNvPr>
          <p:cNvGrpSpPr/>
          <p:nvPr/>
        </p:nvGrpSpPr>
        <p:grpSpPr>
          <a:xfrm>
            <a:off x="6110651" y="5501415"/>
            <a:ext cx="3191622" cy="871880"/>
            <a:chOff x="-475010" y="1114177"/>
            <a:chExt cx="4928532" cy="87188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DB8D09B-83DE-4A23-A289-C5FC65EB9ED3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16A109-679F-4472-83D9-DEB5F657A511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2187E71-F354-4022-A1A8-34A7FE507D25}"/>
              </a:ext>
            </a:extLst>
          </p:cNvPr>
          <p:cNvGrpSpPr/>
          <p:nvPr/>
        </p:nvGrpSpPr>
        <p:grpSpPr>
          <a:xfrm>
            <a:off x="0" y="545888"/>
            <a:ext cx="7601830" cy="1005840"/>
            <a:chOff x="0" y="545888"/>
            <a:chExt cx="7601830" cy="1005840"/>
          </a:xfrm>
        </p:grpSpPr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5B558A55-DC5D-49F0-A4D0-F49F33EB583B}"/>
                </a:ext>
              </a:extLst>
            </p:cNvPr>
            <p:cNvSpPr/>
            <p:nvPr/>
          </p:nvSpPr>
          <p:spPr>
            <a:xfrm>
              <a:off x="6663477" y="545888"/>
              <a:ext cx="731520" cy="1005840"/>
            </a:xfrm>
            <a:prstGeom prst="chevron">
              <a:avLst>
                <a:gd name="adj" fmla="val 56731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" name="Arrow: Pentagon 1">
              <a:extLst>
                <a:ext uri="{FF2B5EF4-FFF2-40B4-BE49-F238E27FC236}">
                  <a16:creationId xmlns:a16="http://schemas.microsoft.com/office/drawing/2014/main" id="{2B393331-5D4A-4961-AB58-3DE7220FAF94}"/>
                </a:ext>
              </a:extLst>
            </p:cNvPr>
            <p:cNvSpPr/>
            <p:nvPr/>
          </p:nvSpPr>
          <p:spPr>
            <a:xfrm>
              <a:off x="0" y="545888"/>
              <a:ext cx="6427177" cy="1005840"/>
            </a:xfrm>
            <a:prstGeom prst="homePlate">
              <a:avLst>
                <a:gd name="adj" fmla="val 40909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B251CA05-7D56-47E6-9756-C119C1558F2E}"/>
                </a:ext>
              </a:extLst>
            </p:cNvPr>
            <p:cNvSpPr/>
            <p:nvPr/>
          </p:nvSpPr>
          <p:spPr>
            <a:xfrm>
              <a:off x="7053190" y="545888"/>
              <a:ext cx="548640" cy="1005840"/>
            </a:xfrm>
            <a:prstGeom prst="chevron">
              <a:avLst>
                <a:gd name="adj" fmla="val 74706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7D930977-3753-49D3-962C-D68A88D8CA65}"/>
                </a:ext>
              </a:extLst>
            </p:cNvPr>
            <p:cNvSpPr/>
            <p:nvPr/>
          </p:nvSpPr>
          <p:spPr>
            <a:xfrm>
              <a:off x="6083373" y="545888"/>
              <a:ext cx="914400" cy="1005840"/>
            </a:xfrm>
            <a:prstGeom prst="chevron">
              <a:avLst>
                <a:gd name="adj" fmla="val 45057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2EBEB7C2-D7C3-497B-80DB-D6B9144C801F}"/>
              </a:ext>
            </a:extLst>
          </p:cNvPr>
          <p:cNvSpPr txBox="1">
            <a:spLocks/>
          </p:cNvSpPr>
          <p:nvPr/>
        </p:nvSpPr>
        <p:spPr>
          <a:xfrm>
            <a:off x="478971" y="381845"/>
            <a:ext cx="5129348" cy="13253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F035-A5E2-4B36-8528-254E3D5A0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Insert the Sub Title of Your Presentation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L 도형 3">
            <a:extLst>
              <a:ext uri="{FF2B5EF4-FFF2-40B4-BE49-F238E27FC236}">
                <a16:creationId xmlns:a16="http://schemas.microsoft.com/office/drawing/2014/main" id="{0FA117F0-807E-407B-A795-211FBF94EBCA}"/>
              </a:ext>
            </a:extLst>
          </p:cNvPr>
          <p:cNvSpPr/>
          <p:nvPr/>
        </p:nvSpPr>
        <p:spPr>
          <a:xfrm rot="5400000">
            <a:off x="6830726" y="2212197"/>
            <a:ext cx="1121870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5" name="L 도형 4">
            <a:extLst>
              <a:ext uri="{FF2B5EF4-FFF2-40B4-BE49-F238E27FC236}">
                <a16:creationId xmlns:a16="http://schemas.microsoft.com/office/drawing/2014/main" id="{B3716AA7-CF73-4393-9DE1-378F42A55BF3}"/>
              </a:ext>
            </a:extLst>
          </p:cNvPr>
          <p:cNvSpPr/>
          <p:nvPr/>
        </p:nvSpPr>
        <p:spPr>
          <a:xfrm rot="5400000">
            <a:off x="9383069" y="1694474"/>
            <a:ext cx="1121871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6" name="L 도형 5">
            <a:extLst>
              <a:ext uri="{FF2B5EF4-FFF2-40B4-BE49-F238E27FC236}">
                <a16:creationId xmlns:a16="http://schemas.microsoft.com/office/drawing/2014/main" id="{84200C7B-5EFE-449B-A281-E912CBE098D4}"/>
              </a:ext>
            </a:extLst>
          </p:cNvPr>
          <p:cNvSpPr/>
          <p:nvPr/>
        </p:nvSpPr>
        <p:spPr>
          <a:xfrm rot="5400000">
            <a:off x="4278384" y="2729921"/>
            <a:ext cx="1121871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grpSp>
        <p:nvGrpSpPr>
          <p:cNvPr id="7" name="그룹 19">
            <a:extLst>
              <a:ext uri="{FF2B5EF4-FFF2-40B4-BE49-F238E27FC236}">
                <a16:creationId xmlns:a16="http://schemas.microsoft.com/office/drawing/2014/main" id="{5D64AB98-A63A-4DF6-A2E2-4B4C4917D593}"/>
              </a:ext>
            </a:extLst>
          </p:cNvPr>
          <p:cNvGrpSpPr/>
          <p:nvPr/>
        </p:nvGrpSpPr>
        <p:grpSpPr>
          <a:xfrm>
            <a:off x="3954196" y="3735497"/>
            <a:ext cx="1955627" cy="760699"/>
            <a:chOff x="1464245" y="3861050"/>
            <a:chExt cx="1955627" cy="76069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49BF05E-547D-4A71-B1A7-C292FDCA1858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F8CC66-0A46-445A-B137-A0F95D26612D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</a:rPr>
                <a:t>02 CONTENTS</a:t>
              </a:r>
            </a:p>
          </p:txBody>
        </p:sp>
      </p:grpSp>
      <p:grpSp>
        <p:nvGrpSpPr>
          <p:cNvPr id="10" name="그룹 18">
            <a:extLst>
              <a:ext uri="{FF2B5EF4-FFF2-40B4-BE49-F238E27FC236}">
                <a16:creationId xmlns:a16="http://schemas.microsoft.com/office/drawing/2014/main" id="{A1426478-6574-4617-87EB-98B812B86095}"/>
              </a:ext>
            </a:extLst>
          </p:cNvPr>
          <p:cNvGrpSpPr/>
          <p:nvPr/>
        </p:nvGrpSpPr>
        <p:grpSpPr>
          <a:xfrm>
            <a:off x="6512883" y="3218274"/>
            <a:ext cx="1944216" cy="760699"/>
            <a:chOff x="3737115" y="3284986"/>
            <a:chExt cx="1944216" cy="76069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72A49A-0C8A-4D94-A15B-EE1F8E24EF24}"/>
                </a:ext>
              </a:extLst>
            </p:cNvPr>
            <p:cNvSpPr txBox="1"/>
            <p:nvPr/>
          </p:nvSpPr>
          <p:spPr>
            <a:xfrm>
              <a:off x="3737115" y="3584020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DF0B80B-5C9E-4437-925F-14ADFF1DB5F9}"/>
                </a:ext>
              </a:extLst>
            </p:cNvPr>
            <p:cNvSpPr txBox="1"/>
            <p:nvPr/>
          </p:nvSpPr>
          <p:spPr>
            <a:xfrm>
              <a:off x="3740562" y="3284986"/>
              <a:ext cx="1940769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3"/>
                  </a:solidFill>
                </a:rPr>
                <a:t>03 CONTENTS</a:t>
              </a:r>
            </a:p>
          </p:txBody>
        </p:sp>
      </p:grpSp>
      <p:grpSp>
        <p:nvGrpSpPr>
          <p:cNvPr id="13" name="그룹 7">
            <a:extLst>
              <a:ext uri="{FF2B5EF4-FFF2-40B4-BE49-F238E27FC236}">
                <a16:creationId xmlns:a16="http://schemas.microsoft.com/office/drawing/2014/main" id="{CC5C41B7-12E9-4C04-8854-9CC6DD7A9950}"/>
              </a:ext>
            </a:extLst>
          </p:cNvPr>
          <p:cNvGrpSpPr/>
          <p:nvPr/>
        </p:nvGrpSpPr>
        <p:grpSpPr>
          <a:xfrm>
            <a:off x="9060160" y="2701053"/>
            <a:ext cx="1944216" cy="760699"/>
            <a:chOff x="6012160" y="2708922"/>
            <a:chExt cx="1944216" cy="76069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747D7A-4C1D-44F1-982C-666A45C5C838}"/>
                </a:ext>
              </a:extLst>
            </p:cNvPr>
            <p:cNvSpPr txBox="1"/>
            <p:nvPr/>
          </p:nvSpPr>
          <p:spPr>
            <a:xfrm>
              <a:off x="6012160" y="3007956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BE8A96-EAD8-4DE1-A480-B7BF94FFBDED}"/>
                </a:ext>
              </a:extLst>
            </p:cNvPr>
            <p:cNvSpPr txBox="1"/>
            <p:nvPr/>
          </p:nvSpPr>
          <p:spPr>
            <a:xfrm>
              <a:off x="6015607" y="2708922"/>
              <a:ext cx="1940769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</a:rPr>
                <a:t>04 CONTENTS</a:t>
              </a:r>
            </a:p>
          </p:txBody>
        </p:sp>
      </p:grpSp>
      <p:sp>
        <p:nvSpPr>
          <p:cNvPr id="16" name="Oval 10">
            <a:extLst>
              <a:ext uri="{FF2B5EF4-FFF2-40B4-BE49-F238E27FC236}">
                <a16:creationId xmlns:a16="http://schemas.microsoft.com/office/drawing/2014/main" id="{5C3B814D-1617-46A4-B2A5-EC572699FEFD}"/>
              </a:ext>
            </a:extLst>
          </p:cNvPr>
          <p:cNvSpPr/>
          <p:nvPr/>
        </p:nvSpPr>
        <p:spPr>
          <a:xfrm>
            <a:off x="3540668" y="5408039"/>
            <a:ext cx="640080" cy="64008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17" name="그룹 20">
            <a:extLst>
              <a:ext uri="{FF2B5EF4-FFF2-40B4-BE49-F238E27FC236}">
                <a16:creationId xmlns:a16="http://schemas.microsoft.com/office/drawing/2014/main" id="{50531083-C4CF-4F37-BF25-CB49FC41FC46}"/>
              </a:ext>
            </a:extLst>
          </p:cNvPr>
          <p:cNvGrpSpPr/>
          <p:nvPr/>
        </p:nvGrpSpPr>
        <p:grpSpPr>
          <a:xfrm>
            <a:off x="4277948" y="5356458"/>
            <a:ext cx="1780233" cy="740405"/>
            <a:chOff x="1204823" y="4992851"/>
            <a:chExt cx="1911560" cy="74040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60CD3B-CD11-4524-9D25-6A18360AC72C}"/>
                </a:ext>
              </a:extLst>
            </p:cNvPr>
            <p:cNvSpPr txBox="1"/>
            <p:nvPr/>
          </p:nvSpPr>
          <p:spPr>
            <a:xfrm>
              <a:off x="1204823" y="4992851"/>
              <a:ext cx="1911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FA1F36F-4E71-4163-8C07-97DAE13CA8E9}"/>
                </a:ext>
              </a:extLst>
            </p:cNvPr>
            <p:cNvSpPr txBox="1"/>
            <p:nvPr/>
          </p:nvSpPr>
          <p:spPr>
            <a:xfrm>
              <a:off x="1204824" y="5271591"/>
              <a:ext cx="1911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0" name="Oval 10">
            <a:extLst>
              <a:ext uri="{FF2B5EF4-FFF2-40B4-BE49-F238E27FC236}">
                <a16:creationId xmlns:a16="http://schemas.microsoft.com/office/drawing/2014/main" id="{ECBDF273-203B-41A4-8F6B-879ED8CD560E}"/>
              </a:ext>
            </a:extLst>
          </p:cNvPr>
          <p:cNvSpPr/>
          <p:nvPr/>
        </p:nvSpPr>
        <p:spPr>
          <a:xfrm>
            <a:off x="6194713" y="5408039"/>
            <a:ext cx="640080" cy="640080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21" name="그룹 21">
            <a:extLst>
              <a:ext uri="{FF2B5EF4-FFF2-40B4-BE49-F238E27FC236}">
                <a16:creationId xmlns:a16="http://schemas.microsoft.com/office/drawing/2014/main" id="{A0E53189-E16C-4714-85F7-1B078EE27B3B}"/>
              </a:ext>
            </a:extLst>
          </p:cNvPr>
          <p:cNvGrpSpPr/>
          <p:nvPr/>
        </p:nvGrpSpPr>
        <p:grpSpPr>
          <a:xfrm>
            <a:off x="6931993" y="5356458"/>
            <a:ext cx="1780233" cy="740405"/>
            <a:chOff x="4028592" y="4992851"/>
            <a:chExt cx="1911560" cy="74040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89BA428-81F9-4FC8-8B53-14B9E960D3A6}"/>
                </a:ext>
              </a:extLst>
            </p:cNvPr>
            <p:cNvSpPr txBox="1"/>
            <p:nvPr/>
          </p:nvSpPr>
          <p:spPr>
            <a:xfrm>
              <a:off x="4028592" y="4992851"/>
              <a:ext cx="1911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EDB0FE-D6AD-480B-B47F-B53903631415}"/>
                </a:ext>
              </a:extLst>
            </p:cNvPr>
            <p:cNvSpPr txBox="1"/>
            <p:nvPr/>
          </p:nvSpPr>
          <p:spPr>
            <a:xfrm>
              <a:off x="4028593" y="5271591"/>
              <a:ext cx="1911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Oval 10">
            <a:extLst>
              <a:ext uri="{FF2B5EF4-FFF2-40B4-BE49-F238E27FC236}">
                <a16:creationId xmlns:a16="http://schemas.microsoft.com/office/drawing/2014/main" id="{E922524A-B2DE-4B6D-AC16-96988AAB3C5F}"/>
              </a:ext>
            </a:extLst>
          </p:cNvPr>
          <p:cNvSpPr/>
          <p:nvPr/>
        </p:nvSpPr>
        <p:spPr>
          <a:xfrm>
            <a:off x="8848757" y="5408039"/>
            <a:ext cx="640080" cy="64008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25" name="그룹 22">
            <a:extLst>
              <a:ext uri="{FF2B5EF4-FFF2-40B4-BE49-F238E27FC236}">
                <a16:creationId xmlns:a16="http://schemas.microsoft.com/office/drawing/2014/main" id="{B0B802C5-F425-4803-B4BA-7BF6E21117D6}"/>
              </a:ext>
            </a:extLst>
          </p:cNvPr>
          <p:cNvGrpSpPr/>
          <p:nvPr/>
        </p:nvGrpSpPr>
        <p:grpSpPr>
          <a:xfrm>
            <a:off x="9586037" y="5356458"/>
            <a:ext cx="1780233" cy="740405"/>
            <a:chOff x="6852361" y="4992851"/>
            <a:chExt cx="1911560" cy="74040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B88832C-77FB-4EAA-80A0-55ECEFBEB78B}"/>
                </a:ext>
              </a:extLst>
            </p:cNvPr>
            <p:cNvSpPr txBox="1"/>
            <p:nvPr/>
          </p:nvSpPr>
          <p:spPr>
            <a:xfrm>
              <a:off x="6852361" y="4992851"/>
              <a:ext cx="1911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7CD9A5F-09DC-41EF-96EA-03A482DDDE2D}"/>
                </a:ext>
              </a:extLst>
            </p:cNvPr>
            <p:cNvSpPr txBox="1"/>
            <p:nvPr/>
          </p:nvSpPr>
          <p:spPr>
            <a:xfrm>
              <a:off x="6852362" y="5271591"/>
              <a:ext cx="1911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L 도형 36">
            <a:extLst>
              <a:ext uri="{FF2B5EF4-FFF2-40B4-BE49-F238E27FC236}">
                <a16:creationId xmlns:a16="http://schemas.microsoft.com/office/drawing/2014/main" id="{2AB7679C-4DE7-4EBF-BEDD-F29AD8B5C451}"/>
              </a:ext>
            </a:extLst>
          </p:cNvPr>
          <p:cNvSpPr/>
          <p:nvPr/>
        </p:nvSpPr>
        <p:spPr>
          <a:xfrm rot="5400000">
            <a:off x="1726042" y="3247645"/>
            <a:ext cx="1121871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grpSp>
        <p:nvGrpSpPr>
          <p:cNvPr id="29" name="그룹 38">
            <a:extLst>
              <a:ext uri="{FF2B5EF4-FFF2-40B4-BE49-F238E27FC236}">
                <a16:creationId xmlns:a16="http://schemas.microsoft.com/office/drawing/2014/main" id="{6E60DB64-7D4D-4027-91B8-8A058D13F0CF}"/>
              </a:ext>
            </a:extLst>
          </p:cNvPr>
          <p:cNvGrpSpPr/>
          <p:nvPr/>
        </p:nvGrpSpPr>
        <p:grpSpPr>
          <a:xfrm>
            <a:off x="1395508" y="4252719"/>
            <a:ext cx="1955627" cy="760699"/>
            <a:chOff x="1464245" y="3861050"/>
            <a:chExt cx="1955627" cy="76069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B9ADCA6-7435-43A6-902E-17E9BCF7BEEA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B3374E7-B88D-4F0A-82DA-9A1C58D34C92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</a:rPr>
                <a:t>01 CONTENTS</a:t>
              </a:r>
            </a:p>
          </p:txBody>
        </p:sp>
      </p:grpSp>
      <p:sp>
        <p:nvSpPr>
          <p:cNvPr id="32" name="Oval 10">
            <a:extLst>
              <a:ext uri="{FF2B5EF4-FFF2-40B4-BE49-F238E27FC236}">
                <a16:creationId xmlns:a16="http://schemas.microsoft.com/office/drawing/2014/main" id="{D0D28644-DC60-4017-AC0F-41E3AA7F0CA9}"/>
              </a:ext>
            </a:extLst>
          </p:cNvPr>
          <p:cNvSpPr/>
          <p:nvPr/>
        </p:nvSpPr>
        <p:spPr>
          <a:xfrm>
            <a:off x="886623" y="5415752"/>
            <a:ext cx="640080" cy="64008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33" name="그룹 47">
            <a:extLst>
              <a:ext uri="{FF2B5EF4-FFF2-40B4-BE49-F238E27FC236}">
                <a16:creationId xmlns:a16="http://schemas.microsoft.com/office/drawing/2014/main" id="{26C43EA0-FB75-4524-BAF9-4C09282611D8}"/>
              </a:ext>
            </a:extLst>
          </p:cNvPr>
          <p:cNvGrpSpPr/>
          <p:nvPr/>
        </p:nvGrpSpPr>
        <p:grpSpPr>
          <a:xfrm>
            <a:off x="1623903" y="5364172"/>
            <a:ext cx="1780233" cy="740405"/>
            <a:chOff x="1204823" y="4992851"/>
            <a:chExt cx="1911560" cy="74040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80B805E-B248-4E52-98E2-7C8B5F4DF842}"/>
                </a:ext>
              </a:extLst>
            </p:cNvPr>
            <p:cNvSpPr txBox="1"/>
            <p:nvPr/>
          </p:nvSpPr>
          <p:spPr>
            <a:xfrm>
              <a:off x="1204823" y="4992851"/>
              <a:ext cx="1911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58328AA-861F-48DC-8A94-D428CE6C73AB}"/>
                </a:ext>
              </a:extLst>
            </p:cNvPr>
            <p:cNvSpPr txBox="1"/>
            <p:nvPr/>
          </p:nvSpPr>
          <p:spPr>
            <a:xfrm>
              <a:off x="1204824" y="5271591"/>
              <a:ext cx="1911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6" name="화살표: 원형 14">
            <a:extLst>
              <a:ext uri="{FF2B5EF4-FFF2-40B4-BE49-F238E27FC236}">
                <a16:creationId xmlns:a16="http://schemas.microsoft.com/office/drawing/2014/main" id="{1D0037B7-3010-467E-B911-ADE81C4FA21C}"/>
              </a:ext>
            </a:extLst>
          </p:cNvPr>
          <p:cNvSpPr/>
          <p:nvPr/>
        </p:nvSpPr>
        <p:spPr>
          <a:xfrm>
            <a:off x="2794753" y="2607817"/>
            <a:ext cx="1345489" cy="1345489"/>
          </a:xfrm>
          <a:prstGeom prst="circularArrow">
            <a:avLst>
              <a:gd name="adj1" fmla="val 16448"/>
              <a:gd name="adj2" fmla="val 1821358"/>
              <a:gd name="adj3" fmla="val 19790321"/>
              <a:gd name="adj4" fmla="val 7527901"/>
              <a:gd name="adj5" fmla="val 1562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화살표: 원형 44">
            <a:extLst>
              <a:ext uri="{FF2B5EF4-FFF2-40B4-BE49-F238E27FC236}">
                <a16:creationId xmlns:a16="http://schemas.microsoft.com/office/drawing/2014/main" id="{042C15BC-59EE-4C03-85E2-EB381E32CA43}"/>
              </a:ext>
            </a:extLst>
          </p:cNvPr>
          <p:cNvSpPr/>
          <p:nvPr/>
        </p:nvSpPr>
        <p:spPr>
          <a:xfrm>
            <a:off x="5405561" y="2070412"/>
            <a:ext cx="1345489" cy="1345489"/>
          </a:xfrm>
          <a:prstGeom prst="circularArrow">
            <a:avLst>
              <a:gd name="adj1" fmla="val 16448"/>
              <a:gd name="adj2" fmla="val 1821358"/>
              <a:gd name="adj3" fmla="val 19790321"/>
              <a:gd name="adj4" fmla="val 7527901"/>
              <a:gd name="adj5" fmla="val 156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8" name="화살표: 원형 45">
            <a:extLst>
              <a:ext uri="{FF2B5EF4-FFF2-40B4-BE49-F238E27FC236}">
                <a16:creationId xmlns:a16="http://schemas.microsoft.com/office/drawing/2014/main" id="{0D5A7C9D-DC47-4AB0-89C9-3A70DD1F9403}"/>
              </a:ext>
            </a:extLst>
          </p:cNvPr>
          <p:cNvSpPr/>
          <p:nvPr/>
        </p:nvSpPr>
        <p:spPr>
          <a:xfrm>
            <a:off x="8016369" y="1533006"/>
            <a:ext cx="1345489" cy="1345489"/>
          </a:xfrm>
          <a:prstGeom prst="circularArrow">
            <a:avLst>
              <a:gd name="adj1" fmla="val 16448"/>
              <a:gd name="adj2" fmla="val 1821358"/>
              <a:gd name="adj3" fmla="val 19790321"/>
              <a:gd name="adj4" fmla="val 7527901"/>
              <a:gd name="adj5" fmla="val 1562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9" name="Isosceles Triangle 51">
            <a:extLst>
              <a:ext uri="{FF2B5EF4-FFF2-40B4-BE49-F238E27FC236}">
                <a16:creationId xmlns:a16="http://schemas.microsoft.com/office/drawing/2014/main" id="{F81BAAB3-0FBD-4610-BBAC-CAD0DE3605DD}"/>
              </a:ext>
            </a:extLst>
          </p:cNvPr>
          <p:cNvSpPr/>
          <p:nvPr/>
        </p:nvSpPr>
        <p:spPr>
          <a:xfrm>
            <a:off x="1055212" y="5635198"/>
            <a:ext cx="302963" cy="22216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6">
            <a:extLst>
              <a:ext uri="{FF2B5EF4-FFF2-40B4-BE49-F238E27FC236}">
                <a16:creationId xmlns:a16="http://schemas.microsoft.com/office/drawing/2014/main" id="{2B48136E-282E-48D7-94D8-D0C9D9C59B58}"/>
              </a:ext>
            </a:extLst>
          </p:cNvPr>
          <p:cNvSpPr/>
          <p:nvPr/>
        </p:nvSpPr>
        <p:spPr>
          <a:xfrm>
            <a:off x="3718669" y="5591106"/>
            <a:ext cx="314748" cy="320001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Teardrop 1">
            <a:extLst>
              <a:ext uri="{FF2B5EF4-FFF2-40B4-BE49-F238E27FC236}">
                <a16:creationId xmlns:a16="http://schemas.microsoft.com/office/drawing/2014/main" id="{61D68A58-B5AC-44F5-8231-8954A8FF49B0}"/>
              </a:ext>
            </a:extLst>
          </p:cNvPr>
          <p:cNvSpPr/>
          <p:nvPr/>
        </p:nvSpPr>
        <p:spPr>
          <a:xfrm rot="18805991">
            <a:off x="6359054" y="5567642"/>
            <a:ext cx="342825" cy="339248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6641381F-83BD-43E4-B190-1A9288799D57}"/>
              </a:ext>
            </a:extLst>
          </p:cNvPr>
          <p:cNvSpPr/>
          <p:nvPr/>
        </p:nvSpPr>
        <p:spPr>
          <a:xfrm>
            <a:off x="9016172" y="5604666"/>
            <a:ext cx="315111" cy="24204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8027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1F85F11-BC75-4F0D-B18A-9789D81ED211}"/>
              </a:ext>
            </a:extLst>
          </p:cNvPr>
          <p:cNvGrpSpPr/>
          <p:nvPr/>
        </p:nvGrpSpPr>
        <p:grpSpPr>
          <a:xfrm>
            <a:off x="1642795" y="1718415"/>
            <a:ext cx="6482105" cy="3804146"/>
            <a:chOff x="299536" y="2056656"/>
            <a:chExt cx="7387139" cy="4335282"/>
          </a:xfrm>
        </p:grpSpPr>
        <p:grpSp>
          <p:nvGrpSpPr>
            <p:cNvPr id="4" name="Graphic 17">
              <a:extLst>
                <a:ext uri="{FF2B5EF4-FFF2-40B4-BE49-F238E27FC236}">
                  <a16:creationId xmlns:a16="http://schemas.microsoft.com/office/drawing/2014/main" id="{AE8921A0-299D-4293-AB06-F6C159809399}"/>
                </a:ext>
              </a:extLst>
            </p:cNvPr>
            <p:cNvGrpSpPr/>
            <p:nvPr/>
          </p:nvGrpSpPr>
          <p:grpSpPr>
            <a:xfrm>
              <a:off x="299536" y="2056656"/>
              <a:ext cx="7387139" cy="4335282"/>
              <a:chOff x="2687161" y="3731096"/>
              <a:chExt cx="5158677" cy="3027467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ACAC240D-B666-466C-9117-6B8825BE1258}"/>
                  </a:ext>
                </a:extLst>
              </p:cNvPr>
              <p:cNvSpPr/>
              <p:nvPr/>
            </p:nvSpPr>
            <p:spPr>
              <a:xfrm>
                <a:off x="2725967" y="4290519"/>
                <a:ext cx="1906137" cy="2468044"/>
              </a:xfrm>
              <a:custGeom>
                <a:avLst/>
                <a:gdLst>
                  <a:gd name="connsiteX0" fmla="*/ 1901480 w 1906136"/>
                  <a:gd name="connsiteY0" fmla="*/ 1594450 h 2468044"/>
                  <a:gd name="connsiteX1" fmla="*/ 1898376 w 1906136"/>
                  <a:gd name="connsiteY1" fmla="*/ 1588241 h 2468044"/>
                  <a:gd name="connsiteX2" fmla="*/ 1892167 w 1906136"/>
                  <a:gd name="connsiteY2" fmla="*/ 1582963 h 2468044"/>
                  <a:gd name="connsiteX3" fmla="*/ 1886889 w 1906136"/>
                  <a:gd name="connsiteY3" fmla="*/ 1575513 h 2468044"/>
                  <a:gd name="connsiteX4" fmla="*/ 1879749 w 1906136"/>
                  <a:gd name="connsiteY4" fmla="*/ 1577686 h 2468044"/>
                  <a:gd name="connsiteX5" fmla="*/ 1870436 w 1906136"/>
                  <a:gd name="connsiteY5" fmla="*/ 1577686 h 2468044"/>
                  <a:gd name="connsiteX6" fmla="*/ 1862054 w 1906136"/>
                  <a:gd name="connsiteY6" fmla="*/ 1575513 h 2468044"/>
                  <a:gd name="connsiteX7" fmla="*/ 1855845 w 1906136"/>
                  <a:gd name="connsiteY7" fmla="*/ 1568062 h 2468044"/>
                  <a:gd name="connsiteX8" fmla="*/ 1854913 w 1906136"/>
                  <a:gd name="connsiteY8" fmla="*/ 1558748 h 2468044"/>
                  <a:gd name="connsiteX9" fmla="*/ 1850878 w 1906136"/>
                  <a:gd name="connsiteY9" fmla="*/ 1548193 h 2468044"/>
                  <a:gd name="connsiteX10" fmla="*/ 1845600 w 1906136"/>
                  <a:gd name="connsiteY10" fmla="*/ 1542916 h 2468044"/>
                  <a:gd name="connsiteX11" fmla="*/ 1789410 w 1906136"/>
                  <a:gd name="connsiteY11" fmla="*/ 1538569 h 2468044"/>
                  <a:gd name="connsiteX12" fmla="*/ 1785374 w 1906136"/>
                  <a:gd name="connsiteY12" fmla="*/ 1537638 h 2468044"/>
                  <a:gd name="connsiteX13" fmla="*/ 1782269 w 1906136"/>
                  <a:gd name="connsiteY13" fmla="*/ 1535465 h 2468044"/>
                  <a:gd name="connsiteX14" fmla="*/ 1778233 w 1906136"/>
                  <a:gd name="connsiteY14" fmla="*/ 1533292 h 2468044"/>
                  <a:gd name="connsiteX15" fmla="*/ 1777302 w 1906136"/>
                  <a:gd name="connsiteY15" fmla="*/ 1533292 h 2468044"/>
                  <a:gd name="connsiteX16" fmla="*/ 1771093 w 1906136"/>
                  <a:gd name="connsiteY16" fmla="*/ 1531119 h 2468044"/>
                  <a:gd name="connsiteX17" fmla="*/ 1767989 w 1906136"/>
                  <a:gd name="connsiteY17" fmla="*/ 1533292 h 2468044"/>
                  <a:gd name="connsiteX18" fmla="*/ 1762711 w 1906136"/>
                  <a:gd name="connsiteY18" fmla="*/ 1535465 h 2468044"/>
                  <a:gd name="connsiteX19" fmla="*/ 1758675 w 1906136"/>
                  <a:gd name="connsiteY19" fmla="*/ 1522737 h 2468044"/>
                  <a:gd name="connsiteX20" fmla="*/ 1736944 w 1906136"/>
                  <a:gd name="connsiteY20" fmla="*/ 1515286 h 2468044"/>
                  <a:gd name="connsiteX21" fmla="*/ 1713971 w 1906136"/>
                  <a:gd name="connsiteY21" fmla="*/ 1515286 h 2468044"/>
                  <a:gd name="connsiteX22" fmla="*/ 1717075 w 1906136"/>
                  <a:gd name="connsiteY22" fmla="*/ 1509077 h 2468044"/>
                  <a:gd name="connsiteX23" fmla="*/ 1721111 w 1906136"/>
                  <a:gd name="connsiteY23" fmla="*/ 1505973 h 2468044"/>
                  <a:gd name="connsiteX24" fmla="*/ 1724216 w 1906136"/>
                  <a:gd name="connsiteY24" fmla="*/ 1500695 h 2468044"/>
                  <a:gd name="connsiteX25" fmla="*/ 1728252 w 1906136"/>
                  <a:gd name="connsiteY25" fmla="*/ 1496349 h 2468044"/>
                  <a:gd name="connsiteX26" fmla="*/ 1729183 w 1906136"/>
                  <a:gd name="connsiteY26" fmla="*/ 1488898 h 2468044"/>
                  <a:gd name="connsiteX27" fmla="*/ 1704037 w 1906136"/>
                  <a:gd name="connsiteY27" fmla="*/ 1476170 h 2468044"/>
                  <a:gd name="connsiteX28" fmla="*/ 1682306 w 1906136"/>
                  <a:gd name="connsiteY28" fmla="*/ 1459406 h 2468044"/>
                  <a:gd name="connsiteX29" fmla="*/ 1662437 w 1906136"/>
                  <a:gd name="connsiteY29" fmla="*/ 1439537 h 2468044"/>
                  <a:gd name="connsiteX30" fmla="*/ 1645673 w 1906136"/>
                  <a:gd name="connsiteY30" fmla="*/ 1417496 h 2468044"/>
                  <a:gd name="connsiteX31" fmla="*/ 1621769 w 1906136"/>
                  <a:gd name="connsiteY31" fmla="*/ 1415322 h 2468044"/>
                  <a:gd name="connsiteX32" fmla="*/ 1604073 w 1906136"/>
                  <a:gd name="connsiteY32" fmla="*/ 1414391 h 2468044"/>
                  <a:gd name="connsiteX33" fmla="*/ 1582342 w 1906136"/>
                  <a:gd name="connsiteY33" fmla="*/ 1412218 h 2468044"/>
                  <a:gd name="connsiteX34" fmla="*/ 1578306 w 1906136"/>
                  <a:gd name="connsiteY34" fmla="*/ 1400732 h 2468044"/>
                  <a:gd name="connsiteX35" fmla="*/ 1571166 w 1906136"/>
                  <a:gd name="connsiteY35" fmla="*/ 1393281 h 2468044"/>
                  <a:gd name="connsiteX36" fmla="*/ 1562784 w 1906136"/>
                  <a:gd name="connsiteY36" fmla="*/ 1392350 h 2468044"/>
                  <a:gd name="connsiteX37" fmla="*/ 1549124 w 1906136"/>
                  <a:gd name="connsiteY37" fmla="*/ 1388003 h 2468044"/>
                  <a:gd name="connsiteX38" fmla="*/ 1549124 w 1906136"/>
                  <a:gd name="connsiteY38" fmla="*/ 1377448 h 2468044"/>
                  <a:gd name="connsiteX39" fmla="*/ 1536707 w 1906136"/>
                  <a:gd name="connsiteY39" fmla="*/ 1371239 h 2468044"/>
                  <a:gd name="connsiteX40" fmla="*/ 1529566 w 1906136"/>
                  <a:gd name="connsiteY40" fmla="*/ 1365962 h 2468044"/>
                  <a:gd name="connsiteX41" fmla="*/ 1522426 w 1906136"/>
                  <a:gd name="connsiteY41" fmla="*/ 1360684 h 2468044"/>
                  <a:gd name="connsiteX42" fmla="*/ 1510008 w 1906136"/>
                  <a:gd name="connsiteY42" fmla="*/ 1356338 h 2468044"/>
                  <a:gd name="connsiteX43" fmla="*/ 1512181 w 1906136"/>
                  <a:gd name="connsiteY43" fmla="*/ 1353233 h 2468044"/>
                  <a:gd name="connsiteX44" fmla="*/ 1512181 w 1906136"/>
                  <a:gd name="connsiteY44" fmla="*/ 1351060 h 2468044"/>
                  <a:gd name="connsiteX45" fmla="*/ 1514354 w 1906136"/>
                  <a:gd name="connsiteY45" fmla="*/ 1350129 h 2468044"/>
                  <a:gd name="connsiteX46" fmla="*/ 1514354 w 1906136"/>
                  <a:gd name="connsiteY46" fmla="*/ 1347956 h 2468044"/>
                  <a:gd name="connsiteX47" fmla="*/ 1514354 w 1906136"/>
                  <a:gd name="connsiteY47" fmla="*/ 1343609 h 2468044"/>
                  <a:gd name="connsiteX48" fmla="*/ 1488277 w 1906136"/>
                  <a:gd name="connsiteY48" fmla="*/ 1345783 h 2468044"/>
                  <a:gd name="connsiteX49" fmla="*/ 1463131 w 1906136"/>
                  <a:gd name="connsiteY49" fmla="*/ 1347956 h 2468044"/>
                  <a:gd name="connsiteX50" fmla="*/ 1441400 w 1906136"/>
                  <a:gd name="connsiteY50" fmla="*/ 1345783 h 2468044"/>
                  <a:gd name="connsiteX51" fmla="*/ 1419668 w 1906136"/>
                  <a:gd name="connsiteY51" fmla="*/ 1338332 h 2468044"/>
                  <a:gd name="connsiteX52" fmla="*/ 1402904 w 1906136"/>
                  <a:gd name="connsiteY52" fmla="*/ 1323741 h 2468044"/>
                  <a:gd name="connsiteX53" fmla="*/ 1399800 w 1906136"/>
                  <a:gd name="connsiteY53" fmla="*/ 1325914 h 2468044"/>
                  <a:gd name="connsiteX54" fmla="*/ 1395764 w 1906136"/>
                  <a:gd name="connsiteY54" fmla="*/ 1328087 h 2468044"/>
                  <a:gd name="connsiteX55" fmla="*/ 1393591 w 1906136"/>
                  <a:gd name="connsiteY55" fmla="*/ 1329019 h 2468044"/>
                  <a:gd name="connsiteX56" fmla="*/ 1392660 w 1906136"/>
                  <a:gd name="connsiteY56" fmla="*/ 1331192 h 2468044"/>
                  <a:gd name="connsiteX57" fmla="*/ 1390487 w 1906136"/>
                  <a:gd name="connsiteY57" fmla="*/ 1333365 h 2468044"/>
                  <a:gd name="connsiteX58" fmla="*/ 1386451 w 1906136"/>
                  <a:gd name="connsiteY58" fmla="*/ 1336469 h 2468044"/>
                  <a:gd name="connsiteX59" fmla="*/ 1386451 w 1906136"/>
                  <a:gd name="connsiteY59" fmla="*/ 1340815 h 2468044"/>
                  <a:gd name="connsiteX60" fmla="*/ 1383346 w 1906136"/>
                  <a:gd name="connsiteY60" fmla="*/ 1338642 h 2468044"/>
                  <a:gd name="connsiteX61" fmla="*/ 1381173 w 1906136"/>
                  <a:gd name="connsiteY61" fmla="*/ 1336469 h 2468044"/>
                  <a:gd name="connsiteX62" fmla="*/ 1379000 w 1906136"/>
                  <a:gd name="connsiteY62" fmla="*/ 1336469 h 2468044"/>
                  <a:gd name="connsiteX63" fmla="*/ 1379000 w 1906136"/>
                  <a:gd name="connsiteY63" fmla="*/ 1335538 h 2468044"/>
                  <a:gd name="connsiteX64" fmla="*/ 1381173 w 1906136"/>
                  <a:gd name="connsiteY64" fmla="*/ 1335538 h 2468044"/>
                  <a:gd name="connsiteX65" fmla="*/ 1381173 w 1906136"/>
                  <a:gd name="connsiteY65" fmla="*/ 1331192 h 2468044"/>
                  <a:gd name="connsiteX66" fmla="*/ 1383346 w 1906136"/>
                  <a:gd name="connsiteY66" fmla="*/ 1328087 h 2468044"/>
                  <a:gd name="connsiteX67" fmla="*/ 1378069 w 1906136"/>
                  <a:gd name="connsiteY67" fmla="*/ 1328087 h 2468044"/>
                  <a:gd name="connsiteX68" fmla="*/ 1374033 w 1906136"/>
                  <a:gd name="connsiteY68" fmla="*/ 1325914 h 2468044"/>
                  <a:gd name="connsiteX69" fmla="*/ 1371860 w 1906136"/>
                  <a:gd name="connsiteY69" fmla="*/ 1325914 h 2468044"/>
                  <a:gd name="connsiteX70" fmla="*/ 1368755 w 1906136"/>
                  <a:gd name="connsiteY70" fmla="*/ 1325914 h 2468044"/>
                  <a:gd name="connsiteX71" fmla="*/ 1366582 w 1906136"/>
                  <a:gd name="connsiteY71" fmla="*/ 1325914 h 2468044"/>
                  <a:gd name="connsiteX72" fmla="*/ 1363478 w 1906136"/>
                  <a:gd name="connsiteY72" fmla="*/ 1328087 h 2468044"/>
                  <a:gd name="connsiteX73" fmla="*/ 1343609 w 1906136"/>
                  <a:gd name="connsiteY73" fmla="*/ 1331192 h 2468044"/>
                  <a:gd name="connsiteX74" fmla="*/ 1329950 w 1906136"/>
                  <a:gd name="connsiteY74" fmla="*/ 1338642 h 2468044"/>
                  <a:gd name="connsiteX75" fmla="*/ 1319395 w 1906136"/>
                  <a:gd name="connsiteY75" fmla="*/ 1347956 h 2468044"/>
                  <a:gd name="connsiteX76" fmla="*/ 1310081 w 1906136"/>
                  <a:gd name="connsiteY76" fmla="*/ 1358511 h 2468044"/>
                  <a:gd name="connsiteX77" fmla="*/ 1302941 w 1906136"/>
                  <a:gd name="connsiteY77" fmla="*/ 1373102 h 2468044"/>
                  <a:gd name="connsiteX78" fmla="*/ 1296111 w 1906136"/>
                  <a:gd name="connsiteY78" fmla="*/ 1371550 h 2468044"/>
                  <a:gd name="connsiteX79" fmla="*/ 1290833 w 1906136"/>
                  <a:gd name="connsiteY79" fmla="*/ 1370618 h 2468044"/>
                  <a:gd name="connsiteX80" fmla="*/ 1288660 w 1906136"/>
                  <a:gd name="connsiteY80" fmla="*/ 1370618 h 2468044"/>
                  <a:gd name="connsiteX81" fmla="*/ 1286798 w 1906136"/>
                  <a:gd name="connsiteY81" fmla="*/ 1368445 h 2468044"/>
                  <a:gd name="connsiteX82" fmla="*/ 1283693 w 1906136"/>
                  <a:gd name="connsiteY82" fmla="*/ 1364099 h 2468044"/>
                  <a:gd name="connsiteX83" fmla="*/ 1281520 w 1906136"/>
                  <a:gd name="connsiteY83" fmla="*/ 1360994 h 2468044"/>
                  <a:gd name="connsiteX84" fmla="*/ 1264756 w 1906136"/>
                  <a:gd name="connsiteY84" fmla="*/ 1360994 h 2468044"/>
                  <a:gd name="connsiteX85" fmla="*/ 1255443 w 1906136"/>
                  <a:gd name="connsiteY85" fmla="*/ 1364099 h 2468044"/>
                  <a:gd name="connsiteX86" fmla="*/ 1248302 w 1906136"/>
                  <a:gd name="connsiteY86" fmla="*/ 1373412 h 2468044"/>
                  <a:gd name="connsiteX87" fmla="*/ 1234643 w 1906136"/>
                  <a:gd name="connsiteY87" fmla="*/ 1370308 h 2468044"/>
                  <a:gd name="connsiteX88" fmla="*/ 1223156 w 1906136"/>
                  <a:gd name="connsiteY88" fmla="*/ 1364099 h 2468044"/>
                  <a:gd name="connsiteX89" fmla="*/ 1216016 w 1906136"/>
                  <a:gd name="connsiteY89" fmla="*/ 1356648 h 2468044"/>
                  <a:gd name="connsiteX90" fmla="*/ 1210739 w 1906136"/>
                  <a:gd name="connsiteY90" fmla="*/ 1350439 h 2468044"/>
                  <a:gd name="connsiteX91" fmla="*/ 1201425 w 1906136"/>
                  <a:gd name="connsiteY91" fmla="*/ 1341126 h 2468044"/>
                  <a:gd name="connsiteX92" fmla="*/ 1201425 w 1906136"/>
                  <a:gd name="connsiteY92" fmla="*/ 1326535 h 2468044"/>
                  <a:gd name="connsiteX93" fmla="*/ 1205461 w 1906136"/>
                  <a:gd name="connsiteY93" fmla="*/ 1311944 h 2468044"/>
                  <a:gd name="connsiteX94" fmla="*/ 1208565 w 1906136"/>
                  <a:gd name="connsiteY94" fmla="*/ 1300457 h 2468044"/>
                  <a:gd name="connsiteX95" fmla="*/ 1206392 w 1906136"/>
                  <a:gd name="connsiteY95" fmla="*/ 1284625 h 2468044"/>
                  <a:gd name="connsiteX96" fmla="*/ 1199252 w 1906136"/>
                  <a:gd name="connsiteY96" fmla="*/ 1273138 h 2468044"/>
                  <a:gd name="connsiteX97" fmla="*/ 1190870 w 1906136"/>
                  <a:gd name="connsiteY97" fmla="*/ 1267861 h 2468044"/>
                  <a:gd name="connsiteX98" fmla="*/ 1177210 w 1906136"/>
                  <a:gd name="connsiteY98" fmla="*/ 1265688 h 2468044"/>
                  <a:gd name="connsiteX99" fmla="*/ 1162619 w 1906136"/>
                  <a:gd name="connsiteY99" fmla="*/ 1265688 h 2468044"/>
                  <a:gd name="connsiteX100" fmla="*/ 1147097 w 1906136"/>
                  <a:gd name="connsiteY100" fmla="*/ 1267861 h 2468044"/>
                  <a:gd name="connsiteX101" fmla="*/ 1128470 w 1906136"/>
                  <a:gd name="connsiteY101" fmla="*/ 1267861 h 2468044"/>
                  <a:gd name="connsiteX102" fmla="*/ 1134679 w 1906136"/>
                  <a:gd name="connsiteY102" fmla="*/ 1255132 h 2468044"/>
                  <a:gd name="connsiteX103" fmla="*/ 1139957 w 1906136"/>
                  <a:gd name="connsiteY103" fmla="*/ 1238368 h 2468044"/>
                  <a:gd name="connsiteX104" fmla="*/ 1145234 w 1906136"/>
                  <a:gd name="connsiteY104" fmla="*/ 1220362 h 2468044"/>
                  <a:gd name="connsiteX105" fmla="*/ 1150512 w 1906136"/>
                  <a:gd name="connsiteY105" fmla="*/ 1206703 h 2468044"/>
                  <a:gd name="connsiteX106" fmla="*/ 1157652 w 1906136"/>
                  <a:gd name="connsiteY106" fmla="*/ 1199252 h 2468044"/>
                  <a:gd name="connsiteX107" fmla="*/ 1157652 w 1906136"/>
                  <a:gd name="connsiteY107" fmla="*/ 1183420 h 2468044"/>
                  <a:gd name="connsiteX108" fmla="*/ 1152375 w 1906136"/>
                  <a:gd name="connsiteY108" fmla="*/ 1184351 h 2468044"/>
                  <a:gd name="connsiteX109" fmla="*/ 1148339 w 1906136"/>
                  <a:gd name="connsiteY109" fmla="*/ 1184351 h 2468044"/>
                  <a:gd name="connsiteX110" fmla="*/ 1147097 w 1906136"/>
                  <a:gd name="connsiteY110" fmla="*/ 1184351 h 2468044"/>
                  <a:gd name="connsiteX111" fmla="*/ 1147097 w 1906136"/>
                  <a:gd name="connsiteY111" fmla="*/ 1186524 h 2468044"/>
                  <a:gd name="connsiteX112" fmla="*/ 1144924 w 1906136"/>
                  <a:gd name="connsiteY112" fmla="*/ 1186524 h 2468044"/>
                  <a:gd name="connsiteX113" fmla="*/ 1144924 w 1906136"/>
                  <a:gd name="connsiteY113" fmla="*/ 1184351 h 2468044"/>
                  <a:gd name="connsiteX114" fmla="*/ 1142751 w 1906136"/>
                  <a:gd name="connsiteY114" fmla="*/ 1183420 h 2468044"/>
                  <a:gd name="connsiteX115" fmla="*/ 1141820 w 1906136"/>
                  <a:gd name="connsiteY115" fmla="*/ 1179073 h 2468044"/>
                  <a:gd name="connsiteX116" fmla="*/ 1125055 w 1906136"/>
                  <a:gd name="connsiteY116" fmla="*/ 1181246 h 2468044"/>
                  <a:gd name="connsiteX117" fmla="*/ 1113569 w 1906136"/>
                  <a:gd name="connsiteY117" fmla="*/ 1186524 h 2468044"/>
                  <a:gd name="connsiteX118" fmla="*/ 1105187 w 1906136"/>
                  <a:gd name="connsiteY118" fmla="*/ 1195837 h 2468044"/>
                  <a:gd name="connsiteX119" fmla="*/ 1103014 w 1906136"/>
                  <a:gd name="connsiteY119" fmla="*/ 1198942 h 2468044"/>
                  <a:gd name="connsiteX120" fmla="*/ 1100841 w 1906136"/>
                  <a:gd name="connsiteY120" fmla="*/ 1205151 h 2468044"/>
                  <a:gd name="connsiteX121" fmla="*/ 1098668 w 1906136"/>
                  <a:gd name="connsiteY121" fmla="*/ 1210428 h 2468044"/>
                  <a:gd name="connsiteX122" fmla="*/ 1097736 w 1906136"/>
                  <a:gd name="connsiteY122" fmla="*/ 1215706 h 2468044"/>
                  <a:gd name="connsiteX123" fmla="*/ 1093700 w 1906136"/>
                  <a:gd name="connsiteY123" fmla="*/ 1220052 h 2468044"/>
                  <a:gd name="connsiteX124" fmla="*/ 1093700 w 1906136"/>
                  <a:gd name="connsiteY124" fmla="*/ 1220983 h 2468044"/>
                  <a:gd name="connsiteX125" fmla="*/ 1091527 w 1906136"/>
                  <a:gd name="connsiteY125" fmla="*/ 1220983 h 2468044"/>
                  <a:gd name="connsiteX126" fmla="*/ 1090596 w 1906136"/>
                  <a:gd name="connsiteY126" fmla="*/ 1220983 h 2468044"/>
                  <a:gd name="connsiteX127" fmla="*/ 1086560 w 1906136"/>
                  <a:gd name="connsiteY127" fmla="*/ 1220983 h 2468044"/>
                  <a:gd name="connsiteX128" fmla="*/ 1084387 w 1906136"/>
                  <a:gd name="connsiteY128" fmla="*/ 1220983 h 2468044"/>
                  <a:gd name="connsiteX129" fmla="*/ 1081283 w 1906136"/>
                  <a:gd name="connsiteY129" fmla="*/ 1223157 h 2468044"/>
                  <a:gd name="connsiteX130" fmla="*/ 1066692 w 1906136"/>
                  <a:gd name="connsiteY130" fmla="*/ 1230607 h 2468044"/>
                  <a:gd name="connsiteX131" fmla="*/ 1057378 w 1906136"/>
                  <a:gd name="connsiteY131" fmla="*/ 1234953 h 2468044"/>
                  <a:gd name="connsiteX132" fmla="*/ 1052101 w 1906136"/>
                  <a:gd name="connsiteY132" fmla="*/ 1232780 h 2468044"/>
                  <a:gd name="connsiteX133" fmla="*/ 1048065 w 1906136"/>
                  <a:gd name="connsiteY133" fmla="*/ 1230607 h 2468044"/>
                  <a:gd name="connsiteX134" fmla="*/ 1044960 w 1906136"/>
                  <a:gd name="connsiteY134" fmla="*/ 1227503 h 2468044"/>
                  <a:gd name="connsiteX135" fmla="*/ 1037820 w 1906136"/>
                  <a:gd name="connsiteY135" fmla="*/ 1225330 h 2468044"/>
                  <a:gd name="connsiteX136" fmla="*/ 1025402 w 1906136"/>
                  <a:gd name="connsiteY136" fmla="*/ 1223157 h 2468044"/>
                  <a:gd name="connsiteX137" fmla="*/ 1013916 w 1906136"/>
                  <a:gd name="connsiteY137" fmla="*/ 1201115 h 2468044"/>
                  <a:gd name="connsiteX138" fmla="*/ 1006776 w 1906136"/>
                  <a:gd name="connsiteY138" fmla="*/ 1183109 h 2468044"/>
                  <a:gd name="connsiteX139" fmla="*/ 1005844 w 1906136"/>
                  <a:gd name="connsiteY139" fmla="*/ 1164172 h 2468044"/>
                  <a:gd name="connsiteX140" fmla="*/ 1005844 w 1906136"/>
                  <a:gd name="connsiteY140" fmla="*/ 1146166 h 2468044"/>
                  <a:gd name="connsiteX141" fmla="*/ 1012985 w 1906136"/>
                  <a:gd name="connsiteY141" fmla="*/ 1121951 h 2468044"/>
                  <a:gd name="connsiteX142" fmla="*/ 1016089 w 1906136"/>
                  <a:gd name="connsiteY142" fmla="*/ 1111396 h 2468044"/>
                  <a:gd name="connsiteX143" fmla="*/ 1016089 w 1906136"/>
                  <a:gd name="connsiteY143" fmla="*/ 1102083 h 2468044"/>
                  <a:gd name="connsiteX144" fmla="*/ 1013916 w 1906136"/>
                  <a:gd name="connsiteY144" fmla="*/ 1094632 h 2468044"/>
                  <a:gd name="connsiteX145" fmla="*/ 1017952 w 1906136"/>
                  <a:gd name="connsiteY145" fmla="*/ 1085319 h 2468044"/>
                  <a:gd name="connsiteX146" fmla="*/ 1025092 w 1906136"/>
                  <a:gd name="connsiteY146" fmla="*/ 1074764 h 2468044"/>
                  <a:gd name="connsiteX147" fmla="*/ 1035647 w 1906136"/>
                  <a:gd name="connsiteY147" fmla="*/ 1067313 h 2468044"/>
                  <a:gd name="connsiteX148" fmla="*/ 1048065 w 1906136"/>
                  <a:gd name="connsiteY148" fmla="*/ 1061104 h 2468044"/>
                  <a:gd name="connsiteX149" fmla="*/ 1059551 w 1906136"/>
                  <a:gd name="connsiteY149" fmla="*/ 1057999 h 2468044"/>
                  <a:gd name="connsiteX150" fmla="*/ 1076316 w 1906136"/>
                  <a:gd name="connsiteY150" fmla="*/ 1055826 h 2468044"/>
                  <a:gd name="connsiteX151" fmla="*/ 1091838 w 1906136"/>
                  <a:gd name="connsiteY151" fmla="*/ 1055826 h 2468044"/>
                  <a:gd name="connsiteX152" fmla="*/ 1108602 w 1906136"/>
                  <a:gd name="connsiteY152" fmla="*/ 1060173 h 2468044"/>
                  <a:gd name="connsiteX153" fmla="*/ 1121020 w 1906136"/>
                  <a:gd name="connsiteY153" fmla="*/ 1065450 h 2468044"/>
                  <a:gd name="connsiteX154" fmla="*/ 1137784 w 1906136"/>
                  <a:gd name="connsiteY154" fmla="*/ 1065450 h 2468044"/>
                  <a:gd name="connsiteX155" fmla="*/ 1134679 w 1906136"/>
                  <a:gd name="connsiteY155" fmla="*/ 1060173 h 2468044"/>
                  <a:gd name="connsiteX156" fmla="*/ 1132506 w 1906136"/>
                  <a:gd name="connsiteY156" fmla="*/ 1055826 h 2468044"/>
                  <a:gd name="connsiteX157" fmla="*/ 1130333 w 1906136"/>
                  <a:gd name="connsiteY157" fmla="*/ 1052722 h 2468044"/>
                  <a:gd name="connsiteX158" fmla="*/ 1127229 w 1906136"/>
                  <a:gd name="connsiteY158" fmla="*/ 1047444 h 2468044"/>
                  <a:gd name="connsiteX159" fmla="*/ 1125055 w 1906136"/>
                  <a:gd name="connsiteY159" fmla="*/ 1041235 h 2468044"/>
                  <a:gd name="connsiteX160" fmla="*/ 1128160 w 1906136"/>
                  <a:gd name="connsiteY160" fmla="*/ 1041235 h 2468044"/>
                  <a:gd name="connsiteX161" fmla="*/ 1128160 w 1906136"/>
                  <a:gd name="connsiteY161" fmla="*/ 1038131 h 2468044"/>
                  <a:gd name="connsiteX162" fmla="*/ 1149891 w 1906136"/>
                  <a:gd name="connsiteY162" fmla="*/ 1041235 h 2468044"/>
                  <a:gd name="connsiteX163" fmla="*/ 1168518 w 1906136"/>
                  <a:gd name="connsiteY163" fmla="*/ 1048686 h 2468044"/>
                  <a:gd name="connsiteX164" fmla="*/ 1184040 w 1906136"/>
                  <a:gd name="connsiteY164" fmla="*/ 1056137 h 2468044"/>
                  <a:gd name="connsiteX165" fmla="*/ 1197700 w 1906136"/>
                  <a:gd name="connsiteY165" fmla="*/ 1058310 h 2468044"/>
                  <a:gd name="connsiteX166" fmla="*/ 1208255 w 1906136"/>
                  <a:gd name="connsiteY166" fmla="*/ 1067623 h 2468044"/>
                  <a:gd name="connsiteX167" fmla="*/ 1219741 w 1906136"/>
                  <a:gd name="connsiteY167" fmla="*/ 1083456 h 2468044"/>
                  <a:gd name="connsiteX168" fmla="*/ 1230297 w 1906136"/>
                  <a:gd name="connsiteY168" fmla="*/ 1105498 h 2468044"/>
                  <a:gd name="connsiteX169" fmla="*/ 1239610 w 1906136"/>
                  <a:gd name="connsiteY169" fmla="*/ 1126608 h 2468044"/>
                  <a:gd name="connsiteX170" fmla="*/ 1244888 w 1906136"/>
                  <a:gd name="connsiteY170" fmla="*/ 1142441 h 2468044"/>
                  <a:gd name="connsiteX171" fmla="*/ 1257305 w 1906136"/>
                  <a:gd name="connsiteY171" fmla="*/ 1146787 h 2468044"/>
                  <a:gd name="connsiteX172" fmla="*/ 1257305 w 1906136"/>
                  <a:gd name="connsiteY172" fmla="*/ 1142441 h 2468044"/>
                  <a:gd name="connsiteX173" fmla="*/ 1261341 w 1906136"/>
                  <a:gd name="connsiteY173" fmla="*/ 1142441 h 2468044"/>
                  <a:gd name="connsiteX174" fmla="*/ 1257305 w 1906136"/>
                  <a:gd name="connsiteY174" fmla="*/ 1124435 h 2468044"/>
                  <a:gd name="connsiteX175" fmla="*/ 1250165 w 1906136"/>
                  <a:gd name="connsiteY175" fmla="*/ 1104566 h 2468044"/>
                  <a:gd name="connsiteX176" fmla="*/ 1243025 w 1906136"/>
                  <a:gd name="connsiteY176" fmla="*/ 1083456 h 2468044"/>
                  <a:gd name="connsiteX177" fmla="*/ 1237747 w 1906136"/>
                  <a:gd name="connsiteY177" fmla="*/ 1063587 h 2468044"/>
                  <a:gd name="connsiteX178" fmla="*/ 1235574 w 1906136"/>
                  <a:gd name="connsiteY178" fmla="*/ 1045581 h 2468044"/>
                  <a:gd name="connsiteX179" fmla="*/ 1241783 w 1906136"/>
                  <a:gd name="connsiteY179" fmla="*/ 1030991 h 2468044"/>
                  <a:gd name="connsiteX180" fmla="*/ 1247061 w 1906136"/>
                  <a:gd name="connsiteY180" fmla="*/ 1012053 h 2468044"/>
                  <a:gd name="connsiteX181" fmla="*/ 1257616 w 1906136"/>
                  <a:gd name="connsiteY181" fmla="*/ 997462 h 2468044"/>
                  <a:gd name="connsiteX182" fmla="*/ 1274380 w 1906136"/>
                  <a:gd name="connsiteY182" fmla="*/ 986907 h 2468044"/>
                  <a:gd name="connsiteX183" fmla="*/ 1291144 w 1906136"/>
                  <a:gd name="connsiteY183" fmla="*/ 975421 h 2468044"/>
                  <a:gd name="connsiteX184" fmla="*/ 1306666 w 1906136"/>
                  <a:gd name="connsiteY184" fmla="*/ 967039 h 2468044"/>
                  <a:gd name="connsiteX185" fmla="*/ 1321257 w 1906136"/>
                  <a:gd name="connsiteY185" fmla="*/ 957725 h 2468044"/>
                  <a:gd name="connsiteX186" fmla="*/ 1321257 w 1906136"/>
                  <a:gd name="connsiteY186" fmla="*/ 952448 h 2468044"/>
                  <a:gd name="connsiteX187" fmla="*/ 1318153 w 1906136"/>
                  <a:gd name="connsiteY187" fmla="*/ 940961 h 2468044"/>
                  <a:gd name="connsiteX188" fmla="*/ 1314117 w 1906136"/>
                  <a:gd name="connsiteY188" fmla="*/ 928233 h 2468044"/>
                  <a:gd name="connsiteX189" fmla="*/ 1311012 w 1906136"/>
                  <a:gd name="connsiteY189" fmla="*/ 917678 h 2468044"/>
                  <a:gd name="connsiteX190" fmla="*/ 1308839 w 1906136"/>
                  <a:gd name="connsiteY190" fmla="*/ 913332 h 2468044"/>
                  <a:gd name="connsiteX191" fmla="*/ 1308839 w 1906136"/>
                  <a:gd name="connsiteY191" fmla="*/ 904018 h 2468044"/>
                  <a:gd name="connsiteX192" fmla="*/ 1314117 w 1906136"/>
                  <a:gd name="connsiteY192" fmla="*/ 908364 h 2468044"/>
                  <a:gd name="connsiteX193" fmla="*/ 1316290 w 1906136"/>
                  <a:gd name="connsiteY193" fmla="*/ 910538 h 2468044"/>
                  <a:gd name="connsiteX194" fmla="*/ 1320326 w 1906136"/>
                  <a:gd name="connsiteY194" fmla="*/ 911469 h 2468044"/>
                  <a:gd name="connsiteX195" fmla="*/ 1321257 w 1906136"/>
                  <a:gd name="connsiteY195" fmla="*/ 913642 h 2468044"/>
                  <a:gd name="connsiteX196" fmla="*/ 1325293 w 1906136"/>
                  <a:gd name="connsiteY196" fmla="*/ 917988 h 2468044"/>
                  <a:gd name="connsiteX197" fmla="*/ 1337711 w 1906136"/>
                  <a:gd name="connsiteY197" fmla="*/ 886633 h 2468044"/>
                  <a:gd name="connsiteX198" fmla="*/ 1348266 w 1906136"/>
                  <a:gd name="connsiteY198" fmla="*/ 857141 h 2468044"/>
                  <a:gd name="connsiteX199" fmla="*/ 1362857 w 1906136"/>
                  <a:gd name="connsiteY199" fmla="*/ 854968 h 2468044"/>
                  <a:gd name="connsiteX200" fmla="*/ 1376517 w 1906136"/>
                  <a:gd name="connsiteY200" fmla="*/ 852795 h 2468044"/>
                  <a:gd name="connsiteX201" fmla="*/ 1391108 w 1906136"/>
                  <a:gd name="connsiteY201" fmla="*/ 849690 h 2468044"/>
                  <a:gd name="connsiteX202" fmla="*/ 1401663 w 1906136"/>
                  <a:gd name="connsiteY202" fmla="*/ 840377 h 2468044"/>
                  <a:gd name="connsiteX203" fmla="*/ 1408803 w 1906136"/>
                  <a:gd name="connsiteY203" fmla="*/ 840377 h 2468044"/>
                  <a:gd name="connsiteX204" fmla="*/ 1405698 w 1906136"/>
                  <a:gd name="connsiteY204" fmla="*/ 837272 h 2468044"/>
                  <a:gd name="connsiteX205" fmla="*/ 1398558 w 1906136"/>
                  <a:gd name="connsiteY205" fmla="*/ 835099 h 2468044"/>
                  <a:gd name="connsiteX206" fmla="*/ 1392349 w 1906136"/>
                  <a:gd name="connsiteY206" fmla="*/ 832926 h 2468044"/>
                  <a:gd name="connsiteX207" fmla="*/ 1398558 w 1906136"/>
                  <a:gd name="connsiteY207" fmla="*/ 814920 h 2468044"/>
                  <a:gd name="connsiteX208" fmla="*/ 1406940 w 1906136"/>
                  <a:gd name="connsiteY208" fmla="*/ 802192 h 2468044"/>
                  <a:gd name="connsiteX209" fmla="*/ 1420600 w 1906136"/>
                  <a:gd name="connsiteY209" fmla="*/ 792879 h 2468044"/>
                  <a:gd name="connsiteX210" fmla="*/ 1435191 w 1906136"/>
                  <a:gd name="connsiteY210" fmla="*/ 785428 h 2468044"/>
                  <a:gd name="connsiteX211" fmla="*/ 1448850 w 1906136"/>
                  <a:gd name="connsiteY211" fmla="*/ 780150 h 2468044"/>
                  <a:gd name="connsiteX212" fmla="*/ 1465615 w 1906136"/>
                  <a:gd name="connsiteY212" fmla="*/ 772700 h 2468044"/>
                  <a:gd name="connsiteX213" fmla="*/ 1478032 w 1906136"/>
                  <a:gd name="connsiteY213" fmla="*/ 763386 h 2468044"/>
                  <a:gd name="connsiteX214" fmla="*/ 1478032 w 1906136"/>
                  <a:gd name="connsiteY214" fmla="*/ 761213 h 2468044"/>
                  <a:gd name="connsiteX215" fmla="*/ 1478032 w 1906136"/>
                  <a:gd name="connsiteY215" fmla="*/ 759040 h 2468044"/>
                  <a:gd name="connsiteX216" fmla="*/ 1480205 w 1906136"/>
                  <a:gd name="connsiteY216" fmla="*/ 759040 h 2468044"/>
                  <a:gd name="connsiteX217" fmla="*/ 1482379 w 1906136"/>
                  <a:gd name="connsiteY217" fmla="*/ 759040 h 2468044"/>
                  <a:gd name="connsiteX218" fmla="*/ 1482379 w 1906136"/>
                  <a:gd name="connsiteY218" fmla="*/ 763386 h 2468044"/>
                  <a:gd name="connsiteX219" fmla="*/ 1489519 w 1906136"/>
                  <a:gd name="connsiteY219" fmla="*/ 766491 h 2468044"/>
                  <a:gd name="connsiteX220" fmla="*/ 1482379 w 1906136"/>
                  <a:gd name="connsiteY220" fmla="*/ 775804 h 2468044"/>
                  <a:gd name="connsiteX221" fmla="*/ 1475238 w 1906136"/>
                  <a:gd name="connsiteY221" fmla="*/ 781082 h 2468044"/>
                  <a:gd name="connsiteX222" fmla="*/ 1465925 w 1906136"/>
                  <a:gd name="connsiteY222" fmla="*/ 787291 h 2468044"/>
                  <a:gd name="connsiteX223" fmla="*/ 1465925 w 1906136"/>
                  <a:gd name="connsiteY223" fmla="*/ 803123 h 2468044"/>
                  <a:gd name="connsiteX224" fmla="*/ 1484552 w 1906136"/>
                  <a:gd name="connsiteY224" fmla="*/ 795673 h 2468044"/>
                  <a:gd name="connsiteX225" fmla="*/ 1499143 w 1906136"/>
                  <a:gd name="connsiteY225" fmla="*/ 785117 h 2468044"/>
                  <a:gd name="connsiteX226" fmla="*/ 1509698 w 1906136"/>
                  <a:gd name="connsiteY226" fmla="*/ 772389 h 2468044"/>
                  <a:gd name="connsiteX227" fmla="*/ 1511871 w 1906136"/>
                  <a:gd name="connsiteY227" fmla="*/ 770216 h 2468044"/>
                  <a:gd name="connsiteX228" fmla="*/ 1511871 w 1906136"/>
                  <a:gd name="connsiteY228" fmla="*/ 768043 h 2468044"/>
                  <a:gd name="connsiteX229" fmla="*/ 1514044 w 1906136"/>
                  <a:gd name="connsiteY229" fmla="*/ 768043 h 2468044"/>
                  <a:gd name="connsiteX230" fmla="*/ 1514044 w 1906136"/>
                  <a:gd name="connsiteY230" fmla="*/ 765870 h 2468044"/>
                  <a:gd name="connsiteX231" fmla="*/ 1514044 w 1906136"/>
                  <a:gd name="connsiteY231" fmla="*/ 762765 h 2468044"/>
                  <a:gd name="connsiteX232" fmla="*/ 1504731 w 1906136"/>
                  <a:gd name="connsiteY232" fmla="*/ 751279 h 2468044"/>
                  <a:gd name="connsiteX233" fmla="*/ 1497590 w 1906136"/>
                  <a:gd name="connsiteY233" fmla="*/ 740724 h 2468044"/>
                  <a:gd name="connsiteX234" fmla="*/ 1488277 w 1906136"/>
                  <a:gd name="connsiteY234" fmla="*/ 730169 h 2468044"/>
                  <a:gd name="connsiteX235" fmla="*/ 1473686 w 1906136"/>
                  <a:gd name="connsiteY235" fmla="*/ 722718 h 2468044"/>
                  <a:gd name="connsiteX236" fmla="*/ 1475859 w 1906136"/>
                  <a:gd name="connsiteY236" fmla="*/ 711231 h 2468044"/>
                  <a:gd name="connsiteX237" fmla="*/ 1478032 w 1906136"/>
                  <a:gd name="connsiteY237" fmla="*/ 703781 h 2468044"/>
                  <a:gd name="connsiteX238" fmla="*/ 1481137 w 1906136"/>
                  <a:gd name="connsiteY238" fmla="*/ 696330 h 2468044"/>
                  <a:gd name="connsiteX239" fmla="*/ 1486414 w 1906136"/>
                  <a:gd name="connsiteY239" fmla="*/ 687017 h 2468044"/>
                  <a:gd name="connsiteX240" fmla="*/ 1483310 w 1906136"/>
                  <a:gd name="connsiteY240" fmla="*/ 683912 h 2468044"/>
                  <a:gd name="connsiteX241" fmla="*/ 1479274 w 1906136"/>
                  <a:gd name="connsiteY241" fmla="*/ 681739 h 2468044"/>
                  <a:gd name="connsiteX242" fmla="*/ 1476170 w 1906136"/>
                  <a:gd name="connsiteY242" fmla="*/ 679566 h 2468044"/>
                  <a:gd name="connsiteX243" fmla="*/ 1473996 w 1906136"/>
                  <a:gd name="connsiteY243" fmla="*/ 678635 h 2468044"/>
                  <a:gd name="connsiteX244" fmla="*/ 1471823 w 1906136"/>
                  <a:gd name="connsiteY244" fmla="*/ 674288 h 2468044"/>
                  <a:gd name="connsiteX245" fmla="*/ 1470892 w 1906136"/>
                  <a:gd name="connsiteY245" fmla="*/ 671184 h 2468044"/>
                  <a:gd name="connsiteX246" fmla="*/ 1446988 w 1906136"/>
                  <a:gd name="connsiteY246" fmla="*/ 676461 h 2468044"/>
                  <a:gd name="connsiteX247" fmla="*/ 1425257 w 1906136"/>
                  <a:gd name="connsiteY247" fmla="*/ 685775 h 2468044"/>
                  <a:gd name="connsiteX248" fmla="*/ 1407561 w 1906136"/>
                  <a:gd name="connsiteY248" fmla="*/ 698503 h 2468044"/>
                  <a:gd name="connsiteX249" fmla="*/ 1403525 w 1906136"/>
                  <a:gd name="connsiteY249" fmla="*/ 698503 h 2468044"/>
                  <a:gd name="connsiteX250" fmla="*/ 1418116 w 1906136"/>
                  <a:gd name="connsiteY250" fmla="*/ 681739 h 2468044"/>
                  <a:gd name="connsiteX251" fmla="*/ 1437985 w 1906136"/>
                  <a:gd name="connsiteY251" fmla="*/ 672426 h 2468044"/>
                  <a:gd name="connsiteX252" fmla="*/ 1459716 w 1906136"/>
                  <a:gd name="connsiteY252" fmla="*/ 664975 h 2468044"/>
                  <a:gd name="connsiteX253" fmla="*/ 1485793 w 1906136"/>
                  <a:gd name="connsiteY253" fmla="*/ 661870 h 2468044"/>
                  <a:gd name="connsiteX254" fmla="*/ 1510940 w 1906136"/>
                  <a:gd name="connsiteY254" fmla="*/ 657524 h 2468044"/>
                  <a:gd name="connsiteX255" fmla="*/ 1537017 w 1906136"/>
                  <a:gd name="connsiteY255" fmla="*/ 654420 h 2468044"/>
                  <a:gd name="connsiteX256" fmla="*/ 1562163 w 1906136"/>
                  <a:gd name="connsiteY256" fmla="*/ 649142 h 2468044"/>
                  <a:gd name="connsiteX257" fmla="*/ 1583894 w 1906136"/>
                  <a:gd name="connsiteY257" fmla="*/ 639829 h 2468044"/>
                  <a:gd name="connsiteX258" fmla="*/ 1603763 w 1906136"/>
                  <a:gd name="connsiteY258" fmla="*/ 625238 h 2468044"/>
                  <a:gd name="connsiteX259" fmla="*/ 1603763 w 1906136"/>
                  <a:gd name="connsiteY259" fmla="*/ 622133 h 2468044"/>
                  <a:gd name="connsiteX260" fmla="*/ 1603763 w 1906136"/>
                  <a:gd name="connsiteY260" fmla="*/ 619960 h 2468044"/>
                  <a:gd name="connsiteX261" fmla="*/ 1603763 w 1906136"/>
                  <a:gd name="connsiteY261" fmla="*/ 615614 h 2468044"/>
                  <a:gd name="connsiteX262" fmla="*/ 1601590 w 1906136"/>
                  <a:gd name="connsiteY262" fmla="*/ 614683 h 2468044"/>
                  <a:gd name="connsiteX263" fmla="*/ 1601590 w 1906136"/>
                  <a:gd name="connsiteY263" fmla="*/ 610336 h 2468044"/>
                  <a:gd name="connsiteX264" fmla="*/ 1601590 w 1906136"/>
                  <a:gd name="connsiteY264" fmla="*/ 607232 h 2468044"/>
                  <a:gd name="connsiteX265" fmla="*/ 1603763 w 1906136"/>
                  <a:gd name="connsiteY265" fmla="*/ 601023 h 2468044"/>
                  <a:gd name="connsiteX266" fmla="*/ 1601590 w 1906136"/>
                  <a:gd name="connsiteY266" fmla="*/ 595746 h 2468044"/>
                  <a:gd name="connsiteX267" fmla="*/ 1601590 w 1906136"/>
                  <a:gd name="connsiteY267" fmla="*/ 590468 h 2468044"/>
                  <a:gd name="connsiteX268" fmla="*/ 1600658 w 1906136"/>
                  <a:gd name="connsiteY268" fmla="*/ 586122 h 2468044"/>
                  <a:gd name="connsiteX269" fmla="*/ 1600658 w 1906136"/>
                  <a:gd name="connsiteY269" fmla="*/ 580844 h 2468044"/>
                  <a:gd name="connsiteX270" fmla="*/ 1581721 w 1906136"/>
                  <a:gd name="connsiteY270" fmla="*/ 580844 h 2468044"/>
                  <a:gd name="connsiteX271" fmla="*/ 1579548 w 1906136"/>
                  <a:gd name="connsiteY271" fmla="*/ 566253 h 2468044"/>
                  <a:gd name="connsiteX272" fmla="*/ 1572408 w 1906136"/>
                  <a:gd name="connsiteY272" fmla="*/ 556940 h 2468044"/>
                  <a:gd name="connsiteX273" fmla="*/ 1565268 w 1906136"/>
                  <a:gd name="connsiteY273" fmla="*/ 549489 h 2468044"/>
                  <a:gd name="connsiteX274" fmla="*/ 1552850 w 1906136"/>
                  <a:gd name="connsiteY274" fmla="*/ 546385 h 2468044"/>
                  <a:gd name="connsiteX275" fmla="*/ 1543536 w 1906136"/>
                  <a:gd name="connsiteY275" fmla="*/ 556940 h 2468044"/>
                  <a:gd name="connsiteX276" fmla="*/ 1532981 w 1906136"/>
                  <a:gd name="connsiteY276" fmla="*/ 566253 h 2468044"/>
                  <a:gd name="connsiteX277" fmla="*/ 1521495 w 1906136"/>
                  <a:gd name="connsiteY277" fmla="*/ 577740 h 2468044"/>
                  <a:gd name="connsiteX278" fmla="*/ 1518390 w 1906136"/>
                  <a:gd name="connsiteY278" fmla="*/ 577740 h 2468044"/>
                  <a:gd name="connsiteX279" fmla="*/ 1530808 w 1906136"/>
                  <a:gd name="connsiteY279" fmla="*/ 558803 h 2468044"/>
                  <a:gd name="connsiteX280" fmla="*/ 1542295 w 1906136"/>
                  <a:gd name="connsiteY280" fmla="*/ 536761 h 2468044"/>
                  <a:gd name="connsiteX281" fmla="*/ 1528635 w 1906136"/>
                  <a:gd name="connsiteY281" fmla="*/ 526206 h 2468044"/>
                  <a:gd name="connsiteX282" fmla="*/ 1525531 w 1906136"/>
                  <a:gd name="connsiteY282" fmla="*/ 516892 h 2468044"/>
                  <a:gd name="connsiteX283" fmla="*/ 1527704 w 1906136"/>
                  <a:gd name="connsiteY283" fmla="*/ 506337 h 2468044"/>
                  <a:gd name="connsiteX284" fmla="*/ 1527704 w 1906136"/>
                  <a:gd name="connsiteY284" fmla="*/ 494851 h 2468044"/>
                  <a:gd name="connsiteX285" fmla="*/ 1521495 w 1906136"/>
                  <a:gd name="connsiteY285" fmla="*/ 480260 h 2468044"/>
                  <a:gd name="connsiteX286" fmla="*/ 1520563 w 1906136"/>
                  <a:gd name="connsiteY286" fmla="*/ 478087 h 2468044"/>
                  <a:gd name="connsiteX287" fmla="*/ 1516528 w 1906136"/>
                  <a:gd name="connsiteY287" fmla="*/ 478087 h 2468044"/>
                  <a:gd name="connsiteX288" fmla="*/ 1514354 w 1906136"/>
                  <a:gd name="connsiteY288" fmla="*/ 478087 h 2468044"/>
                  <a:gd name="connsiteX289" fmla="*/ 1511250 w 1906136"/>
                  <a:gd name="connsiteY289" fmla="*/ 478087 h 2468044"/>
                  <a:gd name="connsiteX290" fmla="*/ 1507214 w 1906136"/>
                  <a:gd name="connsiteY290" fmla="*/ 478087 h 2468044"/>
                  <a:gd name="connsiteX291" fmla="*/ 1506283 w 1906136"/>
                  <a:gd name="connsiteY291" fmla="*/ 477155 h 2468044"/>
                  <a:gd name="connsiteX292" fmla="*/ 1504110 w 1906136"/>
                  <a:gd name="connsiteY292" fmla="*/ 472809 h 2468044"/>
                  <a:gd name="connsiteX293" fmla="*/ 1501937 w 1906136"/>
                  <a:gd name="connsiteY293" fmla="*/ 469705 h 2468044"/>
                  <a:gd name="connsiteX294" fmla="*/ 1504110 w 1906136"/>
                  <a:gd name="connsiteY294" fmla="*/ 465358 h 2468044"/>
                  <a:gd name="connsiteX295" fmla="*/ 1504110 w 1906136"/>
                  <a:gd name="connsiteY295" fmla="*/ 462254 h 2468044"/>
                  <a:gd name="connsiteX296" fmla="*/ 1506283 w 1906136"/>
                  <a:gd name="connsiteY296" fmla="*/ 460081 h 2468044"/>
                  <a:gd name="connsiteX297" fmla="*/ 1506283 w 1906136"/>
                  <a:gd name="connsiteY297" fmla="*/ 455734 h 2468044"/>
                  <a:gd name="connsiteX298" fmla="*/ 1506283 w 1906136"/>
                  <a:gd name="connsiteY298" fmla="*/ 452630 h 2468044"/>
                  <a:gd name="connsiteX299" fmla="*/ 1500074 w 1906136"/>
                  <a:gd name="connsiteY299" fmla="*/ 443317 h 2468044"/>
                  <a:gd name="connsiteX300" fmla="*/ 1492934 w 1906136"/>
                  <a:gd name="connsiteY300" fmla="*/ 435866 h 2468044"/>
                  <a:gd name="connsiteX301" fmla="*/ 1485793 w 1906136"/>
                  <a:gd name="connsiteY301" fmla="*/ 428415 h 2468044"/>
                  <a:gd name="connsiteX302" fmla="*/ 1480516 w 1906136"/>
                  <a:gd name="connsiteY302" fmla="*/ 420964 h 2468044"/>
                  <a:gd name="connsiteX303" fmla="*/ 1478343 w 1906136"/>
                  <a:gd name="connsiteY303" fmla="*/ 408236 h 2468044"/>
                  <a:gd name="connsiteX304" fmla="*/ 1463752 w 1906136"/>
                  <a:gd name="connsiteY304" fmla="*/ 419723 h 2468044"/>
                  <a:gd name="connsiteX305" fmla="*/ 1455370 w 1906136"/>
                  <a:gd name="connsiteY305" fmla="*/ 434314 h 2468044"/>
                  <a:gd name="connsiteX306" fmla="*/ 1443883 w 1906136"/>
                  <a:gd name="connsiteY306" fmla="*/ 447973 h 2468044"/>
                  <a:gd name="connsiteX307" fmla="*/ 1429292 w 1906136"/>
                  <a:gd name="connsiteY307" fmla="*/ 459460 h 2468044"/>
                  <a:gd name="connsiteX308" fmla="*/ 1428361 w 1906136"/>
                  <a:gd name="connsiteY308" fmla="*/ 455114 h 2468044"/>
                  <a:gd name="connsiteX309" fmla="*/ 1422152 w 1906136"/>
                  <a:gd name="connsiteY309" fmla="*/ 454182 h 2468044"/>
                  <a:gd name="connsiteX310" fmla="*/ 1419048 w 1906136"/>
                  <a:gd name="connsiteY310" fmla="*/ 449836 h 2468044"/>
                  <a:gd name="connsiteX311" fmla="*/ 1415012 w 1906136"/>
                  <a:gd name="connsiteY311" fmla="*/ 447663 h 2468044"/>
                  <a:gd name="connsiteX312" fmla="*/ 1411907 w 1906136"/>
                  <a:gd name="connsiteY312" fmla="*/ 444558 h 2468044"/>
                  <a:gd name="connsiteX313" fmla="*/ 1409734 w 1906136"/>
                  <a:gd name="connsiteY313" fmla="*/ 442385 h 2468044"/>
                  <a:gd name="connsiteX314" fmla="*/ 1406630 w 1906136"/>
                  <a:gd name="connsiteY314" fmla="*/ 431830 h 2468044"/>
                  <a:gd name="connsiteX315" fmla="*/ 1404457 w 1906136"/>
                  <a:gd name="connsiteY315" fmla="*/ 417239 h 2468044"/>
                  <a:gd name="connsiteX316" fmla="*/ 1400421 w 1906136"/>
                  <a:gd name="connsiteY316" fmla="*/ 400475 h 2468044"/>
                  <a:gd name="connsiteX317" fmla="*/ 1399490 w 1906136"/>
                  <a:gd name="connsiteY317" fmla="*/ 391162 h 2468044"/>
                  <a:gd name="connsiteX318" fmla="*/ 1395454 w 1906136"/>
                  <a:gd name="connsiteY318" fmla="*/ 388057 h 2468044"/>
                  <a:gd name="connsiteX319" fmla="*/ 1390176 w 1906136"/>
                  <a:gd name="connsiteY319" fmla="*/ 385884 h 2468044"/>
                  <a:gd name="connsiteX320" fmla="*/ 1384899 w 1906136"/>
                  <a:gd name="connsiteY320" fmla="*/ 383711 h 2468044"/>
                  <a:gd name="connsiteX321" fmla="*/ 1378690 w 1906136"/>
                  <a:gd name="connsiteY321" fmla="*/ 383711 h 2468044"/>
                  <a:gd name="connsiteX322" fmla="*/ 1375585 w 1906136"/>
                  <a:gd name="connsiteY322" fmla="*/ 382780 h 2468044"/>
                  <a:gd name="connsiteX323" fmla="*/ 1370308 w 1906136"/>
                  <a:gd name="connsiteY323" fmla="*/ 378433 h 2468044"/>
                  <a:gd name="connsiteX324" fmla="*/ 1364099 w 1906136"/>
                  <a:gd name="connsiteY324" fmla="*/ 369120 h 2468044"/>
                  <a:gd name="connsiteX325" fmla="*/ 1358821 w 1906136"/>
                  <a:gd name="connsiteY325" fmla="*/ 356392 h 2468044"/>
                  <a:gd name="connsiteX326" fmla="*/ 1353544 w 1906136"/>
                  <a:gd name="connsiteY326" fmla="*/ 347078 h 2468044"/>
                  <a:gd name="connsiteX327" fmla="*/ 1329639 w 1906136"/>
                  <a:gd name="connsiteY327" fmla="*/ 351425 h 2468044"/>
                  <a:gd name="connsiteX328" fmla="*/ 1307908 w 1906136"/>
                  <a:gd name="connsiteY328" fmla="*/ 351425 h 2468044"/>
                  <a:gd name="connsiteX329" fmla="*/ 1282762 w 1906136"/>
                  <a:gd name="connsiteY329" fmla="*/ 347078 h 2468044"/>
                  <a:gd name="connsiteX330" fmla="*/ 1282762 w 1906136"/>
                  <a:gd name="connsiteY330" fmla="*/ 351425 h 2468044"/>
                  <a:gd name="connsiteX331" fmla="*/ 1278726 w 1906136"/>
                  <a:gd name="connsiteY331" fmla="*/ 351425 h 2468044"/>
                  <a:gd name="connsiteX332" fmla="*/ 1280899 w 1906136"/>
                  <a:gd name="connsiteY332" fmla="*/ 369431 h 2468044"/>
                  <a:gd name="connsiteX333" fmla="*/ 1286177 w 1906136"/>
                  <a:gd name="connsiteY333" fmla="*/ 388368 h 2468044"/>
                  <a:gd name="connsiteX334" fmla="*/ 1290213 w 1906136"/>
                  <a:gd name="connsiteY334" fmla="*/ 405132 h 2468044"/>
                  <a:gd name="connsiteX335" fmla="*/ 1293317 w 1906136"/>
                  <a:gd name="connsiteY335" fmla="*/ 420964 h 2468044"/>
                  <a:gd name="connsiteX336" fmla="*/ 1290213 w 1906136"/>
                  <a:gd name="connsiteY336" fmla="*/ 435555 h 2468044"/>
                  <a:gd name="connsiteX337" fmla="*/ 1283072 w 1906136"/>
                  <a:gd name="connsiteY337" fmla="*/ 448284 h 2468044"/>
                  <a:gd name="connsiteX338" fmla="*/ 1285246 w 1906136"/>
                  <a:gd name="connsiteY338" fmla="*/ 454493 h 2468044"/>
                  <a:gd name="connsiteX339" fmla="*/ 1288350 w 1906136"/>
                  <a:gd name="connsiteY339" fmla="*/ 457597 h 2468044"/>
                  <a:gd name="connsiteX340" fmla="*/ 1292386 w 1906136"/>
                  <a:gd name="connsiteY340" fmla="*/ 459770 h 2468044"/>
                  <a:gd name="connsiteX341" fmla="*/ 1295490 w 1906136"/>
                  <a:gd name="connsiteY341" fmla="*/ 461943 h 2468044"/>
                  <a:gd name="connsiteX342" fmla="*/ 1302630 w 1906136"/>
                  <a:gd name="connsiteY342" fmla="*/ 465048 h 2468044"/>
                  <a:gd name="connsiteX343" fmla="*/ 1302630 w 1906136"/>
                  <a:gd name="connsiteY343" fmla="*/ 481812 h 2468044"/>
                  <a:gd name="connsiteX344" fmla="*/ 1304804 w 1906136"/>
                  <a:gd name="connsiteY344" fmla="*/ 498576 h 2468044"/>
                  <a:gd name="connsiteX345" fmla="*/ 1302630 w 1906136"/>
                  <a:gd name="connsiteY345" fmla="*/ 509131 h 2468044"/>
                  <a:gd name="connsiteX346" fmla="*/ 1297353 w 1906136"/>
                  <a:gd name="connsiteY346" fmla="*/ 528068 h 2468044"/>
                  <a:gd name="connsiteX347" fmla="*/ 1288040 w 1906136"/>
                  <a:gd name="connsiteY347" fmla="*/ 542659 h 2468044"/>
                  <a:gd name="connsiteX348" fmla="*/ 1273449 w 1906136"/>
                  <a:gd name="connsiteY348" fmla="*/ 553214 h 2468044"/>
                  <a:gd name="connsiteX349" fmla="*/ 1258858 w 1906136"/>
                  <a:gd name="connsiteY349" fmla="*/ 560665 h 2468044"/>
                  <a:gd name="connsiteX350" fmla="*/ 1264135 w 1906136"/>
                  <a:gd name="connsiteY350" fmla="*/ 577429 h 2468044"/>
                  <a:gd name="connsiteX351" fmla="*/ 1268171 w 1906136"/>
                  <a:gd name="connsiteY351" fmla="*/ 595435 h 2468044"/>
                  <a:gd name="connsiteX352" fmla="*/ 1270344 w 1906136"/>
                  <a:gd name="connsiteY352" fmla="*/ 610026 h 2468044"/>
                  <a:gd name="connsiteX353" fmla="*/ 1270344 w 1906136"/>
                  <a:gd name="connsiteY353" fmla="*/ 621513 h 2468044"/>
                  <a:gd name="connsiteX354" fmla="*/ 1268171 w 1906136"/>
                  <a:gd name="connsiteY354" fmla="*/ 624617 h 2468044"/>
                  <a:gd name="connsiteX355" fmla="*/ 1268171 w 1906136"/>
                  <a:gd name="connsiteY355" fmla="*/ 626790 h 2468044"/>
                  <a:gd name="connsiteX356" fmla="*/ 1268171 w 1906136"/>
                  <a:gd name="connsiteY356" fmla="*/ 628963 h 2468044"/>
                  <a:gd name="connsiteX357" fmla="*/ 1265998 w 1906136"/>
                  <a:gd name="connsiteY357" fmla="*/ 628963 h 2468044"/>
                  <a:gd name="connsiteX358" fmla="*/ 1262893 w 1906136"/>
                  <a:gd name="connsiteY358" fmla="*/ 629895 h 2468044"/>
                  <a:gd name="connsiteX359" fmla="*/ 1260720 w 1906136"/>
                  <a:gd name="connsiteY359" fmla="*/ 629895 h 2468044"/>
                  <a:gd name="connsiteX360" fmla="*/ 1258547 w 1906136"/>
                  <a:gd name="connsiteY360" fmla="*/ 632068 h 2468044"/>
                  <a:gd name="connsiteX361" fmla="*/ 1256374 w 1906136"/>
                  <a:gd name="connsiteY361" fmla="*/ 632068 h 2468044"/>
                  <a:gd name="connsiteX362" fmla="*/ 1253270 w 1906136"/>
                  <a:gd name="connsiteY362" fmla="*/ 634241 h 2468044"/>
                  <a:gd name="connsiteX363" fmla="*/ 1242714 w 1906136"/>
                  <a:gd name="connsiteY363" fmla="*/ 617477 h 2468044"/>
                  <a:gd name="connsiteX364" fmla="*/ 1233401 w 1906136"/>
                  <a:gd name="connsiteY364" fmla="*/ 604748 h 2468044"/>
                  <a:gd name="connsiteX365" fmla="*/ 1229365 w 1906136"/>
                  <a:gd name="connsiteY365" fmla="*/ 593262 h 2468044"/>
                  <a:gd name="connsiteX366" fmla="*/ 1228434 w 1906136"/>
                  <a:gd name="connsiteY366" fmla="*/ 582707 h 2468044"/>
                  <a:gd name="connsiteX367" fmla="*/ 1226261 w 1906136"/>
                  <a:gd name="connsiteY367" fmla="*/ 571220 h 2468044"/>
                  <a:gd name="connsiteX368" fmla="*/ 1222225 w 1906136"/>
                  <a:gd name="connsiteY368" fmla="*/ 556629 h 2468044"/>
                  <a:gd name="connsiteX369" fmla="*/ 1219121 w 1906136"/>
                  <a:gd name="connsiteY369" fmla="*/ 536761 h 2468044"/>
                  <a:gd name="connsiteX370" fmla="*/ 1189939 w 1906136"/>
                  <a:gd name="connsiteY370" fmla="*/ 529310 h 2468044"/>
                  <a:gd name="connsiteX371" fmla="*/ 1185903 w 1906136"/>
                  <a:gd name="connsiteY371" fmla="*/ 529310 h 2468044"/>
                  <a:gd name="connsiteX372" fmla="*/ 1184972 w 1906136"/>
                  <a:gd name="connsiteY372" fmla="*/ 531483 h 2468044"/>
                  <a:gd name="connsiteX373" fmla="*/ 1180936 w 1906136"/>
                  <a:gd name="connsiteY373" fmla="*/ 533656 h 2468044"/>
                  <a:gd name="connsiteX374" fmla="*/ 1178763 w 1906136"/>
                  <a:gd name="connsiteY374" fmla="*/ 535829 h 2468044"/>
                  <a:gd name="connsiteX375" fmla="*/ 1175658 w 1906136"/>
                  <a:gd name="connsiteY375" fmla="*/ 535829 h 2468044"/>
                  <a:gd name="connsiteX376" fmla="*/ 1171622 w 1906136"/>
                  <a:gd name="connsiteY376" fmla="*/ 536761 h 2468044"/>
                  <a:gd name="connsiteX377" fmla="*/ 1168518 w 1906136"/>
                  <a:gd name="connsiteY377" fmla="*/ 535829 h 2468044"/>
                  <a:gd name="connsiteX378" fmla="*/ 1163240 w 1906136"/>
                  <a:gd name="connsiteY378" fmla="*/ 533656 h 2468044"/>
                  <a:gd name="connsiteX379" fmla="*/ 1150202 w 1906136"/>
                  <a:gd name="connsiteY379" fmla="*/ 527137 h 2468044"/>
                  <a:gd name="connsiteX380" fmla="*/ 1139646 w 1906136"/>
                  <a:gd name="connsiteY380" fmla="*/ 515650 h 2468044"/>
                  <a:gd name="connsiteX381" fmla="*/ 1127229 w 1906136"/>
                  <a:gd name="connsiteY381" fmla="*/ 502922 h 2468044"/>
                  <a:gd name="connsiteX382" fmla="*/ 1113569 w 1906136"/>
                  <a:gd name="connsiteY382" fmla="*/ 493609 h 2468044"/>
                  <a:gd name="connsiteX383" fmla="*/ 1101151 w 1906136"/>
                  <a:gd name="connsiteY383" fmla="*/ 488331 h 2468044"/>
                  <a:gd name="connsiteX384" fmla="*/ 1088733 w 1906136"/>
                  <a:gd name="connsiteY384" fmla="*/ 490504 h 2468044"/>
                  <a:gd name="connsiteX385" fmla="*/ 1083456 w 1906136"/>
                  <a:gd name="connsiteY385" fmla="*/ 488331 h 2468044"/>
                  <a:gd name="connsiteX386" fmla="*/ 1077247 w 1906136"/>
                  <a:gd name="connsiteY386" fmla="*/ 488331 h 2468044"/>
                  <a:gd name="connsiteX387" fmla="*/ 1076316 w 1906136"/>
                  <a:gd name="connsiteY387" fmla="*/ 486158 h 2468044"/>
                  <a:gd name="connsiteX388" fmla="*/ 1076316 w 1906136"/>
                  <a:gd name="connsiteY388" fmla="*/ 485227 h 2468044"/>
                  <a:gd name="connsiteX389" fmla="*/ 1076316 w 1906136"/>
                  <a:gd name="connsiteY389" fmla="*/ 483054 h 2468044"/>
                  <a:gd name="connsiteX390" fmla="*/ 1076316 w 1906136"/>
                  <a:gd name="connsiteY390" fmla="*/ 480881 h 2468044"/>
                  <a:gd name="connsiteX391" fmla="*/ 1076316 w 1906136"/>
                  <a:gd name="connsiteY391" fmla="*/ 477776 h 2468044"/>
                  <a:gd name="connsiteX392" fmla="*/ 1076316 w 1906136"/>
                  <a:gd name="connsiteY392" fmla="*/ 473430 h 2468044"/>
                  <a:gd name="connsiteX393" fmla="*/ 1072280 w 1906136"/>
                  <a:gd name="connsiteY393" fmla="*/ 470325 h 2468044"/>
                  <a:gd name="connsiteX394" fmla="*/ 1072280 w 1906136"/>
                  <a:gd name="connsiteY394" fmla="*/ 461012 h 2468044"/>
                  <a:gd name="connsiteX395" fmla="*/ 1052411 w 1906136"/>
                  <a:gd name="connsiteY395" fmla="*/ 461012 h 2468044"/>
                  <a:gd name="connsiteX396" fmla="*/ 1052411 w 1906136"/>
                  <a:gd name="connsiteY396" fmla="*/ 441143 h 2468044"/>
                  <a:gd name="connsiteX397" fmla="*/ 1048375 w 1906136"/>
                  <a:gd name="connsiteY397" fmla="*/ 421275 h 2468044"/>
                  <a:gd name="connsiteX398" fmla="*/ 1042166 w 1906136"/>
                  <a:gd name="connsiteY398" fmla="*/ 406684 h 2468044"/>
                  <a:gd name="connsiteX399" fmla="*/ 1042166 w 1906136"/>
                  <a:gd name="connsiteY399" fmla="*/ 382469 h 2468044"/>
                  <a:gd name="connsiteX400" fmla="*/ 1048375 w 1906136"/>
                  <a:gd name="connsiteY400" fmla="*/ 365705 h 2468044"/>
                  <a:gd name="connsiteX401" fmla="*/ 1057689 w 1906136"/>
                  <a:gd name="connsiteY401" fmla="*/ 355150 h 2468044"/>
                  <a:gd name="connsiteX402" fmla="*/ 1072280 w 1906136"/>
                  <a:gd name="connsiteY402" fmla="*/ 345837 h 2468044"/>
                  <a:gd name="connsiteX403" fmla="*/ 1089044 w 1906136"/>
                  <a:gd name="connsiteY403" fmla="*/ 340559 h 2468044"/>
                  <a:gd name="connsiteX404" fmla="*/ 1089044 w 1906136"/>
                  <a:gd name="connsiteY404" fmla="*/ 335282 h 2468044"/>
                  <a:gd name="connsiteX405" fmla="*/ 1086871 w 1906136"/>
                  <a:gd name="connsiteY405" fmla="*/ 329073 h 2468044"/>
                  <a:gd name="connsiteX406" fmla="*/ 1086871 w 1906136"/>
                  <a:gd name="connsiteY406" fmla="*/ 325968 h 2468044"/>
                  <a:gd name="connsiteX407" fmla="*/ 1084698 w 1906136"/>
                  <a:gd name="connsiteY407" fmla="*/ 323795 h 2468044"/>
                  <a:gd name="connsiteX408" fmla="*/ 1083766 w 1906136"/>
                  <a:gd name="connsiteY408" fmla="*/ 320691 h 2468044"/>
                  <a:gd name="connsiteX409" fmla="*/ 1081593 w 1906136"/>
                  <a:gd name="connsiteY409" fmla="*/ 316344 h 2468044"/>
                  <a:gd name="connsiteX410" fmla="*/ 1072280 w 1906136"/>
                  <a:gd name="connsiteY410" fmla="*/ 316344 h 2468044"/>
                  <a:gd name="connsiteX411" fmla="*/ 1072280 w 1906136"/>
                  <a:gd name="connsiteY411" fmla="*/ 313240 h 2468044"/>
                  <a:gd name="connsiteX412" fmla="*/ 1079420 w 1906136"/>
                  <a:gd name="connsiteY412" fmla="*/ 314171 h 2468044"/>
                  <a:gd name="connsiteX413" fmla="*/ 1083456 w 1906136"/>
                  <a:gd name="connsiteY413" fmla="*/ 316344 h 2468044"/>
                  <a:gd name="connsiteX414" fmla="*/ 1088733 w 1906136"/>
                  <a:gd name="connsiteY414" fmla="*/ 318517 h 2468044"/>
                  <a:gd name="connsiteX415" fmla="*/ 1094011 w 1906136"/>
                  <a:gd name="connsiteY415" fmla="*/ 320691 h 2468044"/>
                  <a:gd name="connsiteX416" fmla="*/ 1101151 w 1906136"/>
                  <a:gd name="connsiteY416" fmla="*/ 320691 h 2468044"/>
                  <a:gd name="connsiteX417" fmla="*/ 1105187 w 1906136"/>
                  <a:gd name="connsiteY417" fmla="*/ 307031 h 2468044"/>
                  <a:gd name="connsiteX418" fmla="*/ 1108291 w 1906136"/>
                  <a:gd name="connsiteY418" fmla="*/ 298649 h 2468044"/>
                  <a:gd name="connsiteX419" fmla="*/ 1115432 w 1906136"/>
                  <a:gd name="connsiteY419" fmla="*/ 291198 h 2468044"/>
                  <a:gd name="connsiteX420" fmla="*/ 1124745 w 1906136"/>
                  <a:gd name="connsiteY420" fmla="*/ 283748 h 2468044"/>
                  <a:gd name="connsiteX421" fmla="*/ 1126918 w 1906136"/>
                  <a:gd name="connsiteY421" fmla="*/ 279401 h 2468044"/>
                  <a:gd name="connsiteX422" fmla="*/ 1130023 w 1906136"/>
                  <a:gd name="connsiteY422" fmla="*/ 276297 h 2468044"/>
                  <a:gd name="connsiteX423" fmla="*/ 1132196 w 1906136"/>
                  <a:gd name="connsiteY423" fmla="*/ 271951 h 2468044"/>
                  <a:gd name="connsiteX424" fmla="*/ 1132196 w 1906136"/>
                  <a:gd name="connsiteY424" fmla="*/ 266673 h 2468044"/>
                  <a:gd name="connsiteX425" fmla="*/ 1130023 w 1906136"/>
                  <a:gd name="connsiteY425" fmla="*/ 261395 h 2468044"/>
                  <a:gd name="connsiteX426" fmla="*/ 1127849 w 1906136"/>
                  <a:gd name="connsiteY426" fmla="*/ 259222 h 2468044"/>
                  <a:gd name="connsiteX427" fmla="*/ 1126918 w 1906136"/>
                  <a:gd name="connsiteY427" fmla="*/ 257049 h 2468044"/>
                  <a:gd name="connsiteX428" fmla="*/ 1124745 w 1906136"/>
                  <a:gd name="connsiteY428" fmla="*/ 254876 h 2468044"/>
                  <a:gd name="connsiteX429" fmla="*/ 1120709 w 1906136"/>
                  <a:gd name="connsiteY429" fmla="*/ 251772 h 2468044"/>
                  <a:gd name="connsiteX430" fmla="*/ 1117605 w 1906136"/>
                  <a:gd name="connsiteY430" fmla="*/ 251772 h 2468044"/>
                  <a:gd name="connsiteX431" fmla="*/ 1117605 w 1906136"/>
                  <a:gd name="connsiteY431" fmla="*/ 247736 h 2468044"/>
                  <a:gd name="connsiteX432" fmla="*/ 1135300 w 1906136"/>
                  <a:gd name="connsiteY432" fmla="*/ 252082 h 2468044"/>
                  <a:gd name="connsiteX433" fmla="*/ 1147718 w 1906136"/>
                  <a:gd name="connsiteY433" fmla="*/ 259533 h 2468044"/>
                  <a:gd name="connsiteX434" fmla="*/ 1157031 w 1906136"/>
                  <a:gd name="connsiteY434" fmla="*/ 259533 h 2468044"/>
                  <a:gd name="connsiteX435" fmla="*/ 1159205 w 1906136"/>
                  <a:gd name="connsiteY435" fmla="*/ 241527 h 2468044"/>
                  <a:gd name="connsiteX436" fmla="*/ 1161378 w 1906136"/>
                  <a:gd name="connsiteY436" fmla="*/ 230040 h 2468044"/>
                  <a:gd name="connsiteX437" fmla="*/ 1157342 w 1906136"/>
                  <a:gd name="connsiteY437" fmla="*/ 219485 h 2468044"/>
                  <a:gd name="connsiteX438" fmla="*/ 1157342 w 1906136"/>
                  <a:gd name="connsiteY438" fmla="*/ 215139 h 2468044"/>
                  <a:gd name="connsiteX439" fmla="*/ 1208255 w 1906136"/>
                  <a:gd name="connsiteY439" fmla="*/ 212034 h 2468044"/>
                  <a:gd name="connsiteX440" fmla="*/ 1208255 w 1906136"/>
                  <a:gd name="connsiteY440" fmla="*/ 205826 h 2468044"/>
                  <a:gd name="connsiteX441" fmla="*/ 1206082 w 1906136"/>
                  <a:gd name="connsiteY441" fmla="*/ 202721 h 2468044"/>
                  <a:gd name="connsiteX442" fmla="*/ 1206082 w 1906136"/>
                  <a:gd name="connsiteY442" fmla="*/ 200548 h 2468044"/>
                  <a:gd name="connsiteX443" fmla="*/ 1205151 w 1906136"/>
                  <a:gd name="connsiteY443" fmla="*/ 198375 h 2468044"/>
                  <a:gd name="connsiteX444" fmla="*/ 1202977 w 1906136"/>
                  <a:gd name="connsiteY444" fmla="*/ 197444 h 2468044"/>
                  <a:gd name="connsiteX445" fmla="*/ 1200804 w 1906136"/>
                  <a:gd name="connsiteY445" fmla="*/ 195270 h 2468044"/>
                  <a:gd name="connsiteX446" fmla="*/ 1200804 w 1906136"/>
                  <a:gd name="connsiteY446" fmla="*/ 190924 h 2468044"/>
                  <a:gd name="connsiteX447" fmla="*/ 1206082 w 1906136"/>
                  <a:gd name="connsiteY447" fmla="*/ 193097 h 2468044"/>
                  <a:gd name="connsiteX448" fmla="*/ 1210118 w 1906136"/>
                  <a:gd name="connsiteY448" fmla="*/ 195270 h 2468044"/>
                  <a:gd name="connsiteX449" fmla="*/ 1213222 w 1906136"/>
                  <a:gd name="connsiteY449" fmla="*/ 197444 h 2468044"/>
                  <a:gd name="connsiteX450" fmla="*/ 1217258 w 1906136"/>
                  <a:gd name="connsiteY450" fmla="*/ 198375 h 2468044"/>
                  <a:gd name="connsiteX451" fmla="*/ 1224398 w 1906136"/>
                  <a:gd name="connsiteY451" fmla="*/ 198375 h 2468044"/>
                  <a:gd name="connsiteX452" fmla="*/ 1226571 w 1906136"/>
                  <a:gd name="connsiteY452" fmla="*/ 187820 h 2468044"/>
                  <a:gd name="connsiteX453" fmla="*/ 1229676 w 1906136"/>
                  <a:gd name="connsiteY453" fmla="*/ 173229 h 2468044"/>
                  <a:gd name="connsiteX454" fmla="*/ 1233711 w 1906136"/>
                  <a:gd name="connsiteY454" fmla="*/ 154292 h 2468044"/>
                  <a:gd name="connsiteX455" fmla="*/ 1234643 w 1906136"/>
                  <a:gd name="connsiteY455" fmla="*/ 138459 h 2468044"/>
                  <a:gd name="connsiteX456" fmla="*/ 1236816 w 1906136"/>
                  <a:gd name="connsiteY456" fmla="*/ 125731 h 2468044"/>
                  <a:gd name="connsiteX457" fmla="*/ 1236816 w 1906136"/>
                  <a:gd name="connsiteY457" fmla="*/ 118280 h 2468044"/>
                  <a:gd name="connsiteX458" fmla="*/ 1236816 w 1906136"/>
                  <a:gd name="connsiteY458" fmla="*/ 103689 h 2468044"/>
                  <a:gd name="connsiteX459" fmla="*/ 1229676 w 1906136"/>
                  <a:gd name="connsiteY459" fmla="*/ 97480 h 2468044"/>
                  <a:gd name="connsiteX460" fmla="*/ 1220362 w 1906136"/>
                  <a:gd name="connsiteY460" fmla="*/ 99653 h 2468044"/>
                  <a:gd name="connsiteX461" fmla="*/ 1211980 w 1906136"/>
                  <a:gd name="connsiteY461" fmla="*/ 103999 h 2468044"/>
                  <a:gd name="connsiteX462" fmla="*/ 1204840 w 1906136"/>
                  <a:gd name="connsiteY462" fmla="*/ 103999 h 2468044"/>
                  <a:gd name="connsiteX463" fmla="*/ 1202667 w 1906136"/>
                  <a:gd name="connsiteY463" fmla="*/ 99653 h 2468044"/>
                  <a:gd name="connsiteX464" fmla="*/ 1198631 w 1906136"/>
                  <a:gd name="connsiteY464" fmla="*/ 97480 h 2468044"/>
                  <a:gd name="connsiteX465" fmla="*/ 1197700 w 1906136"/>
                  <a:gd name="connsiteY465" fmla="*/ 94376 h 2468044"/>
                  <a:gd name="connsiteX466" fmla="*/ 1193664 w 1906136"/>
                  <a:gd name="connsiteY466" fmla="*/ 90029 h 2468044"/>
                  <a:gd name="connsiteX467" fmla="*/ 1191491 w 1906136"/>
                  <a:gd name="connsiteY467" fmla="*/ 86925 h 2468044"/>
                  <a:gd name="connsiteX468" fmla="*/ 1188386 w 1906136"/>
                  <a:gd name="connsiteY468" fmla="*/ 84752 h 2468044"/>
                  <a:gd name="connsiteX469" fmla="*/ 1184351 w 1906136"/>
                  <a:gd name="connsiteY469" fmla="*/ 82579 h 2468044"/>
                  <a:gd name="connsiteX470" fmla="*/ 1181246 w 1906136"/>
                  <a:gd name="connsiteY470" fmla="*/ 82579 h 2468044"/>
                  <a:gd name="connsiteX471" fmla="*/ 1177210 w 1906136"/>
                  <a:gd name="connsiteY471" fmla="*/ 86925 h 2468044"/>
                  <a:gd name="connsiteX472" fmla="*/ 1166655 w 1906136"/>
                  <a:gd name="connsiteY472" fmla="*/ 96238 h 2468044"/>
                  <a:gd name="connsiteX473" fmla="*/ 1162619 w 1906136"/>
                  <a:gd name="connsiteY473" fmla="*/ 108966 h 2468044"/>
                  <a:gd name="connsiteX474" fmla="*/ 1162619 w 1906136"/>
                  <a:gd name="connsiteY474" fmla="*/ 121695 h 2468044"/>
                  <a:gd name="connsiteX475" fmla="*/ 1164793 w 1906136"/>
                  <a:gd name="connsiteY475" fmla="*/ 134423 h 2468044"/>
                  <a:gd name="connsiteX476" fmla="*/ 1164793 w 1906136"/>
                  <a:gd name="connsiteY476" fmla="*/ 147151 h 2468044"/>
                  <a:gd name="connsiteX477" fmla="*/ 1157652 w 1906136"/>
                  <a:gd name="connsiteY477" fmla="*/ 163915 h 2468044"/>
                  <a:gd name="connsiteX478" fmla="*/ 1148339 w 1906136"/>
                  <a:gd name="connsiteY478" fmla="*/ 178506 h 2468044"/>
                  <a:gd name="connsiteX479" fmla="*/ 1143061 w 1906136"/>
                  <a:gd name="connsiteY479" fmla="*/ 176333 h 2468044"/>
                  <a:gd name="connsiteX480" fmla="*/ 1139957 w 1906136"/>
                  <a:gd name="connsiteY480" fmla="*/ 175402 h 2468044"/>
                  <a:gd name="connsiteX481" fmla="*/ 1137784 w 1906136"/>
                  <a:gd name="connsiteY481" fmla="*/ 173229 h 2468044"/>
                  <a:gd name="connsiteX482" fmla="*/ 1135611 w 1906136"/>
                  <a:gd name="connsiteY482" fmla="*/ 171056 h 2468044"/>
                  <a:gd name="connsiteX483" fmla="*/ 1132506 w 1906136"/>
                  <a:gd name="connsiteY483" fmla="*/ 167951 h 2468044"/>
                  <a:gd name="connsiteX484" fmla="*/ 1134679 w 1906136"/>
                  <a:gd name="connsiteY484" fmla="*/ 161742 h 2468044"/>
                  <a:gd name="connsiteX485" fmla="*/ 1134679 w 1906136"/>
                  <a:gd name="connsiteY485" fmla="*/ 153360 h 2468044"/>
                  <a:gd name="connsiteX486" fmla="*/ 1135611 w 1906136"/>
                  <a:gd name="connsiteY486" fmla="*/ 140632 h 2468044"/>
                  <a:gd name="connsiteX487" fmla="*/ 1137784 w 1906136"/>
                  <a:gd name="connsiteY487" fmla="*/ 126041 h 2468044"/>
                  <a:gd name="connsiteX488" fmla="*/ 1137784 w 1906136"/>
                  <a:gd name="connsiteY488" fmla="*/ 114244 h 2468044"/>
                  <a:gd name="connsiteX489" fmla="*/ 1128470 w 1906136"/>
                  <a:gd name="connsiteY489" fmla="*/ 118590 h 2468044"/>
                  <a:gd name="connsiteX490" fmla="*/ 1123193 w 1906136"/>
                  <a:gd name="connsiteY490" fmla="*/ 123868 h 2468044"/>
                  <a:gd name="connsiteX491" fmla="*/ 1117915 w 1906136"/>
                  <a:gd name="connsiteY491" fmla="*/ 129145 h 2468044"/>
                  <a:gd name="connsiteX492" fmla="*/ 1112638 w 1906136"/>
                  <a:gd name="connsiteY492" fmla="*/ 134423 h 2468044"/>
                  <a:gd name="connsiteX493" fmla="*/ 1101151 w 1906136"/>
                  <a:gd name="connsiteY493" fmla="*/ 134423 h 2468044"/>
                  <a:gd name="connsiteX494" fmla="*/ 1098047 w 1906136"/>
                  <a:gd name="connsiteY494" fmla="*/ 119832 h 2468044"/>
                  <a:gd name="connsiteX495" fmla="*/ 1098047 w 1906136"/>
                  <a:gd name="connsiteY495" fmla="*/ 103999 h 2468044"/>
                  <a:gd name="connsiteX496" fmla="*/ 1071969 w 1906136"/>
                  <a:gd name="connsiteY496" fmla="*/ 103999 h 2468044"/>
                  <a:gd name="connsiteX497" fmla="*/ 1076005 w 1906136"/>
                  <a:gd name="connsiteY497" fmla="*/ 96549 h 2468044"/>
                  <a:gd name="connsiteX498" fmla="*/ 1076936 w 1906136"/>
                  <a:gd name="connsiteY498" fmla="*/ 90340 h 2468044"/>
                  <a:gd name="connsiteX499" fmla="*/ 1079110 w 1906136"/>
                  <a:gd name="connsiteY499" fmla="*/ 85062 h 2468044"/>
                  <a:gd name="connsiteX500" fmla="*/ 1083145 w 1906136"/>
                  <a:gd name="connsiteY500" fmla="*/ 81958 h 2468044"/>
                  <a:gd name="connsiteX501" fmla="*/ 1088423 w 1906136"/>
                  <a:gd name="connsiteY501" fmla="*/ 77611 h 2468044"/>
                  <a:gd name="connsiteX502" fmla="*/ 1088423 w 1906136"/>
                  <a:gd name="connsiteY502" fmla="*/ 70161 h 2468044"/>
                  <a:gd name="connsiteX503" fmla="*/ 1088423 w 1906136"/>
                  <a:gd name="connsiteY503" fmla="*/ 62710 h 2468044"/>
                  <a:gd name="connsiteX504" fmla="*/ 1086250 w 1906136"/>
                  <a:gd name="connsiteY504" fmla="*/ 59606 h 2468044"/>
                  <a:gd name="connsiteX505" fmla="*/ 1083145 w 1906136"/>
                  <a:gd name="connsiteY505" fmla="*/ 55259 h 2468044"/>
                  <a:gd name="connsiteX506" fmla="*/ 1079110 w 1906136"/>
                  <a:gd name="connsiteY506" fmla="*/ 52155 h 2468044"/>
                  <a:gd name="connsiteX507" fmla="*/ 1071969 w 1906136"/>
                  <a:gd name="connsiteY507" fmla="*/ 49982 h 2468044"/>
                  <a:gd name="connsiteX508" fmla="*/ 1074142 w 1906136"/>
                  <a:gd name="connsiteY508" fmla="*/ 42531 h 2468044"/>
                  <a:gd name="connsiteX509" fmla="*/ 1076316 w 1906136"/>
                  <a:gd name="connsiteY509" fmla="*/ 39427 h 2468044"/>
                  <a:gd name="connsiteX510" fmla="*/ 1077247 w 1906136"/>
                  <a:gd name="connsiteY510" fmla="*/ 35080 h 2468044"/>
                  <a:gd name="connsiteX511" fmla="*/ 1079420 w 1906136"/>
                  <a:gd name="connsiteY511" fmla="*/ 29803 h 2468044"/>
                  <a:gd name="connsiteX512" fmla="*/ 1081593 w 1906136"/>
                  <a:gd name="connsiteY512" fmla="*/ 25457 h 2468044"/>
                  <a:gd name="connsiteX513" fmla="*/ 1079420 w 1906136"/>
                  <a:gd name="connsiteY513" fmla="*/ 22352 h 2468044"/>
                  <a:gd name="connsiteX514" fmla="*/ 1076316 w 1906136"/>
                  <a:gd name="connsiteY514" fmla="*/ 18006 h 2468044"/>
                  <a:gd name="connsiteX515" fmla="*/ 1074142 w 1906136"/>
                  <a:gd name="connsiteY515" fmla="*/ 17075 h 2468044"/>
                  <a:gd name="connsiteX516" fmla="*/ 1071969 w 1906136"/>
                  <a:gd name="connsiteY516" fmla="*/ 14901 h 2468044"/>
                  <a:gd name="connsiteX517" fmla="*/ 1069796 w 1906136"/>
                  <a:gd name="connsiteY517" fmla="*/ 12728 h 2468044"/>
                  <a:gd name="connsiteX518" fmla="*/ 1069796 w 1906136"/>
                  <a:gd name="connsiteY518" fmla="*/ 7451 h 2468044"/>
                  <a:gd name="connsiteX519" fmla="*/ 1068865 w 1906136"/>
                  <a:gd name="connsiteY519" fmla="*/ 0 h 2468044"/>
                  <a:gd name="connsiteX520" fmla="*/ 1057378 w 1906136"/>
                  <a:gd name="connsiteY520" fmla="*/ 2173 h 2468044"/>
                  <a:gd name="connsiteX521" fmla="*/ 1046823 w 1906136"/>
                  <a:gd name="connsiteY521" fmla="*/ 5278 h 2468044"/>
                  <a:gd name="connsiteX522" fmla="*/ 1037510 w 1906136"/>
                  <a:gd name="connsiteY522" fmla="*/ 9624 h 2468044"/>
                  <a:gd name="connsiteX523" fmla="*/ 1025092 w 1906136"/>
                  <a:gd name="connsiteY523" fmla="*/ 29492 h 2468044"/>
                  <a:gd name="connsiteX524" fmla="*/ 1021056 w 1906136"/>
                  <a:gd name="connsiteY524" fmla="*/ 47498 h 2468044"/>
                  <a:gd name="connsiteX525" fmla="*/ 1023229 w 1906136"/>
                  <a:gd name="connsiteY525" fmla="*/ 66435 h 2468044"/>
                  <a:gd name="connsiteX526" fmla="*/ 1032543 w 1906136"/>
                  <a:gd name="connsiteY526" fmla="*/ 82268 h 2468044"/>
                  <a:gd name="connsiteX527" fmla="*/ 1044960 w 1906136"/>
                  <a:gd name="connsiteY527" fmla="*/ 96859 h 2468044"/>
                  <a:gd name="connsiteX528" fmla="*/ 1047134 w 1906136"/>
                  <a:gd name="connsiteY528" fmla="*/ 104310 h 2468044"/>
                  <a:gd name="connsiteX529" fmla="*/ 1044960 w 1906136"/>
                  <a:gd name="connsiteY529" fmla="*/ 118901 h 2468044"/>
                  <a:gd name="connsiteX530" fmla="*/ 1044960 w 1906136"/>
                  <a:gd name="connsiteY530" fmla="*/ 135665 h 2468044"/>
                  <a:gd name="connsiteX531" fmla="*/ 1044960 w 1906136"/>
                  <a:gd name="connsiteY531" fmla="*/ 150256 h 2468044"/>
                  <a:gd name="connsiteX532" fmla="*/ 1032543 w 1906136"/>
                  <a:gd name="connsiteY532" fmla="*/ 150256 h 2468044"/>
                  <a:gd name="connsiteX533" fmla="*/ 1032543 w 1906136"/>
                  <a:gd name="connsiteY533" fmla="*/ 153360 h 2468044"/>
                  <a:gd name="connsiteX534" fmla="*/ 1030369 w 1906136"/>
                  <a:gd name="connsiteY534" fmla="*/ 159569 h 2468044"/>
                  <a:gd name="connsiteX535" fmla="*/ 1030369 w 1906136"/>
                  <a:gd name="connsiteY535" fmla="*/ 162674 h 2468044"/>
                  <a:gd name="connsiteX536" fmla="*/ 1028196 w 1906136"/>
                  <a:gd name="connsiteY536" fmla="*/ 170124 h 2468044"/>
                  <a:gd name="connsiteX537" fmla="*/ 1019814 w 1906136"/>
                  <a:gd name="connsiteY537" fmla="*/ 153360 h 2468044"/>
                  <a:gd name="connsiteX538" fmla="*/ 1012674 w 1906136"/>
                  <a:gd name="connsiteY538" fmla="*/ 137528 h 2468044"/>
                  <a:gd name="connsiteX539" fmla="*/ 988770 w 1906136"/>
                  <a:gd name="connsiteY539" fmla="*/ 137528 h 2468044"/>
                  <a:gd name="connsiteX540" fmla="*/ 988770 w 1906136"/>
                  <a:gd name="connsiteY540" fmla="*/ 150256 h 2468044"/>
                  <a:gd name="connsiteX541" fmla="*/ 986597 w 1906136"/>
                  <a:gd name="connsiteY541" fmla="*/ 152429 h 2468044"/>
                  <a:gd name="connsiteX542" fmla="*/ 984424 w 1906136"/>
                  <a:gd name="connsiteY542" fmla="*/ 153360 h 2468044"/>
                  <a:gd name="connsiteX543" fmla="*/ 983492 w 1906136"/>
                  <a:gd name="connsiteY543" fmla="*/ 155533 h 2468044"/>
                  <a:gd name="connsiteX544" fmla="*/ 981319 w 1906136"/>
                  <a:gd name="connsiteY544" fmla="*/ 157706 h 2468044"/>
                  <a:gd name="connsiteX545" fmla="*/ 962692 w 1906136"/>
                  <a:gd name="connsiteY545" fmla="*/ 157706 h 2468044"/>
                  <a:gd name="connsiteX546" fmla="*/ 950275 w 1906136"/>
                  <a:gd name="connsiteY546" fmla="*/ 155533 h 2468044"/>
                  <a:gd name="connsiteX547" fmla="*/ 937857 w 1906136"/>
                  <a:gd name="connsiteY547" fmla="*/ 153360 h 2468044"/>
                  <a:gd name="connsiteX548" fmla="*/ 925439 w 1906136"/>
                  <a:gd name="connsiteY548" fmla="*/ 150256 h 2468044"/>
                  <a:gd name="connsiteX549" fmla="*/ 905570 w 1906136"/>
                  <a:gd name="connsiteY549" fmla="*/ 150256 h 2468044"/>
                  <a:gd name="connsiteX550" fmla="*/ 901535 w 1906136"/>
                  <a:gd name="connsiteY550" fmla="*/ 142805 h 2468044"/>
                  <a:gd name="connsiteX551" fmla="*/ 898430 w 1906136"/>
                  <a:gd name="connsiteY551" fmla="*/ 139701 h 2468044"/>
                  <a:gd name="connsiteX552" fmla="*/ 894394 w 1906136"/>
                  <a:gd name="connsiteY552" fmla="*/ 133492 h 2468044"/>
                  <a:gd name="connsiteX553" fmla="*/ 889117 w 1906136"/>
                  <a:gd name="connsiteY553" fmla="*/ 130387 h 2468044"/>
                  <a:gd name="connsiteX554" fmla="*/ 889117 w 1906136"/>
                  <a:gd name="connsiteY554" fmla="*/ 117659 h 2468044"/>
                  <a:gd name="connsiteX555" fmla="*/ 842239 w 1906136"/>
                  <a:gd name="connsiteY555" fmla="*/ 122937 h 2468044"/>
                  <a:gd name="connsiteX556" fmla="*/ 842239 w 1906136"/>
                  <a:gd name="connsiteY556" fmla="*/ 126041 h 2468044"/>
                  <a:gd name="connsiteX557" fmla="*/ 838204 w 1906136"/>
                  <a:gd name="connsiteY557" fmla="*/ 126041 h 2468044"/>
                  <a:gd name="connsiteX558" fmla="*/ 838204 w 1906136"/>
                  <a:gd name="connsiteY558" fmla="*/ 132250 h 2468044"/>
                  <a:gd name="connsiteX559" fmla="*/ 840377 w 1906136"/>
                  <a:gd name="connsiteY559" fmla="*/ 135354 h 2468044"/>
                  <a:gd name="connsiteX560" fmla="*/ 842550 w 1906136"/>
                  <a:gd name="connsiteY560" fmla="*/ 139701 h 2468044"/>
                  <a:gd name="connsiteX561" fmla="*/ 843481 w 1906136"/>
                  <a:gd name="connsiteY561" fmla="*/ 140632 h 2468044"/>
                  <a:gd name="connsiteX562" fmla="*/ 845654 w 1906136"/>
                  <a:gd name="connsiteY562" fmla="*/ 145910 h 2468044"/>
                  <a:gd name="connsiteX563" fmla="*/ 877941 w 1906136"/>
                  <a:gd name="connsiteY563" fmla="*/ 145910 h 2468044"/>
                  <a:gd name="connsiteX564" fmla="*/ 877941 w 1906136"/>
                  <a:gd name="connsiteY564" fmla="*/ 150256 h 2468044"/>
                  <a:gd name="connsiteX565" fmla="*/ 870800 w 1906136"/>
                  <a:gd name="connsiteY565" fmla="*/ 152429 h 2468044"/>
                  <a:gd name="connsiteX566" fmla="*/ 865523 w 1906136"/>
                  <a:gd name="connsiteY566" fmla="*/ 153360 h 2468044"/>
                  <a:gd name="connsiteX567" fmla="*/ 858383 w 1906136"/>
                  <a:gd name="connsiteY567" fmla="*/ 153360 h 2468044"/>
                  <a:gd name="connsiteX568" fmla="*/ 849069 w 1906136"/>
                  <a:gd name="connsiteY568" fmla="*/ 153360 h 2468044"/>
                  <a:gd name="connsiteX569" fmla="*/ 849069 w 1906136"/>
                  <a:gd name="connsiteY569" fmla="*/ 189993 h 2468044"/>
                  <a:gd name="connsiteX570" fmla="*/ 840687 w 1906136"/>
                  <a:gd name="connsiteY570" fmla="*/ 179438 h 2468044"/>
                  <a:gd name="connsiteX571" fmla="*/ 831374 w 1906136"/>
                  <a:gd name="connsiteY571" fmla="*/ 167951 h 2468044"/>
                  <a:gd name="connsiteX572" fmla="*/ 822060 w 1906136"/>
                  <a:gd name="connsiteY572" fmla="*/ 157396 h 2468044"/>
                  <a:gd name="connsiteX573" fmla="*/ 813678 w 1906136"/>
                  <a:gd name="connsiteY573" fmla="*/ 155223 h 2468044"/>
                  <a:gd name="connsiteX574" fmla="*/ 799087 w 1906136"/>
                  <a:gd name="connsiteY574" fmla="*/ 155223 h 2468044"/>
                  <a:gd name="connsiteX575" fmla="*/ 782323 w 1906136"/>
                  <a:gd name="connsiteY575" fmla="*/ 155223 h 2468044"/>
                  <a:gd name="connsiteX576" fmla="*/ 765559 w 1906136"/>
                  <a:gd name="connsiteY576" fmla="*/ 153050 h 2468044"/>
                  <a:gd name="connsiteX577" fmla="*/ 753141 w 1906136"/>
                  <a:gd name="connsiteY577" fmla="*/ 153050 h 2468044"/>
                  <a:gd name="connsiteX578" fmla="*/ 755315 w 1906136"/>
                  <a:gd name="connsiteY578" fmla="*/ 149945 h 2468044"/>
                  <a:gd name="connsiteX579" fmla="*/ 756246 w 1906136"/>
                  <a:gd name="connsiteY579" fmla="*/ 147772 h 2468044"/>
                  <a:gd name="connsiteX580" fmla="*/ 756246 w 1906136"/>
                  <a:gd name="connsiteY580" fmla="*/ 145599 h 2468044"/>
                  <a:gd name="connsiteX581" fmla="*/ 758419 w 1906136"/>
                  <a:gd name="connsiteY581" fmla="*/ 144668 h 2468044"/>
                  <a:gd name="connsiteX582" fmla="*/ 762455 w 1906136"/>
                  <a:gd name="connsiteY582" fmla="*/ 142495 h 2468044"/>
                  <a:gd name="connsiteX583" fmla="*/ 765559 w 1906136"/>
                  <a:gd name="connsiteY583" fmla="*/ 140321 h 2468044"/>
                  <a:gd name="connsiteX584" fmla="*/ 763386 w 1906136"/>
                  <a:gd name="connsiteY584" fmla="*/ 137217 h 2468044"/>
                  <a:gd name="connsiteX585" fmla="*/ 760282 w 1906136"/>
                  <a:gd name="connsiteY585" fmla="*/ 129766 h 2468044"/>
                  <a:gd name="connsiteX586" fmla="*/ 756246 w 1906136"/>
                  <a:gd name="connsiteY586" fmla="*/ 124489 h 2468044"/>
                  <a:gd name="connsiteX587" fmla="*/ 753141 w 1906136"/>
                  <a:gd name="connsiteY587" fmla="*/ 120143 h 2468044"/>
                  <a:gd name="connsiteX588" fmla="*/ 749106 w 1906136"/>
                  <a:gd name="connsiteY588" fmla="*/ 117038 h 2468044"/>
                  <a:gd name="connsiteX589" fmla="*/ 746001 w 1906136"/>
                  <a:gd name="connsiteY589" fmla="*/ 117038 h 2468044"/>
                  <a:gd name="connsiteX590" fmla="*/ 742897 w 1906136"/>
                  <a:gd name="connsiteY590" fmla="*/ 117969 h 2468044"/>
                  <a:gd name="connsiteX591" fmla="*/ 736688 w 1906136"/>
                  <a:gd name="connsiteY591" fmla="*/ 120143 h 2468044"/>
                  <a:gd name="connsiteX592" fmla="*/ 733583 w 1906136"/>
                  <a:gd name="connsiteY592" fmla="*/ 122316 h 2468044"/>
                  <a:gd name="connsiteX593" fmla="*/ 728306 w 1906136"/>
                  <a:gd name="connsiteY593" fmla="*/ 122316 h 2468044"/>
                  <a:gd name="connsiteX594" fmla="*/ 722097 w 1906136"/>
                  <a:gd name="connsiteY594" fmla="*/ 122316 h 2468044"/>
                  <a:gd name="connsiteX595" fmla="*/ 706575 w 1906136"/>
                  <a:gd name="connsiteY595" fmla="*/ 110829 h 2468044"/>
                  <a:gd name="connsiteX596" fmla="*/ 689811 w 1906136"/>
                  <a:gd name="connsiteY596" fmla="*/ 98101 h 2468044"/>
                  <a:gd name="connsiteX597" fmla="*/ 673046 w 1906136"/>
                  <a:gd name="connsiteY597" fmla="*/ 85373 h 2468044"/>
                  <a:gd name="connsiteX598" fmla="*/ 653178 w 1906136"/>
                  <a:gd name="connsiteY598" fmla="*/ 80095 h 2468044"/>
                  <a:gd name="connsiteX599" fmla="*/ 649142 w 1906136"/>
                  <a:gd name="connsiteY599" fmla="*/ 81026 h 2468044"/>
                  <a:gd name="connsiteX600" fmla="*/ 643865 w 1906136"/>
                  <a:gd name="connsiteY600" fmla="*/ 83199 h 2468044"/>
                  <a:gd name="connsiteX601" fmla="*/ 640760 w 1906136"/>
                  <a:gd name="connsiteY601" fmla="*/ 87546 h 2468044"/>
                  <a:gd name="connsiteX602" fmla="*/ 635482 w 1906136"/>
                  <a:gd name="connsiteY602" fmla="*/ 90650 h 2468044"/>
                  <a:gd name="connsiteX603" fmla="*/ 629274 w 1906136"/>
                  <a:gd name="connsiteY603" fmla="*/ 92823 h 2468044"/>
                  <a:gd name="connsiteX604" fmla="*/ 628342 w 1906136"/>
                  <a:gd name="connsiteY604" fmla="*/ 88477 h 2468044"/>
                  <a:gd name="connsiteX605" fmla="*/ 626169 w 1906136"/>
                  <a:gd name="connsiteY605" fmla="*/ 85373 h 2468044"/>
                  <a:gd name="connsiteX606" fmla="*/ 622133 w 1906136"/>
                  <a:gd name="connsiteY606" fmla="*/ 80095 h 2468044"/>
                  <a:gd name="connsiteX607" fmla="*/ 621202 w 1906136"/>
                  <a:gd name="connsiteY607" fmla="*/ 80095 h 2468044"/>
                  <a:gd name="connsiteX608" fmla="*/ 617166 w 1906136"/>
                  <a:gd name="connsiteY608" fmla="*/ 80095 h 2468044"/>
                  <a:gd name="connsiteX609" fmla="*/ 614993 w 1906136"/>
                  <a:gd name="connsiteY609" fmla="*/ 81026 h 2468044"/>
                  <a:gd name="connsiteX610" fmla="*/ 611889 w 1906136"/>
                  <a:gd name="connsiteY610" fmla="*/ 83199 h 2468044"/>
                  <a:gd name="connsiteX611" fmla="*/ 609715 w 1906136"/>
                  <a:gd name="connsiteY611" fmla="*/ 85373 h 2468044"/>
                  <a:gd name="connsiteX612" fmla="*/ 606611 w 1906136"/>
                  <a:gd name="connsiteY612" fmla="*/ 88477 h 2468044"/>
                  <a:gd name="connsiteX613" fmla="*/ 592951 w 1906136"/>
                  <a:gd name="connsiteY613" fmla="*/ 85373 h 2468044"/>
                  <a:gd name="connsiteX614" fmla="*/ 584569 w 1906136"/>
                  <a:gd name="connsiteY614" fmla="*/ 77922 h 2468044"/>
                  <a:gd name="connsiteX615" fmla="*/ 578360 w 1906136"/>
                  <a:gd name="connsiteY615" fmla="*/ 68609 h 2468044"/>
                  <a:gd name="connsiteX616" fmla="*/ 573083 w 1906136"/>
                  <a:gd name="connsiteY616" fmla="*/ 55880 h 2468044"/>
                  <a:gd name="connsiteX617" fmla="*/ 569978 w 1906136"/>
                  <a:gd name="connsiteY617" fmla="*/ 58985 h 2468044"/>
                  <a:gd name="connsiteX618" fmla="*/ 565943 w 1906136"/>
                  <a:gd name="connsiteY618" fmla="*/ 65194 h 2468044"/>
                  <a:gd name="connsiteX619" fmla="*/ 563770 w 1906136"/>
                  <a:gd name="connsiteY619" fmla="*/ 70471 h 2468044"/>
                  <a:gd name="connsiteX620" fmla="*/ 562838 w 1906136"/>
                  <a:gd name="connsiteY620" fmla="*/ 75749 h 2468044"/>
                  <a:gd name="connsiteX621" fmla="*/ 546074 w 1906136"/>
                  <a:gd name="connsiteY621" fmla="*/ 77922 h 2468044"/>
                  <a:gd name="connsiteX622" fmla="*/ 533656 w 1906136"/>
                  <a:gd name="connsiteY622" fmla="*/ 77922 h 2468044"/>
                  <a:gd name="connsiteX623" fmla="*/ 521238 w 1906136"/>
                  <a:gd name="connsiteY623" fmla="*/ 80095 h 2468044"/>
                  <a:gd name="connsiteX624" fmla="*/ 511925 w 1906136"/>
                  <a:gd name="connsiteY624" fmla="*/ 85373 h 2468044"/>
                  <a:gd name="connsiteX625" fmla="*/ 502612 w 1906136"/>
                  <a:gd name="connsiteY625" fmla="*/ 95928 h 2468044"/>
                  <a:gd name="connsiteX626" fmla="*/ 482743 w 1906136"/>
                  <a:gd name="connsiteY626" fmla="*/ 92823 h 2468044"/>
                  <a:gd name="connsiteX627" fmla="*/ 482743 w 1906136"/>
                  <a:gd name="connsiteY627" fmla="*/ 85373 h 2468044"/>
                  <a:gd name="connsiteX628" fmla="*/ 504474 w 1906136"/>
                  <a:gd name="connsiteY628" fmla="*/ 76059 h 2468044"/>
                  <a:gd name="connsiteX629" fmla="*/ 524343 w 1906136"/>
                  <a:gd name="connsiteY629" fmla="*/ 63331 h 2468044"/>
                  <a:gd name="connsiteX630" fmla="*/ 542970 w 1906136"/>
                  <a:gd name="connsiteY630" fmla="*/ 48740 h 2468044"/>
                  <a:gd name="connsiteX631" fmla="*/ 549179 w 1906136"/>
                  <a:gd name="connsiteY631" fmla="*/ 48740 h 2468044"/>
                  <a:gd name="connsiteX632" fmla="*/ 546074 w 1906136"/>
                  <a:gd name="connsiteY632" fmla="*/ 46567 h 2468044"/>
                  <a:gd name="connsiteX633" fmla="*/ 542970 w 1906136"/>
                  <a:gd name="connsiteY633" fmla="*/ 44394 h 2468044"/>
                  <a:gd name="connsiteX634" fmla="*/ 536761 w 1906136"/>
                  <a:gd name="connsiteY634" fmla="*/ 43462 h 2468044"/>
                  <a:gd name="connsiteX635" fmla="*/ 533656 w 1906136"/>
                  <a:gd name="connsiteY635" fmla="*/ 41289 h 2468044"/>
                  <a:gd name="connsiteX636" fmla="*/ 516892 w 1906136"/>
                  <a:gd name="connsiteY636" fmla="*/ 44394 h 2468044"/>
                  <a:gd name="connsiteX637" fmla="*/ 504474 w 1906136"/>
                  <a:gd name="connsiteY637" fmla="*/ 50603 h 2468044"/>
                  <a:gd name="connsiteX638" fmla="*/ 492988 w 1906136"/>
                  <a:gd name="connsiteY638" fmla="*/ 58985 h 2468044"/>
                  <a:gd name="connsiteX639" fmla="*/ 482433 w 1906136"/>
                  <a:gd name="connsiteY639" fmla="*/ 66435 h 2468044"/>
                  <a:gd name="connsiteX640" fmla="*/ 470015 w 1906136"/>
                  <a:gd name="connsiteY640" fmla="*/ 73886 h 2468044"/>
                  <a:gd name="connsiteX641" fmla="*/ 455424 w 1906136"/>
                  <a:gd name="connsiteY641" fmla="*/ 78232 h 2468044"/>
                  <a:gd name="connsiteX642" fmla="*/ 433693 w 1906136"/>
                  <a:gd name="connsiteY642" fmla="*/ 80405 h 2468044"/>
                  <a:gd name="connsiteX643" fmla="*/ 436797 w 1906136"/>
                  <a:gd name="connsiteY643" fmla="*/ 88788 h 2468044"/>
                  <a:gd name="connsiteX644" fmla="*/ 443006 w 1906136"/>
                  <a:gd name="connsiteY644" fmla="*/ 96238 h 2468044"/>
                  <a:gd name="connsiteX645" fmla="*/ 448284 w 1906136"/>
                  <a:gd name="connsiteY645" fmla="*/ 103689 h 2468044"/>
                  <a:gd name="connsiteX646" fmla="*/ 453561 w 1906136"/>
                  <a:gd name="connsiteY646" fmla="*/ 109898 h 2468044"/>
                  <a:gd name="connsiteX647" fmla="*/ 453561 w 1906136"/>
                  <a:gd name="connsiteY647" fmla="*/ 117349 h 2468044"/>
                  <a:gd name="connsiteX648" fmla="*/ 429657 w 1906136"/>
                  <a:gd name="connsiteY648" fmla="*/ 113002 h 2468044"/>
                  <a:gd name="connsiteX649" fmla="*/ 409788 w 1906136"/>
                  <a:gd name="connsiteY649" fmla="*/ 102447 h 2468044"/>
                  <a:gd name="connsiteX650" fmla="*/ 392093 w 1906136"/>
                  <a:gd name="connsiteY650" fmla="*/ 90961 h 2468044"/>
                  <a:gd name="connsiteX651" fmla="*/ 373466 w 1906136"/>
                  <a:gd name="connsiteY651" fmla="*/ 78232 h 2468044"/>
                  <a:gd name="connsiteX652" fmla="*/ 353598 w 1906136"/>
                  <a:gd name="connsiteY652" fmla="*/ 68919 h 2468044"/>
                  <a:gd name="connsiteX653" fmla="*/ 322243 w 1906136"/>
                  <a:gd name="connsiteY653" fmla="*/ 73265 h 2468044"/>
                  <a:gd name="connsiteX654" fmla="*/ 307652 w 1906136"/>
                  <a:gd name="connsiteY654" fmla="*/ 68919 h 2468044"/>
                  <a:gd name="connsiteX655" fmla="*/ 293061 w 1906136"/>
                  <a:gd name="connsiteY655" fmla="*/ 61468 h 2468044"/>
                  <a:gd name="connsiteX656" fmla="*/ 277539 w 1906136"/>
                  <a:gd name="connsiteY656" fmla="*/ 56191 h 2468044"/>
                  <a:gd name="connsiteX657" fmla="*/ 266052 w 1906136"/>
                  <a:gd name="connsiteY657" fmla="*/ 51844 h 2468044"/>
                  <a:gd name="connsiteX658" fmla="*/ 262948 w 1906136"/>
                  <a:gd name="connsiteY658" fmla="*/ 51844 h 2468044"/>
                  <a:gd name="connsiteX659" fmla="*/ 256739 w 1906136"/>
                  <a:gd name="connsiteY659" fmla="*/ 54018 h 2468044"/>
                  <a:gd name="connsiteX660" fmla="*/ 253634 w 1906136"/>
                  <a:gd name="connsiteY660" fmla="*/ 56191 h 2468044"/>
                  <a:gd name="connsiteX661" fmla="*/ 249598 w 1906136"/>
                  <a:gd name="connsiteY661" fmla="*/ 56191 h 2468044"/>
                  <a:gd name="connsiteX662" fmla="*/ 244321 w 1906136"/>
                  <a:gd name="connsiteY662" fmla="*/ 58364 h 2468044"/>
                  <a:gd name="connsiteX663" fmla="*/ 239043 w 1906136"/>
                  <a:gd name="connsiteY663" fmla="*/ 56191 h 2468044"/>
                  <a:gd name="connsiteX664" fmla="*/ 233766 w 1906136"/>
                  <a:gd name="connsiteY664" fmla="*/ 54018 h 2468044"/>
                  <a:gd name="connsiteX665" fmla="*/ 229730 w 1906136"/>
                  <a:gd name="connsiteY665" fmla="*/ 50913 h 2468044"/>
                  <a:gd name="connsiteX666" fmla="*/ 226625 w 1906136"/>
                  <a:gd name="connsiteY666" fmla="*/ 46567 h 2468044"/>
                  <a:gd name="connsiteX667" fmla="*/ 221348 w 1906136"/>
                  <a:gd name="connsiteY667" fmla="*/ 41289 h 2468044"/>
                  <a:gd name="connsiteX668" fmla="*/ 217312 w 1906136"/>
                  <a:gd name="connsiteY668" fmla="*/ 38185 h 2468044"/>
                  <a:gd name="connsiteX669" fmla="*/ 214208 w 1906136"/>
                  <a:gd name="connsiteY669" fmla="*/ 36012 h 2468044"/>
                  <a:gd name="connsiteX670" fmla="*/ 210172 w 1906136"/>
                  <a:gd name="connsiteY670" fmla="*/ 36012 h 2468044"/>
                  <a:gd name="connsiteX671" fmla="*/ 207067 w 1906136"/>
                  <a:gd name="connsiteY671" fmla="*/ 36012 h 2468044"/>
                  <a:gd name="connsiteX672" fmla="*/ 203032 w 1906136"/>
                  <a:gd name="connsiteY672" fmla="*/ 38185 h 2468044"/>
                  <a:gd name="connsiteX673" fmla="*/ 199927 w 1906136"/>
                  <a:gd name="connsiteY673" fmla="*/ 39116 h 2468044"/>
                  <a:gd name="connsiteX674" fmla="*/ 195891 w 1906136"/>
                  <a:gd name="connsiteY674" fmla="*/ 39116 h 2468044"/>
                  <a:gd name="connsiteX675" fmla="*/ 190614 w 1906136"/>
                  <a:gd name="connsiteY675" fmla="*/ 39116 h 2468044"/>
                  <a:gd name="connsiteX676" fmla="*/ 186578 w 1906136"/>
                  <a:gd name="connsiteY676" fmla="*/ 36012 h 2468044"/>
                  <a:gd name="connsiteX677" fmla="*/ 183473 w 1906136"/>
                  <a:gd name="connsiteY677" fmla="*/ 31665 h 2468044"/>
                  <a:gd name="connsiteX678" fmla="*/ 181300 w 1906136"/>
                  <a:gd name="connsiteY678" fmla="*/ 30734 h 2468044"/>
                  <a:gd name="connsiteX679" fmla="*/ 181300 w 1906136"/>
                  <a:gd name="connsiteY679" fmla="*/ 26388 h 2468044"/>
                  <a:gd name="connsiteX680" fmla="*/ 179127 w 1906136"/>
                  <a:gd name="connsiteY680" fmla="*/ 24215 h 2468044"/>
                  <a:gd name="connsiteX681" fmla="*/ 179127 w 1906136"/>
                  <a:gd name="connsiteY681" fmla="*/ 21110 h 2468044"/>
                  <a:gd name="connsiteX682" fmla="*/ 176023 w 1906136"/>
                  <a:gd name="connsiteY682" fmla="*/ 18937 h 2468044"/>
                  <a:gd name="connsiteX683" fmla="*/ 170745 w 1906136"/>
                  <a:gd name="connsiteY683" fmla="*/ 15833 h 2468044"/>
                  <a:gd name="connsiteX684" fmla="*/ 153981 w 1906136"/>
                  <a:gd name="connsiteY684" fmla="*/ 26388 h 2468044"/>
                  <a:gd name="connsiteX685" fmla="*/ 137217 w 1906136"/>
                  <a:gd name="connsiteY685" fmla="*/ 33839 h 2468044"/>
                  <a:gd name="connsiteX686" fmla="*/ 117348 w 1906136"/>
                  <a:gd name="connsiteY686" fmla="*/ 39116 h 2468044"/>
                  <a:gd name="connsiteX687" fmla="*/ 99653 w 1906136"/>
                  <a:gd name="connsiteY687" fmla="*/ 48430 h 2468044"/>
                  <a:gd name="connsiteX688" fmla="*/ 85993 w 1906136"/>
                  <a:gd name="connsiteY688" fmla="*/ 58985 h 2468044"/>
                  <a:gd name="connsiteX689" fmla="*/ 82889 w 1906136"/>
                  <a:gd name="connsiteY689" fmla="*/ 70471 h 2468044"/>
                  <a:gd name="connsiteX690" fmla="*/ 78853 w 1906136"/>
                  <a:gd name="connsiteY690" fmla="*/ 83199 h 2468044"/>
                  <a:gd name="connsiteX691" fmla="*/ 73576 w 1906136"/>
                  <a:gd name="connsiteY691" fmla="*/ 95928 h 2468044"/>
                  <a:gd name="connsiteX692" fmla="*/ 56812 w 1906136"/>
                  <a:gd name="connsiteY692" fmla="*/ 105241 h 2468044"/>
                  <a:gd name="connsiteX693" fmla="*/ 36012 w 1906136"/>
                  <a:gd name="connsiteY693" fmla="*/ 107414 h 2468044"/>
                  <a:gd name="connsiteX694" fmla="*/ 14281 w 1906136"/>
                  <a:gd name="connsiteY694" fmla="*/ 105241 h 2468044"/>
                  <a:gd name="connsiteX695" fmla="*/ 12107 w 1906136"/>
                  <a:gd name="connsiteY695" fmla="*/ 110519 h 2468044"/>
                  <a:gd name="connsiteX696" fmla="*/ 9934 w 1906136"/>
                  <a:gd name="connsiteY696" fmla="*/ 116728 h 2468044"/>
                  <a:gd name="connsiteX697" fmla="*/ 6830 w 1906136"/>
                  <a:gd name="connsiteY697" fmla="*/ 122005 h 2468044"/>
                  <a:gd name="connsiteX698" fmla="*/ 15212 w 1906136"/>
                  <a:gd name="connsiteY698" fmla="*/ 138769 h 2468044"/>
                  <a:gd name="connsiteX699" fmla="*/ 29803 w 1906136"/>
                  <a:gd name="connsiteY699" fmla="*/ 149324 h 2468044"/>
                  <a:gd name="connsiteX700" fmla="*/ 46567 w 1906136"/>
                  <a:gd name="connsiteY700" fmla="*/ 159880 h 2468044"/>
                  <a:gd name="connsiteX701" fmla="*/ 61158 w 1906136"/>
                  <a:gd name="connsiteY701" fmla="*/ 171366 h 2468044"/>
                  <a:gd name="connsiteX702" fmla="*/ 73576 w 1906136"/>
                  <a:gd name="connsiteY702" fmla="*/ 185957 h 2468044"/>
                  <a:gd name="connsiteX703" fmla="*/ 77611 w 1906136"/>
                  <a:gd name="connsiteY703" fmla="*/ 191235 h 2468044"/>
                  <a:gd name="connsiteX704" fmla="*/ 78543 w 1906136"/>
                  <a:gd name="connsiteY704" fmla="*/ 196512 h 2468044"/>
                  <a:gd name="connsiteX705" fmla="*/ 80716 w 1906136"/>
                  <a:gd name="connsiteY705" fmla="*/ 202721 h 2468044"/>
                  <a:gd name="connsiteX706" fmla="*/ 82889 w 1906136"/>
                  <a:gd name="connsiteY706" fmla="*/ 207999 h 2468044"/>
                  <a:gd name="connsiteX707" fmla="*/ 85993 w 1906136"/>
                  <a:gd name="connsiteY707" fmla="*/ 213276 h 2468044"/>
                  <a:gd name="connsiteX708" fmla="*/ 85993 w 1906136"/>
                  <a:gd name="connsiteY708" fmla="*/ 220727 h 2468044"/>
                  <a:gd name="connsiteX709" fmla="*/ 73576 w 1906136"/>
                  <a:gd name="connsiteY709" fmla="*/ 226005 h 2468044"/>
                  <a:gd name="connsiteX710" fmla="*/ 70471 w 1906136"/>
                  <a:gd name="connsiteY710" fmla="*/ 220727 h 2468044"/>
                  <a:gd name="connsiteX711" fmla="*/ 64262 w 1906136"/>
                  <a:gd name="connsiteY711" fmla="*/ 215449 h 2468044"/>
                  <a:gd name="connsiteX712" fmla="*/ 58985 w 1906136"/>
                  <a:gd name="connsiteY712" fmla="*/ 211103 h 2468044"/>
                  <a:gd name="connsiteX713" fmla="*/ 53707 w 1906136"/>
                  <a:gd name="connsiteY713" fmla="*/ 205826 h 2468044"/>
                  <a:gd name="connsiteX714" fmla="*/ 49671 w 1906136"/>
                  <a:gd name="connsiteY714" fmla="*/ 205826 h 2468044"/>
                  <a:gd name="connsiteX715" fmla="*/ 48740 w 1906136"/>
                  <a:gd name="connsiteY715" fmla="*/ 205826 h 2468044"/>
                  <a:gd name="connsiteX716" fmla="*/ 46567 w 1906136"/>
                  <a:gd name="connsiteY716" fmla="*/ 207999 h 2468044"/>
                  <a:gd name="connsiteX717" fmla="*/ 44394 w 1906136"/>
                  <a:gd name="connsiteY717" fmla="*/ 207999 h 2468044"/>
                  <a:gd name="connsiteX718" fmla="*/ 43462 w 1906136"/>
                  <a:gd name="connsiteY718" fmla="*/ 210172 h 2468044"/>
                  <a:gd name="connsiteX719" fmla="*/ 26698 w 1906136"/>
                  <a:gd name="connsiteY719" fmla="*/ 210172 h 2468044"/>
                  <a:gd name="connsiteX720" fmla="*/ 28871 w 1906136"/>
                  <a:gd name="connsiteY720" fmla="*/ 213276 h 2468044"/>
                  <a:gd name="connsiteX721" fmla="*/ 28871 w 1906136"/>
                  <a:gd name="connsiteY721" fmla="*/ 215449 h 2468044"/>
                  <a:gd name="connsiteX722" fmla="*/ 29803 w 1906136"/>
                  <a:gd name="connsiteY722" fmla="*/ 217623 h 2468044"/>
                  <a:gd name="connsiteX723" fmla="*/ 26698 w 1906136"/>
                  <a:gd name="connsiteY723" fmla="*/ 220727 h 2468044"/>
                  <a:gd name="connsiteX724" fmla="*/ 22663 w 1906136"/>
                  <a:gd name="connsiteY724" fmla="*/ 225073 h 2468044"/>
                  <a:gd name="connsiteX725" fmla="*/ 19558 w 1906136"/>
                  <a:gd name="connsiteY725" fmla="*/ 225073 h 2468044"/>
                  <a:gd name="connsiteX726" fmla="*/ 15522 w 1906136"/>
                  <a:gd name="connsiteY726" fmla="*/ 226005 h 2468044"/>
                  <a:gd name="connsiteX727" fmla="*/ 10245 w 1906136"/>
                  <a:gd name="connsiteY727" fmla="*/ 228178 h 2468044"/>
                  <a:gd name="connsiteX728" fmla="*/ 7140 w 1906136"/>
                  <a:gd name="connsiteY728" fmla="*/ 230351 h 2468044"/>
                  <a:gd name="connsiteX729" fmla="*/ 0 w 1906136"/>
                  <a:gd name="connsiteY729" fmla="*/ 230351 h 2468044"/>
                  <a:gd name="connsiteX730" fmla="*/ 3104 w 1906136"/>
                  <a:gd name="connsiteY730" fmla="*/ 257670 h 2468044"/>
                  <a:gd name="connsiteX731" fmla="*/ 17695 w 1906136"/>
                  <a:gd name="connsiteY731" fmla="*/ 265121 h 2468044"/>
                  <a:gd name="connsiteX732" fmla="*/ 36322 w 1906136"/>
                  <a:gd name="connsiteY732" fmla="*/ 268225 h 2468044"/>
                  <a:gd name="connsiteX733" fmla="*/ 51844 w 1906136"/>
                  <a:gd name="connsiteY733" fmla="*/ 274434 h 2468044"/>
                  <a:gd name="connsiteX734" fmla="*/ 63331 w 1906136"/>
                  <a:gd name="connsiteY734" fmla="*/ 277539 h 2468044"/>
                  <a:gd name="connsiteX735" fmla="*/ 68609 w 1906136"/>
                  <a:gd name="connsiteY735" fmla="*/ 277539 h 2468044"/>
                  <a:gd name="connsiteX736" fmla="*/ 71713 w 1906136"/>
                  <a:gd name="connsiteY736" fmla="*/ 275365 h 2468044"/>
                  <a:gd name="connsiteX737" fmla="*/ 75749 w 1906136"/>
                  <a:gd name="connsiteY737" fmla="*/ 274434 h 2468044"/>
                  <a:gd name="connsiteX738" fmla="*/ 77922 w 1906136"/>
                  <a:gd name="connsiteY738" fmla="*/ 272261 h 2468044"/>
                  <a:gd name="connsiteX739" fmla="*/ 78853 w 1906136"/>
                  <a:gd name="connsiteY739" fmla="*/ 270088 h 2468044"/>
                  <a:gd name="connsiteX740" fmla="*/ 82889 w 1906136"/>
                  <a:gd name="connsiteY740" fmla="*/ 266983 h 2468044"/>
                  <a:gd name="connsiteX741" fmla="*/ 97790 w 1906136"/>
                  <a:gd name="connsiteY741" fmla="*/ 266983 h 2468044"/>
                  <a:gd name="connsiteX742" fmla="*/ 95617 w 1906136"/>
                  <a:gd name="connsiteY742" fmla="*/ 267915 h 2468044"/>
                  <a:gd name="connsiteX743" fmla="*/ 95617 w 1906136"/>
                  <a:gd name="connsiteY743" fmla="*/ 270088 h 2468044"/>
                  <a:gd name="connsiteX744" fmla="*/ 95617 w 1906136"/>
                  <a:gd name="connsiteY744" fmla="*/ 272261 h 2468044"/>
                  <a:gd name="connsiteX745" fmla="*/ 93444 w 1906136"/>
                  <a:gd name="connsiteY745" fmla="*/ 272261 h 2468044"/>
                  <a:gd name="connsiteX746" fmla="*/ 91271 w 1906136"/>
                  <a:gd name="connsiteY746" fmla="*/ 274434 h 2468044"/>
                  <a:gd name="connsiteX747" fmla="*/ 91271 w 1906136"/>
                  <a:gd name="connsiteY747" fmla="*/ 292440 h 2468044"/>
                  <a:gd name="connsiteX748" fmla="*/ 85993 w 1906136"/>
                  <a:gd name="connsiteY748" fmla="*/ 303926 h 2468044"/>
                  <a:gd name="connsiteX749" fmla="*/ 78853 w 1906136"/>
                  <a:gd name="connsiteY749" fmla="*/ 311377 h 2468044"/>
                  <a:gd name="connsiteX750" fmla="*/ 68298 w 1906136"/>
                  <a:gd name="connsiteY750" fmla="*/ 316655 h 2468044"/>
                  <a:gd name="connsiteX751" fmla="*/ 56812 w 1906136"/>
                  <a:gd name="connsiteY751" fmla="*/ 319759 h 2468044"/>
                  <a:gd name="connsiteX752" fmla="*/ 44394 w 1906136"/>
                  <a:gd name="connsiteY752" fmla="*/ 327210 h 2468044"/>
                  <a:gd name="connsiteX753" fmla="*/ 37253 w 1906136"/>
                  <a:gd name="connsiteY753" fmla="*/ 336523 h 2468044"/>
                  <a:gd name="connsiteX754" fmla="*/ 31976 w 1906136"/>
                  <a:gd name="connsiteY754" fmla="*/ 347078 h 2468044"/>
                  <a:gd name="connsiteX755" fmla="*/ 26698 w 1906136"/>
                  <a:gd name="connsiteY755" fmla="*/ 360738 h 2468044"/>
                  <a:gd name="connsiteX756" fmla="*/ 20489 w 1906136"/>
                  <a:gd name="connsiteY756" fmla="*/ 371293 h 2468044"/>
                  <a:gd name="connsiteX757" fmla="*/ 31976 w 1906136"/>
                  <a:gd name="connsiteY757" fmla="*/ 391162 h 2468044"/>
                  <a:gd name="connsiteX758" fmla="*/ 46567 w 1906136"/>
                  <a:gd name="connsiteY758" fmla="*/ 410099 h 2468044"/>
                  <a:gd name="connsiteX759" fmla="*/ 64262 w 1906136"/>
                  <a:gd name="connsiteY759" fmla="*/ 422827 h 2468044"/>
                  <a:gd name="connsiteX760" fmla="*/ 66435 w 1906136"/>
                  <a:gd name="connsiteY760" fmla="*/ 425000 h 2468044"/>
                  <a:gd name="connsiteX761" fmla="*/ 69540 w 1906136"/>
                  <a:gd name="connsiteY761" fmla="*/ 425000 h 2468044"/>
                  <a:gd name="connsiteX762" fmla="*/ 71713 w 1906136"/>
                  <a:gd name="connsiteY762" fmla="*/ 425000 h 2468044"/>
                  <a:gd name="connsiteX763" fmla="*/ 73886 w 1906136"/>
                  <a:gd name="connsiteY763" fmla="*/ 422827 h 2468044"/>
                  <a:gd name="connsiteX764" fmla="*/ 76991 w 1906136"/>
                  <a:gd name="connsiteY764" fmla="*/ 419723 h 2468044"/>
                  <a:gd name="connsiteX765" fmla="*/ 81026 w 1906136"/>
                  <a:gd name="connsiteY765" fmla="*/ 430278 h 2468044"/>
                  <a:gd name="connsiteX766" fmla="*/ 86304 w 1906136"/>
                  <a:gd name="connsiteY766" fmla="*/ 444869 h 2468044"/>
                  <a:gd name="connsiteX767" fmla="*/ 88477 w 1906136"/>
                  <a:gd name="connsiteY767" fmla="*/ 455424 h 2468044"/>
                  <a:gd name="connsiteX768" fmla="*/ 93755 w 1906136"/>
                  <a:gd name="connsiteY768" fmla="*/ 455424 h 2468044"/>
                  <a:gd name="connsiteX769" fmla="*/ 97790 w 1906136"/>
                  <a:gd name="connsiteY769" fmla="*/ 455734 h 2468044"/>
                  <a:gd name="connsiteX770" fmla="*/ 98722 w 1906136"/>
                  <a:gd name="connsiteY770" fmla="*/ 455734 h 2468044"/>
                  <a:gd name="connsiteX771" fmla="*/ 100895 w 1906136"/>
                  <a:gd name="connsiteY771" fmla="*/ 453561 h 2468044"/>
                  <a:gd name="connsiteX772" fmla="*/ 103068 w 1906136"/>
                  <a:gd name="connsiteY772" fmla="*/ 451388 h 2468044"/>
                  <a:gd name="connsiteX773" fmla="*/ 105241 w 1906136"/>
                  <a:gd name="connsiteY773" fmla="*/ 449215 h 2468044"/>
                  <a:gd name="connsiteX774" fmla="*/ 108346 w 1906136"/>
                  <a:gd name="connsiteY774" fmla="*/ 451388 h 2468044"/>
                  <a:gd name="connsiteX775" fmla="*/ 110208 w 1906136"/>
                  <a:gd name="connsiteY775" fmla="*/ 451388 h 2468044"/>
                  <a:gd name="connsiteX776" fmla="*/ 112381 w 1906136"/>
                  <a:gd name="connsiteY776" fmla="*/ 453561 h 2468044"/>
                  <a:gd name="connsiteX777" fmla="*/ 112381 w 1906136"/>
                  <a:gd name="connsiteY777" fmla="*/ 456666 h 2468044"/>
                  <a:gd name="connsiteX778" fmla="*/ 112381 w 1906136"/>
                  <a:gd name="connsiteY778" fmla="*/ 461012 h 2468044"/>
                  <a:gd name="connsiteX779" fmla="*/ 124799 w 1906136"/>
                  <a:gd name="connsiteY779" fmla="*/ 456666 h 2468044"/>
                  <a:gd name="connsiteX780" fmla="*/ 134113 w 1906136"/>
                  <a:gd name="connsiteY780" fmla="*/ 453561 h 2468044"/>
                  <a:gd name="connsiteX781" fmla="*/ 147772 w 1906136"/>
                  <a:gd name="connsiteY781" fmla="*/ 449215 h 2468044"/>
                  <a:gd name="connsiteX782" fmla="*/ 144668 w 1906136"/>
                  <a:gd name="connsiteY782" fmla="*/ 471257 h 2468044"/>
                  <a:gd name="connsiteX783" fmla="*/ 135354 w 1906136"/>
                  <a:gd name="connsiteY783" fmla="*/ 488021 h 2468044"/>
                  <a:gd name="connsiteX784" fmla="*/ 122937 w 1906136"/>
                  <a:gd name="connsiteY784" fmla="*/ 502612 h 2468044"/>
                  <a:gd name="connsiteX785" fmla="*/ 106172 w 1906136"/>
                  <a:gd name="connsiteY785" fmla="*/ 515340 h 2468044"/>
                  <a:gd name="connsiteX786" fmla="*/ 88477 w 1906136"/>
                  <a:gd name="connsiteY786" fmla="*/ 527137 h 2468044"/>
                  <a:gd name="connsiteX787" fmla="*/ 69850 w 1906136"/>
                  <a:gd name="connsiteY787" fmla="*/ 537692 h 2468044"/>
                  <a:gd name="connsiteX788" fmla="*/ 54328 w 1906136"/>
                  <a:gd name="connsiteY788" fmla="*/ 549179 h 2468044"/>
                  <a:gd name="connsiteX789" fmla="*/ 41910 w 1906136"/>
                  <a:gd name="connsiteY789" fmla="*/ 561907 h 2468044"/>
                  <a:gd name="connsiteX790" fmla="*/ 37874 w 1906136"/>
                  <a:gd name="connsiteY790" fmla="*/ 561907 h 2468044"/>
                  <a:gd name="connsiteX791" fmla="*/ 37874 w 1906136"/>
                  <a:gd name="connsiteY791" fmla="*/ 565011 h 2468044"/>
                  <a:gd name="connsiteX792" fmla="*/ 48430 w 1906136"/>
                  <a:gd name="connsiteY792" fmla="*/ 561907 h 2468044"/>
                  <a:gd name="connsiteX793" fmla="*/ 65194 w 1906136"/>
                  <a:gd name="connsiteY793" fmla="*/ 554456 h 2468044"/>
                  <a:gd name="connsiteX794" fmla="*/ 86925 w 1906136"/>
                  <a:gd name="connsiteY794" fmla="*/ 543901 h 2468044"/>
                  <a:gd name="connsiteX795" fmla="*/ 108656 w 1906136"/>
                  <a:gd name="connsiteY795" fmla="*/ 530241 h 2468044"/>
                  <a:gd name="connsiteX796" fmla="*/ 130387 w 1906136"/>
                  <a:gd name="connsiteY796" fmla="*/ 515650 h 2468044"/>
                  <a:gd name="connsiteX797" fmla="*/ 152118 w 1906136"/>
                  <a:gd name="connsiteY797" fmla="*/ 502922 h 2468044"/>
                  <a:gd name="connsiteX798" fmla="*/ 169814 w 1906136"/>
                  <a:gd name="connsiteY798" fmla="*/ 492367 h 2468044"/>
                  <a:gd name="connsiteX799" fmla="*/ 184405 w 1906136"/>
                  <a:gd name="connsiteY799" fmla="*/ 480881 h 2468044"/>
                  <a:gd name="connsiteX800" fmla="*/ 191545 w 1906136"/>
                  <a:gd name="connsiteY800" fmla="*/ 473430 h 2468044"/>
                  <a:gd name="connsiteX801" fmla="*/ 203032 w 1906136"/>
                  <a:gd name="connsiteY801" fmla="*/ 456666 h 2468044"/>
                  <a:gd name="connsiteX802" fmla="*/ 210172 w 1906136"/>
                  <a:gd name="connsiteY802" fmla="*/ 438660 h 2468044"/>
                  <a:gd name="connsiteX803" fmla="*/ 215449 w 1906136"/>
                  <a:gd name="connsiteY803" fmla="*/ 421896 h 2468044"/>
                  <a:gd name="connsiteX804" fmla="*/ 222590 w 1906136"/>
                  <a:gd name="connsiteY804" fmla="*/ 406063 h 2468044"/>
                  <a:gd name="connsiteX805" fmla="*/ 234076 w 1906136"/>
                  <a:gd name="connsiteY805" fmla="*/ 391472 h 2468044"/>
                  <a:gd name="connsiteX806" fmla="*/ 247736 w 1906136"/>
                  <a:gd name="connsiteY806" fmla="*/ 379986 h 2468044"/>
                  <a:gd name="connsiteX807" fmla="*/ 247736 w 1906136"/>
                  <a:gd name="connsiteY807" fmla="*/ 376881 h 2468044"/>
                  <a:gd name="connsiteX808" fmla="*/ 257049 w 1906136"/>
                  <a:gd name="connsiteY808" fmla="*/ 376881 h 2468044"/>
                  <a:gd name="connsiteX809" fmla="*/ 247736 w 1906136"/>
                  <a:gd name="connsiteY809" fmla="*/ 392714 h 2468044"/>
                  <a:gd name="connsiteX810" fmla="*/ 237181 w 1906136"/>
                  <a:gd name="connsiteY810" fmla="*/ 407305 h 2468044"/>
                  <a:gd name="connsiteX811" fmla="*/ 230040 w 1906136"/>
                  <a:gd name="connsiteY811" fmla="*/ 424069 h 2468044"/>
                  <a:gd name="connsiteX812" fmla="*/ 224763 w 1906136"/>
                  <a:gd name="connsiteY812" fmla="*/ 440833 h 2468044"/>
                  <a:gd name="connsiteX813" fmla="*/ 246494 w 1906136"/>
                  <a:gd name="connsiteY813" fmla="*/ 435555 h 2468044"/>
                  <a:gd name="connsiteX814" fmla="*/ 262016 w 1906136"/>
                  <a:gd name="connsiteY814" fmla="*/ 426242 h 2468044"/>
                  <a:gd name="connsiteX815" fmla="*/ 280643 w 1906136"/>
                  <a:gd name="connsiteY815" fmla="*/ 416929 h 2468044"/>
                  <a:gd name="connsiteX816" fmla="*/ 280643 w 1906136"/>
                  <a:gd name="connsiteY816" fmla="*/ 392714 h 2468044"/>
                  <a:gd name="connsiteX817" fmla="*/ 297407 w 1906136"/>
                  <a:gd name="connsiteY817" fmla="*/ 394887 h 2468044"/>
                  <a:gd name="connsiteX818" fmla="*/ 307962 w 1906136"/>
                  <a:gd name="connsiteY818" fmla="*/ 400165 h 2468044"/>
                  <a:gd name="connsiteX819" fmla="*/ 317276 w 1906136"/>
                  <a:gd name="connsiteY819" fmla="*/ 407615 h 2468044"/>
                  <a:gd name="connsiteX820" fmla="*/ 327831 w 1906136"/>
                  <a:gd name="connsiteY820" fmla="*/ 413824 h 2468044"/>
                  <a:gd name="connsiteX821" fmla="*/ 361048 w 1906136"/>
                  <a:gd name="connsiteY821" fmla="*/ 413824 h 2468044"/>
                  <a:gd name="connsiteX822" fmla="*/ 376571 w 1906136"/>
                  <a:gd name="connsiteY822" fmla="*/ 422206 h 2468044"/>
                  <a:gd name="connsiteX823" fmla="*/ 393335 w 1906136"/>
                  <a:gd name="connsiteY823" fmla="*/ 436797 h 2468044"/>
                  <a:gd name="connsiteX824" fmla="*/ 407926 w 1906136"/>
                  <a:gd name="connsiteY824" fmla="*/ 449526 h 2468044"/>
                  <a:gd name="connsiteX825" fmla="*/ 427794 w 1906136"/>
                  <a:gd name="connsiteY825" fmla="*/ 458839 h 2468044"/>
                  <a:gd name="connsiteX826" fmla="*/ 451699 w 1906136"/>
                  <a:gd name="connsiteY826" fmla="*/ 464117 h 2468044"/>
                  <a:gd name="connsiteX827" fmla="*/ 471567 w 1906136"/>
                  <a:gd name="connsiteY827" fmla="*/ 473430 h 2468044"/>
                  <a:gd name="connsiteX828" fmla="*/ 486158 w 1906136"/>
                  <a:gd name="connsiteY828" fmla="*/ 486158 h 2468044"/>
                  <a:gd name="connsiteX829" fmla="*/ 498576 w 1906136"/>
                  <a:gd name="connsiteY829" fmla="*/ 502922 h 2468044"/>
                  <a:gd name="connsiteX830" fmla="*/ 507889 w 1906136"/>
                  <a:gd name="connsiteY830" fmla="*/ 519686 h 2468044"/>
                  <a:gd name="connsiteX831" fmla="*/ 519376 w 1906136"/>
                  <a:gd name="connsiteY831" fmla="*/ 536450 h 2468044"/>
                  <a:gd name="connsiteX832" fmla="*/ 531794 w 1906136"/>
                  <a:gd name="connsiteY832" fmla="*/ 550110 h 2468044"/>
                  <a:gd name="connsiteX833" fmla="*/ 527758 w 1906136"/>
                  <a:gd name="connsiteY833" fmla="*/ 574325 h 2468044"/>
                  <a:gd name="connsiteX834" fmla="*/ 539244 w 1906136"/>
                  <a:gd name="connsiteY834" fmla="*/ 579602 h 2468044"/>
                  <a:gd name="connsiteX835" fmla="*/ 546385 w 1906136"/>
                  <a:gd name="connsiteY835" fmla="*/ 588916 h 2468044"/>
                  <a:gd name="connsiteX836" fmla="*/ 551662 w 1906136"/>
                  <a:gd name="connsiteY836" fmla="*/ 600402 h 2468044"/>
                  <a:gd name="connsiteX837" fmla="*/ 554767 w 1906136"/>
                  <a:gd name="connsiteY837" fmla="*/ 613131 h 2468044"/>
                  <a:gd name="connsiteX838" fmla="*/ 560976 w 1906136"/>
                  <a:gd name="connsiteY838" fmla="*/ 625859 h 2468044"/>
                  <a:gd name="connsiteX839" fmla="*/ 568116 w 1906136"/>
                  <a:gd name="connsiteY839" fmla="*/ 637345 h 2468044"/>
                  <a:gd name="connsiteX840" fmla="*/ 576498 w 1906136"/>
                  <a:gd name="connsiteY840" fmla="*/ 645727 h 2468044"/>
                  <a:gd name="connsiteX841" fmla="*/ 591089 w 1906136"/>
                  <a:gd name="connsiteY841" fmla="*/ 651005 h 2468044"/>
                  <a:gd name="connsiteX842" fmla="*/ 587984 w 1906136"/>
                  <a:gd name="connsiteY842" fmla="*/ 653178 h 2468044"/>
                  <a:gd name="connsiteX843" fmla="*/ 583949 w 1906136"/>
                  <a:gd name="connsiteY843" fmla="*/ 653178 h 2468044"/>
                  <a:gd name="connsiteX844" fmla="*/ 580844 w 1906136"/>
                  <a:gd name="connsiteY844" fmla="*/ 653178 h 2468044"/>
                  <a:gd name="connsiteX845" fmla="*/ 576808 w 1906136"/>
                  <a:gd name="connsiteY845" fmla="*/ 651005 h 2468044"/>
                  <a:gd name="connsiteX846" fmla="*/ 568426 w 1906136"/>
                  <a:gd name="connsiteY846" fmla="*/ 651005 h 2468044"/>
                  <a:gd name="connsiteX847" fmla="*/ 576808 w 1906136"/>
                  <a:gd name="connsiteY847" fmla="*/ 669942 h 2468044"/>
                  <a:gd name="connsiteX848" fmla="*/ 588295 w 1906136"/>
                  <a:gd name="connsiteY848" fmla="*/ 686706 h 2468044"/>
                  <a:gd name="connsiteX849" fmla="*/ 600713 w 1906136"/>
                  <a:gd name="connsiteY849" fmla="*/ 702539 h 2468044"/>
                  <a:gd name="connsiteX850" fmla="*/ 604748 w 1906136"/>
                  <a:gd name="connsiteY850" fmla="*/ 704712 h 2468044"/>
                  <a:gd name="connsiteX851" fmla="*/ 605680 w 1906136"/>
                  <a:gd name="connsiteY851" fmla="*/ 704712 h 2468044"/>
                  <a:gd name="connsiteX852" fmla="*/ 605680 w 1906136"/>
                  <a:gd name="connsiteY852" fmla="*/ 706885 h 2468044"/>
                  <a:gd name="connsiteX853" fmla="*/ 607853 w 1906136"/>
                  <a:gd name="connsiteY853" fmla="*/ 706885 h 2468044"/>
                  <a:gd name="connsiteX854" fmla="*/ 613130 w 1906136"/>
                  <a:gd name="connsiteY854" fmla="*/ 706885 h 2468044"/>
                  <a:gd name="connsiteX855" fmla="*/ 619339 w 1906136"/>
                  <a:gd name="connsiteY855" fmla="*/ 706885 h 2468044"/>
                  <a:gd name="connsiteX856" fmla="*/ 620271 w 1906136"/>
                  <a:gd name="connsiteY856" fmla="*/ 704712 h 2468044"/>
                  <a:gd name="connsiteX857" fmla="*/ 624306 w 1906136"/>
                  <a:gd name="connsiteY857" fmla="*/ 702539 h 2468044"/>
                  <a:gd name="connsiteX858" fmla="*/ 626480 w 1906136"/>
                  <a:gd name="connsiteY858" fmla="*/ 701608 h 2468044"/>
                  <a:gd name="connsiteX859" fmla="*/ 626480 w 1906136"/>
                  <a:gd name="connsiteY859" fmla="*/ 699434 h 2468044"/>
                  <a:gd name="connsiteX860" fmla="*/ 627411 w 1906136"/>
                  <a:gd name="connsiteY860" fmla="*/ 699434 h 2468044"/>
                  <a:gd name="connsiteX861" fmla="*/ 627411 w 1906136"/>
                  <a:gd name="connsiteY861" fmla="*/ 695088 h 2468044"/>
                  <a:gd name="connsiteX862" fmla="*/ 622133 w 1906136"/>
                  <a:gd name="connsiteY862" fmla="*/ 687638 h 2468044"/>
                  <a:gd name="connsiteX863" fmla="*/ 614993 w 1906136"/>
                  <a:gd name="connsiteY863" fmla="*/ 682360 h 2468044"/>
                  <a:gd name="connsiteX864" fmla="*/ 607853 w 1906136"/>
                  <a:gd name="connsiteY864" fmla="*/ 677082 h 2468044"/>
                  <a:gd name="connsiteX865" fmla="*/ 600713 w 1906136"/>
                  <a:gd name="connsiteY865" fmla="*/ 671805 h 2468044"/>
                  <a:gd name="connsiteX866" fmla="*/ 600713 w 1906136"/>
                  <a:gd name="connsiteY866" fmla="*/ 662491 h 2468044"/>
                  <a:gd name="connsiteX867" fmla="*/ 617477 w 1906136"/>
                  <a:gd name="connsiteY867" fmla="*/ 673047 h 2468044"/>
                  <a:gd name="connsiteX868" fmla="*/ 632068 w 1906136"/>
                  <a:gd name="connsiteY868" fmla="*/ 687638 h 2468044"/>
                  <a:gd name="connsiteX869" fmla="*/ 644485 w 1906136"/>
                  <a:gd name="connsiteY869" fmla="*/ 702228 h 2468044"/>
                  <a:gd name="connsiteX870" fmla="*/ 644485 w 1906136"/>
                  <a:gd name="connsiteY870" fmla="*/ 723339 h 2468044"/>
                  <a:gd name="connsiteX871" fmla="*/ 642312 w 1906136"/>
                  <a:gd name="connsiteY871" fmla="*/ 718992 h 2468044"/>
                  <a:gd name="connsiteX872" fmla="*/ 639208 w 1906136"/>
                  <a:gd name="connsiteY872" fmla="*/ 715888 h 2468044"/>
                  <a:gd name="connsiteX873" fmla="*/ 637035 w 1906136"/>
                  <a:gd name="connsiteY873" fmla="*/ 711542 h 2468044"/>
                  <a:gd name="connsiteX874" fmla="*/ 633930 w 1906136"/>
                  <a:gd name="connsiteY874" fmla="*/ 709369 h 2468044"/>
                  <a:gd name="connsiteX875" fmla="*/ 629894 w 1906136"/>
                  <a:gd name="connsiteY875" fmla="*/ 709369 h 2468044"/>
                  <a:gd name="connsiteX876" fmla="*/ 626790 w 1906136"/>
                  <a:gd name="connsiteY876" fmla="*/ 709369 h 2468044"/>
                  <a:gd name="connsiteX877" fmla="*/ 622754 w 1906136"/>
                  <a:gd name="connsiteY877" fmla="*/ 709369 h 2468044"/>
                  <a:gd name="connsiteX878" fmla="*/ 617477 w 1906136"/>
                  <a:gd name="connsiteY878" fmla="*/ 711542 h 2468044"/>
                  <a:gd name="connsiteX879" fmla="*/ 615304 w 1906136"/>
                  <a:gd name="connsiteY879" fmla="*/ 723028 h 2468044"/>
                  <a:gd name="connsiteX880" fmla="*/ 613130 w 1906136"/>
                  <a:gd name="connsiteY880" fmla="*/ 741034 h 2468044"/>
                  <a:gd name="connsiteX881" fmla="*/ 613130 w 1906136"/>
                  <a:gd name="connsiteY881" fmla="*/ 763076 h 2468044"/>
                  <a:gd name="connsiteX882" fmla="*/ 613130 w 1906136"/>
                  <a:gd name="connsiteY882" fmla="*/ 787291 h 2468044"/>
                  <a:gd name="connsiteX883" fmla="*/ 613130 w 1906136"/>
                  <a:gd name="connsiteY883" fmla="*/ 807159 h 2468044"/>
                  <a:gd name="connsiteX884" fmla="*/ 612199 w 1906136"/>
                  <a:gd name="connsiteY884" fmla="*/ 821750 h 2468044"/>
                  <a:gd name="connsiteX885" fmla="*/ 612199 w 1906136"/>
                  <a:gd name="connsiteY885" fmla="*/ 829201 h 2468044"/>
                  <a:gd name="connsiteX886" fmla="*/ 613130 w 1906136"/>
                  <a:gd name="connsiteY886" fmla="*/ 859624 h 2468044"/>
                  <a:gd name="connsiteX887" fmla="*/ 617166 w 1906136"/>
                  <a:gd name="connsiteY887" fmla="*/ 881666 h 2468044"/>
                  <a:gd name="connsiteX888" fmla="*/ 622444 w 1906136"/>
                  <a:gd name="connsiteY888" fmla="*/ 898430 h 2468044"/>
                  <a:gd name="connsiteX889" fmla="*/ 629584 w 1906136"/>
                  <a:gd name="connsiteY889" fmla="*/ 911158 h 2468044"/>
                  <a:gd name="connsiteX890" fmla="*/ 641071 w 1906136"/>
                  <a:gd name="connsiteY890" fmla="*/ 922645 h 2468044"/>
                  <a:gd name="connsiteX891" fmla="*/ 651626 w 1906136"/>
                  <a:gd name="connsiteY891" fmla="*/ 935373 h 2468044"/>
                  <a:gd name="connsiteX892" fmla="*/ 664043 w 1906136"/>
                  <a:gd name="connsiteY892" fmla="*/ 953379 h 2468044"/>
                  <a:gd name="connsiteX893" fmla="*/ 669321 w 1906136"/>
                  <a:gd name="connsiteY893" fmla="*/ 964866 h 2468044"/>
                  <a:gd name="connsiteX894" fmla="*/ 673357 w 1906136"/>
                  <a:gd name="connsiteY894" fmla="*/ 975421 h 2468044"/>
                  <a:gd name="connsiteX895" fmla="*/ 680497 w 1906136"/>
                  <a:gd name="connsiteY895" fmla="*/ 984734 h 2468044"/>
                  <a:gd name="connsiteX896" fmla="*/ 691052 w 1906136"/>
                  <a:gd name="connsiteY896" fmla="*/ 992185 h 2468044"/>
                  <a:gd name="connsiteX897" fmla="*/ 704712 w 1906136"/>
                  <a:gd name="connsiteY897" fmla="*/ 997462 h 2468044"/>
                  <a:gd name="connsiteX898" fmla="*/ 715267 w 1906136"/>
                  <a:gd name="connsiteY898" fmla="*/ 1003671 h 2468044"/>
                  <a:gd name="connsiteX899" fmla="*/ 724580 w 1906136"/>
                  <a:gd name="connsiteY899" fmla="*/ 1014226 h 2468044"/>
                  <a:gd name="connsiteX900" fmla="*/ 731721 w 1906136"/>
                  <a:gd name="connsiteY900" fmla="*/ 1026955 h 2468044"/>
                  <a:gd name="connsiteX901" fmla="*/ 734825 w 1906136"/>
                  <a:gd name="connsiteY901" fmla="*/ 1041546 h 2468044"/>
                  <a:gd name="connsiteX902" fmla="*/ 741034 w 1906136"/>
                  <a:gd name="connsiteY902" fmla="*/ 1054274 h 2468044"/>
                  <a:gd name="connsiteX903" fmla="*/ 747243 w 1906136"/>
                  <a:gd name="connsiteY903" fmla="*/ 1065761 h 2468044"/>
                  <a:gd name="connsiteX904" fmla="*/ 760903 w 1906136"/>
                  <a:gd name="connsiteY904" fmla="*/ 1075074 h 2468044"/>
                  <a:gd name="connsiteX905" fmla="*/ 758729 w 1906136"/>
                  <a:gd name="connsiteY905" fmla="*/ 1076005 h 2468044"/>
                  <a:gd name="connsiteX906" fmla="*/ 758729 w 1906136"/>
                  <a:gd name="connsiteY906" fmla="*/ 1078178 h 2468044"/>
                  <a:gd name="connsiteX907" fmla="*/ 758729 w 1906136"/>
                  <a:gd name="connsiteY907" fmla="*/ 1080351 h 2468044"/>
                  <a:gd name="connsiteX908" fmla="*/ 756556 w 1906136"/>
                  <a:gd name="connsiteY908" fmla="*/ 1080351 h 2468044"/>
                  <a:gd name="connsiteX909" fmla="*/ 754383 w 1906136"/>
                  <a:gd name="connsiteY909" fmla="*/ 1080351 h 2468044"/>
                  <a:gd name="connsiteX910" fmla="*/ 751279 w 1906136"/>
                  <a:gd name="connsiteY910" fmla="*/ 1082525 h 2468044"/>
                  <a:gd name="connsiteX911" fmla="*/ 760592 w 1906136"/>
                  <a:gd name="connsiteY911" fmla="*/ 1095253 h 2468044"/>
                  <a:gd name="connsiteX912" fmla="*/ 771147 w 1906136"/>
                  <a:gd name="connsiteY912" fmla="*/ 1102704 h 2468044"/>
                  <a:gd name="connsiteX913" fmla="*/ 782634 w 1906136"/>
                  <a:gd name="connsiteY913" fmla="*/ 1110154 h 2468044"/>
                  <a:gd name="connsiteX914" fmla="*/ 791016 w 1906136"/>
                  <a:gd name="connsiteY914" fmla="*/ 1119468 h 2468044"/>
                  <a:gd name="connsiteX915" fmla="*/ 797225 w 1906136"/>
                  <a:gd name="connsiteY915" fmla="*/ 1130023 h 2468044"/>
                  <a:gd name="connsiteX916" fmla="*/ 800329 w 1906136"/>
                  <a:gd name="connsiteY916" fmla="*/ 1142751 h 2468044"/>
                  <a:gd name="connsiteX917" fmla="*/ 804365 w 1906136"/>
                  <a:gd name="connsiteY917" fmla="*/ 1155479 h 2468044"/>
                  <a:gd name="connsiteX918" fmla="*/ 809643 w 1906136"/>
                  <a:gd name="connsiteY918" fmla="*/ 1155479 h 2468044"/>
                  <a:gd name="connsiteX919" fmla="*/ 811816 w 1906136"/>
                  <a:gd name="connsiteY919" fmla="*/ 1155479 h 2468044"/>
                  <a:gd name="connsiteX920" fmla="*/ 812747 w 1906136"/>
                  <a:gd name="connsiteY920" fmla="*/ 1155479 h 2468044"/>
                  <a:gd name="connsiteX921" fmla="*/ 814920 w 1906136"/>
                  <a:gd name="connsiteY921" fmla="*/ 1155479 h 2468044"/>
                  <a:gd name="connsiteX922" fmla="*/ 817093 w 1906136"/>
                  <a:gd name="connsiteY922" fmla="*/ 1155479 h 2468044"/>
                  <a:gd name="connsiteX923" fmla="*/ 820198 w 1906136"/>
                  <a:gd name="connsiteY923" fmla="*/ 1155479 h 2468044"/>
                  <a:gd name="connsiteX924" fmla="*/ 822371 w 1906136"/>
                  <a:gd name="connsiteY924" fmla="*/ 1159826 h 2468044"/>
                  <a:gd name="connsiteX925" fmla="*/ 822371 w 1906136"/>
                  <a:gd name="connsiteY925" fmla="*/ 1162930 h 2468044"/>
                  <a:gd name="connsiteX926" fmla="*/ 824544 w 1906136"/>
                  <a:gd name="connsiteY926" fmla="*/ 1169139 h 2468044"/>
                  <a:gd name="connsiteX927" fmla="*/ 824544 w 1906136"/>
                  <a:gd name="connsiteY927" fmla="*/ 1176590 h 2468044"/>
                  <a:gd name="connsiteX928" fmla="*/ 827648 w 1906136"/>
                  <a:gd name="connsiteY928" fmla="*/ 1174417 h 2468044"/>
                  <a:gd name="connsiteX929" fmla="*/ 827648 w 1906136"/>
                  <a:gd name="connsiteY929" fmla="*/ 1172243 h 2468044"/>
                  <a:gd name="connsiteX930" fmla="*/ 829822 w 1906136"/>
                  <a:gd name="connsiteY930" fmla="*/ 1170070 h 2468044"/>
                  <a:gd name="connsiteX931" fmla="*/ 831995 w 1906136"/>
                  <a:gd name="connsiteY931" fmla="*/ 1166966 h 2468044"/>
                  <a:gd name="connsiteX932" fmla="*/ 831995 w 1906136"/>
                  <a:gd name="connsiteY932" fmla="*/ 1159515 h 2468044"/>
                  <a:gd name="connsiteX933" fmla="*/ 827959 w 1906136"/>
                  <a:gd name="connsiteY933" fmla="*/ 1148960 h 2468044"/>
                  <a:gd name="connsiteX934" fmla="*/ 819577 w 1906136"/>
                  <a:gd name="connsiteY934" fmla="*/ 1132196 h 2468044"/>
                  <a:gd name="connsiteX935" fmla="*/ 808090 w 1906136"/>
                  <a:gd name="connsiteY935" fmla="*/ 1113259 h 2468044"/>
                  <a:gd name="connsiteX936" fmla="*/ 797535 w 1906136"/>
                  <a:gd name="connsiteY936" fmla="*/ 1095253 h 2468044"/>
                  <a:gd name="connsiteX937" fmla="*/ 783876 w 1906136"/>
                  <a:gd name="connsiteY937" fmla="*/ 1076316 h 2468044"/>
                  <a:gd name="connsiteX938" fmla="*/ 773320 w 1906136"/>
                  <a:gd name="connsiteY938" fmla="*/ 1061725 h 2468044"/>
                  <a:gd name="connsiteX939" fmla="*/ 761834 w 1906136"/>
                  <a:gd name="connsiteY939" fmla="*/ 1048996 h 2468044"/>
                  <a:gd name="connsiteX940" fmla="*/ 756556 w 1906136"/>
                  <a:gd name="connsiteY940" fmla="*/ 1041546 h 2468044"/>
                  <a:gd name="connsiteX941" fmla="*/ 756556 w 1906136"/>
                  <a:gd name="connsiteY941" fmla="*/ 1021677 h 2468044"/>
                  <a:gd name="connsiteX942" fmla="*/ 760592 w 1906136"/>
                  <a:gd name="connsiteY942" fmla="*/ 1023850 h 2468044"/>
                  <a:gd name="connsiteX943" fmla="*/ 763697 w 1906136"/>
                  <a:gd name="connsiteY943" fmla="*/ 1026955 h 2468044"/>
                  <a:gd name="connsiteX944" fmla="*/ 767732 w 1906136"/>
                  <a:gd name="connsiteY944" fmla="*/ 1031301 h 2468044"/>
                  <a:gd name="connsiteX945" fmla="*/ 776114 w 1906136"/>
                  <a:gd name="connsiteY945" fmla="*/ 1036578 h 2468044"/>
                  <a:gd name="connsiteX946" fmla="*/ 782323 w 1906136"/>
                  <a:gd name="connsiteY946" fmla="*/ 1048065 h 2468044"/>
                  <a:gd name="connsiteX947" fmla="*/ 785428 w 1906136"/>
                  <a:gd name="connsiteY947" fmla="*/ 1058620 h 2468044"/>
                  <a:gd name="connsiteX948" fmla="*/ 789464 w 1906136"/>
                  <a:gd name="connsiteY948" fmla="*/ 1069175 h 2468044"/>
                  <a:gd name="connsiteX949" fmla="*/ 796604 w 1906136"/>
                  <a:gd name="connsiteY949" fmla="*/ 1078489 h 2468044"/>
                  <a:gd name="connsiteX950" fmla="*/ 797535 w 1906136"/>
                  <a:gd name="connsiteY950" fmla="*/ 1080662 h 2468044"/>
                  <a:gd name="connsiteX951" fmla="*/ 803744 w 1906136"/>
                  <a:gd name="connsiteY951" fmla="*/ 1082835 h 2468044"/>
                  <a:gd name="connsiteX952" fmla="*/ 806849 w 1906136"/>
                  <a:gd name="connsiteY952" fmla="*/ 1082835 h 2468044"/>
                  <a:gd name="connsiteX953" fmla="*/ 812126 w 1906136"/>
                  <a:gd name="connsiteY953" fmla="*/ 1083766 h 2468044"/>
                  <a:gd name="connsiteX954" fmla="*/ 816162 w 1906136"/>
                  <a:gd name="connsiteY954" fmla="*/ 1085939 h 2468044"/>
                  <a:gd name="connsiteX955" fmla="*/ 833857 w 1906136"/>
                  <a:gd name="connsiteY955" fmla="*/ 1112327 h 2468044"/>
                  <a:gd name="connsiteX956" fmla="*/ 852484 w 1906136"/>
                  <a:gd name="connsiteY956" fmla="*/ 1137473 h 2468044"/>
                  <a:gd name="connsiteX957" fmla="*/ 870179 w 1906136"/>
                  <a:gd name="connsiteY957" fmla="*/ 1161688 h 2468044"/>
                  <a:gd name="connsiteX958" fmla="*/ 890048 w 1906136"/>
                  <a:gd name="connsiteY958" fmla="*/ 1183730 h 2468044"/>
                  <a:gd name="connsiteX959" fmla="*/ 882908 w 1906136"/>
                  <a:gd name="connsiteY959" fmla="*/ 1206703 h 2468044"/>
                  <a:gd name="connsiteX960" fmla="*/ 886944 w 1906136"/>
                  <a:gd name="connsiteY960" fmla="*/ 1211049 h 2468044"/>
                  <a:gd name="connsiteX961" fmla="*/ 894084 w 1906136"/>
                  <a:gd name="connsiteY961" fmla="*/ 1218500 h 2468044"/>
                  <a:gd name="connsiteX962" fmla="*/ 901224 w 1906136"/>
                  <a:gd name="connsiteY962" fmla="*/ 1227813 h 2468044"/>
                  <a:gd name="connsiteX963" fmla="*/ 910537 w 1906136"/>
                  <a:gd name="connsiteY963" fmla="*/ 1235264 h 2468044"/>
                  <a:gd name="connsiteX964" fmla="*/ 915815 w 1906136"/>
                  <a:gd name="connsiteY964" fmla="*/ 1242715 h 2468044"/>
                  <a:gd name="connsiteX965" fmla="*/ 918919 w 1906136"/>
                  <a:gd name="connsiteY965" fmla="*/ 1243646 h 2468044"/>
                  <a:gd name="connsiteX966" fmla="*/ 939719 w 1906136"/>
                  <a:gd name="connsiteY966" fmla="*/ 1240541 h 2468044"/>
                  <a:gd name="connsiteX967" fmla="*/ 940651 w 1906136"/>
                  <a:gd name="connsiteY967" fmla="*/ 1242715 h 2468044"/>
                  <a:gd name="connsiteX968" fmla="*/ 944686 w 1906136"/>
                  <a:gd name="connsiteY968" fmla="*/ 1245819 h 2468044"/>
                  <a:gd name="connsiteX969" fmla="*/ 947791 w 1906136"/>
                  <a:gd name="connsiteY969" fmla="*/ 1250165 h 2468044"/>
                  <a:gd name="connsiteX970" fmla="*/ 951827 w 1906136"/>
                  <a:gd name="connsiteY970" fmla="*/ 1253270 h 2468044"/>
                  <a:gd name="connsiteX971" fmla="*/ 954931 w 1906136"/>
                  <a:gd name="connsiteY971" fmla="*/ 1256374 h 2468044"/>
                  <a:gd name="connsiteX972" fmla="*/ 978835 w 1906136"/>
                  <a:gd name="connsiteY972" fmla="*/ 1260720 h 2468044"/>
                  <a:gd name="connsiteX973" fmla="*/ 981940 w 1906136"/>
                  <a:gd name="connsiteY973" fmla="*/ 1262894 h 2468044"/>
                  <a:gd name="connsiteX974" fmla="*/ 985976 w 1906136"/>
                  <a:gd name="connsiteY974" fmla="*/ 1265998 h 2468044"/>
                  <a:gd name="connsiteX975" fmla="*/ 991253 w 1906136"/>
                  <a:gd name="connsiteY975" fmla="*/ 1271276 h 2468044"/>
                  <a:gd name="connsiteX976" fmla="*/ 995289 w 1906136"/>
                  <a:gd name="connsiteY976" fmla="*/ 1275622 h 2468044"/>
                  <a:gd name="connsiteX977" fmla="*/ 998394 w 1906136"/>
                  <a:gd name="connsiteY977" fmla="*/ 1278726 h 2468044"/>
                  <a:gd name="connsiteX978" fmla="*/ 1002429 w 1906136"/>
                  <a:gd name="connsiteY978" fmla="*/ 1280899 h 2468044"/>
                  <a:gd name="connsiteX979" fmla="*/ 1010811 w 1906136"/>
                  <a:gd name="connsiteY979" fmla="*/ 1283073 h 2468044"/>
                  <a:gd name="connsiteX980" fmla="*/ 1017952 w 1906136"/>
                  <a:gd name="connsiteY980" fmla="*/ 1278726 h 2468044"/>
                  <a:gd name="connsiteX981" fmla="*/ 1024161 w 1906136"/>
                  <a:gd name="connsiteY981" fmla="*/ 1275622 h 2468044"/>
                  <a:gd name="connsiteX982" fmla="*/ 1031301 w 1906136"/>
                  <a:gd name="connsiteY982" fmla="*/ 1271276 h 2468044"/>
                  <a:gd name="connsiteX983" fmla="*/ 1041856 w 1906136"/>
                  <a:gd name="connsiteY983" fmla="*/ 1271276 h 2468044"/>
                  <a:gd name="connsiteX984" fmla="*/ 1058620 w 1906136"/>
                  <a:gd name="connsiteY984" fmla="*/ 1278726 h 2468044"/>
                  <a:gd name="connsiteX985" fmla="*/ 1069175 w 1906136"/>
                  <a:gd name="connsiteY985" fmla="*/ 1288040 h 2468044"/>
                  <a:gd name="connsiteX986" fmla="*/ 1081593 w 1906136"/>
                  <a:gd name="connsiteY986" fmla="*/ 1297353 h 2468044"/>
                  <a:gd name="connsiteX987" fmla="*/ 1102393 w 1906136"/>
                  <a:gd name="connsiteY987" fmla="*/ 1304804 h 2468044"/>
                  <a:gd name="connsiteX988" fmla="*/ 1117915 w 1906136"/>
                  <a:gd name="connsiteY988" fmla="*/ 1310081 h 2468044"/>
                  <a:gd name="connsiteX989" fmla="*/ 1132506 w 1906136"/>
                  <a:gd name="connsiteY989" fmla="*/ 1314428 h 2468044"/>
                  <a:gd name="connsiteX990" fmla="*/ 1141820 w 1906136"/>
                  <a:gd name="connsiteY990" fmla="*/ 1317532 h 2468044"/>
                  <a:gd name="connsiteX991" fmla="*/ 1151133 w 1906136"/>
                  <a:gd name="connsiteY991" fmla="*/ 1326845 h 2468044"/>
                  <a:gd name="connsiteX992" fmla="*/ 1159515 w 1906136"/>
                  <a:gd name="connsiteY992" fmla="*/ 1339574 h 2468044"/>
                  <a:gd name="connsiteX993" fmla="*/ 1168828 w 1906136"/>
                  <a:gd name="connsiteY993" fmla="*/ 1361615 h 2468044"/>
                  <a:gd name="connsiteX994" fmla="*/ 1180315 w 1906136"/>
                  <a:gd name="connsiteY994" fmla="*/ 1364720 h 2468044"/>
                  <a:gd name="connsiteX995" fmla="*/ 1195837 w 1906136"/>
                  <a:gd name="connsiteY995" fmla="*/ 1372171 h 2468044"/>
                  <a:gd name="connsiteX996" fmla="*/ 1212601 w 1906136"/>
                  <a:gd name="connsiteY996" fmla="*/ 1381484 h 2468044"/>
                  <a:gd name="connsiteX997" fmla="*/ 1229365 w 1906136"/>
                  <a:gd name="connsiteY997" fmla="*/ 1390797 h 2468044"/>
                  <a:gd name="connsiteX998" fmla="*/ 1238679 w 1906136"/>
                  <a:gd name="connsiteY998" fmla="*/ 1398248 h 2468044"/>
                  <a:gd name="connsiteX999" fmla="*/ 1241783 w 1906136"/>
                  <a:gd name="connsiteY999" fmla="*/ 1396075 h 2468044"/>
                  <a:gd name="connsiteX1000" fmla="*/ 1243956 w 1906136"/>
                  <a:gd name="connsiteY1000" fmla="*/ 1396075 h 2468044"/>
                  <a:gd name="connsiteX1001" fmla="*/ 1244888 w 1906136"/>
                  <a:gd name="connsiteY1001" fmla="*/ 1396075 h 2468044"/>
                  <a:gd name="connsiteX1002" fmla="*/ 1247061 w 1906136"/>
                  <a:gd name="connsiteY1002" fmla="*/ 1393902 h 2468044"/>
                  <a:gd name="connsiteX1003" fmla="*/ 1249234 w 1906136"/>
                  <a:gd name="connsiteY1003" fmla="*/ 1393902 h 2468044"/>
                  <a:gd name="connsiteX1004" fmla="*/ 1251407 w 1906136"/>
                  <a:gd name="connsiteY1004" fmla="*/ 1390797 h 2468044"/>
                  <a:gd name="connsiteX1005" fmla="*/ 1251407 w 1906136"/>
                  <a:gd name="connsiteY1005" fmla="*/ 1388624 h 2468044"/>
                  <a:gd name="connsiteX1006" fmla="*/ 1251407 w 1906136"/>
                  <a:gd name="connsiteY1006" fmla="*/ 1385520 h 2468044"/>
                  <a:gd name="connsiteX1007" fmla="*/ 1249234 w 1906136"/>
                  <a:gd name="connsiteY1007" fmla="*/ 1381173 h 2468044"/>
                  <a:gd name="connsiteX1008" fmla="*/ 1252338 w 1906136"/>
                  <a:gd name="connsiteY1008" fmla="*/ 1379000 h 2468044"/>
                  <a:gd name="connsiteX1009" fmla="*/ 1254511 w 1906136"/>
                  <a:gd name="connsiteY1009" fmla="*/ 1378069 h 2468044"/>
                  <a:gd name="connsiteX1010" fmla="*/ 1256684 w 1906136"/>
                  <a:gd name="connsiteY1010" fmla="*/ 1375896 h 2468044"/>
                  <a:gd name="connsiteX1011" fmla="*/ 1258858 w 1906136"/>
                  <a:gd name="connsiteY1011" fmla="*/ 1373723 h 2468044"/>
                  <a:gd name="connsiteX1012" fmla="*/ 1265998 w 1906136"/>
                  <a:gd name="connsiteY1012" fmla="*/ 1373723 h 2468044"/>
                  <a:gd name="connsiteX1013" fmla="*/ 1273138 w 1906136"/>
                  <a:gd name="connsiteY1013" fmla="*/ 1385209 h 2468044"/>
                  <a:gd name="connsiteX1014" fmla="*/ 1280278 w 1906136"/>
                  <a:gd name="connsiteY1014" fmla="*/ 1395764 h 2468044"/>
                  <a:gd name="connsiteX1015" fmla="*/ 1285556 w 1906136"/>
                  <a:gd name="connsiteY1015" fmla="*/ 1405078 h 2468044"/>
                  <a:gd name="connsiteX1016" fmla="*/ 1287729 w 1906136"/>
                  <a:gd name="connsiteY1016" fmla="*/ 1419669 h 2468044"/>
                  <a:gd name="connsiteX1017" fmla="*/ 1287729 w 1906136"/>
                  <a:gd name="connsiteY1017" fmla="*/ 1434260 h 2468044"/>
                  <a:gd name="connsiteX1018" fmla="*/ 1288660 w 1906136"/>
                  <a:gd name="connsiteY1018" fmla="*/ 1444815 h 2468044"/>
                  <a:gd name="connsiteX1019" fmla="*/ 1276243 w 1906136"/>
                  <a:gd name="connsiteY1019" fmla="*/ 1459406 h 2468044"/>
                  <a:gd name="connsiteX1020" fmla="*/ 1261652 w 1906136"/>
                  <a:gd name="connsiteY1020" fmla="*/ 1472134 h 2468044"/>
                  <a:gd name="connsiteX1021" fmla="*/ 1249234 w 1906136"/>
                  <a:gd name="connsiteY1021" fmla="*/ 1485794 h 2468044"/>
                  <a:gd name="connsiteX1022" fmla="*/ 1242094 w 1906136"/>
                  <a:gd name="connsiteY1022" fmla="*/ 1501626 h 2468044"/>
                  <a:gd name="connsiteX1023" fmla="*/ 1236816 w 1906136"/>
                  <a:gd name="connsiteY1023" fmla="*/ 1518390 h 2468044"/>
                  <a:gd name="connsiteX1024" fmla="*/ 1229676 w 1906136"/>
                  <a:gd name="connsiteY1024" fmla="*/ 1535155 h 2468044"/>
                  <a:gd name="connsiteX1025" fmla="*/ 1234953 w 1906136"/>
                  <a:gd name="connsiteY1025" fmla="*/ 1537328 h 2468044"/>
                  <a:gd name="connsiteX1026" fmla="*/ 1240231 w 1906136"/>
                  <a:gd name="connsiteY1026" fmla="*/ 1537328 h 2468044"/>
                  <a:gd name="connsiteX1027" fmla="*/ 1245508 w 1906136"/>
                  <a:gd name="connsiteY1027" fmla="*/ 1538259 h 2468044"/>
                  <a:gd name="connsiteX1028" fmla="*/ 1254822 w 1906136"/>
                  <a:gd name="connsiteY1028" fmla="*/ 1538259 h 2468044"/>
                  <a:gd name="connsiteX1029" fmla="*/ 1254822 w 1906136"/>
                  <a:gd name="connsiteY1029" fmla="*/ 1542605 h 2468044"/>
                  <a:gd name="connsiteX1030" fmla="*/ 1245508 w 1906136"/>
                  <a:gd name="connsiteY1030" fmla="*/ 1547883 h 2468044"/>
                  <a:gd name="connsiteX1031" fmla="*/ 1239300 w 1906136"/>
                  <a:gd name="connsiteY1031" fmla="*/ 1553160 h 2468044"/>
                  <a:gd name="connsiteX1032" fmla="*/ 1229986 w 1906136"/>
                  <a:gd name="connsiteY1032" fmla="*/ 1558438 h 2468044"/>
                  <a:gd name="connsiteX1033" fmla="*/ 1229986 w 1906136"/>
                  <a:gd name="connsiteY1033" fmla="*/ 1565889 h 2468044"/>
                  <a:gd name="connsiteX1034" fmla="*/ 1229986 w 1906136"/>
                  <a:gd name="connsiteY1034" fmla="*/ 1573339 h 2468044"/>
                  <a:gd name="connsiteX1035" fmla="*/ 1229986 w 1906136"/>
                  <a:gd name="connsiteY1035" fmla="*/ 1579548 h 2468044"/>
                  <a:gd name="connsiteX1036" fmla="*/ 1225950 w 1906136"/>
                  <a:gd name="connsiteY1036" fmla="*/ 1586999 h 2468044"/>
                  <a:gd name="connsiteX1037" fmla="*/ 1229986 w 1906136"/>
                  <a:gd name="connsiteY1037" fmla="*/ 1590104 h 2468044"/>
                  <a:gd name="connsiteX1038" fmla="*/ 1233091 w 1906136"/>
                  <a:gd name="connsiteY1038" fmla="*/ 1594450 h 2468044"/>
                  <a:gd name="connsiteX1039" fmla="*/ 1237126 w 1906136"/>
                  <a:gd name="connsiteY1039" fmla="*/ 1595381 h 2468044"/>
                  <a:gd name="connsiteX1040" fmla="*/ 1242404 w 1906136"/>
                  <a:gd name="connsiteY1040" fmla="*/ 1595381 h 2468044"/>
                  <a:gd name="connsiteX1041" fmla="*/ 1245508 w 1906136"/>
                  <a:gd name="connsiteY1041" fmla="*/ 1599727 h 2468044"/>
                  <a:gd name="connsiteX1042" fmla="*/ 1256995 w 1906136"/>
                  <a:gd name="connsiteY1042" fmla="*/ 1610283 h 2468044"/>
                  <a:gd name="connsiteX1043" fmla="*/ 1264135 w 1906136"/>
                  <a:gd name="connsiteY1043" fmla="*/ 1624873 h 2468044"/>
                  <a:gd name="connsiteX1044" fmla="*/ 1269413 w 1906136"/>
                  <a:gd name="connsiteY1044" fmla="*/ 1643811 h 2468044"/>
                  <a:gd name="connsiteX1045" fmla="*/ 1274690 w 1906136"/>
                  <a:gd name="connsiteY1045" fmla="*/ 1659643 h 2468044"/>
                  <a:gd name="connsiteX1046" fmla="*/ 1281831 w 1906136"/>
                  <a:gd name="connsiteY1046" fmla="*/ 1676407 h 2468044"/>
                  <a:gd name="connsiteX1047" fmla="*/ 1302630 w 1906136"/>
                  <a:gd name="connsiteY1047" fmla="*/ 1705900 h 2468044"/>
                  <a:gd name="connsiteX1048" fmla="*/ 1327777 w 1906136"/>
                  <a:gd name="connsiteY1048" fmla="*/ 1733219 h 2468044"/>
                  <a:gd name="connsiteX1049" fmla="*/ 1359132 w 1906136"/>
                  <a:gd name="connsiteY1049" fmla="*/ 1754329 h 2468044"/>
                  <a:gd name="connsiteX1050" fmla="*/ 1395454 w 1906136"/>
                  <a:gd name="connsiteY1050" fmla="*/ 1767989 h 2468044"/>
                  <a:gd name="connsiteX1051" fmla="*/ 1391418 w 1906136"/>
                  <a:gd name="connsiteY1051" fmla="*/ 1797481 h 2468044"/>
                  <a:gd name="connsiteX1052" fmla="*/ 1389245 w 1906136"/>
                  <a:gd name="connsiteY1052" fmla="*/ 1829147 h 2468044"/>
                  <a:gd name="connsiteX1053" fmla="*/ 1388314 w 1906136"/>
                  <a:gd name="connsiteY1053" fmla="*/ 1861744 h 2468044"/>
                  <a:gd name="connsiteX1054" fmla="*/ 1382105 w 1906136"/>
                  <a:gd name="connsiteY1054" fmla="*/ 1893409 h 2468044"/>
                  <a:gd name="connsiteX1055" fmla="*/ 1371549 w 1906136"/>
                  <a:gd name="connsiteY1055" fmla="*/ 1941839 h 2468044"/>
                  <a:gd name="connsiteX1056" fmla="*/ 1362236 w 1906136"/>
                  <a:gd name="connsiteY1056" fmla="*/ 1991199 h 2468044"/>
                  <a:gd name="connsiteX1057" fmla="*/ 1351681 w 1906136"/>
                  <a:gd name="connsiteY1057" fmla="*/ 2036214 h 2468044"/>
                  <a:gd name="connsiteX1058" fmla="*/ 1339263 w 1906136"/>
                  <a:gd name="connsiteY1058" fmla="*/ 2080297 h 2468044"/>
                  <a:gd name="connsiteX1059" fmla="*/ 1337090 w 1906136"/>
                  <a:gd name="connsiteY1059" fmla="*/ 2091784 h 2468044"/>
                  <a:gd name="connsiteX1060" fmla="*/ 1340194 w 1906136"/>
                  <a:gd name="connsiteY1060" fmla="*/ 2104512 h 2468044"/>
                  <a:gd name="connsiteX1061" fmla="*/ 1342368 w 1906136"/>
                  <a:gd name="connsiteY1061" fmla="*/ 2111963 h 2468044"/>
                  <a:gd name="connsiteX1062" fmla="*/ 1329950 w 1906136"/>
                  <a:gd name="connsiteY1062" fmla="*/ 2188643 h 2468044"/>
                  <a:gd name="connsiteX1063" fmla="*/ 1329950 w 1906136"/>
                  <a:gd name="connsiteY1063" fmla="*/ 2192989 h 2468044"/>
                  <a:gd name="connsiteX1064" fmla="*/ 1337090 w 1906136"/>
                  <a:gd name="connsiteY1064" fmla="*/ 2190816 h 2468044"/>
                  <a:gd name="connsiteX1065" fmla="*/ 1340194 w 1906136"/>
                  <a:gd name="connsiteY1065" fmla="*/ 2186470 h 2468044"/>
                  <a:gd name="connsiteX1066" fmla="*/ 1342368 w 1906136"/>
                  <a:gd name="connsiteY1066" fmla="*/ 2183365 h 2468044"/>
                  <a:gd name="connsiteX1067" fmla="*/ 1345472 w 1906136"/>
                  <a:gd name="connsiteY1067" fmla="*/ 2179019 h 2468044"/>
                  <a:gd name="connsiteX1068" fmla="*/ 1349508 w 1906136"/>
                  <a:gd name="connsiteY1068" fmla="*/ 2175915 h 2468044"/>
                  <a:gd name="connsiteX1069" fmla="*/ 1349508 w 1906136"/>
                  <a:gd name="connsiteY1069" fmla="*/ 2179019 h 2468044"/>
                  <a:gd name="connsiteX1070" fmla="*/ 1354785 w 1906136"/>
                  <a:gd name="connsiteY1070" fmla="*/ 2179019 h 2468044"/>
                  <a:gd name="connsiteX1071" fmla="*/ 1345472 w 1906136"/>
                  <a:gd name="connsiteY1071" fmla="*/ 2215652 h 2468044"/>
                  <a:gd name="connsiteX1072" fmla="*/ 1334917 w 1906136"/>
                  <a:gd name="connsiteY1072" fmla="*/ 2215652 h 2468044"/>
                  <a:gd name="connsiteX1073" fmla="*/ 1327777 w 1906136"/>
                  <a:gd name="connsiteY1073" fmla="*/ 2234589 h 2468044"/>
                  <a:gd name="connsiteX1074" fmla="*/ 1320636 w 1906136"/>
                  <a:gd name="connsiteY1074" fmla="*/ 2256631 h 2468044"/>
                  <a:gd name="connsiteX1075" fmla="*/ 1315359 w 1906136"/>
                  <a:gd name="connsiteY1075" fmla="*/ 2279604 h 2468044"/>
                  <a:gd name="connsiteX1076" fmla="*/ 1313186 w 1906136"/>
                  <a:gd name="connsiteY1076" fmla="*/ 2305992 h 2468044"/>
                  <a:gd name="connsiteX1077" fmla="*/ 1311012 w 1906136"/>
                  <a:gd name="connsiteY1077" fmla="*/ 2333311 h 2468044"/>
                  <a:gd name="connsiteX1078" fmla="*/ 1315048 w 1906136"/>
                  <a:gd name="connsiteY1078" fmla="*/ 2357525 h 2468044"/>
                  <a:gd name="connsiteX1079" fmla="*/ 1322189 w 1906136"/>
                  <a:gd name="connsiteY1079" fmla="*/ 2380499 h 2468044"/>
                  <a:gd name="connsiteX1080" fmla="*/ 1332744 w 1906136"/>
                  <a:gd name="connsiteY1080" fmla="*/ 2401609 h 2468044"/>
                  <a:gd name="connsiteX1081" fmla="*/ 1349508 w 1906136"/>
                  <a:gd name="connsiteY1081" fmla="*/ 2416200 h 2468044"/>
                  <a:gd name="connsiteX1082" fmla="*/ 1369376 w 1906136"/>
                  <a:gd name="connsiteY1082" fmla="*/ 2426755 h 2468044"/>
                  <a:gd name="connsiteX1083" fmla="*/ 1369376 w 1906136"/>
                  <a:gd name="connsiteY1083" fmla="*/ 2434206 h 2468044"/>
                  <a:gd name="connsiteX1084" fmla="*/ 1354785 w 1906136"/>
                  <a:gd name="connsiteY1084" fmla="*/ 2424892 h 2468044"/>
                  <a:gd name="connsiteX1085" fmla="*/ 1342368 w 1906136"/>
                  <a:gd name="connsiteY1085" fmla="*/ 2414337 h 2468044"/>
                  <a:gd name="connsiteX1086" fmla="*/ 1329950 w 1906136"/>
                  <a:gd name="connsiteY1086" fmla="*/ 2401609 h 2468044"/>
                  <a:gd name="connsiteX1087" fmla="*/ 1325914 w 1906136"/>
                  <a:gd name="connsiteY1087" fmla="*/ 2401609 h 2468044"/>
                  <a:gd name="connsiteX1088" fmla="*/ 1332123 w 1906136"/>
                  <a:gd name="connsiteY1088" fmla="*/ 2416200 h 2468044"/>
                  <a:gd name="connsiteX1089" fmla="*/ 1342678 w 1906136"/>
                  <a:gd name="connsiteY1089" fmla="*/ 2430791 h 2468044"/>
                  <a:gd name="connsiteX1090" fmla="*/ 1357269 w 1906136"/>
                  <a:gd name="connsiteY1090" fmla="*/ 2445382 h 2468044"/>
                  <a:gd name="connsiteX1091" fmla="*/ 1374033 w 1906136"/>
                  <a:gd name="connsiteY1091" fmla="*/ 2458110 h 2468044"/>
                  <a:gd name="connsiteX1092" fmla="*/ 1389555 w 1906136"/>
                  <a:gd name="connsiteY1092" fmla="*/ 2466492 h 2468044"/>
                  <a:gd name="connsiteX1093" fmla="*/ 1406319 w 1906136"/>
                  <a:gd name="connsiteY1093" fmla="*/ 2470838 h 2468044"/>
                  <a:gd name="connsiteX1094" fmla="*/ 1423083 w 1906136"/>
                  <a:gd name="connsiteY1094" fmla="*/ 2466492 h 2468044"/>
                  <a:gd name="connsiteX1095" fmla="*/ 1426188 w 1906136"/>
                  <a:gd name="connsiteY1095" fmla="*/ 2465561 h 2468044"/>
                  <a:gd name="connsiteX1096" fmla="*/ 1428361 w 1906136"/>
                  <a:gd name="connsiteY1096" fmla="*/ 2463388 h 2468044"/>
                  <a:gd name="connsiteX1097" fmla="*/ 1430534 w 1906136"/>
                  <a:gd name="connsiteY1097" fmla="*/ 2463388 h 2468044"/>
                  <a:gd name="connsiteX1098" fmla="*/ 1430534 w 1906136"/>
                  <a:gd name="connsiteY1098" fmla="*/ 2461214 h 2468044"/>
                  <a:gd name="connsiteX1099" fmla="*/ 1432707 w 1906136"/>
                  <a:gd name="connsiteY1099" fmla="*/ 2460283 h 2468044"/>
                  <a:gd name="connsiteX1100" fmla="*/ 1435812 w 1906136"/>
                  <a:gd name="connsiteY1100" fmla="*/ 2458110 h 2468044"/>
                  <a:gd name="connsiteX1101" fmla="*/ 1432707 w 1906136"/>
                  <a:gd name="connsiteY1101" fmla="*/ 2453764 h 2468044"/>
                  <a:gd name="connsiteX1102" fmla="*/ 1432707 w 1906136"/>
                  <a:gd name="connsiteY1102" fmla="*/ 2452832 h 2468044"/>
                  <a:gd name="connsiteX1103" fmla="*/ 1432707 w 1906136"/>
                  <a:gd name="connsiteY1103" fmla="*/ 2452832 h 2468044"/>
                  <a:gd name="connsiteX1104" fmla="*/ 1432707 w 1906136"/>
                  <a:gd name="connsiteY1104" fmla="*/ 2450659 h 2468044"/>
                  <a:gd name="connsiteX1105" fmla="*/ 1428671 w 1906136"/>
                  <a:gd name="connsiteY1105" fmla="*/ 2450659 h 2468044"/>
                  <a:gd name="connsiteX1106" fmla="*/ 1427740 w 1906136"/>
                  <a:gd name="connsiteY1106" fmla="*/ 2450659 h 2468044"/>
                  <a:gd name="connsiteX1107" fmla="*/ 1421531 w 1906136"/>
                  <a:gd name="connsiteY1107" fmla="*/ 2450659 h 2468044"/>
                  <a:gd name="connsiteX1108" fmla="*/ 1420600 w 1906136"/>
                  <a:gd name="connsiteY1108" fmla="*/ 2439173 h 2468044"/>
                  <a:gd name="connsiteX1109" fmla="*/ 1418427 w 1906136"/>
                  <a:gd name="connsiteY1109" fmla="*/ 2426444 h 2468044"/>
                  <a:gd name="connsiteX1110" fmla="*/ 1416254 w 1906136"/>
                  <a:gd name="connsiteY1110" fmla="*/ 2415889 h 2468044"/>
                  <a:gd name="connsiteX1111" fmla="*/ 1413149 w 1906136"/>
                  <a:gd name="connsiteY1111" fmla="*/ 2406576 h 2468044"/>
                  <a:gd name="connsiteX1112" fmla="*/ 1410976 w 1906136"/>
                  <a:gd name="connsiteY1112" fmla="*/ 2404403 h 2468044"/>
                  <a:gd name="connsiteX1113" fmla="*/ 1410976 w 1906136"/>
                  <a:gd name="connsiteY1113" fmla="*/ 2402230 h 2468044"/>
                  <a:gd name="connsiteX1114" fmla="*/ 1408803 w 1906136"/>
                  <a:gd name="connsiteY1114" fmla="*/ 2402230 h 2468044"/>
                  <a:gd name="connsiteX1115" fmla="*/ 1405698 w 1906136"/>
                  <a:gd name="connsiteY1115" fmla="*/ 2401298 h 2468044"/>
                  <a:gd name="connsiteX1116" fmla="*/ 1396385 w 1906136"/>
                  <a:gd name="connsiteY1116" fmla="*/ 2414027 h 2468044"/>
                  <a:gd name="connsiteX1117" fmla="*/ 1384899 w 1906136"/>
                  <a:gd name="connsiteY1117" fmla="*/ 2426755 h 2468044"/>
                  <a:gd name="connsiteX1118" fmla="*/ 1384899 w 1906136"/>
                  <a:gd name="connsiteY1118" fmla="*/ 2431101 h 2468044"/>
                  <a:gd name="connsiteX1119" fmla="*/ 1381794 w 1906136"/>
                  <a:gd name="connsiteY1119" fmla="*/ 2431101 h 2468044"/>
                  <a:gd name="connsiteX1120" fmla="*/ 1381794 w 1906136"/>
                  <a:gd name="connsiteY1120" fmla="*/ 2424892 h 2468044"/>
                  <a:gd name="connsiteX1121" fmla="*/ 1381794 w 1906136"/>
                  <a:gd name="connsiteY1121" fmla="*/ 2421788 h 2468044"/>
                  <a:gd name="connsiteX1122" fmla="*/ 1383967 w 1906136"/>
                  <a:gd name="connsiteY1122" fmla="*/ 2417442 h 2468044"/>
                  <a:gd name="connsiteX1123" fmla="*/ 1384899 w 1906136"/>
                  <a:gd name="connsiteY1123" fmla="*/ 2414337 h 2468044"/>
                  <a:gd name="connsiteX1124" fmla="*/ 1394212 w 1906136"/>
                  <a:gd name="connsiteY1124" fmla="*/ 2402851 h 2468044"/>
                  <a:gd name="connsiteX1125" fmla="*/ 1406630 w 1906136"/>
                  <a:gd name="connsiteY1125" fmla="*/ 2392295 h 2468044"/>
                  <a:gd name="connsiteX1126" fmla="*/ 1420289 w 1906136"/>
                  <a:gd name="connsiteY1126" fmla="*/ 2384845 h 2468044"/>
                  <a:gd name="connsiteX1127" fmla="*/ 1428671 w 1906136"/>
                  <a:gd name="connsiteY1127" fmla="*/ 2382672 h 2468044"/>
                  <a:gd name="connsiteX1128" fmla="*/ 1427740 w 1906136"/>
                  <a:gd name="connsiteY1128" fmla="*/ 2373358 h 2468044"/>
                  <a:gd name="connsiteX1129" fmla="*/ 1423704 w 1906136"/>
                  <a:gd name="connsiteY1129" fmla="*/ 2368081 h 2468044"/>
                  <a:gd name="connsiteX1130" fmla="*/ 1418427 w 1906136"/>
                  <a:gd name="connsiteY1130" fmla="*/ 2362803 h 2468044"/>
                  <a:gd name="connsiteX1131" fmla="*/ 1413149 w 1906136"/>
                  <a:gd name="connsiteY1131" fmla="*/ 2357525 h 2468044"/>
                  <a:gd name="connsiteX1132" fmla="*/ 1418427 w 1906136"/>
                  <a:gd name="connsiteY1132" fmla="*/ 2340761 h 2468044"/>
                  <a:gd name="connsiteX1133" fmla="*/ 1427740 w 1906136"/>
                  <a:gd name="connsiteY1133" fmla="*/ 2322756 h 2468044"/>
                  <a:gd name="connsiteX1134" fmla="*/ 1440158 w 1906136"/>
                  <a:gd name="connsiteY1134" fmla="*/ 2303818 h 2468044"/>
                  <a:gd name="connsiteX1135" fmla="*/ 1454749 w 1906136"/>
                  <a:gd name="connsiteY1135" fmla="*/ 2289227 h 2468044"/>
                  <a:gd name="connsiteX1136" fmla="*/ 1469340 w 1906136"/>
                  <a:gd name="connsiteY1136" fmla="*/ 2281777 h 2468044"/>
                  <a:gd name="connsiteX1137" fmla="*/ 1472444 w 1906136"/>
                  <a:gd name="connsiteY1137" fmla="*/ 2269048 h 2468044"/>
                  <a:gd name="connsiteX1138" fmla="*/ 1467167 w 1906136"/>
                  <a:gd name="connsiteY1138" fmla="*/ 2264702 h 2468044"/>
                  <a:gd name="connsiteX1139" fmla="*/ 1461889 w 1906136"/>
                  <a:gd name="connsiteY1139" fmla="*/ 2261598 h 2468044"/>
                  <a:gd name="connsiteX1140" fmla="*/ 1455680 w 1906136"/>
                  <a:gd name="connsiteY1140" fmla="*/ 2258493 h 2468044"/>
                  <a:gd name="connsiteX1141" fmla="*/ 1452576 w 1906136"/>
                  <a:gd name="connsiteY1141" fmla="*/ 2252284 h 2468044"/>
                  <a:gd name="connsiteX1142" fmla="*/ 1448540 w 1906136"/>
                  <a:gd name="connsiteY1142" fmla="*/ 2244834 h 2468044"/>
                  <a:gd name="connsiteX1143" fmla="*/ 1448540 w 1906136"/>
                  <a:gd name="connsiteY1143" fmla="*/ 2243902 h 2468044"/>
                  <a:gd name="connsiteX1144" fmla="*/ 1447609 w 1906136"/>
                  <a:gd name="connsiteY1144" fmla="*/ 2241729 h 2468044"/>
                  <a:gd name="connsiteX1145" fmla="*/ 1448540 w 1906136"/>
                  <a:gd name="connsiteY1145" fmla="*/ 2239556 h 2468044"/>
                  <a:gd name="connsiteX1146" fmla="*/ 1448540 w 1906136"/>
                  <a:gd name="connsiteY1146" fmla="*/ 2237383 h 2468044"/>
                  <a:gd name="connsiteX1147" fmla="*/ 1448540 w 1906136"/>
                  <a:gd name="connsiteY1147" fmla="*/ 2234279 h 2468044"/>
                  <a:gd name="connsiteX1148" fmla="*/ 1448540 w 1906136"/>
                  <a:gd name="connsiteY1148" fmla="*/ 2229001 h 2468044"/>
                  <a:gd name="connsiteX1149" fmla="*/ 1454749 w 1906136"/>
                  <a:gd name="connsiteY1149" fmla="*/ 2229001 h 2468044"/>
                  <a:gd name="connsiteX1150" fmla="*/ 1460026 w 1906136"/>
                  <a:gd name="connsiteY1150" fmla="*/ 2226828 h 2468044"/>
                  <a:gd name="connsiteX1151" fmla="*/ 1462200 w 1906136"/>
                  <a:gd name="connsiteY1151" fmla="*/ 2226828 h 2468044"/>
                  <a:gd name="connsiteX1152" fmla="*/ 1465304 w 1906136"/>
                  <a:gd name="connsiteY1152" fmla="*/ 2224655 h 2468044"/>
                  <a:gd name="connsiteX1153" fmla="*/ 1469340 w 1906136"/>
                  <a:gd name="connsiteY1153" fmla="*/ 2214100 h 2468044"/>
                  <a:gd name="connsiteX1154" fmla="*/ 1472444 w 1906136"/>
                  <a:gd name="connsiteY1154" fmla="*/ 2202613 h 2468044"/>
                  <a:gd name="connsiteX1155" fmla="*/ 1477722 w 1906136"/>
                  <a:gd name="connsiteY1155" fmla="*/ 2192058 h 2468044"/>
                  <a:gd name="connsiteX1156" fmla="*/ 1479895 w 1906136"/>
                  <a:gd name="connsiteY1156" fmla="*/ 2185849 h 2468044"/>
                  <a:gd name="connsiteX1157" fmla="*/ 1483931 w 1906136"/>
                  <a:gd name="connsiteY1157" fmla="*/ 2184918 h 2468044"/>
                  <a:gd name="connsiteX1158" fmla="*/ 1489208 w 1906136"/>
                  <a:gd name="connsiteY1158" fmla="*/ 2182745 h 2468044"/>
                  <a:gd name="connsiteX1159" fmla="*/ 1494486 w 1906136"/>
                  <a:gd name="connsiteY1159" fmla="*/ 2180571 h 2468044"/>
                  <a:gd name="connsiteX1160" fmla="*/ 1501626 w 1906136"/>
                  <a:gd name="connsiteY1160" fmla="*/ 2178398 h 2468044"/>
                  <a:gd name="connsiteX1161" fmla="*/ 1498522 w 1906136"/>
                  <a:gd name="connsiteY1161" fmla="*/ 2173121 h 2468044"/>
                  <a:gd name="connsiteX1162" fmla="*/ 1496349 w 1906136"/>
                  <a:gd name="connsiteY1162" fmla="*/ 2170016 h 2468044"/>
                  <a:gd name="connsiteX1163" fmla="*/ 1492313 w 1906136"/>
                  <a:gd name="connsiteY1163" fmla="*/ 2165670 h 2468044"/>
                  <a:gd name="connsiteX1164" fmla="*/ 1489208 w 1906136"/>
                  <a:gd name="connsiteY1164" fmla="*/ 2163497 h 2468044"/>
                  <a:gd name="connsiteX1165" fmla="*/ 1485173 w 1906136"/>
                  <a:gd name="connsiteY1165" fmla="*/ 2162566 h 2468044"/>
                  <a:gd name="connsiteX1166" fmla="*/ 1479895 w 1906136"/>
                  <a:gd name="connsiteY1166" fmla="*/ 2158219 h 2468044"/>
                  <a:gd name="connsiteX1167" fmla="*/ 1472755 w 1906136"/>
                  <a:gd name="connsiteY1167" fmla="*/ 2155115 h 2468044"/>
                  <a:gd name="connsiteX1168" fmla="*/ 1472755 w 1906136"/>
                  <a:gd name="connsiteY1168" fmla="*/ 2147664 h 2468044"/>
                  <a:gd name="connsiteX1169" fmla="*/ 1487346 w 1906136"/>
                  <a:gd name="connsiteY1169" fmla="*/ 2145491 h 2468044"/>
                  <a:gd name="connsiteX1170" fmla="*/ 1501937 w 1906136"/>
                  <a:gd name="connsiteY1170" fmla="*/ 2145491 h 2468044"/>
                  <a:gd name="connsiteX1171" fmla="*/ 1513423 w 1906136"/>
                  <a:gd name="connsiteY1171" fmla="*/ 2143318 h 2468044"/>
                  <a:gd name="connsiteX1172" fmla="*/ 1521805 w 1906136"/>
                  <a:gd name="connsiteY1172" fmla="*/ 2143318 h 2468044"/>
                  <a:gd name="connsiteX1173" fmla="*/ 1520874 w 1906136"/>
                  <a:gd name="connsiteY1173" fmla="*/ 2135867 h 2468044"/>
                  <a:gd name="connsiteX1174" fmla="*/ 1520874 w 1906136"/>
                  <a:gd name="connsiteY1174" fmla="*/ 2132763 h 2468044"/>
                  <a:gd name="connsiteX1175" fmla="*/ 1520874 w 1906136"/>
                  <a:gd name="connsiteY1175" fmla="*/ 2129037 h 2468044"/>
                  <a:gd name="connsiteX1176" fmla="*/ 1520874 w 1906136"/>
                  <a:gd name="connsiteY1176" fmla="*/ 2128106 h 2468044"/>
                  <a:gd name="connsiteX1177" fmla="*/ 1521805 w 1906136"/>
                  <a:gd name="connsiteY1177" fmla="*/ 2123760 h 2468044"/>
                  <a:gd name="connsiteX1178" fmla="*/ 1521805 w 1906136"/>
                  <a:gd name="connsiteY1178" fmla="*/ 2116309 h 2468044"/>
                  <a:gd name="connsiteX1179" fmla="*/ 1521805 w 1906136"/>
                  <a:gd name="connsiteY1179" fmla="*/ 2108858 h 2468044"/>
                  <a:gd name="connsiteX1180" fmla="*/ 1523978 w 1906136"/>
                  <a:gd name="connsiteY1180" fmla="*/ 2103581 h 2468044"/>
                  <a:gd name="connsiteX1181" fmla="*/ 1526151 w 1906136"/>
                  <a:gd name="connsiteY1181" fmla="*/ 2099235 h 2468044"/>
                  <a:gd name="connsiteX1182" fmla="*/ 1553160 w 1906136"/>
                  <a:gd name="connsiteY1182" fmla="*/ 2091784 h 2468044"/>
                  <a:gd name="connsiteX1183" fmla="*/ 1585447 w 1906136"/>
                  <a:gd name="connsiteY1183" fmla="*/ 2090853 h 2468044"/>
                  <a:gd name="connsiteX1184" fmla="*/ 1587620 w 1906136"/>
                  <a:gd name="connsiteY1184" fmla="*/ 2076262 h 2468044"/>
                  <a:gd name="connsiteX1185" fmla="*/ 1589793 w 1906136"/>
                  <a:gd name="connsiteY1185" fmla="*/ 2062602 h 2468044"/>
                  <a:gd name="connsiteX1186" fmla="*/ 1587620 w 1906136"/>
                  <a:gd name="connsiteY1186" fmla="*/ 2052047 h 2468044"/>
                  <a:gd name="connsiteX1187" fmla="*/ 1582342 w 1906136"/>
                  <a:gd name="connsiteY1187" fmla="*/ 2041492 h 2468044"/>
                  <a:gd name="connsiteX1188" fmla="*/ 1569924 w 1906136"/>
                  <a:gd name="connsiteY1188" fmla="*/ 2034041 h 2468044"/>
                  <a:gd name="connsiteX1189" fmla="*/ 1569924 w 1906136"/>
                  <a:gd name="connsiteY1189" fmla="*/ 2026590 h 2468044"/>
                  <a:gd name="connsiteX1190" fmla="*/ 1592897 w 1906136"/>
                  <a:gd name="connsiteY1190" fmla="*/ 2031868 h 2468044"/>
                  <a:gd name="connsiteX1191" fmla="*/ 1618975 w 1906136"/>
                  <a:gd name="connsiteY1191" fmla="*/ 2037145 h 2468044"/>
                  <a:gd name="connsiteX1192" fmla="*/ 1631393 w 1906136"/>
                  <a:gd name="connsiteY1192" fmla="*/ 2022554 h 2468044"/>
                  <a:gd name="connsiteX1193" fmla="*/ 1642879 w 1906136"/>
                  <a:gd name="connsiteY1193" fmla="*/ 2009826 h 2468044"/>
                  <a:gd name="connsiteX1194" fmla="*/ 1653434 w 1906136"/>
                  <a:gd name="connsiteY1194" fmla="*/ 1995235 h 2468044"/>
                  <a:gd name="connsiteX1195" fmla="*/ 1662747 w 1906136"/>
                  <a:gd name="connsiteY1195" fmla="*/ 1973194 h 2468044"/>
                  <a:gd name="connsiteX1196" fmla="*/ 1663679 w 1906136"/>
                  <a:gd name="connsiteY1196" fmla="*/ 1973194 h 2468044"/>
                  <a:gd name="connsiteX1197" fmla="*/ 1665852 w 1906136"/>
                  <a:gd name="connsiteY1197" fmla="*/ 1971020 h 2468044"/>
                  <a:gd name="connsiteX1198" fmla="*/ 1668025 w 1906136"/>
                  <a:gd name="connsiteY1198" fmla="*/ 1971020 h 2468044"/>
                  <a:gd name="connsiteX1199" fmla="*/ 1670198 w 1906136"/>
                  <a:gd name="connsiteY1199" fmla="*/ 1968847 h 2468044"/>
                  <a:gd name="connsiteX1200" fmla="*/ 1671130 w 1906136"/>
                  <a:gd name="connsiteY1200" fmla="*/ 1973194 h 2468044"/>
                  <a:gd name="connsiteX1201" fmla="*/ 1673303 w 1906136"/>
                  <a:gd name="connsiteY1201" fmla="*/ 1978471 h 2468044"/>
                  <a:gd name="connsiteX1202" fmla="*/ 1673303 w 1906136"/>
                  <a:gd name="connsiteY1202" fmla="*/ 1982817 h 2468044"/>
                  <a:gd name="connsiteX1203" fmla="*/ 1673303 w 1906136"/>
                  <a:gd name="connsiteY1203" fmla="*/ 1990268 h 2468044"/>
                  <a:gd name="connsiteX1204" fmla="*/ 1678580 w 1906136"/>
                  <a:gd name="connsiteY1204" fmla="*/ 1990268 h 2468044"/>
                  <a:gd name="connsiteX1205" fmla="*/ 1685721 w 1906136"/>
                  <a:gd name="connsiteY1205" fmla="*/ 1969158 h 2468044"/>
                  <a:gd name="connsiteX1206" fmla="*/ 1692861 w 1906136"/>
                  <a:gd name="connsiteY1206" fmla="*/ 1953325 h 2468044"/>
                  <a:gd name="connsiteX1207" fmla="*/ 1700001 w 1906136"/>
                  <a:gd name="connsiteY1207" fmla="*/ 1936561 h 2468044"/>
                  <a:gd name="connsiteX1208" fmla="*/ 1704037 w 1906136"/>
                  <a:gd name="connsiteY1208" fmla="*/ 1916692 h 2468044"/>
                  <a:gd name="connsiteX1209" fmla="*/ 1706210 w 1906136"/>
                  <a:gd name="connsiteY1209" fmla="*/ 1892478 h 2468044"/>
                  <a:gd name="connsiteX1210" fmla="*/ 1718628 w 1906136"/>
                  <a:gd name="connsiteY1210" fmla="*/ 1892478 h 2468044"/>
                  <a:gd name="connsiteX1211" fmla="*/ 1716455 w 1906136"/>
                  <a:gd name="connsiteY1211" fmla="*/ 1887200 h 2468044"/>
                  <a:gd name="connsiteX1212" fmla="*/ 1714282 w 1906136"/>
                  <a:gd name="connsiteY1212" fmla="*/ 1881923 h 2468044"/>
                  <a:gd name="connsiteX1213" fmla="*/ 1714282 w 1906136"/>
                  <a:gd name="connsiteY1213" fmla="*/ 1877576 h 2468044"/>
                  <a:gd name="connsiteX1214" fmla="*/ 1714282 w 1906136"/>
                  <a:gd name="connsiteY1214" fmla="*/ 1874472 h 2468044"/>
                  <a:gd name="connsiteX1215" fmla="*/ 1718317 w 1906136"/>
                  <a:gd name="connsiteY1215" fmla="*/ 1868263 h 2468044"/>
                  <a:gd name="connsiteX1216" fmla="*/ 1727631 w 1906136"/>
                  <a:gd name="connsiteY1216" fmla="*/ 1857708 h 2468044"/>
                  <a:gd name="connsiteX1217" fmla="*/ 1742222 w 1906136"/>
                  <a:gd name="connsiteY1217" fmla="*/ 1852430 h 2468044"/>
                  <a:gd name="connsiteX1218" fmla="*/ 1757744 w 1906136"/>
                  <a:gd name="connsiteY1218" fmla="*/ 1848084 h 2468044"/>
                  <a:gd name="connsiteX1219" fmla="*/ 1774508 w 1906136"/>
                  <a:gd name="connsiteY1219" fmla="*/ 1847153 h 2468044"/>
                  <a:gd name="connsiteX1220" fmla="*/ 1791272 w 1906136"/>
                  <a:gd name="connsiteY1220" fmla="*/ 1844979 h 2468044"/>
                  <a:gd name="connsiteX1221" fmla="*/ 1801827 w 1906136"/>
                  <a:gd name="connsiteY1221" fmla="*/ 1840633 h 2468044"/>
                  <a:gd name="connsiteX1222" fmla="*/ 1807105 w 1906136"/>
                  <a:gd name="connsiteY1222" fmla="*/ 1833183 h 2468044"/>
                  <a:gd name="connsiteX1223" fmla="*/ 1816418 w 1906136"/>
                  <a:gd name="connsiteY1223" fmla="*/ 1820454 h 2468044"/>
                  <a:gd name="connsiteX1224" fmla="*/ 1825732 w 1906136"/>
                  <a:gd name="connsiteY1224" fmla="*/ 1803690 h 2468044"/>
                  <a:gd name="connsiteX1225" fmla="*/ 1835045 w 1906136"/>
                  <a:gd name="connsiteY1225" fmla="*/ 1787857 h 2468044"/>
                  <a:gd name="connsiteX1226" fmla="*/ 1842185 w 1906136"/>
                  <a:gd name="connsiteY1226" fmla="*/ 1773267 h 2468044"/>
                  <a:gd name="connsiteX1227" fmla="*/ 1845290 w 1906136"/>
                  <a:gd name="connsiteY1227" fmla="*/ 1763953 h 2468044"/>
                  <a:gd name="connsiteX1228" fmla="*/ 1847463 w 1906136"/>
                  <a:gd name="connsiteY1228" fmla="*/ 1749362 h 2468044"/>
                  <a:gd name="connsiteX1229" fmla="*/ 1843427 w 1906136"/>
                  <a:gd name="connsiteY1229" fmla="*/ 1732598 h 2468044"/>
                  <a:gd name="connsiteX1230" fmla="*/ 1842496 w 1906136"/>
                  <a:gd name="connsiteY1230" fmla="*/ 1718007 h 2468044"/>
                  <a:gd name="connsiteX1231" fmla="*/ 1842496 w 1906136"/>
                  <a:gd name="connsiteY1231" fmla="*/ 1707452 h 2468044"/>
                  <a:gd name="connsiteX1232" fmla="*/ 1850878 w 1906136"/>
                  <a:gd name="connsiteY1232" fmla="*/ 1690688 h 2468044"/>
                  <a:gd name="connsiteX1233" fmla="*/ 1863296 w 1906136"/>
                  <a:gd name="connsiteY1233" fmla="*/ 1668646 h 2468044"/>
                  <a:gd name="connsiteX1234" fmla="*/ 1877887 w 1906136"/>
                  <a:gd name="connsiteY1234" fmla="*/ 1646605 h 2468044"/>
                  <a:gd name="connsiteX1235" fmla="*/ 1892477 w 1906136"/>
                  <a:gd name="connsiteY1235" fmla="*/ 1626736 h 2468044"/>
                  <a:gd name="connsiteX1236" fmla="*/ 1906137 w 1906136"/>
                  <a:gd name="connsiteY1236" fmla="*/ 1609972 h 2468044"/>
                  <a:gd name="connsiteX1237" fmla="*/ 1903964 w 1906136"/>
                  <a:gd name="connsiteY1237" fmla="*/ 1601590 h 2468044"/>
                  <a:gd name="connsiteX1238" fmla="*/ 1901480 w 1906136"/>
                  <a:gd name="connsiteY1238" fmla="*/ 1594450 h 2468044"/>
                  <a:gd name="connsiteX1239" fmla="*/ 1340815 w 1906136"/>
                  <a:gd name="connsiteY1239" fmla="*/ 768043 h 2468044"/>
                  <a:gd name="connsiteX1240" fmla="*/ 1342988 w 1906136"/>
                  <a:gd name="connsiteY1240" fmla="*/ 765870 h 2468044"/>
                  <a:gd name="connsiteX1241" fmla="*/ 1345162 w 1906136"/>
                  <a:gd name="connsiteY1241" fmla="*/ 763697 h 2468044"/>
                  <a:gd name="connsiteX1242" fmla="*/ 1348266 w 1906136"/>
                  <a:gd name="connsiteY1242" fmla="*/ 760592 h 2468044"/>
                  <a:gd name="connsiteX1243" fmla="*/ 1350439 w 1906136"/>
                  <a:gd name="connsiteY1243" fmla="*/ 756246 h 2468044"/>
                  <a:gd name="connsiteX1244" fmla="*/ 1353544 w 1906136"/>
                  <a:gd name="connsiteY1244" fmla="*/ 756246 h 2468044"/>
                  <a:gd name="connsiteX1245" fmla="*/ 1352612 w 1906136"/>
                  <a:gd name="connsiteY1245" fmla="*/ 760592 h 2468044"/>
                  <a:gd name="connsiteX1246" fmla="*/ 1350439 w 1906136"/>
                  <a:gd name="connsiteY1246" fmla="*/ 762765 h 2468044"/>
                  <a:gd name="connsiteX1247" fmla="*/ 1348266 w 1906136"/>
                  <a:gd name="connsiteY1247" fmla="*/ 765870 h 2468044"/>
                  <a:gd name="connsiteX1248" fmla="*/ 1348266 w 1906136"/>
                  <a:gd name="connsiteY1248" fmla="*/ 768043 h 2468044"/>
                  <a:gd name="connsiteX1249" fmla="*/ 1347335 w 1906136"/>
                  <a:gd name="connsiteY1249" fmla="*/ 773320 h 2468044"/>
                  <a:gd name="connsiteX1250" fmla="*/ 1343299 w 1906136"/>
                  <a:gd name="connsiteY1250" fmla="*/ 771147 h 2468044"/>
                  <a:gd name="connsiteX1251" fmla="*/ 1341126 w 1906136"/>
                  <a:gd name="connsiteY1251" fmla="*/ 770216 h 2468044"/>
                  <a:gd name="connsiteX1252" fmla="*/ 1341126 w 1906136"/>
                  <a:gd name="connsiteY1252" fmla="*/ 768043 h 2468044"/>
                  <a:gd name="connsiteX1253" fmla="*/ 1108602 w 1906136"/>
                  <a:gd name="connsiteY1253" fmla="*/ 713094 h 2468044"/>
                  <a:gd name="connsiteX1254" fmla="*/ 1117915 w 1906136"/>
                  <a:gd name="connsiteY1254" fmla="*/ 701608 h 2468044"/>
                  <a:gd name="connsiteX1255" fmla="*/ 1126297 w 1906136"/>
                  <a:gd name="connsiteY1255" fmla="*/ 688879 h 2468044"/>
                  <a:gd name="connsiteX1256" fmla="*/ 1144924 w 1906136"/>
                  <a:gd name="connsiteY1256" fmla="*/ 691052 h 2468044"/>
                  <a:gd name="connsiteX1257" fmla="*/ 1159515 w 1906136"/>
                  <a:gd name="connsiteY1257" fmla="*/ 698503 h 2468044"/>
                  <a:gd name="connsiteX1258" fmla="*/ 1167897 w 1906136"/>
                  <a:gd name="connsiteY1258" fmla="*/ 705954 h 2468044"/>
                  <a:gd name="connsiteX1259" fmla="*/ 1175037 w 1906136"/>
                  <a:gd name="connsiteY1259" fmla="*/ 716509 h 2468044"/>
                  <a:gd name="connsiteX1260" fmla="*/ 1181246 w 1906136"/>
                  <a:gd name="connsiteY1260" fmla="*/ 727995 h 2468044"/>
                  <a:gd name="connsiteX1261" fmla="*/ 1189628 w 1906136"/>
                  <a:gd name="connsiteY1261" fmla="*/ 736377 h 2468044"/>
                  <a:gd name="connsiteX1262" fmla="*/ 1203288 w 1906136"/>
                  <a:gd name="connsiteY1262" fmla="*/ 746001 h 2468044"/>
                  <a:gd name="connsiteX1263" fmla="*/ 1211670 w 1906136"/>
                  <a:gd name="connsiteY1263" fmla="*/ 749106 h 2468044"/>
                  <a:gd name="connsiteX1264" fmla="*/ 1218810 w 1906136"/>
                  <a:gd name="connsiteY1264" fmla="*/ 749106 h 2468044"/>
                  <a:gd name="connsiteX1265" fmla="*/ 1228124 w 1906136"/>
                  <a:gd name="connsiteY1265" fmla="*/ 751279 h 2468044"/>
                  <a:gd name="connsiteX1266" fmla="*/ 1237437 w 1906136"/>
                  <a:gd name="connsiteY1266" fmla="*/ 756556 h 2468044"/>
                  <a:gd name="connsiteX1267" fmla="*/ 1237437 w 1906136"/>
                  <a:gd name="connsiteY1267" fmla="*/ 766180 h 2468044"/>
                  <a:gd name="connsiteX1268" fmla="*/ 1235264 w 1906136"/>
                  <a:gd name="connsiteY1268" fmla="*/ 771458 h 2468044"/>
                  <a:gd name="connsiteX1269" fmla="*/ 1235264 w 1906136"/>
                  <a:gd name="connsiteY1269" fmla="*/ 775804 h 2468044"/>
                  <a:gd name="connsiteX1270" fmla="*/ 1233091 w 1906136"/>
                  <a:gd name="connsiteY1270" fmla="*/ 777977 h 2468044"/>
                  <a:gd name="connsiteX1271" fmla="*/ 1232159 w 1906136"/>
                  <a:gd name="connsiteY1271" fmla="*/ 778909 h 2468044"/>
                  <a:gd name="connsiteX1272" fmla="*/ 1229986 w 1906136"/>
                  <a:gd name="connsiteY1272" fmla="*/ 778909 h 2468044"/>
                  <a:gd name="connsiteX1273" fmla="*/ 1227813 w 1906136"/>
                  <a:gd name="connsiteY1273" fmla="*/ 778909 h 2468044"/>
                  <a:gd name="connsiteX1274" fmla="*/ 1225640 w 1906136"/>
                  <a:gd name="connsiteY1274" fmla="*/ 781082 h 2468044"/>
                  <a:gd name="connsiteX1275" fmla="*/ 1224709 w 1906136"/>
                  <a:gd name="connsiteY1275" fmla="*/ 783255 h 2468044"/>
                  <a:gd name="connsiteX1276" fmla="*/ 1222535 w 1906136"/>
                  <a:gd name="connsiteY1276" fmla="*/ 785428 h 2468044"/>
                  <a:gd name="connsiteX1277" fmla="*/ 1218500 w 1906136"/>
                  <a:gd name="connsiteY1277" fmla="*/ 795983 h 2468044"/>
                  <a:gd name="connsiteX1278" fmla="*/ 1220673 w 1906136"/>
                  <a:gd name="connsiteY1278" fmla="*/ 805607 h 2468044"/>
                  <a:gd name="connsiteX1279" fmla="*/ 1222846 w 1906136"/>
                  <a:gd name="connsiteY1279" fmla="*/ 810884 h 2468044"/>
                  <a:gd name="connsiteX1280" fmla="*/ 1222846 w 1906136"/>
                  <a:gd name="connsiteY1280" fmla="*/ 818335 h 2468044"/>
                  <a:gd name="connsiteX1281" fmla="*/ 1217568 w 1906136"/>
                  <a:gd name="connsiteY1281" fmla="*/ 827959 h 2468044"/>
                  <a:gd name="connsiteX1282" fmla="*/ 1218500 w 1906136"/>
                  <a:gd name="connsiteY1282" fmla="*/ 831063 h 2468044"/>
                  <a:gd name="connsiteX1283" fmla="*/ 1218500 w 1906136"/>
                  <a:gd name="connsiteY1283" fmla="*/ 833237 h 2468044"/>
                  <a:gd name="connsiteX1284" fmla="*/ 1218500 w 1906136"/>
                  <a:gd name="connsiteY1284" fmla="*/ 835410 h 2468044"/>
                  <a:gd name="connsiteX1285" fmla="*/ 1220673 w 1906136"/>
                  <a:gd name="connsiteY1285" fmla="*/ 837583 h 2468044"/>
                  <a:gd name="connsiteX1286" fmla="*/ 1222846 w 1906136"/>
                  <a:gd name="connsiteY1286" fmla="*/ 838514 h 2468044"/>
                  <a:gd name="connsiteX1287" fmla="*/ 1225950 w 1906136"/>
                  <a:gd name="connsiteY1287" fmla="*/ 837583 h 2468044"/>
                  <a:gd name="connsiteX1288" fmla="*/ 1237437 w 1906136"/>
                  <a:gd name="connsiteY1288" fmla="*/ 833237 h 2468044"/>
                  <a:gd name="connsiteX1289" fmla="*/ 1252959 w 1906136"/>
                  <a:gd name="connsiteY1289" fmla="*/ 825786 h 2468044"/>
                  <a:gd name="connsiteX1290" fmla="*/ 1269723 w 1906136"/>
                  <a:gd name="connsiteY1290" fmla="*/ 815231 h 2468044"/>
                  <a:gd name="connsiteX1291" fmla="*/ 1288350 w 1906136"/>
                  <a:gd name="connsiteY1291" fmla="*/ 805607 h 2468044"/>
                  <a:gd name="connsiteX1292" fmla="*/ 1302941 w 1906136"/>
                  <a:gd name="connsiteY1292" fmla="*/ 794120 h 2468044"/>
                  <a:gd name="connsiteX1293" fmla="*/ 1315359 w 1906136"/>
                  <a:gd name="connsiteY1293" fmla="*/ 786670 h 2468044"/>
                  <a:gd name="connsiteX1294" fmla="*/ 1322499 w 1906136"/>
                  <a:gd name="connsiteY1294" fmla="*/ 781392 h 2468044"/>
                  <a:gd name="connsiteX1295" fmla="*/ 1325603 w 1906136"/>
                  <a:gd name="connsiteY1295" fmla="*/ 783565 h 2468044"/>
                  <a:gd name="connsiteX1296" fmla="*/ 1327777 w 1906136"/>
                  <a:gd name="connsiteY1296" fmla="*/ 783565 h 2468044"/>
                  <a:gd name="connsiteX1297" fmla="*/ 1329950 w 1906136"/>
                  <a:gd name="connsiteY1297" fmla="*/ 783565 h 2468044"/>
                  <a:gd name="connsiteX1298" fmla="*/ 1332123 w 1906136"/>
                  <a:gd name="connsiteY1298" fmla="*/ 785738 h 2468044"/>
                  <a:gd name="connsiteX1299" fmla="*/ 1332123 w 1906136"/>
                  <a:gd name="connsiteY1299" fmla="*/ 786670 h 2468044"/>
                  <a:gd name="connsiteX1300" fmla="*/ 1333054 w 1906136"/>
                  <a:gd name="connsiteY1300" fmla="*/ 791016 h 2468044"/>
                  <a:gd name="connsiteX1301" fmla="*/ 1337090 w 1906136"/>
                  <a:gd name="connsiteY1301" fmla="*/ 791016 h 2468044"/>
                  <a:gd name="connsiteX1302" fmla="*/ 1329950 w 1906136"/>
                  <a:gd name="connsiteY1302" fmla="*/ 801571 h 2468044"/>
                  <a:gd name="connsiteX1303" fmla="*/ 1313186 w 1906136"/>
                  <a:gd name="connsiteY1303" fmla="*/ 811195 h 2468044"/>
                  <a:gd name="connsiteX1304" fmla="*/ 1295490 w 1906136"/>
                  <a:gd name="connsiteY1304" fmla="*/ 818646 h 2468044"/>
                  <a:gd name="connsiteX1305" fmla="*/ 1276863 w 1906136"/>
                  <a:gd name="connsiteY1305" fmla="*/ 826096 h 2468044"/>
                  <a:gd name="connsiteX1306" fmla="*/ 1259168 w 1906136"/>
                  <a:gd name="connsiteY1306" fmla="*/ 835720 h 2468044"/>
                  <a:gd name="connsiteX1307" fmla="*/ 1242404 w 1906136"/>
                  <a:gd name="connsiteY1307" fmla="*/ 845344 h 2468044"/>
                  <a:gd name="connsiteX1308" fmla="*/ 1233091 w 1906136"/>
                  <a:gd name="connsiteY1308" fmla="*/ 859004 h 2468044"/>
                  <a:gd name="connsiteX1309" fmla="*/ 1210118 w 1906136"/>
                  <a:gd name="connsiteY1309" fmla="*/ 855899 h 2468044"/>
                  <a:gd name="connsiteX1310" fmla="*/ 1207945 w 1906136"/>
                  <a:gd name="connsiteY1310" fmla="*/ 831684 h 2468044"/>
                  <a:gd name="connsiteX1311" fmla="*/ 1207945 w 1906136"/>
                  <a:gd name="connsiteY1311" fmla="*/ 809332 h 2468044"/>
                  <a:gd name="connsiteX1312" fmla="*/ 1207945 w 1906136"/>
                  <a:gd name="connsiteY1312" fmla="*/ 791326 h 2468044"/>
                  <a:gd name="connsiteX1313" fmla="*/ 1205771 w 1906136"/>
                  <a:gd name="connsiteY1313" fmla="*/ 771147 h 2468044"/>
                  <a:gd name="connsiteX1314" fmla="*/ 1193354 w 1906136"/>
                  <a:gd name="connsiteY1314" fmla="*/ 771147 h 2468044"/>
                  <a:gd name="connsiteX1315" fmla="*/ 1191180 w 1906136"/>
                  <a:gd name="connsiteY1315" fmla="*/ 778598 h 2468044"/>
                  <a:gd name="connsiteX1316" fmla="*/ 1185903 w 1906136"/>
                  <a:gd name="connsiteY1316" fmla="*/ 789153 h 2468044"/>
                  <a:gd name="connsiteX1317" fmla="*/ 1180625 w 1906136"/>
                  <a:gd name="connsiteY1317" fmla="*/ 801882 h 2468044"/>
                  <a:gd name="connsiteX1318" fmla="*/ 1174416 w 1906136"/>
                  <a:gd name="connsiteY1318" fmla="*/ 816783 h 2468044"/>
                  <a:gd name="connsiteX1319" fmla="*/ 1169139 w 1906136"/>
                  <a:gd name="connsiteY1319" fmla="*/ 828269 h 2468044"/>
                  <a:gd name="connsiteX1320" fmla="*/ 1166034 w 1906136"/>
                  <a:gd name="connsiteY1320" fmla="*/ 835720 h 2468044"/>
                  <a:gd name="connsiteX1321" fmla="*/ 1166034 w 1906136"/>
                  <a:gd name="connsiteY1321" fmla="*/ 838825 h 2468044"/>
                  <a:gd name="connsiteX1322" fmla="*/ 1159825 w 1906136"/>
                  <a:gd name="connsiteY1322" fmla="*/ 837893 h 2468044"/>
                  <a:gd name="connsiteX1323" fmla="*/ 1158894 w 1906136"/>
                  <a:gd name="connsiteY1323" fmla="*/ 835720 h 2468044"/>
                  <a:gd name="connsiteX1324" fmla="*/ 1156721 w 1906136"/>
                  <a:gd name="connsiteY1324" fmla="*/ 833547 h 2468044"/>
                  <a:gd name="connsiteX1325" fmla="*/ 1154548 w 1906136"/>
                  <a:gd name="connsiteY1325" fmla="*/ 831374 h 2468044"/>
                  <a:gd name="connsiteX1326" fmla="*/ 1154548 w 1906136"/>
                  <a:gd name="connsiteY1326" fmla="*/ 828269 h 2468044"/>
                  <a:gd name="connsiteX1327" fmla="*/ 1153306 w 1906136"/>
                  <a:gd name="connsiteY1327" fmla="*/ 822061 h 2468044"/>
                  <a:gd name="connsiteX1328" fmla="*/ 1153306 w 1906136"/>
                  <a:gd name="connsiteY1328" fmla="*/ 812747 h 2468044"/>
                  <a:gd name="connsiteX1329" fmla="*/ 1159515 w 1906136"/>
                  <a:gd name="connsiteY1329" fmla="*/ 797846 h 2468044"/>
                  <a:gd name="connsiteX1330" fmla="*/ 1166655 w 1906136"/>
                  <a:gd name="connsiteY1330" fmla="*/ 780771 h 2468044"/>
                  <a:gd name="connsiteX1331" fmla="*/ 1175037 w 1906136"/>
                  <a:gd name="connsiteY1331" fmla="*/ 768043 h 2468044"/>
                  <a:gd name="connsiteX1332" fmla="*/ 1182177 w 1906136"/>
                  <a:gd name="connsiteY1332" fmla="*/ 756556 h 2468044"/>
                  <a:gd name="connsiteX1333" fmla="*/ 1175037 w 1906136"/>
                  <a:gd name="connsiteY1333" fmla="*/ 748174 h 2468044"/>
                  <a:gd name="connsiteX1334" fmla="*/ 1167897 w 1906136"/>
                  <a:gd name="connsiteY1334" fmla="*/ 743828 h 2468044"/>
                  <a:gd name="connsiteX1335" fmla="*/ 1160757 w 1906136"/>
                  <a:gd name="connsiteY1335" fmla="*/ 740724 h 2468044"/>
                  <a:gd name="connsiteX1336" fmla="*/ 1152375 w 1906136"/>
                  <a:gd name="connsiteY1336" fmla="*/ 736377 h 2468044"/>
                  <a:gd name="connsiteX1337" fmla="*/ 1147097 w 1906136"/>
                  <a:gd name="connsiteY1337" fmla="*/ 723649 h 2468044"/>
                  <a:gd name="connsiteX1338" fmla="*/ 1137784 w 1906136"/>
                  <a:gd name="connsiteY1338" fmla="*/ 723649 h 2468044"/>
                  <a:gd name="connsiteX1339" fmla="*/ 1137784 w 1906136"/>
                  <a:gd name="connsiteY1339" fmla="*/ 728927 h 2468044"/>
                  <a:gd name="connsiteX1340" fmla="*/ 1135611 w 1906136"/>
                  <a:gd name="connsiteY1340" fmla="*/ 733273 h 2468044"/>
                  <a:gd name="connsiteX1341" fmla="*/ 1135611 w 1906136"/>
                  <a:gd name="connsiteY1341" fmla="*/ 738551 h 2468044"/>
                  <a:gd name="connsiteX1342" fmla="*/ 1133438 w 1906136"/>
                  <a:gd name="connsiteY1342" fmla="*/ 746001 h 2468044"/>
                  <a:gd name="connsiteX1343" fmla="*/ 1126297 w 1906136"/>
                  <a:gd name="connsiteY1343" fmla="*/ 736377 h 2468044"/>
                  <a:gd name="connsiteX1344" fmla="*/ 1121020 w 1906136"/>
                  <a:gd name="connsiteY1344" fmla="*/ 731100 h 2468044"/>
                  <a:gd name="connsiteX1345" fmla="*/ 1113879 w 1906136"/>
                  <a:gd name="connsiteY1345" fmla="*/ 727995 h 2468044"/>
                  <a:gd name="connsiteX1346" fmla="*/ 1103324 w 1906136"/>
                  <a:gd name="connsiteY1346" fmla="*/ 728927 h 2468044"/>
                  <a:gd name="connsiteX1347" fmla="*/ 1108602 w 1906136"/>
                  <a:gd name="connsiteY1347" fmla="*/ 713094 h 2468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</a:cxnLst>
                <a:rect l="l" t="t" r="r" b="b"/>
                <a:pathLst>
                  <a:path w="1906136" h="2468044">
                    <a:moveTo>
                      <a:pt x="1901480" y="1594450"/>
                    </a:moveTo>
                    <a:lnTo>
                      <a:pt x="1898376" y="1588241"/>
                    </a:lnTo>
                    <a:lnTo>
                      <a:pt x="1892167" y="1582963"/>
                    </a:lnTo>
                    <a:lnTo>
                      <a:pt x="1886889" y="1575513"/>
                    </a:lnTo>
                    <a:lnTo>
                      <a:pt x="1879749" y="1577686"/>
                    </a:lnTo>
                    <a:lnTo>
                      <a:pt x="1870436" y="1577686"/>
                    </a:lnTo>
                    <a:lnTo>
                      <a:pt x="1862054" y="1575513"/>
                    </a:lnTo>
                    <a:lnTo>
                      <a:pt x="1855845" y="1568062"/>
                    </a:lnTo>
                    <a:lnTo>
                      <a:pt x="1854913" y="1558748"/>
                    </a:lnTo>
                    <a:lnTo>
                      <a:pt x="1850878" y="1548193"/>
                    </a:lnTo>
                    <a:lnTo>
                      <a:pt x="1845600" y="1542916"/>
                    </a:lnTo>
                    <a:lnTo>
                      <a:pt x="1789410" y="1538569"/>
                    </a:lnTo>
                    <a:lnTo>
                      <a:pt x="1785374" y="1537638"/>
                    </a:lnTo>
                    <a:lnTo>
                      <a:pt x="1782269" y="1535465"/>
                    </a:lnTo>
                    <a:lnTo>
                      <a:pt x="1778233" y="1533292"/>
                    </a:lnTo>
                    <a:lnTo>
                      <a:pt x="1777302" y="1533292"/>
                    </a:lnTo>
                    <a:lnTo>
                      <a:pt x="1771093" y="1531119"/>
                    </a:lnTo>
                    <a:lnTo>
                      <a:pt x="1767989" y="1533292"/>
                    </a:lnTo>
                    <a:lnTo>
                      <a:pt x="1762711" y="1535465"/>
                    </a:lnTo>
                    <a:lnTo>
                      <a:pt x="1758675" y="1522737"/>
                    </a:lnTo>
                    <a:lnTo>
                      <a:pt x="1736944" y="1515286"/>
                    </a:lnTo>
                    <a:lnTo>
                      <a:pt x="1713971" y="1515286"/>
                    </a:lnTo>
                    <a:lnTo>
                      <a:pt x="1717075" y="1509077"/>
                    </a:lnTo>
                    <a:lnTo>
                      <a:pt x="1721111" y="1505973"/>
                    </a:lnTo>
                    <a:lnTo>
                      <a:pt x="1724216" y="1500695"/>
                    </a:lnTo>
                    <a:lnTo>
                      <a:pt x="1728252" y="1496349"/>
                    </a:lnTo>
                    <a:lnTo>
                      <a:pt x="1729183" y="1488898"/>
                    </a:lnTo>
                    <a:lnTo>
                      <a:pt x="1704037" y="1476170"/>
                    </a:lnTo>
                    <a:lnTo>
                      <a:pt x="1682306" y="1459406"/>
                    </a:lnTo>
                    <a:lnTo>
                      <a:pt x="1662437" y="1439537"/>
                    </a:lnTo>
                    <a:lnTo>
                      <a:pt x="1645673" y="1417496"/>
                    </a:lnTo>
                    <a:lnTo>
                      <a:pt x="1621769" y="1415322"/>
                    </a:lnTo>
                    <a:lnTo>
                      <a:pt x="1604073" y="1414391"/>
                    </a:lnTo>
                    <a:lnTo>
                      <a:pt x="1582342" y="1412218"/>
                    </a:lnTo>
                    <a:lnTo>
                      <a:pt x="1578306" y="1400732"/>
                    </a:lnTo>
                    <a:lnTo>
                      <a:pt x="1571166" y="1393281"/>
                    </a:lnTo>
                    <a:lnTo>
                      <a:pt x="1562784" y="1392350"/>
                    </a:lnTo>
                    <a:lnTo>
                      <a:pt x="1549124" y="1388003"/>
                    </a:lnTo>
                    <a:lnTo>
                      <a:pt x="1549124" y="1377448"/>
                    </a:lnTo>
                    <a:lnTo>
                      <a:pt x="1536707" y="1371239"/>
                    </a:lnTo>
                    <a:lnTo>
                      <a:pt x="1529566" y="1365962"/>
                    </a:lnTo>
                    <a:lnTo>
                      <a:pt x="1522426" y="1360684"/>
                    </a:lnTo>
                    <a:lnTo>
                      <a:pt x="1510008" y="1356338"/>
                    </a:lnTo>
                    <a:lnTo>
                      <a:pt x="1512181" y="1353233"/>
                    </a:lnTo>
                    <a:lnTo>
                      <a:pt x="1512181" y="1351060"/>
                    </a:lnTo>
                    <a:lnTo>
                      <a:pt x="1514354" y="1350129"/>
                    </a:lnTo>
                    <a:lnTo>
                      <a:pt x="1514354" y="1347956"/>
                    </a:lnTo>
                    <a:lnTo>
                      <a:pt x="1514354" y="1343609"/>
                    </a:lnTo>
                    <a:lnTo>
                      <a:pt x="1488277" y="1345783"/>
                    </a:lnTo>
                    <a:lnTo>
                      <a:pt x="1463131" y="1347956"/>
                    </a:lnTo>
                    <a:lnTo>
                      <a:pt x="1441400" y="1345783"/>
                    </a:lnTo>
                    <a:lnTo>
                      <a:pt x="1419668" y="1338332"/>
                    </a:lnTo>
                    <a:lnTo>
                      <a:pt x="1402904" y="1323741"/>
                    </a:lnTo>
                    <a:lnTo>
                      <a:pt x="1399800" y="1325914"/>
                    </a:lnTo>
                    <a:lnTo>
                      <a:pt x="1395764" y="1328087"/>
                    </a:lnTo>
                    <a:lnTo>
                      <a:pt x="1393591" y="1329019"/>
                    </a:lnTo>
                    <a:lnTo>
                      <a:pt x="1392660" y="1331192"/>
                    </a:lnTo>
                    <a:lnTo>
                      <a:pt x="1390487" y="1333365"/>
                    </a:lnTo>
                    <a:lnTo>
                      <a:pt x="1386451" y="1336469"/>
                    </a:lnTo>
                    <a:lnTo>
                      <a:pt x="1386451" y="1340815"/>
                    </a:lnTo>
                    <a:lnTo>
                      <a:pt x="1383346" y="1338642"/>
                    </a:lnTo>
                    <a:lnTo>
                      <a:pt x="1381173" y="1336469"/>
                    </a:lnTo>
                    <a:lnTo>
                      <a:pt x="1379000" y="1336469"/>
                    </a:lnTo>
                    <a:lnTo>
                      <a:pt x="1379000" y="1335538"/>
                    </a:lnTo>
                    <a:lnTo>
                      <a:pt x="1381173" y="1335538"/>
                    </a:lnTo>
                    <a:lnTo>
                      <a:pt x="1381173" y="1331192"/>
                    </a:lnTo>
                    <a:lnTo>
                      <a:pt x="1383346" y="1328087"/>
                    </a:lnTo>
                    <a:lnTo>
                      <a:pt x="1378069" y="1328087"/>
                    </a:lnTo>
                    <a:lnTo>
                      <a:pt x="1374033" y="1325914"/>
                    </a:lnTo>
                    <a:lnTo>
                      <a:pt x="1371860" y="1325914"/>
                    </a:lnTo>
                    <a:lnTo>
                      <a:pt x="1368755" y="1325914"/>
                    </a:lnTo>
                    <a:lnTo>
                      <a:pt x="1366582" y="1325914"/>
                    </a:lnTo>
                    <a:lnTo>
                      <a:pt x="1363478" y="1328087"/>
                    </a:lnTo>
                    <a:lnTo>
                      <a:pt x="1343609" y="1331192"/>
                    </a:lnTo>
                    <a:lnTo>
                      <a:pt x="1329950" y="1338642"/>
                    </a:lnTo>
                    <a:lnTo>
                      <a:pt x="1319395" y="1347956"/>
                    </a:lnTo>
                    <a:lnTo>
                      <a:pt x="1310081" y="1358511"/>
                    </a:lnTo>
                    <a:lnTo>
                      <a:pt x="1302941" y="1373102"/>
                    </a:lnTo>
                    <a:lnTo>
                      <a:pt x="1296111" y="1371550"/>
                    </a:lnTo>
                    <a:lnTo>
                      <a:pt x="1290833" y="1370618"/>
                    </a:lnTo>
                    <a:lnTo>
                      <a:pt x="1288660" y="1370618"/>
                    </a:lnTo>
                    <a:lnTo>
                      <a:pt x="1286798" y="1368445"/>
                    </a:lnTo>
                    <a:lnTo>
                      <a:pt x="1283693" y="1364099"/>
                    </a:lnTo>
                    <a:lnTo>
                      <a:pt x="1281520" y="1360994"/>
                    </a:lnTo>
                    <a:lnTo>
                      <a:pt x="1264756" y="1360994"/>
                    </a:lnTo>
                    <a:lnTo>
                      <a:pt x="1255443" y="1364099"/>
                    </a:lnTo>
                    <a:lnTo>
                      <a:pt x="1248302" y="1373412"/>
                    </a:lnTo>
                    <a:lnTo>
                      <a:pt x="1234643" y="1370308"/>
                    </a:lnTo>
                    <a:lnTo>
                      <a:pt x="1223156" y="1364099"/>
                    </a:lnTo>
                    <a:lnTo>
                      <a:pt x="1216016" y="1356648"/>
                    </a:lnTo>
                    <a:lnTo>
                      <a:pt x="1210739" y="1350439"/>
                    </a:lnTo>
                    <a:lnTo>
                      <a:pt x="1201425" y="1341126"/>
                    </a:lnTo>
                    <a:lnTo>
                      <a:pt x="1201425" y="1326535"/>
                    </a:lnTo>
                    <a:lnTo>
                      <a:pt x="1205461" y="1311944"/>
                    </a:lnTo>
                    <a:lnTo>
                      <a:pt x="1208565" y="1300457"/>
                    </a:lnTo>
                    <a:lnTo>
                      <a:pt x="1206392" y="1284625"/>
                    </a:lnTo>
                    <a:lnTo>
                      <a:pt x="1199252" y="1273138"/>
                    </a:lnTo>
                    <a:lnTo>
                      <a:pt x="1190870" y="1267861"/>
                    </a:lnTo>
                    <a:lnTo>
                      <a:pt x="1177210" y="1265688"/>
                    </a:lnTo>
                    <a:lnTo>
                      <a:pt x="1162619" y="1265688"/>
                    </a:lnTo>
                    <a:lnTo>
                      <a:pt x="1147097" y="1267861"/>
                    </a:lnTo>
                    <a:lnTo>
                      <a:pt x="1128470" y="1267861"/>
                    </a:lnTo>
                    <a:lnTo>
                      <a:pt x="1134679" y="1255132"/>
                    </a:lnTo>
                    <a:lnTo>
                      <a:pt x="1139957" y="1238368"/>
                    </a:lnTo>
                    <a:lnTo>
                      <a:pt x="1145234" y="1220362"/>
                    </a:lnTo>
                    <a:lnTo>
                      <a:pt x="1150512" y="1206703"/>
                    </a:lnTo>
                    <a:lnTo>
                      <a:pt x="1157652" y="1199252"/>
                    </a:lnTo>
                    <a:lnTo>
                      <a:pt x="1157652" y="1183420"/>
                    </a:lnTo>
                    <a:lnTo>
                      <a:pt x="1152375" y="1184351"/>
                    </a:lnTo>
                    <a:lnTo>
                      <a:pt x="1148339" y="1184351"/>
                    </a:lnTo>
                    <a:lnTo>
                      <a:pt x="1147097" y="1184351"/>
                    </a:lnTo>
                    <a:lnTo>
                      <a:pt x="1147097" y="1186524"/>
                    </a:lnTo>
                    <a:lnTo>
                      <a:pt x="1144924" y="1186524"/>
                    </a:lnTo>
                    <a:lnTo>
                      <a:pt x="1144924" y="1184351"/>
                    </a:lnTo>
                    <a:lnTo>
                      <a:pt x="1142751" y="1183420"/>
                    </a:lnTo>
                    <a:lnTo>
                      <a:pt x="1141820" y="1179073"/>
                    </a:lnTo>
                    <a:lnTo>
                      <a:pt x="1125055" y="1181246"/>
                    </a:lnTo>
                    <a:lnTo>
                      <a:pt x="1113569" y="1186524"/>
                    </a:lnTo>
                    <a:lnTo>
                      <a:pt x="1105187" y="1195837"/>
                    </a:lnTo>
                    <a:lnTo>
                      <a:pt x="1103014" y="1198942"/>
                    </a:lnTo>
                    <a:lnTo>
                      <a:pt x="1100841" y="1205151"/>
                    </a:lnTo>
                    <a:lnTo>
                      <a:pt x="1098668" y="1210428"/>
                    </a:lnTo>
                    <a:lnTo>
                      <a:pt x="1097736" y="1215706"/>
                    </a:lnTo>
                    <a:lnTo>
                      <a:pt x="1093700" y="1220052"/>
                    </a:lnTo>
                    <a:lnTo>
                      <a:pt x="1093700" y="1220983"/>
                    </a:lnTo>
                    <a:lnTo>
                      <a:pt x="1091527" y="1220983"/>
                    </a:lnTo>
                    <a:lnTo>
                      <a:pt x="1090596" y="1220983"/>
                    </a:lnTo>
                    <a:lnTo>
                      <a:pt x="1086560" y="1220983"/>
                    </a:lnTo>
                    <a:lnTo>
                      <a:pt x="1084387" y="1220983"/>
                    </a:lnTo>
                    <a:lnTo>
                      <a:pt x="1081283" y="1223157"/>
                    </a:lnTo>
                    <a:lnTo>
                      <a:pt x="1066692" y="1230607"/>
                    </a:lnTo>
                    <a:lnTo>
                      <a:pt x="1057378" y="1234953"/>
                    </a:lnTo>
                    <a:lnTo>
                      <a:pt x="1052101" y="1232780"/>
                    </a:lnTo>
                    <a:lnTo>
                      <a:pt x="1048065" y="1230607"/>
                    </a:lnTo>
                    <a:lnTo>
                      <a:pt x="1044960" y="1227503"/>
                    </a:lnTo>
                    <a:lnTo>
                      <a:pt x="1037820" y="1225330"/>
                    </a:lnTo>
                    <a:lnTo>
                      <a:pt x="1025402" y="1223157"/>
                    </a:lnTo>
                    <a:lnTo>
                      <a:pt x="1013916" y="1201115"/>
                    </a:lnTo>
                    <a:lnTo>
                      <a:pt x="1006776" y="1183109"/>
                    </a:lnTo>
                    <a:lnTo>
                      <a:pt x="1005844" y="1164172"/>
                    </a:lnTo>
                    <a:lnTo>
                      <a:pt x="1005844" y="1146166"/>
                    </a:lnTo>
                    <a:lnTo>
                      <a:pt x="1012985" y="1121951"/>
                    </a:lnTo>
                    <a:lnTo>
                      <a:pt x="1016089" y="1111396"/>
                    </a:lnTo>
                    <a:lnTo>
                      <a:pt x="1016089" y="1102083"/>
                    </a:lnTo>
                    <a:lnTo>
                      <a:pt x="1013916" y="1094632"/>
                    </a:lnTo>
                    <a:lnTo>
                      <a:pt x="1017952" y="1085319"/>
                    </a:lnTo>
                    <a:lnTo>
                      <a:pt x="1025092" y="1074764"/>
                    </a:lnTo>
                    <a:lnTo>
                      <a:pt x="1035647" y="1067313"/>
                    </a:lnTo>
                    <a:lnTo>
                      <a:pt x="1048065" y="1061104"/>
                    </a:lnTo>
                    <a:lnTo>
                      <a:pt x="1059551" y="1057999"/>
                    </a:lnTo>
                    <a:lnTo>
                      <a:pt x="1076316" y="1055826"/>
                    </a:lnTo>
                    <a:lnTo>
                      <a:pt x="1091838" y="1055826"/>
                    </a:lnTo>
                    <a:lnTo>
                      <a:pt x="1108602" y="1060173"/>
                    </a:lnTo>
                    <a:lnTo>
                      <a:pt x="1121020" y="1065450"/>
                    </a:lnTo>
                    <a:lnTo>
                      <a:pt x="1137784" y="1065450"/>
                    </a:lnTo>
                    <a:lnTo>
                      <a:pt x="1134679" y="1060173"/>
                    </a:lnTo>
                    <a:lnTo>
                      <a:pt x="1132506" y="1055826"/>
                    </a:lnTo>
                    <a:lnTo>
                      <a:pt x="1130333" y="1052722"/>
                    </a:lnTo>
                    <a:lnTo>
                      <a:pt x="1127229" y="1047444"/>
                    </a:lnTo>
                    <a:lnTo>
                      <a:pt x="1125055" y="1041235"/>
                    </a:lnTo>
                    <a:lnTo>
                      <a:pt x="1128160" y="1041235"/>
                    </a:lnTo>
                    <a:lnTo>
                      <a:pt x="1128160" y="1038131"/>
                    </a:lnTo>
                    <a:lnTo>
                      <a:pt x="1149891" y="1041235"/>
                    </a:lnTo>
                    <a:lnTo>
                      <a:pt x="1168518" y="1048686"/>
                    </a:lnTo>
                    <a:lnTo>
                      <a:pt x="1184040" y="1056137"/>
                    </a:lnTo>
                    <a:lnTo>
                      <a:pt x="1197700" y="1058310"/>
                    </a:lnTo>
                    <a:lnTo>
                      <a:pt x="1208255" y="1067623"/>
                    </a:lnTo>
                    <a:lnTo>
                      <a:pt x="1219741" y="1083456"/>
                    </a:lnTo>
                    <a:lnTo>
                      <a:pt x="1230297" y="1105498"/>
                    </a:lnTo>
                    <a:lnTo>
                      <a:pt x="1239610" y="1126608"/>
                    </a:lnTo>
                    <a:lnTo>
                      <a:pt x="1244888" y="1142441"/>
                    </a:lnTo>
                    <a:lnTo>
                      <a:pt x="1257305" y="1146787"/>
                    </a:lnTo>
                    <a:lnTo>
                      <a:pt x="1257305" y="1142441"/>
                    </a:lnTo>
                    <a:lnTo>
                      <a:pt x="1261341" y="1142441"/>
                    </a:lnTo>
                    <a:lnTo>
                      <a:pt x="1257305" y="1124435"/>
                    </a:lnTo>
                    <a:lnTo>
                      <a:pt x="1250165" y="1104566"/>
                    </a:lnTo>
                    <a:lnTo>
                      <a:pt x="1243025" y="1083456"/>
                    </a:lnTo>
                    <a:lnTo>
                      <a:pt x="1237747" y="1063587"/>
                    </a:lnTo>
                    <a:lnTo>
                      <a:pt x="1235574" y="1045581"/>
                    </a:lnTo>
                    <a:lnTo>
                      <a:pt x="1241783" y="1030991"/>
                    </a:lnTo>
                    <a:lnTo>
                      <a:pt x="1247061" y="1012053"/>
                    </a:lnTo>
                    <a:lnTo>
                      <a:pt x="1257616" y="997462"/>
                    </a:lnTo>
                    <a:lnTo>
                      <a:pt x="1274380" y="986907"/>
                    </a:lnTo>
                    <a:lnTo>
                      <a:pt x="1291144" y="975421"/>
                    </a:lnTo>
                    <a:lnTo>
                      <a:pt x="1306666" y="967039"/>
                    </a:lnTo>
                    <a:lnTo>
                      <a:pt x="1321257" y="957725"/>
                    </a:lnTo>
                    <a:lnTo>
                      <a:pt x="1321257" y="952448"/>
                    </a:lnTo>
                    <a:lnTo>
                      <a:pt x="1318153" y="940961"/>
                    </a:lnTo>
                    <a:lnTo>
                      <a:pt x="1314117" y="928233"/>
                    </a:lnTo>
                    <a:lnTo>
                      <a:pt x="1311012" y="917678"/>
                    </a:lnTo>
                    <a:lnTo>
                      <a:pt x="1308839" y="913332"/>
                    </a:lnTo>
                    <a:lnTo>
                      <a:pt x="1308839" y="904018"/>
                    </a:lnTo>
                    <a:lnTo>
                      <a:pt x="1314117" y="908364"/>
                    </a:lnTo>
                    <a:lnTo>
                      <a:pt x="1316290" y="910538"/>
                    </a:lnTo>
                    <a:lnTo>
                      <a:pt x="1320326" y="911469"/>
                    </a:lnTo>
                    <a:lnTo>
                      <a:pt x="1321257" y="913642"/>
                    </a:lnTo>
                    <a:lnTo>
                      <a:pt x="1325293" y="917988"/>
                    </a:lnTo>
                    <a:lnTo>
                      <a:pt x="1337711" y="886633"/>
                    </a:lnTo>
                    <a:lnTo>
                      <a:pt x="1348266" y="857141"/>
                    </a:lnTo>
                    <a:lnTo>
                      <a:pt x="1362857" y="854968"/>
                    </a:lnTo>
                    <a:lnTo>
                      <a:pt x="1376517" y="852795"/>
                    </a:lnTo>
                    <a:lnTo>
                      <a:pt x="1391108" y="849690"/>
                    </a:lnTo>
                    <a:lnTo>
                      <a:pt x="1401663" y="840377"/>
                    </a:lnTo>
                    <a:lnTo>
                      <a:pt x="1408803" y="840377"/>
                    </a:lnTo>
                    <a:lnTo>
                      <a:pt x="1405698" y="837272"/>
                    </a:lnTo>
                    <a:lnTo>
                      <a:pt x="1398558" y="835099"/>
                    </a:lnTo>
                    <a:lnTo>
                      <a:pt x="1392349" y="832926"/>
                    </a:lnTo>
                    <a:lnTo>
                      <a:pt x="1398558" y="814920"/>
                    </a:lnTo>
                    <a:lnTo>
                      <a:pt x="1406940" y="802192"/>
                    </a:lnTo>
                    <a:lnTo>
                      <a:pt x="1420600" y="792879"/>
                    </a:lnTo>
                    <a:lnTo>
                      <a:pt x="1435191" y="785428"/>
                    </a:lnTo>
                    <a:lnTo>
                      <a:pt x="1448850" y="780150"/>
                    </a:lnTo>
                    <a:lnTo>
                      <a:pt x="1465615" y="772700"/>
                    </a:lnTo>
                    <a:lnTo>
                      <a:pt x="1478032" y="763386"/>
                    </a:lnTo>
                    <a:lnTo>
                      <a:pt x="1478032" y="761213"/>
                    </a:lnTo>
                    <a:lnTo>
                      <a:pt x="1478032" y="759040"/>
                    </a:lnTo>
                    <a:lnTo>
                      <a:pt x="1480205" y="759040"/>
                    </a:lnTo>
                    <a:lnTo>
                      <a:pt x="1482379" y="759040"/>
                    </a:lnTo>
                    <a:lnTo>
                      <a:pt x="1482379" y="763386"/>
                    </a:lnTo>
                    <a:lnTo>
                      <a:pt x="1489519" y="766491"/>
                    </a:lnTo>
                    <a:lnTo>
                      <a:pt x="1482379" y="775804"/>
                    </a:lnTo>
                    <a:lnTo>
                      <a:pt x="1475238" y="781082"/>
                    </a:lnTo>
                    <a:lnTo>
                      <a:pt x="1465925" y="787291"/>
                    </a:lnTo>
                    <a:lnTo>
                      <a:pt x="1465925" y="803123"/>
                    </a:lnTo>
                    <a:lnTo>
                      <a:pt x="1484552" y="795673"/>
                    </a:lnTo>
                    <a:lnTo>
                      <a:pt x="1499143" y="785117"/>
                    </a:lnTo>
                    <a:lnTo>
                      <a:pt x="1509698" y="772389"/>
                    </a:lnTo>
                    <a:lnTo>
                      <a:pt x="1511871" y="770216"/>
                    </a:lnTo>
                    <a:lnTo>
                      <a:pt x="1511871" y="768043"/>
                    </a:lnTo>
                    <a:lnTo>
                      <a:pt x="1514044" y="768043"/>
                    </a:lnTo>
                    <a:lnTo>
                      <a:pt x="1514044" y="765870"/>
                    </a:lnTo>
                    <a:lnTo>
                      <a:pt x="1514044" y="762765"/>
                    </a:lnTo>
                    <a:lnTo>
                      <a:pt x="1504731" y="751279"/>
                    </a:lnTo>
                    <a:lnTo>
                      <a:pt x="1497590" y="740724"/>
                    </a:lnTo>
                    <a:lnTo>
                      <a:pt x="1488277" y="730169"/>
                    </a:lnTo>
                    <a:lnTo>
                      <a:pt x="1473686" y="722718"/>
                    </a:lnTo>
                    <a:lnTo>
                      <a:pt x="1475859" y="711231"/>
                    </a:lnTo>
                    <a:lnTo>
                      <a:pt x="1478032" y="703781"/>
                    </a:lnTo>
                    <a:lnTo>
                      <a:pt x="1481137" y="696330"/>
                    </a:lnTo>
                    <a:lnTo>
                      <a:pt x="1486414" y="687017"/>
                    </a:lnTo>
                    <a:lnTo>
                      <a:pt x="1483310" y="683912"/>
                    </a:lnTo>
                    <a:lnTo>
                      <a:pt x="1479274" y="681739"/>
                    </a:lnTo>
                    <a:lnTo>
                      <a:pt x="1476170" y="679566"/>
                    </a:lnTo>
                    <a:lnTo>
                      <a:pt x="1473996" y="678635"/>
                    </a:lnTo>
                    <a:lnTo>
                      <a:pt x="1471823" y="674288"/>
                    </a:lnTo>
                    <a:lnTo>
                      <a:pt x="1470892" y="671184"/>
                    </a:lnTo>
                    <a:lnTo>
                      <a:pt x="1446988" y="676461"/>
                    </a:lnTo>
                    <a:lnTo>
                      <a:pt x="1425257" y="685775"/>
                    </a:lnTo>
                    <a:lnTo>
                      <a:pt x="1407561" y="698503"/>
                    </a:lnTo>
                    <a:lnTo>
                      <a:pt x="1403525" y="698503"/>
                    </a:lnTo>
                    <a:lnTo>
                      <a:pt x="1418116" y="681739"/>
                    </a:lnTo>
                    <a:lnTo>
                      <a:pt x="1437985" y="672426"/>
                    </a:lnTo>
                    <a:lnTo>
                      <a:pt x="1459716" y="664975"/>
                    </a:lnTo>
                    <a:lnTo>
                      <a:pt x="1485793" y="661870"/>
                    </a:lnTo>
                    <a:lnTo>
                      <a:pt x="1510940" y="657524"/>
                    </a:lnTo>
                    <a:lnTo>
                      <a:pt x="1537017" y="654420"/>
                    </a:lnTo>
                    <a:lnTo>
                      <a:pt x="1562163" y="649142"/>
                    </a:lnTo>
                    <a:lnTo>
                      <a:pt x="1583894" y="639829"/>
                    </a:lnTo>
                    <a:lnTo>
                      <a:pt x="1603763" y="625238"/>
                    </a:lnTo>
                    <a:lnTo>
                      <a:pt x="1603763" y="622133"/>
                    </a:lnTo>
                    <a:lnTo>
                      <a:pt x="1603763" y="619960"/>
                    </a:lnTo>
                    <a:lnTo>
                      <a:pt x="1603763" y="615614"/>
                    </a:lnTo>
                    <a:lnTo>
                      <a:pt x="1601590" y="614683"/>
                    </a:lnTo>
                    <a:lnTo>
                      <a:pt x="1601590" y="610336"/>
                    </a:lnTo>
                    <a:lnTo>
                      <a:pt x="1601590" y="607232"/>
                    </a:lnTo>
                    <a:lnTo>
                      <a:pt x="1603763" y="601023"/>
                    </a:lnTo>
                    <a:lnTo>
                      <a:pt x="1601590" y="595746"/>
                    </a:lnTo>
                    <a:lnTo>
                      <a:pt x="1601590" y="590468"/>
                    </a:lnTo>
                    <a:lnTo>
                      <a:pt x="1600658" y="586122"/>
                    </a:lnTo>
                    <a:lnTo>
                      <a:pt x="1600658" y="580844"/>
                    </a:lnTo>
                    <a:lnTo>
                      <a:pt x="1581721" y="580844"/>
                    </a:lnTo>
                    <a:lnTo>
                      <a:pt x="1579548" y="566253"/>
                    </a:lnTo>
                    <a:lnTo>
                      <a:pt x="1572408" y="556940"/>
                    </a:lnTo>
                    <a:lnTo>
                      <a:pt x="1565268" y="549489"/>
                    </a:lnTo>
                    <a:lnTo>
                      <a:pt x="1552850" y="546385"/>
                    </a:lnTo>
                    <a:lnTo>
                      <a:pt x="1543536" y="556940"/>
                    </a:lnTo>
                    <a:lnTo>
                      <a:pt x="1532981" y="566253"/>
                    </a:lnTo>
                    <a:lnTo>
                      <a:pt x="1521495" y="577740"/>
                    </a:lnTo>
                    <a:lnTo>
                      <a:pt x="1518390" y="577740"/>
                    </a:lnTo>
                    <a:lnTo>
                      <a:pt x="1530808" y="558803"/>
                    </a:lnTo>
                    <a:lnTo>
                      <a:pt x="1542295" y="536761"/>
                    </a:lnTo>
                    <a:lnTo>
                      <a:pt x="1528635" y="526206"/>
                    </a:lnTo>
                    <a:lnTo>
                      <a:pt x="1525531" y="516892"/>
                    </a:lnTo>
                    <a:lnTo>
                      <a:pt x="1527704" y="506337"/>
                    </a:lnTo>
                    <a:lnTo>
                      <a:pt x="1527704" y="494851"/>
                    </a:lnTo>
                    <a:lnTo>
                      <a:pt x="1521495" y="480260"/>
                    </a:lnTo>
                    <a:lnTo>
                      <a:pt x="1520563" y="478087"/>
                    </a:lnTo>
                    <a:lnTo>
                      <a:pt x="1516528" y="478087"/>
                    </a:lnTo>
                    <a:lnTo>
                      <a:pt x="1514354" y="478087"/>
                    </a:lnTo>
                    <a:lnTo>
                      <a:pt x="1511250" y="478087"/>
                    </a:lnTo>
                    <a:lnTo>
                      <a:pt x="1507214" y="478087"/>
                    </a:lnTo>
                    <a:lnTo>
                      <a:pt x="1506283" y="477155"/>
                    </a:lnTo>
                    <a:lnTo>
                      <a:pt x="1504110" y="472809"/>
                    </a:lnTo>
                    <a:lnTo>
                      <a:pt x="1501937" y="469705"/>
                    </a:lnTo>
                    <a:lnTo>
                      <a:pt x="1504110" y="465358"/>
                    </a:lnTo>
                    <a:lnTo>
                      <a:pt x="1504110" y="462254"/>
                    </a:lnTo>
                    <a:lnTo>
                      <a:pt x="1506283" y="460081"/>
                    </a:lnTo>
                    <a:lnTo>
                      <a:pt x="1506283" y="455734"/>
                    </a:lnTo>
                    <a:lnTo>
                      <a:pt x="1506283" y="452630"/>
                    </a:lnTo>
                    <a:lnTo>
                      <a:pt x="1500074" y="443317"/>
                    </a:lnTo>
                    <a:lnTo>
                      <a:pt x="1492934" y="435866"/>
                    </a:lnTo>
                    <a:lnTo>
                      <a:pt x="1485793" y="428415"/>
                    </a:lnTo>
                    <a:lnTo>
                      <a:pt x="1480516" y="420964"/>
                    </a:lnTo>
                    <a:lnTo>
                      <a:pt x="1478343" y="408236"/>
                    </a:lnTo>
                    <a:lnTo>
                      <a:pt x="1463752" y="419723"/>
                    </a:lnTo>
                    <a:lnTo>
                      <a:pt x="1455370" y="434314"/>
                    </a:lnTo>
                    <a:lnTo>
                      <a:pt x="1443883" y="447973"/>
                    </a:lnTo>
                    <a:lnTo>
                      <a:pt x="1429292" y="459460"/>
                    </a:lnTo>
                    <a:lnTo>
                      <a:pt x="1428361" y="455114"/>
                    </a:lnTo>
                    <a:lnTo>
                      <a:pt x="1422152" y="454182"/>
                    </a:lnTo>
                    <a:lnTo>
                      <a:pt x="1419048" y="449836"/>
                    </a:lnTo>
                    <a:lnTo>
                      <a:pt x="1415012" y="447663"/>
                    </a:lnTo>
                    <a:lnTo>
                      <a:pt x="1411907" y="444558"/>
                    </a:lnTo>
                    <a:lnTo>
                      <a:pt x="1409734" y="442385"/>
                    </a:lnTo>
                    <a:lnTo>
                      <a:pt x="1406630" y="431830"/>
                    </a:lnTo>
                    <a:lnTo>
                      <a:pt x="1404457" y="417239"/>
                    </a:lnTo>
                    <a:lnTo>
                      <a:pt x="1400421" y="400475"/>
                    </a:lnTo>
                    <a:lnTo>
                      <a:pt x="1399490" y="391162"/>
                    </a:lnTo>
                    <a:lnTo>
                      <a:pt x="1395454" y="388057"/>
                    </a:lnTo>
                    <a:lnTo>
                      <a:pt x="1390176" y="385884"/>
                    </a:lnTo>
                    <a:lnTo>
                      <a:pt x="1384899" y="383711"/>
                    </a:lnTo>
                    <a:lnTo>
                      <a:pt x="1378690" y="383711"/>
                    </a:lnTo>
                    <a:lnTo>
                      <a:pt x="1375585" y="382780"/>
                    </a:lnTo>
                    <a:lnTo>
                      <a:pt x="1370308" y="378433"/>
                    </a:lnTo>
                    <a:lnTo>
                      <a:pt x="1364099" y="369120"/>
                    </a:lnTo>
                    <a:lnTo>
                      <a:pt x="1358821" y="356392"/>
                    </a:lnTo>
                    <a:lnTo>
                      <a:pt x="1353544" y="347078"/>
                    </a:lnTo>
                    <a:lnTo>
                      <a:pt x="1329639" y="351425"/>
                    </a:lnTo>
                    <a:lnTo>
                      <a:pt x="1307908" y="351425"/>
                    </a:lnTo>
                    <a:lnTo>
                      <a:pt x="1282762" y="347078"/>
                    </a:lnTo>
                    <a:lnTo>
                      <a:pt x="1282762" y="351425"/>
                    </a:lnTo>
                    <a:lnTo>
                      <a:pt x="1278726" y="351425"/>
                    </a:lnTo>
                    <a:lnTo>
                      <a:pt x="1280899" y="369431"/>
                    </a:lnTo>
                    <a:lnTo>
                      <a:pt x="1286177" y="388368"/>
                    </a:lnTo>
                    <a:lnTo>
                      <a:pt x="1290213" y="405132"/>
                    </a:lnTo>
                    <a:lnTo>
                      <a:pt x="1293317" y="420964"/>
                    </a:lnTo>
                    <a:lnTo>
                      <a:pt x="1290213" y="435555"/>
                    </a:lnTo>
                    <a:lnTo>
                      <a:pt x="1283072" y="448284"/>
                    </a:lnTo>
                    <a:lnTo>
                      <a:pt x="1285246" y="454493"/>
                    </a:lnTo>
                    <a:lnTo>
                      <a:pt x="1288350" y="457597"/>
                    </a:lnTo>
                    <a:lnTo>
                      <a:pt x="1292386" y="459770"/>
                    </a:lnTo>
                    <a:lnTo>
                      <a:pt x="1295490" y="461943"/>
                    </a:lnTo>
                    <a:lnTo>
                      <a:pt x="1302630" y="465048"/>
                    </a:lnTo>
                    <a:lnTo>
                      <a:pt x="1302630" y="481812"/>
                    </a:lnTo>
                    <a:lnTo>
                      <a:pt x="1304804" y="498576"/>
                    </a:lnTo>
                    <a:lnTo>
                      <a:pt x="1302630" y="509131"/>
                    </a:lnTo>
                    <a:lnTo>
                      <a:pt x="1297353" y="528068"/>
                    </a:lnTo>
                    <a:lnTo>
                      <a:pt x="1288040" y="542659"/>
                    </a:lnTo>
                    <a:lnTo>
                      <a:pt x="1273449" y="553214"/>
                    </a:lnTo>
                    <a:lnTo>
                      <a:pt x="1258858" y="560665"/>
                    </a:lnTo>
                    <a:lnTo>
                      <a:pt x="1264135" y="577429"/>
                    </a:lnTo>
                    <a:lnTo>
                      <a:pt x="1268171" y="595435"/>
                    </a:lnTo>
                    <a:lnTo>
                      <a:pt x="1270344" y="610026"/>
                    </a:lnTo>
                    <a:lnTo>
                      <a:pt x="1270344" y="621513"/>
                    </a:lnTo>
                    <a:lnTo>
                      <a:pt x="1268171" y="624617"/>
                    </a:lnTo>
                    <a:lnTo>
                      <a:pt x="1268171" y="626790"/>
                    </a:lnTo>
                    <a:lnTo>
                      <a:pt x="1268171" y="628963"/>
                    </a:lnTo>
                    <a:lnTo>
                      <a:pt x="1265998" y="628963"/>
                    </a:lnTo>
                    <a:lnTo>
                      <a:pt x="1262893" y="629895"/>
                    </a:lnTo>
                    <a:lnTo>
                      <a:pt x="1260720" y="629895"/>
                    </a:lnTo>
                    <a:lnTo>
                      <a:pt x="1258547" y="632068"/>
                    </a:lnTo>
                    <a:lnTo>
                      <a:pt x="1256374" y="632068"/>
                    </a:lnTo>
                    <a:lnTo>
                      <a:pt x="1253270" y="634241"/>
                    </a:lnTo>
                    <a:lnTo>
                      <a:pt x="1242714" y="617477"/>
                    </a:lnTo>
                    <a:lnTo>
                      <a:pt x="1233401" y="604748"/>
                    </a:lnTo>
                    <a:lnTo>
                      <a:pt x="1229365" y="593262"/>
                    </a:lnTo>
                    <a:lnTo>
                      <a:pt x="1228434" y="582707"/>
                    </a:lnTo>
                    <a:lnTo>
                      <a:pt x="1226261" y="571220"/>
                    </a:lnTo>
                    <a:lnTo>
                      <a:pt x="1222225" y="556629"/>
                    </a:lnTo>
                    <a:lnTo>
                      <a:pt x="1219121" y="536761"/>
                    </a:lnTo>
                    <a:lnTo>
                      <a:pt x="1189939" y="529310"/>
                    </a:lnTo>
                    <a:lnTo>
                      <a:pt x="1185903" y="529310"/>
                    </a:lnTo>
                    <a:lnTo>
                      <a:pt x="1184972" y="531483"/>
                    </a:lnTo>
                    <a:lnTo>
                      <a:pt x="1180936" y="533656"/>
                    </a:lnTo>
                    <a:lnTo>
                      <a:pt x="1178763" y="535829"/>
                    </a:lnTo>
                    <a:lnTo>
                      <a:pt x="1175658" y="535829"/>
                    </a:lnTo>
                    <a:lnTo>
                      <a:pt x="1171622" y="536761"/>
                    </a:lnTo>
                    <a:lnTo>
                      <a:pt x="1168518" y="535829"/>
                    </a:lnTo>
                    <a:lnTo>
                      <a:pt x="1163240" y="533656"/>
                    </a:lnTo>
                    <a:lnTo>
                      <a:pt x="1150202" y="527137"/>
                    </a:lnTo>
                    <a:lnTo>
                      <a:pt x="1139646" y="515650"/>
                    </a:lnTo>
                    <a:lnTo>
                      <a:pt x="1127229" y="502922"/>
                    </a:lnTo>
                    <a:lnTo>
                      <a:pt x="1113569" y="493609"/>
                    </a:lnTo>
                    <a:lnTo>
                      <a:pt x="1101151" y="488331"/>
                    </a:lnTo>
                    <a:lnTo>
                      <a:pt x="1088733" y="490504"/>
                    </a:lnTo>
                    <a:lnTo>
                      <a:pt x="1083456" y="488331"/>
                    </a:lnTo>
                    <a:lnTo>
                      <a:pt x="1077247" y="488331"/>
                    </a:lnTo>
                    <a:lnTo>
                      <a:pt x="1076316" y="486158"/>
                    </a:lnTo>
                    <a:lnTo>
                      <a:pt x="1076316" y="485227"/>
                    </a:lnTo>
                    <a:lnTo>
                      <a:pt x="1076316" y="483054"/>
                    </a:lnTo>
                    <a:lnTo>
                      <a:pt x="1076316" y="480881"/>
                    </a:lnTo>
                    <a:lnTo>
                      <a:pt x="1076316" y="477776"/>
                    </a:lnTo>
                    <a:lnTo>
                      <a:pt x="1076316" y="473430"/>
                    </a:lnTo>
                    <a:lnTo>
                      <a:pt x="1072280" y="470325"/>
                    </a:lnTo>
                    <a:lnTo>
                      <a:pt x="1072280" y="461012"/>
                    </a:lnTo>
                    <a:lnTo>
                      <a:pt x="1052411" y="461012"/>
                    </a:lnTo>
                    <a:lnTo>
                      <a:pt x="1052411" y="441143"/>
                    </a:lnTo>
                    <a:lnTo>
                      <a:pt x="1048375" y="421275"/>
                    </a:lnTo>
                    <a:lnTo>
                      <a:pt x="1042166" y="406684"/>
                    </a:lnTo>
                    <a:lnTo>
                      <a:pt x="1042166" y="382469"/>
                    </a:lnTo>
                    <a:lnTo>
                      <a:pt x="1048375" y="365705"/>
                    </a:lnTo>
                    <a:lnTo>
                      <a:pt x="1057689" y="355150"/>
                    </a:lnTo>
                    <a:lnTo>
                      <a:pt x="1072280" y="345837"/>
                    </a:lnTo>
                    <a:lnTo>
                      <a:pt x="1089044" y="340559"/>
                    </a:lnTo>
                    <a:lnTo>
                      <a:pt x="1089044" y="335282"/>
                    </a:lnTo>
                    <a:lnTo>
                      <a:pt x="1086871" y="329073"/>
                    </a:lnTo>
                    <a:lnTo>
                      <a:pt x="1086871" y="325968"/>
                    </a:lnTo>
                    <a:lnTo>
                      <a:pt x="1084698" y="323795"/>
                    </a:lnTo>
                    <a:lnTo>
                      <a:pt x="1083766" y="320691"/>
                    </a:lnTo>
                    <a:lnTo>
                      <a:pt x="1081593" y="316344"/>
                    </a:lnTo>
                    <a:lnTo>
                      <a:pt x="1072280" y="316344"/>
                    </a:lnTo>
                    <a:lnTo>
                      <a:pt x="1072280" y="313240"/>
                    </a:lnTo>
                    <a:lnTo>
                      <a:pt x="1079420" y="314171"/>
                    </a:lnTo>
                    <a:lnTo>
                      <a:pt x="1083456" y="316344"/>
                    </a:lnTo>
                    <a:lnTo>
                      <a:pt x="1088733" y="318517"/>
                    </a:lnTo>
                    <a:lnTo>
                      <a:pt x="1094011" y="320691"/>
                    </a:lnTo>
                    <a:lnTo>
                      <a:pt x="1101151" y="320691"/>
                    </a:lnTo>
                    <a:lnTo>
                      <a:pt x="1105187" y="307031"/>
                    </a:lnTo>
                    <a:lnTo>
                      <a:pt x="1108291" y="298649"/>
                    </a:lnTo>
                    <a:lnTo>
                      <a:pt x="1115432" y="291198"/>
                    </a:lnTo>
                    <a:lnTo>
                      <a:pt x="1124745" y="283748"/>
                    </a:lnTo>
                    <a:lnTo>
                      <a:pt x="1126918" y="279401"/>
                    </a:lnTo>
                    <a:lnTo>
                      <a:pt x="1130023" y="276297"/>
                    </a:lnTo>
                    <a:lnTo>
                      <a:pt x="1132196" y="271951"/>
                    </a:lnTo>
                    <a:lnTo>
                      <a:pt x="1132196" y="266673"/>
                    </a:lnTo>
                    <a:lnTo>
                      <a:pt x="1130023" y="261395"/>
                    </a:lnTo>
                    <a:lnTo>
                      <a:pt x="1127849" y="259222"/>
                    </a:lnTo>
                    <a:lnTo>
                      <a:pt x="1126918" y="257049"/>
                    </a:lnTo>
                    <a:lnTo>
                      <a:pt x="1124745" y="254876"/>
                    </a:lnTo>
                    <a:lnTo>
                      <a:pt x="1120709" y="251772"/>
                    </a:lnTo>
                    <a:lnTo>
                      <a:pt x="1117605" y="251772"/>
                    </a:lnTo>
                    <a:lnTo>
                      <a:pt x="1117605" y="247736"/>
                    </a:lnTo>
                    <a:lnTo>
                      <a:pt x="1135300" y="252082"/>
                    </a:lnTo>
                    <a:lnTo>
                      <a:pt x="1147718" y="259533"/>
                    </a:lnTo>
                    <a:lnTo>
                      <a:pt x="1157031" y="259533"/>
                    </a:lnTo>
                    <a:lnTo>
                      <a:pt x="1159205" y="241527"/>
                    </a:lnTo>
                    <a:lnTo>
                      <a:pt x="1161378" y="230040"/>
                    </a:lnTo>
                    <a:lnTo>
                      <a:pt x="1157342" y="219485"/>
                    </a:lnTo>
                    <a:lnTo>
                      <a:pt x="1157342" y="215139"/>
                    </a:lnTo>
                    <a:lnTo>
                      <a:pt x="1208255" y="212034"/>
                    </a:lnTo>
                    <a:lnTo>
                      <a:pt x="1208255" y="205826"/>
                    </a:lnTo>
                    <a:lnTo>
                      <a:pt x="1206082" y="202721"/>
                    </a:lnTo>
                    <a:lnTo>
                      <a:pt x="1206082" y="200548"/>
                    </a:lnTo>
                    <a:lnTo>
                      <a:pt x="1205151" y="198375"/>
                    </a:lnTo>
                    <a:lnTo>
                      <a:pt x="1202977" y="197444"/>
                    </a:lnTo>
                    <a:lnTo>
                      <a:pt x="1200804" y="195270"/>
                    </a:lnTo>
                    <a:lnTo>
                      <a:pt x="1200804" y="190924"/>
                    </a:lnTo>
                    <a:lnTo>
                      <a:pt x="1206082" y="193097"/>
                    </a:lnTo>
                    <a:lnTo>
                      <a:pt x="1210118" y="195270"/>
                    </a:lnTo>
                    <a:lnTo>
                      <a:pt x="1213222" y="197444"/>
                    </a:lnTo>
                    <a:lnTo>
                      <a:pt x="1217258" y="198375"/>
                    </a:lnTo>
                    <a:lnTo>
                      <a:pt x="1224398" y="198375"/>
                    </a:lnTo>
                    <a:lnTo>
                      <a:pt x="1226571" y="187820"/>
                    </a:lnTo>
                    <a:lnTo>
                      <a:pt x="1229676" y="173229"/>
                    </a:lnTo>
                    <a:lnTo>
                      <a:pt x="1233711" y="154292"/>
                    </a:lnTo>
                    <a:lnTo>
                      <a:pt x="1234643" y="138459"/>
                    </a:lnTo>
                    <a:lnTo>
                      <a:pt x="1236816" y="125731"/>
                    </a:lnTo>
                    <a:lnTo>
                      <a:pt x="1236816" y="118280"/>
                    </a:lnTo>
                    <a:lnTo>
                      <a:pt x="1236816" y="103689"/>
                    </a:lnTo>
                    <a:lnTo>
                      <a:pt x="1229676" y="97480"/>
                    </a:lnTo>
                    <a:lnTo>
                      <a:pt x="1220362" y="99653"/>
                    </a:lnTo>
                    <a:lnTo>
                      <a:pt x="1211980" y="103999"/>
                    </a:lnTo>
                    <a:lnTo>
                      <a:pt x="1204840" y="103999"/>
                    </a:lnTo>
                    <a:lnTo>
                      <a:pt x="1202667" y="99653"/>
                    </a:lnTo>
                    <a:lnTo>
                      <a:pt x="1198631" y="97480"/>
                    </a:lnTo>
                    <a:lnTo>
                      <a:pt x="1197700" y="94376"/>
                    </a:lnTo>
                    <a:lnTo>
                      <a:pt x="1193664" y="90029"/>
                    </a:lnTo>
                    <a:lnTo>
                      <a:pt x="1191491" y="86925"/>
                    </a:lnTo>
                    <a:lnTo>
                      <a:pt x="1188386" y="84752"/>
                    </a:lnTo>
                    <a:lnTo>
                      <a:pt x="1184351" y="82579"/>
                    </a:lnTo>
                    <a:lnTo>
                      <a:pt x="1181246" y="82579"/>
                    </a:lnTo>
                    <a:lnTo>
                      <a:pt x="1177210" y="86925"/>
                    </a:lnTo>
                    <a:lnTo>
                      <a:pt x="1166655" y="96238"/>
                    </a:lnTo>
                    <a:lnTo>
                      <a:pt x="1162619" y="108966"/>
                    </a:lnTo>
                    <a:lnTo>
                      <a:pt x="1162619" y="121695"/>
                    </a:lnTo>
                    <a:lnTo>
                      <a:pt x="1164793" y="134423"/>
                    </a:lnTo>
                    <a:lnTo>
                      <a:pt x="1164793" y="147151"/>
                    </a:lnTo>
                    <a:lnTo>
                      <a:pt x="1157652" y="163915"/>
                    </a:lnTo>
                    <a:lnTo>
                      <a:pt x="1148339" y="178506"/>
                    </a:lnTo>
                    <a:lnTo>
                      <a:pt x="1143061" y="176333"/>
                    </a:lnTo>
                    <a:lnTo>
                      <a:pt x="1139957" y="175402"/>
                    </a:lnTo>
                    <a:lnTo>
                      <a:pt x="1137784" y="173229"/>
                    </a:lnTo>
                    <a:lnTo>
                      <a:pt x="1135611" y="171056"/>
                    </a:lnTo>
                    <a:lnTo>
                      <a:pt x="1132506" y="167951"/>
                    </a:lnTo>
                    <a:lnTo>
                      <a:pt x="1134679" y="161742"/>
                    </a:lnTo>
                    <a:lnTo>
                      <a:pt x="1134679" y="153360"/>
                    </a:lnTo>
                    <a:lnTo>
                      <a:pt x="1135611" y="140632"/>
                    </a:lnTo>
                    <a:lnTo>
                      <a:pt x="1137784" y="126041"/>
                    </a:lnTo>
                    <a:lnTo>
                      <a:pt x="1137784" y="114244"/>
                    </a:lnTo>
                    <a:lnTo>
                      <a:pt x="1128470" y="118590"/>
                    </a:lnTo>
                    <a:lnTo>
                      <a:pt x="1123193" y="123868"/>
                    </a:lnTo>
                    <a:lnTo>
                      <a:pt x="1117915" y="129145"/>
                    </a:lnTo>
                    <a:lnTo>
                      <a:pt x="1112638" y="134423"/>
                    </a:lnTo>
                    <a:lnTo>
                      <a:pt x="1101151" y="134423"/>
                    </a:lnTo>
                    <a:lnTo>
                      <a:pt x="1098047" y="119832"/>
                    </a:lnTo>
                    <a:lnTo>
                      <a:pt x="1098047" y="103999"/>
                    </a:lnTo>
                    <a:lnTo>
                      <a:pt x="1071969" y="103999"/>
                    </a:lnTo>
                    <a:lnTo>
                      <a:pt x="1076005" y="96549"/>
                    </a:lnTo>
                    <a:lnTo>
                      <a:pt x="1076936" y="90340"/>
                    </a:lnTo>
                    <a:lnTo>
                      <a:pt x="1079110" y="85062"/>
                    </a:lnTo>
                    <a:lnTo>
                      <a:pt x="1083145" y="81958"/>
                    </a:lnTo>
                    <a:lnTo>
                      <a:pt x="1088423" y="77611"/>
                    </a:lnTo>
                    <a:lnTo>
                      <a:pt x="1088423" y="70161"/>
                    </a:lnTo>
                    <a:lnTo>
                      <a:pt x="1088423" y="62710"/>
                    </a:lnTo>
                    <a:lnTo>
                      <a:pt x="1086250" y="59606"/>
                    </a:lnTo>
                    <a:lnTo>
                      <a:pt x="1083145" y="55259"/>
                    </a:lnTo>
                    <a:lnTo>
                      <a:pt x="1079110" y="52155"/>
                    </a:lnTo>
                    <a:lnTo>
                      <a:pt x="1071969" y="49982"/>
                    </a:lnTo>
                    <a:lnTo>
                      <a:pt x="1074142" y="42531"/>
                    </a:lnTo>
                    <a:lnTo>
                      <a:pt x="1076316" y="39427"/>
                    </a:lnTo>
                    <a:lnTo>
                      <a:pt x="1077247" y="35080"/>
                    </a:lnTo>
                    <a:lnTo>
                      <a:pt x="1079420" y="29803"/>
                    </a:lnTo>
                    <a:lnTo>
                      <a:pt x="1081593" y="25457"/>
                    </a:lnTo>
                    <a:lnTo>
                      <a:pt x="1079420" y="22352"/>
                    </a:lnTo>
                    <a:lnTo>
                      <a:pt x="1076316" y="18006"/>
                    </a:lnTo>
                    <a:lnTo>
                      <a:pt x="1074142" y="17075"/>
                    </a:lnTo>
                    <a:lnTo>
                      <a:pt x="1071969" y="14901"/>
                    </a:lnTo>
                    <a:lnTo>
                      <a:pt x="1069796" y="12728"/>
                    </a:lnTo>
                    <a:lnTo>
                      <a:pt x="1069796" y="7451"/>
                    </a:lnTo>
                    <a:lnTo>
                      <a:pt x="1068865" y="0"/>
                    </a:lnTo>
                    <a:lnTo>
                      <a:pt x="1057378" y="2173"/>
                    </a:lnTo>
                    <a:lnTo>
                      <a:pt x="1046823" y="5278"/>
                    </a:lnTo>
                    <a:lnTo>
                      <a:pt x="1037510" y="9624"/>
                    </a:lnTo>
                    <a:lnTo>
                      <a:pt x="1025092" y="29492"/>
                    </a:lnTo>
                    <a:lnTo>
                      <a:pt x="1021056" y="47498"/>
                    </a:lnTo>
                    <a:lnTo>
                      <a:pt x="1023229" y="66435"/>
                    </a:lnTo>
                    <a:lnTo>
                      <a:pt x="1032543" y="82268"/>
                    </a:lnTo>
                    <a:lnTo>
                      <a:pt x="1044960" y="96859"/>
                    </a:lnTo>
                    <a:lnTo>
                      <a:pt x="1047134" y="104310"/>
                    </a:lnTo>
                    <a:lnTo>
                      <a:pt x="1044960" y="118901"/>
                    </a:lnTo>
                    <a:lnTo>
                      <a:pt x="1044960" y="135665"/>
                    </a:lnTo>
                    <a:lnTo>
                      <a:pt x="1044960" y="150256"/>
                    </a:lnTo>
                    <a:lnTo>
                      <a:pt x="1032543" y="150256"/>
                    </a:lnTo>
                    <a:lnTo>
                      <a:pt x="1032543" y="153360"/>
                    </a:lnTo>
                    <a:lnTo>
                      <a:pt x="1030369" y="159569"/>
                    </a:lnTo>
                    <a:lnTo>
                      <a:pt x="1030369" y="162674"/>
                    </a:lnTo>
                    <a:lnTo>
                      <a:pt x="1028196" y="170124"/>
                    </a:lnTo>
                    <a:lnTo>
                      <a:pt x="1019814" y="153360"/>
                    </a:lnTo>
                    <a:lnTo>
                      <a:pt x="1012674" y="137528"/>
                    </a:lnTo>
                    <a:lnTo>
                      <a:pt x="988770" y="137528"/>
                    </a:lnTo>
                    <a:lnTo>
                      <a:pt x="988770" y="150256"/>
                    </a:lnTo>
                    <a:lnTo>
                      <a:pt x="986597" y="152429"/>
                    </a:lnTo>
                    <a:lnTo>
                      <a:pt x="984424" y="153360"/>
                    </a:lnTo>
                    <a:lnTo>
                      <a:pt x="983492" y="155533"/>
                    </a:lnTo>
                    <a:lnTo>
                      <a:pt x="981319" y="157706"/>
                    </a:lnTo>
                    <a:lnTo>
                      <a:pt x="962692" y="157706"/>
                    </a:lnTo>
                    <a:lnTo>
                      <a:pt x="950275" y="155533"/>
                    </a:lnTo>
                    <a:lnTo>
                      <a:pt x="937857" y="153360"/>
                    </a:lnTo>
                    <a:lnTo>
                      <a:pt x="925439" y="150256"/>
                    </a:lnTo>
                    <a:lnTo>
                      <a:pt x="905570" y="150256"/>
                    </a:lnTo>
                    <a:lnTo>
                      <a:pt x="901535" y="142805"/>
                    </a:lnTo>
                    <a:lnTo>
                      <a:pt x="898430" y="139701"/>
                    </a:lnTo>
                    <a:lnTo>
                      <a:pt x="894394" y="133492"/>
                    </a:lnTo>
                    <a:lnTo>
                      <a:pt x="889117" y="130387"/>
                    </a:lnTo>
                    <a:lnTo>
                      <a:pt x="889117" y="117659"/>
                    </a:lnTo>
                    <a:lnTo>
                      <a:pt x="842239" y="122937"/>
                    </a:lnTo>
                    <a:lnTo>
                      <a:pt x="842239" y="126041"/>
                    </a:lnTo>
                    <a:lnTo>
                      <a:pt x="838204" y="126041"/>
                    </a:lnTo>
                    <a:lnTo>
                      <a:pt x="838204" y="132250"/>
                    </a:lnTo>
                    <a:lnTo>
                      <a:pt x="840377" y="135354"/>
                    </a:lnTo>
                    <a:lnTo>
                      <a:pt x="842550" y="139701"/>
                    </a:lnTo>
                    <a:lnTo>
                      <a:pt x="843481" y="140632"/>
                    </a:lnTo>
                    <a:lnTo>
                      <a:pt x="845654" y="145910"/>
                    </a:lnTo>
                    <a:lnTo>
                      <a:pt x="877941" y="145910"/>
                    </a:lnTo>
                    <a:lnTo>
                      <a:pt x="877941" y="150256"/>
                    </a:lnTo>
                    <a:lnTo>
                      <a:pt x="870800" y="152429"/>
                    </a:lnTo>
                    <a:lnTo>
                      <a:pt x="865523" y="153360"/>
                    </a:lnTo>
                    <a:lnTo>
                      <a:pt x="858383" y="153360"/>
                    </a:lnTo>
                    <a:lnTo>
                      <a:pt x="849069" y="153360"/>
                    </a:lnTo>
                    <a:lnTo>
                      <a:pt x="849069" y="189993"/>
                    </a:lnTo>
                    <a:lnTo>
                      <a:pt x="840687" y="179438"/>
                    </a:lnTo>
                    <a:lnTo>
                      <a:pt x="831374" y="167951"/>
                    </a:lnTo>
                    <a:lnTo>
                      <a:pt x="822060" y="157396"/>
                    </a:lnTo>
                    <a:lnTo>
                      <a:pt x="813678" y="155223"/>
                    </a:lnTo>
                    <a:lnTo>
                      <a:pt x="799087" y="155223"/>
                    </a:lnTo>
                    <a:lnTo>
                      <a:pt x="782323" y="155223"/>
                    </a:lnTo>
                    <a:lnTo>
                      <a:pt x="765559" y="153050"/>
                    </a:lnTo>
                    <a:lnTo>
                      <a:pt x="753141" y="153050"/>
                    </a:lnTo>
                    <a:lnTo>
                      <a:pt x="755315" y="149945"/>
                    </a:lnTo>
                    <a:lnTo>
                      <a:pt x="756246" y="147772"/>
                    </a:lnTo>
                    <a:lnTo>
                      <a:pt x="756246" y="145599"/>
                    </a:lnTo>
                    <a:lnTo>
                      <a:pt x="758419" y="144668"/>
                    </a:lnTo>
                    <a:lnTo>
                      <a:pt x="762455" y="142495"/>
                    </a:lnTo>
                    <a:lnTo>
                      <a:pt x="765559" y="140321"/>
                    </a:lnTo>
                    <a:lnTo>
                      <a:pt x="763386" y="137217"/>
                    </a:lnTo>
                    <a:lnTo>
                      <a:pt x="760282" y="129766"/>
                    </a:lnTo>
                    <a:lnTo>
                      <a:pt x="756246" y="124489"/>
                    </a:lnTo>
                    <a:lnTo>
                      <a:pt x="753141" y="120143"/>
                    </a:lnTo>
                    <a:lnTo>
                      <a:pt x="749106" y="117038"/>
                    </a:lnTo>
                    <a:lnTo>
                      <a:pt x="746001" y="117038"/>
                    </a:lnTo>
                    <a:lnTo>
                      <a:pt x="742897" y="117969"/>
                    </a:lnTo>
                    <a:lnTo>
                      <a:pt x="736688" y="120143"/>
                    </a:lnTo>
                    <a:lnTo>
                      <a:pt x="733583" y="122316"/>
                    </a:lnTo>
                    <a:lnTo>
                      <a:pt x="728306" y="122316"/>
                    </a:lnTo>
                    <a:lnTo>
                      <a:pt x="722097" y="122316"/>
                    </a:lnTo>
                    <a:lnTo>
                      <a:pt x="706575" y="110829"/>
                    </a:lnTo>
                    <a:lnTo>
                      <a:pt x="689811" y="98101"/>
                    </a:lnTo>
                    <a:lnTo>
                      <a:pt x="673046" y="85373"/>
                    </a:lnTo>
                    <a:lnTo>
                      <a:pt x="653178" y="80095"/>
                    </a:lnTo>
                    <a:lnTo>
                      <a:pt x="649142" y="81026"/>
                    </a:lnTo>
                    <a:lnTo>
                      <a:pt x="643865" y="83199"/>
                    </a:lnTo>
                    <a:lnTo>
                      <a:pt x="640760" y="87546"/>
                    </a:lnTo>
                    <a:lnTo>
                      <a:pt x="635482" y="90650"/>
                    </a:lnTo>
                    <a:lnTo>
                      <a:pt x="629274" y="92823"/>
                    </a:lnTo>
                    <a:lnTo>
                      <a:pt x="628342" y="88477"/>
                    </a:lnTo>
                    <a:lnTo>
                      <a:pt x="626169" y="85373"/>
                    </a:lnTo>
                    <a:lnTo>
                      <a:pt x="622133" y="80095"/>
                    </a:lnTo>
                    <a:lnTo>
                      <a:pt x="621202" y="80095"/>
                    </a:lnTo>
                    <a:lnTo>
                      <a:pt x="617166" y="80095"/>
                    </a:lnTo>
                    <a:lnTo>
                      <a:pt x="614993" y="81026"/>
                    </a:lnTo>
                    <a:lnTo>
                      <a:pt x="611889" y="83199"/>
                    </a:lnTo>
                    <a:lnTo>
                      <a:pt x="609715" y="85373"/>
                    </a:lnTo>
                    <a:lnTo>
                      <a:pt x="606611" y="88477"/>
                    </a:lnTo>
                    <a:lnTo>
                      <a:pt x="592951" y="85373"/>
                    </a:lnTo>
                    <a:lnTo>
                      <a:pt x="584569" y="77922"/>
                    </a:lnTo>
                    <a:lnTo>
                      <a:pt x="578360" y="68609"/>
                    </a:lnTo>
                    <a:lnTo>
                      <a:pt x="573083" y="55880"/>
                    </a:lnTo>
                    <a:lnTo>
                      <a:pt x="569978" y="58985"/>
                    </a:lnTo>
                    <a:lnTo>
                      <a:pt x="565943" y="65194"/>
                    </a:lnTo>
                    <a:lnTo>
                      <a:pt x="563770" y="70471"/>
                    </a:lnTo>
                    <a:lnTo>
                      <a:pt x="562838" y="75749"/>
                    </a:lnTo>
                    <a:lnTo>
                      <a:pt x="546074" y="77922"/>
                    </a:lnTo>
                    <a:lnTo>
                      <a:pt x="533656" y="77922"/>
                    </a:lnTo>
                    <a:lnTo>
                      <a:pt x="521238" y="80095"/>
                    </a:lnTo>
                    <a:lnTo>
                      <a:pt x="511925" y="85373"/>
                    </a:lnTo>
                    <a:lnTo>
                      <a:pt x="502612" y="95928"/>
                    </a:lnTo>
                    <a:lnTo>
                      <a:pt x="482743" y="92823"/>
                    </a:lnTo>
                    <a:lnTo>
                      <a:pt x="482743" y="85373"/>
                    </a:lnTo>
                    <a:lnTo>
                      <a:pt x="504474" y="76059"/>
                    </a:lnTo>
                    <a:lnTo>
                      <a:pt x="524343" y="63331"/>
                    </a:lnTo>
                    <a:lnTo>
                      <a:pt x="542970" y="48740"/>
                    </a:lnTo>
                    <a:lnTo>
                      <a:pt x="549179" y="48740"/>
                    </a:lnTo>
                    <a:lnTo>
                      <a:pt x="546074" y="46567"/>
                    </a:lnTo>
                    <a:lnTo>
                      <a:pt x="542970" y="44394"/>
                    </a:lnTo>
                    <a:lnTo>
                      <a:pt x="536761" y="43462"/>
                    </a:lnTo>
                    <a:lnTo>
                      <a:pt x="533656" y="41289"/>
                    </a:lnTo>
                    <a:lnTo>
                      <a:pt x="516892" y="44394"/>
                    </a:lnTo>
                    <a:lnTo>
                      <a:pt x="504474" y="50603"/>
                    </a:lnTo>
                    <a:lnTo>
                      <a:pt x="492988" y="58985"/>
                    </a:lnTo>
                    <a:lnTo>
                      <a:pt x="482433" y="66435"/>
                    </a:lnTo>
                    <a:lnTo>
                      <a:pt x="470015" y="73886"/>
                    </a:lnTo>
                    <a:lnTo>
                      <a:pt x="455424" y="78232"/>
                    </a:lnTo>
                    <a:lnTo>
                      <a:pt x="433693" y="80405"/>
                    </a:lnTo>
                    <a:lnTo>
                      <a:pt x="436797" y="88788"/>
                    </a:lnTo>
                    <a:lnTo>
                      <a:pt x="443006" y="96238"/>
                    </a:lnTo>
                    <a:lnTo>
                      <a:pt x="448284" y="103689"/>
                    </a:lnTo>
                    <a:lnTo>
                      <a:pt x="453561" y="109898"/>
                    </a:lnTo>
                    <a:lnTo>
                      <a:pt x="453561" y="117349"/>
                    </a:lnTo>
                    <a:lnTo>
                      <a:pt x="429657" y="113002"/>
                    </a:lnTo>
                    <a:lnTo>
                      <a:pt x="409788" y="102447"/>
                    </a:lnTo>
                    <a:lnTo>
                      <a:pt x="392093" y="90961"/>
                    </a:lnTo>
                    <a:lnTo>
                      <a:pt x="373466" y="78232"/>
                    </a:lnTo>
                    <a:lnTo>
                      <a:pt x="353598" y="68919"/>
                    </a:lnTo>
                    <a:lnTo>
                      <a:pt x="322243" y="73265"/>
                    </a:lnTo>
                    <a:lnTo>
                      <a:pt x="307652" y="68919"/>
                    </a:lnTo>
                    <a:lnTo>
                      <a:pt x="293061" y="61468"/>
                    </a:lnTo>
                    <a:lnTo>
                      <a:pt x="277539" y="56191"/>
                    </a:lnTo>
                    <a:lnTo>
                      <a:pt x="266052" y="51844"/>
                    </a:lnTo>
                    <a:lnTo>
                      <a:pt x="262948" y="51844"/>
                    </a:lnTo>
                    <a:lnTo>
                      <a:pt x="256739" y="54018"/>
                    </a:lnTo>
                    <a:lnTo>
                      <a:pt x="253634" y="56191"/>
                    </a:lnTo>
                    <a:lnTo>
                      <a:pt x="249598" y="56191"/>
                    </a:lnTo>
                    <a:lnTo>
                      <a:pt x="244321" y="58364"/>
                    </a:lnTo>
                    <a:lnTo>
                      <a:pt x="239043" y="56191"/>
                    </a:lnTo>
                    <a:lnTo>
                      <a:pt x="233766" y="54018"/>
                    </a:lnTo>
                    <a:lnTo>
                      <a:pt x="229730" y="50913"/>
                    </a:lnTo>
                    <a:lnTo>
                      <a:pt x="226625" y="46567"/>
                    </a:lnTo>
                    <a:lnTo>
                      <a:pt x="221348" y="41289"/>
                    </a:lnTo>
                    <a:lnTo>
                      <a:pt x="217312" y="38185"/>
                    </a:lnTo>
                    <a:lnTo>
                      <a:pt x="214208" y="36012"/>
                    </a:lnTo>
                    <a:lnTo>
                      <a:pt x="210172" y="36012"/>
                    </a:lnTo>
                    <a:lnTo>
                      <a:pt x="207067" y="36012"/>
                    </a:lnTo>
                    <a:lnTo>
                      <a:pt x="203032" y="38185"/>
                    </a:lnTo>
                    <a:lnTo>
                      <a:pt x="199927" y="39116"/>
                    </a:lnTo>
                    <a:lnTo>
                      <a:pt x="195891" y="39116"/>
                    </a:lnTo>
                    <a:lnTo>
                      <a:pt x="190614" y="39116"/>
                    </a:lnTo>
                    <a:lnTo>
                      <a:pt x="186578" y="36012"/>
                    </a:lnTo>
                    <a:lnTo>
                      <a:pt x="183473" y="31665"/>
                    </a:lnTo>
                    <a:lnTo>
                      <a:pt x="181300" y="30734"/>
                    </a:lnTo>
                    <a:lnTo>
                      <a:pt x="181300" y="26388"/>
                    </a:lnTo>
                    <a:lnTo>
                      <a:pt x="179127" y="24215"/>
                    </a:lnTo>
                    <a:lnTo>
                      <a:pt x="179127" y="21110"/>
                    </a:lnTo>
                    <a:lnTo>
                      <a:pt x="176023" y="18937"/>
                    </a:lnTo>
                    <a:lnTo>
                      <a:pt x="170745" y="15833"/>
                    </a:lnTo>
                    <a:lnTo>
                      <a:pt x="153981" y="26388"/>
                    </a:lnTo>
                    <a:lnTo>
                      <a:pt x="137217" y="33839"/>
                    </a:lnTo>
                    <a:lnTo>
                      <a:pt x="117348" y="39116"/>
                    </a:lnTo>
                    <a:lnTo>
                      <a:pt x="99653" y="48430"/>
                    </a:lnTo>
                    <a:lnTo>
                      <a:pt x="85993" y="58985"/>
                    </a:lnTo>
                    <a:lnTo>
                      <a:pt x="82889" y="70471"/>
                    </a:lnTo>
                    <a:lnTo>
                      <a:pt x="78853" y="83199"/>
                    </a:lnTo>
                    <a:lnTo>
                      <a:pt x="73576" y="95928"/>
                    </a:lnTo>
                    <a:lnTo>
                      <a:pt x="56812" y="105241"/>
                    </a:lnTo>
                    <a:lnTo>
                      <a:pt x="36012" y="107414"/>
                    </a:lnTo>
                    <a:lnTo>
                      <a:pt x="14281" y="105241"/>
                    </a:lnTo>
                    <a:lnTo>
                      <a:pt x="12107" y="110519"/>
                    </a:lnTo>
                    <a:lnTo>
                      <a:pt x="9934" y="116728"/>
                    </a:lnTo>
                    <a:lnTo>
                      <a:pt x="6830" y="122005"/>
                    </a:lnTo>
                    <a:lnTo>
                      <a:pt x="15212" y="138769"/>
                    </a:lnTo>
                    <a:lnTo>
                      <a:pt x="29803" y="149324"/>
                    </a:lnTo>
                    <a:lnTo>
                      <a:pt x="46567" y="159880"/>
                    </a:lnTo>
                    <a:lnTo>
                      <a:pt x="61158" y="171366"/>
                    </a:lnTo>
                    <a:lnTo>
                      <a:pt x="73576" y="185957"/>
                    </a:lnTo>
                    <a:lnTo>
                      <a:pt x="77611" y="191235"/>
                    </a:lnTo>
                    <a:lnTo>
                      <a:pt x="78543" y="196512"/>
                    </a:lnTo>
                    <a:lnTo>
                      <a:pt x="80716" y="202721"/>
                    </a:lnTo>
                    <a:lnTo>
                      <a:pt x="82889" y="207999"/>
                    </a:lnTo>
                    <a:lnTo>
                      <a:pt x="85993" y="213276"/>
                    </a:lnTo>
                    <a:lnTo>
                      <a:pt x="85993" y="220727"/>
                    </a:lnTo>
                    <a:lnTo>
                      <a:pt x="73576" y="226005"/>
                    </a:lnTo>
                    <a:lnTo>
                      <a:pt x="70471" y="220727"/>
                    </a:lnTo>
                    <a:lnTo>
                      <a:pt x="64262" y="215449"/>
                    </a:lnTo>
                    <a:lnTo>
                      <a:pt x="58985" y="211103"/>
                    </a:lnTo>
                    <a:lnTo>
                      <a:pt x="53707" y="205826"/>
                    </a:lnTo>
                    <a:lnTo>
                      <a:pt x="49671" y="205826"/>
                    </a:lnTo>
                    <a:lnTo>
                      <a:pt x="48740" y="205826"/>
                    </a:lnTo>
                    <a:lnTo>
                      <a:pt x="46567" y="207999"/>
                    </a:lnTo>
                    <a:lnTo>
                      <a:pt x="44394" y="207999"/>
                    </a:lnTo>
                    <a:lnTo>
                      <a:pt x="43462" y="210172"/>
                    </a:lnTo>
                    <a:lnTo>
                      <a:pt x="26698" y="210172"/>
                    </a:lnTo>
                    <a:lnTo>
                      <a:pt x="28871" y="213276"/>
                    </a:lnTo>
                    <a:lnTo>
                      <a:pt x="28871" y="215449"/>
                    </a:lnTo>
                    <a:lnTo>
                      <a:pt x="29803" y="217623"/>
                    </a:lnTo>
                    <a:lnTo>
                      <a:pt x="26698" y="220727"/>
                    </a:lnTo>
                    <a:lnTo>
                      <a:pt x="22663" y="225073"/>
                    </a:lnTo>
                    <a:lnTo>
                      <a:pt x="19558" y="225073"/>
                    </a:lnTo>
                    <a:lnTo>
                      <a:pt x="15522" y="226005"/>
                    </a:lnTo>
                    <a:lnTo>
                      <a:pt x="10245" y="228178"/>
                    </a:lnTo>
                    <a:lnTo>
                      <a:pt x="7140" y="230351"/>
                    </a:lnTo>
                    <a:lnTo>
                      <a:pt x="0" y="230351"/>
                    </a:lnTo>
                    <a:lnTo>
                      <a:pt x="3104" y="257670"/>
                    </a:lnTo>
                    <a:lnTo>
                      <a:pt x="17695" y="265121"/>
                    </a:lnTo>
                    <a:lnTo>
                      <a:pt x="36322" y="268225"/>
                    </a:lnTo>
                    <a:lnTo>
                      <a:pt x="51844" y="274434"/>
                    </a:lnTo>
                    <a:lnTo>
                      <a:pt x="63331" y="277539"/>
                    </a:lnTo>
                    <a:lnTo>
                      <a:pt x="68609" y="277539"/>
                    </a:lnTo>
                    <a:lnTo>
                      <a:pt x="71713" y="275365"/>
                    </a:lnTo>
                    <a:lnTo>
                      <a:pt x="75749" y="274434"/>
                    </a:lnTo>
                    <a:lnTo>
                      <a:pt x="77922" y="272261"/>
                    </a:lnTo>
                    <a:lnTo>
                      <a:pt x="78853" y="270088"/>
                    </a:lnTo>
                    <a:lnTo>
                      <a:pt x="82889" y="266983"/>
                    </a:lnTo>
                    <a:lnTo>
                      <a:pt x="97790" y="266983"/>
                    </a:lnTo>
                    <a:lnTo>
                      <a:pt x="95617" y="267915"/>
                    </a:lnTo>
                    <a:lnTo>
                      <a:pt x="95617" y="270088"/>
                    </a:lnTo>
                    <a:lnTo>
                      <a:pt x="95617" y="272261"/>
                    </a:lnTo>
                    <a:lnTo>
                      <a:pt x="93444" y="272261"/>
                    </a:lnTo>
                    <a:lnTo>
                      <a:pt x="91271" y="274434"/>
                    </a:lnTo>
                    <a:lnTo>
                      <a:pt x="91271" y="292440"/>
                    </a:lnTo>
                    <a:lnTo>
                      <a:pt x="85993" y="303926"/>
                    </a:lnTo>
                    <a:lnTo>
                      <a:pt x="78853" y="311377"/>
                    </a:lnTo>
                    <a:lnTo>
                      <a:pt x="68298" y="316655"/>
                    </a:lnTo>
                    <a:lnTo>
                      <a:pt x="56812" y="319759"/>
                    </a:lnTo>
                    <a:lnTo>
                      <a:pt x="44394" y="327210"/>
                    </a:lnTo>
                    <a:lnTo>
                      <a:pt x="37253" y="336523"/>
                    </a:lnTo>
                    <a:lnTo>
                      <a:pt x="31976" y="347078"/>
                    </a:lnTo>
                    <a:lnTo>
                      <a:pt x="26698" y="360738"/>
                    </a:lnTo>
                    <a:lnTo>
                      <a:pt x="20489" y="371293"/>
                    </a:lnTo>
                    <a:lnTo>
                      <a:pt x="31976" y="391162"/>
                    </a:lnTo>
                    <a:lnTo>
                      <a:pt x="46567" y="410099"/>
                    </a:lnTo>
                    <a:lnTo>
                      <a:pt x="64262" y="422827"/>
                    </a:lnTo>
                    <a:lnTo>
                      <a:pt x="66435" y="425000"/>
                    </a:lnTo>
                    <a:lnTo>
                      <a:pt x="69540" y="425000"/>
                    </a:lnTo>
                    <a:lnTo>
                      <a:pt x="71713" y="425000"/>
                    </a:lnTo>
                    <a:lnTo>
                      <a:pt x="73886" y="422827"/>
                    </a:lnTo>
                    <a:lnTo>
                      <a:pt x="76991" y="419723"/>
                    </a:lnTo>
                    <a:lnTo>
                      <a:pt x="81026" y="430278"/>
                    </a:lnTo>
                    <a:lnTo>
                      <a:pt x="86304" y="444869"/>
                    </a:lnTo>
                    <a:lnTo>
                      <a:pt x="88477" y="455424"/>
                    </a:lnTo>
                    <a:lnTo>
                      <a:pt x="93755" y="455424"/>
                    </a:lnTo>
                    <a:lnTo>
                      <a:pt x="97790" y="455734"/>
                    </a:lnTo>
                    <a:lnTo>
                      <a:pt x="98722" y="455734"/>
                    </a:lnTo>
                    <a:lnTo>
                      <a:pt x="100895" y="453561"/>
                    </a:lnTo>
                    <a:lnTo>
                      <a:pt x="103068" y="451388"/>
                    </a:lnTo>
                    <a:lnTo>
                      <a:pt x="105241" y="449215"/>
                    </a:lnTo>
                    <a:lnTo>
                      <a:pt x="108346" y="451388"/>
                    </a:lnTo>
                    <a:lnTo>
                      <a:pt x="110208" y="451388"/>
                    </a:lnTo>
                    <a:lnTo>
                      <a:pt x="112381" y="453561"/>
                    </a:lnTo>
                    <a:lnTo>
                      <a:pt x="112381" y="456666"/>
                    </a:lnTo>
                    <a:lnTo>
                      <a:pt x="112381" y="461012"/>
                    </a:lnTo>
                    <a:lnTo>
                      <a:pt x="124799" y="456666"/>
                    </a:lnTo>
                    <a:lnTo>
                      <a:pt x="134113" y="453561"/>
                    </a:lnTo>
                    <a:lnTo>
                      <a:pt x="147772" y="449215"/>
                    </a:lnTo>
                    <a:lnTo>
                      <a:pt x="144668" y="471257"/>
                    </a:lnTo>
                    <a:lnTo>
                      <a:pt x="135354" y="488021"/>
                    </a:lnTo>
                    <a:lnTo>
                      <a:pt x="122937" y="502612"/>
                    </a:lnTo>
                    <a:lnTo>
                      <a:pt x="106172" y="515340"/>
                    </a:lnTo>
                    <a:lnTo>
                      <a:pt x="88477" y="527137"/>
                    </a:lnTo>
                    <a:lnTo>
                      <a:pt x="69850" y="537692"/>
                    </a:lnTo>
                    <a:lnTo>
                      <a:pt x="54328" y="549179"/>
                    </a:lnTo>
                    <a:lnTo>
                      <a:pt x="41910" y="561907"/>
                    </a:lnTo>
                    <a:lnTo>
                      <a:pt x="37874" y="561907"/>
                    </a:lnTo>
                    <a:lnTo>
                      <a:pt x="37874" y="565011"/>
                    </a:lnTo>
                    <a:lnTo>
                      <a:pt x="48430" y="561907"/>
                    </a:lnTo>
                    <a:lnTo>
                      <a:pt x="65194" y="554456"/>
                    </a:lnTo>
                    <a:lnTo>
                      <a:pt x="86925" y="543901"/>
                    </a:lnTo>
                    <a:lnTo>
                      <a:pt x="108656" y="530241"/>
                    </a:lnTo>
                    <a:lnTo>
                      <a:pt x="130387" y="515650"/>
                    </a:lnTo>
                    <a:lnTo>
                      <a:pt x="152118" y="502922"/>
                    </a:lnTo>
                    <a:lnTo>
                      <a:pt x="169814" y="492367"/>
                    </a:lnTo>
                    <a:lnTo>
                      <a:pt x="184405" y="480881"/>
                    </a:lnTo>
                    <a:lnTo>
                      <a:pt x="191545" y="473430"/>
                    </a:lnTo>
                    <a:lnTo>
                      <a:pt x="203032" y="456666"/>
                    </a:lnTo>
                    <a:lnTo>
                      <a:pt x="210172" y="438660"/>
                    </a:lnTo>
                    <a:lnTo>
                      <a:pt x="215449" y="421896"/>
                    </a:lnTo>
                    <a:lnTo>
                      <a:pt x="222590" y="406063"/>
                    </a:lnTo>
                    <a:lnTo>
                      <a:pt x="234076" y="391472"/>
                    </a:lnTo>
                    <a:lnTo>
                      <a:pt x="247736" y="379986"/>
                    </a:lnTo>
                    <a:lnTo>
                      <a:pt x="247736" y="376881"/>
                    </a:lnTo>
                    <a:lnTo>
                      <a:pt x="257049" y="376881"/>
                    </a:lnTo>
                    <a:lnTo>
                      <a:pt x="247736" y="392714"/>
                    </a:lnTo>
                    <a:lnTo>
                      <a:pt x="237181" y="407305"/>
                    </a:lnTo>
                    <a:lnTo>
                      <a:pt x="230040" y="424069"/>
                    </a:lnTo>
                    <a:lnTo>
                      <a:pt x="224763" y="440833"/>
                    </a:lnTo>
                    <a:lnTo>
                      <a:pt x="246494" y="435555"/>
                    </a:lnTo>
                    <a:lnTo>
                      <a:pt x="262016" y="426242"/>
                    </a:lnTo>
                    <a:lnTo>
                      <a:pt x="280643" y="416929"/>
                    </a:lnTo>
                    <a:lnTo>
                      <a:pt x="280643" y="392714"/>
                    </a:lnTo>
                    <a:lnTo>
                      <a:pt x="297407" y="394887"/>
                    </a:lnTo>
                    <a:lnTo>
                      <a:pt x="307962" y="400165"/>
                    </a:lnTo>
                    <a:lnTo>
                      <a:pt x="317276" y="407615"/>
                    </a:lnTo>
                    <a:lnTo>
                      <a:pt x="327831" y="413824"/>
                    </a:lnTo>
                    <a:lnTo>
                      <a:pt x="361048" y="413824"/>
                    </a:lnTo>
                    <a:lnTo>
                      <a:pt x="376571" y="422206"/>
                    </a:lnTo>
                    <a:lnTo>
                      <a:pt x="393335" y="436797"/>
                    </a:lnTo>
                    <a:lnTo>
                      <a:pt x="407926" y="449526"/>
                    </a:lnTo>
                    <a:lnTo>
                      <a:pt x="427794" y="458839"/>
                    </a:lnTo>
                    <a:lnTo>
                      <a:pt x="451699" y="464117"/>
                    </a:lnTo>
                    <a:lnTo>
                      <a:pt x="471567" y="473430"/>
                    </a:lnTo>
                    <a:lnTo>
                      <a:pt x="486158" y="486158"/>
                    </a:lnTo>
                    <a:lnTo>
                      <a:pt x="498576" y="502922"/>
                    </a:lnTo>
                    <a:lnTo>
                      <a:pt x="507889" y="519686"/>
                    </a:lnTo>
                    <a:lnTo>
                      <a:pt x="519376" y="536450"/>
                    </a:lnTo>
                    <a:lnTo>
                      <a:pt x="531794" y="550110"/>
                    </a:lnTo>
                    <a:lnTo>
                      <a:pt x="527758" y="574325"/>
                    </a:lnTo>
                    <a:lnTo>
                      <a:pt x="539244" y="579602"/>
                    </a:lnTo>
                    <a:lnTo>
                      <a:pt x="546385" y="588916"/>
                    </a:lnTo>
                    <a:lnTo>
                      <a:pt x="551662" y="600402"/>
                    </a:lnTo>
                    <a:lnTo>
                      <a:pt x="554767" y="613131"/>
                    </a:lnTo>
                    <a:lnTo>
                      <a:pt x="560976" y="625859"/>
                    </a:lnTo>
                    <a:lnTo>
                      <a:pt x="568116" y="637345"/>
                    </a:lnTo>
                    <a:lnTo>
                      <a:pt x="576498" y="645727"/>
                    </a:lnTo>
                    <a:lnTo>
                      <a:pt x="591089" y="651005"/>
                    </a:lnTo>
                    <a:lnTo>
                      <a:pt x="587984" y="653178"/>
                    </a:lnTo>
                    <a:lnTo>
                      <a:pt x="583949" y="653178"/>
                    </a:lnTo>
                    <a:lnTo>
                      <a:pt x="580844" y="653178"/>
                    </a:lnTo>
                    <a:lnTo>
                      <a:pt x="576808" y="651005"/>
                    </a:lnTo>
                    <a:lnTo>
                      <a:pt x="568426" y="651005"/>
                    </a:lnTo>
                    <a:lnTo>
                      <a:pt x="576808" y="669942"/>
                    </a:lnTo>
                    <a:lnTo>
                      <a:pt x="588295" y="686706"/>
                    </a:lnTo>
                    <a:lnTo>
                      <a:pt x="600713" y="702539"/>
                    </a:lnTo>
                    <a:lnTo>
                      <a:pt x="604748" y="704712"/>
                    </a:lnTo>
                    <a:lnTo>
                      <a:pt x="605680" y="704712"/>
                    </a:lnTo>
                    <a:lnTo>
                      <a:pt x="605680" y="706885"/>
                    </a:lnTo>
                    <a:lnTo>
                      <a:pt x="607853" y="706885"/>
                    </a:lnTo>
                    <a:lnTo>
                      <a:pt x="613130" y="706885"/>
                    </a:lnTo>
                    <a:lnTo>
                      <a:pt x="619339" y="706885"/>
                    </a:lnTo>
                    <a:lnTo>
                      <a:pt x="620271" y="704712"/>
                    </a:lnTo>
                    <a:lnTo>
                      <a:pt x="624306" y="702539"/>
                    </a:lnTo>
                    <a:lnTo>
                      <a:pt x="626480" y="701608"/>
                    </a:lnTo>
                    <a:lnTo>
                      <a:pt x="626480" y="699434"/>
                    </a:lnTo>
                    <a:lnTo>
                      <a:pt x="627411" y="699434"/>
                    </a:lnTo>
                    <a:lnTo>
                      <a:pt x="627411" y="695088"/>
                    </a:lnTo>
                    <a:lnTo>
                      <a:pt x="622133" y="687638"/>
                    </a:lnTo>
                    <a:lnTo>
                      <a:pt x="614993" y="682360"/>
                    </a:lnTo>
                    <a:lnTo>
                      <a:pt x="607853" y="677082"/>
                    </a:lnTo>
                    <a:lnTo>
                      <a:pt x="600713" y="671805"/>
                    </a:lnTo>
                    <a:lnTo>
                      <a:pt x="600713" y="662491"/>
                    </a:lnTo>
                    <a:lnTo>
                      <a:pt x="617477" y="673047"/>
                    </a:lnTo>
                    <a:lnTo>
                      <a:pt x="632068" y="687638"/>
                    </a:lnTo>
                    <a:lnTo>
                      <a:pt x="644485" y="702228"/>
                    </a:lnTo>
                    <a:lnTo>
                      <a:pt x="644485" y="723339"/>
                    </a:lnTo>
                    <a:lnTo>
                      <a:pt x="642312" y="718992"/>
                    </a:lnTo>
                    <a:lnTo>
                      <a:pt x="639208" y="715888"/>
                    </a:lnTo>
                    <a:lnTo>
                      <a:pt x="637035" y="711542"/>
                    </a:lnTo>
                    <a:lnTo>
                      <a:pt x="633930" y="709369"/>
                    </a:lnTo>
                    <a:lnTo>
                      <a:pt x="629894" y="709369"/>
                    </a:lnTo>
                    <a:lnTo>
                      <a:pt x="626790" y="709369"/>
                    </a:lnTo>
                    <a:lnTo>
                      <a:pt x="622754" y="709369"/>
                    </a:lnTo>
                    <a:lnTo>
                      <a:pt x="617477" y="711542"/>
                    </a:lnTo>
                    <a:lnTo>
                      <a:pt x="615304" y="723028"/>
                    </a:lnTo>
                    <a:lnTo>
                      <a:pt x="613130" y="741034"/>
                    </a:lnTo>
                    <a:lnTo>
                      <a:pt x="613130" y="763076"/>
                    </a:lnTo>
                    <a:lnTo>
                      <a:pt x="613130" y="787291"/>
                    </a:lnTo>
                    <a:lnTo>
                      <a:pt x="613130" y="807159"/>
                    </a:lnTo>
                    <a:lnTo>
                      <a:pt x="612199" y="821750"/>
                    </a:lnTo>
                    <a:lnTo>
                      <a:pt x="612199" y="829201"/>
                    </a:lnTo>
                    <a:lnTo>
                      <a:pt x="613130" y="859624"/>
                    </a:lnTo>
                    <a:lnTo>
                      <a:pt x="617166" y="881666"/>
                    </a:lnTo>
                    <a:lnTo>
                      <a:pt x="622444" y="898430"/>
                    </a:lnTo>
                    <a:lnTo>
                      <a:pt x="629584" y="911158"/>
                    </a:lnTo>
                    <a:lnTo>
                      <a:pt x="641071" y="922645"/>
                    </a:lnTo>
                    <a:lnTo>
                      <a:pt x="651626" y="935373"/>
                    </a:lnTo>
                    <a:lnTo>
                      <a:pt x="664043" y="953379"/>
                    </a:lnTo>
                    <a:lnTo>
                      <a:pt x="669321" y="964866"/>
                    </a:lnTo>
                    <a:lnTo>
                      <a:pt x="673357" y="975421"/>
                    </a:lnTo>
                    <a:lnTo>
                      <a:pt x="680497" y="984734"/>
                    </a:lnTo>
                    <a:lnTo>
                      <a:pt x="691052" y="992185"/>
                    </a:lnTo>
                    <a:lnTo>
                      <a:pt x="704712" y="997462"/>
                    </a:lnTo>
                    <a:lnTo>
                      <a:pt x="715267" y="1003671"/>
                    </a:lnTo>
                    <a:lnTo>
                      <a:pt x="724580" y="1014226"/>
                    </a:lnTo>
                    <a:lnTo>
                      <a:pt x="731721" y="1026955"/>
                    </a:lnTo>
                    <a:lnTo>
                      <a:pt x="734825" y="1041546"/>
                    </a:lnTo>
                    <a:lnTo>
                      <a:pt x="741034" y="1054274"/>
                    </a:lnTo>
                    <a:lnTo>
                      <a:pt x="747243" y="1065761"/>
                    </a:lnTo>
                    <a:lnTo>
                      <a:pt x="760903" y="1075074"/>
                    </a:lnTo>
                    <a:lnTo>
                      <a:pt x="758729" y="1076005"/>
                    </a:lnTo>
                    <a:lnTo>
                      <a:pt x="758729" y="1078178"/>
                    </a:lnTo>
                    <a:lnTo>
                      <a:pt x="758729" y="1080351"/>
                    </a:lnTo>
                    <a:lnTo>
                      <a:pt x="756556" y="1080351"/>
                    </a:lnTo>
                    <a:lnTo>
                      <a:pt x="754383" y="1080351"/>
                    </a:lnTo>
                    <a:lnTo>
                      <a:pt x="751279" y="1082525"/>
                    </a:lnTo>
                    <a:lnTo>
                      <a:pt x="760592" y="1095253"/>
                    </a:lnTo>
                    <a:lnTo>
                      <a:pt x="771147" y="1102704"/>
                    </a:lnTo>
                    <a:lnTo>
                      <a:pt x="782634" y="1110154"/>
                    </a:lnTo>
                    <a:lnTo>
                      <a:pt x="791016" y="1119468"/>
                    </a:lnTo>
                    <a:lnTo>
                      <a:pt x="797225" y="1130023"/>
                    </a:lnTo>
                    <a:lnTo>
                      <a:pt x="800329" y="1142751"/>
                    </a:lnTo>
                    <a:lnTo>
                      <a:pt x="804365" y="1155479"/>
                    </a:lnTo>
                    <a:lnTo>
                      <a:pt x="809643" y="1155479"/>
                    </a:lnTo>
                    <a:lnTo>
                      <a:pt x="811816" y="1155479"/>
                    </a:lnTo>
                    <a:lnTo>
                      <a:pt x="812747" y="1155479"/>
                    </a:lnTo>
                    <a:lnTo>
                      <a:pt x="814920" y="1155479"/>
                    </a:lnTo>
                    <a:lnTo>
                      <a:pt x="817093" y="1155479"/>
                    </a:lnTo>
                    <a:lnTo>
                      <a:pt x="820198" y="1155479"/>
                    </a:lnTo>
                    <a:lnTo>
                      <a:pt x="822371" y="1159826"/>
                    </a:lnTo>
                    <a:lnTo>
                      <a:pt x="822371" y="1162930"/>
                    </a:lnTo>
                    <a:lnTo>
                      <a:pt x="824544" y="1169139"/>
                    </a:lnTo>
                    <a:lnTo>
                      <a:pt x="824544" y="1176590"/>
                    </a:lnTo>
                    <a:lnTo>
                      <a:pt x="827648" y="1174417"/>
                    </a:lnTo>
                    <a:lnTo>
                      <a:pt x="827648" y="1172243"/>
                    </a:lnTo>
                    <a:lnTo>
                      <a:pt x="829822" y="1170070"/>
                    </a:lnTo>
                    <a:lnTo>
                      <a:pt x="831995" y="1166966"/>
                    </a:lnTo>
                    <a:lnTo>
                      <a:pt x="831995" y="1159515"/>
                    </a:lnTo>
                    <a:lnTo>
                      <a:pt x="827959" y="1148960"/>
                    </a:lnTo>
                    <a:lnTo>
                      <a:pt x="819577" y="1132196"/>
                    </a:lnTo>
                    <a:lnTo>
                      <a:pt x="808090" y="1113259"/>
                    </a:lnTo>
                    <a:lnTo>
                      <a:pt x="797535" y="1095253"/>
                    </a:lnTo>
                    <a:lnTo>
                      <a:pt x="783876" y="1076316"/>
                    </a:lnTo>
                    <a:lnTo>
                      <a:pt x="773320" y="1061725"/>
                    </a:lnTo>
                    <a:lnTo>
                      <a:pt x="761834" y="1048996"/>
                    </a:lnTo>
                    <a:lnTo>
                      <a:pt x="756556" y="1041546"/>
                    </a:lnTo>
                    <a:lnTo>
                      <a:pt x="756556" y="1021677"/>
                    </a:lnTo>
                    <a:lnTo>
                      <a:pt x="760592" y="1023850"/>
                    </a:lnTo>
                    <a:lnTo>
                      <a:pt x="763697" y="1026955"/>
                    </a:lnTo>
                    <a:lnTo>
                      <a:pt x="767732" y="1031301"/>
                    </a:lnTo>
                    <a:lnTo>
                      <a:pt x="776114" y="1036578"/>
                    </a:lnTo>
                    <a:lnTo>
                      <a:pt x="782323" y="1048065"/>
                    </a:lnTo>
                    <a:lnTo>
                      <a:pt x="785428" y="1058620"/>
                    </a:lnTo>
                    <a:lnTo>
                      <a:pt x="789464" y="1069175"/>
                    </a:lnTo>
                    <a:lnTo>
                      <a:pt x="796604" y="1078489"/>
                    </a:lnTo>
                    <a:lnTo>
                      <a:pt x="797535" y="1080662"/>
                    </a:lnTo>
                    <a:lnTo>
                      <a:pt x="803744" y="1082835"/>
                    </a:lnTo>
                    <a:lnTo>
                      <a:pt x="806849" y="1082835"/>
                    </a:lnTo>
                    <a:lnTo>
                      <a:pt x="812126" y="1083766"/>
                    </a:lnTo>
                    <a:lnTo>
                      <a:pt x="816162" y="1085939"/>
                    </a:lnTo>
                    <a:lnTo>
                      <a:pt x="833857" y="1112327"/>
                    </a:lnTo>
                    <a:lnTo>
                      <a:pt x="852484" y="1137473"/>
                    </a:lnTo>
                    <a:lnTo>
                      <a:pt x="870179" y="1161688"/>
                    </a:lnTo>
                    <a:lnTo>
                      <a:pt x="890048" y="1183730"/>
                    </a:lnTo>
                    <a:lnTo>
                      <a:pt x="882908" y="1206703"/>
                    </a:lnTo>
                    <a:lnTo>
                      <a:pt x="886944" y="1211049"/>
                    </a:lnTo>
                    <a:lnTo>
                      <a:pt x="894084" y="1218500"/>
                    </a:lnTo>
                    <a:lnTo>
                      <a:pt x="901224" y="1227813"/>
                    </a:lnTo>
                    <a:lnTo>
                      <a:pt x="910537" y="1235264"/>
                    </a:lnTo>
                    <a:lnTo>
                      <a:pt x="915815" y="1242715"/>
                    </a:lnTo>
                    <a:lnTo>
                      <a:pt x="918919" y="1243646"/>
                    </a:lnTo>
                    <a:lnTo>
                      <a:pt x="939719" y="1240541"/>
                    </a:lnTo>
                    <a:lnTo>
                      <a:pt x="940651" y="1242715"/>
                    </a:lnTo>
                    <a:lnTo>
                      <a:pt x="944686" y="1245819"/>
                    </a:lnTo>
                    <a:lnTo>
                      <a:pt x="947791" y="1250165"/>
                    </a:lnTo>
                    <a:lnTo>
                      <a:pt x="951827" y="1253270"/>
                    </a:lnTo>
                    <a:lnTo>
                      <a:pt x="954931" y="1256374"/>
                    </a:lnTo>
                    <a:lnTo>
                      <a:pt x="978835" y="1260720"/>
                    </a:lnTo>
                    <a:lnTo>
                      <a:pt x="981940" y="1262894"/>
                    </a:lnTo>
                    <a:lnTo>
                      <a:pt x="985976" y="1265998"/>
                    </a:lnTo>
                    <a:lnTo>
                      <a:pt x="991253" y="1271276"/>
                    </a:lnTo>
                    <a:lnTo>
                      <a:pt x="995289" y="1275622"/>
                    </a:lnTo>
                    <a:lnTo>
                      <a:pt x="998394" y="1278726"/>
                    </a:lnTo>
                    <a:lnTo>
                      <a:pt x="1002429" y="1280899"/>
                    </a:lnTo>
                    <a:lnTo>
                      <a:pt x="1010811" y="1283073"/>
                    </a:lnTo>
                    <a:lnTo>
                      <a:pt x="1017952" y="1278726"/>
                    </a:lnTo>
                    <a:lnTo>
                      <a:pt x="1024161" y="1275622"/>
                    </a:lnTo>
                    <a:lnTo>
                      <a:pt x="1031301" y="1271276"/>
                    </a:lnTo>
                    <a:lnTo>
                      <a:pt x="1041856" y="1271276"/>
                    </a:lnTo>
                    <a:lnTo>
                      <a:pt x="1058620" y="1278726"/>
                    </a:lnTo>
                    <a:lnTo>
                      <a:pt x="1069175" y="1288040"/>
                    </a:lnTo>
                    <a:lnTo>
                      <a:pt x="1081593" y="1297353"/>
                    </a:lnTo>
                    <a:lnTo>
                      <a:pt x="1102393" y="1304804"/>
                    </a:lnTo>
                    <a:lnTo>
                      <a:pt x="1117915" y="1310081"/>
                    </a:lnTo>
                    <a:lnTo>
                      <a:pt x="1132506" y="1314428"/>
                    </a:lnTo>
                    <a:lnTo>
                      <a:pt x="1141820" y="1317532"/>
                    </a:lnTo>
                    <a:lnTo>
                      <a:pt x="1151133" y="1326845"/>
                    </a:lnTo>
                    <a:lnTo>
                      <a:pt x="1159515" y="1339574"/>
                    </a:lnTo>
                    <a:lnTo>
                      <a:pt x="1168828" y="1361615"/>
                    </a:lnTo>
                    <a:lnTo>
                      <a:pt x="1180315" y="1364720"/>
                    </a:lnTo>
                    <a:lnTo>
                      <a:pt x="1195837" y="1372171"/>
                    </a:lnTo>
                    <a:lnTo>
                      <a:pt x="1212601" y="1381484"/>
                    </a:lnTo>
                    <a:lnTo>
                      <a:pt x="1229365" y="1390797"/>
                    </a:lnTo>
                    <a:lnTo>
                      <a:pt x="1238679" y="1398248"/>
                    </a:lnTo>
                    <a:lnTo>
                      <a:pt x="1241783" y="1396075"/>
                    </a:lnTo>
                    <a:lnTo>
                      <a:pt x="1243956" y="1396075"/>
                    </a:lnTo>
                    <a:lnTo>
                      <a:pt x="1244888" y="1396075"/>
                    </a:lnTo>
                    <a:lnTo>
                      <a:pt x="1247061" y="1393902"/>
                    </a:lnTo>
                    <a:lnTo>
                      <a:pt x="1249234" y="1393902"/>
                    </a:lnTo>
                    <a:lnTo>
                      <a:pt x="1251407" y="1390797"/>
                    </a:lnTo>
                    <a:lnTo>
                      <a:pt x="1251407" y="1388624"/>
                    </a:lnTo>
                    <a:lnTo>
                      <a:pt x="1251407" y="1385520"/>
                    </a:lnTo>
                    <a:lnTo>
                      <a:pt x="1249234" y="1381173"/>
                    </a:lnTo>
                    <a:lnTo>
                      <a:pt x="1252338" y="1379000"/>
                    </a:lnTo>
                    <a:lnTo>
                      <a:pt x="1254511" y="1378069"/>
                    </a:lnTo>
                    <a:lnTo>
                      <a:pt x="1256684" y="1375896"/>
                    </a:lnTo>
                    <a:lnTo>
                      <a:pt x="1258858" y="1373723"/>
                    </a:lnTo>
                    <a:lnTo>
                      <a:pt x="1265998" y="1373723"/>
                    </a:lnTo>
                    <a:lnTo>
                      <a:pt x="1273138" y="1385209"/>
                    </a:lnTo>
                    <a:lnTo>
                      <a:pt x="1280278" y="1395764"/>
                    </a:lnTo>
                    <a:lnTo>
                      <a:pt x="1285556" y="1405078"/>
                    </a:lnTo>
                    <a:lnTo>
                      <a:pt x="1287729" y="1419669"/>
                    </a:lnTo>
                    <a:lnTo>
                      <a:pt x="1287729" y="1434260"/>
                    </a:lnTo>
                    <a:lnTo>
                      <a:pt x="1288660" y="1444815"/>
                    </a:lnTo>
                    <a:lnTo>
                      <a:pt x="1276243" y="1459406"/>
                    </a:lnTo>
                    <a:lnTo>
                      <a:pt x="1261652" y="1472134"/>
                    </a:lnTo>
                    <a:lnTo>
                      <a:pt x="1249234" y="1485794"/>
                    </a:lnTo>
                    <a:lnTo>
                      <a:pt x="1242094" y="1501626"/>
                    </a:lnTo>
                    <a:lnTo>
                      <a:pt x="1236816" y="1518390"/>
                    </a:lnTo>
                    <a:lnTo>
                      <a:pt x="1229676" y="1535155"/>
                    </a:lnTo>
                    <a:lnTo>
                      <a:pt x="1234953" y="1537328"/>
                    </a:lnTo>
                    <a:lnTo>
                      <a:pt x="1240231" y="1537328"/>
                    </a:lnTo>
                    <a:lnTo>
                      <a:pt x="1245508" y="1538259"/>
                    </a:lnTo>
                    <a:lnTo>
                      <a:pt x="1254822" y="1538259"/>
                    </a:lnTo>
                    <a:lnTo>
                      <a:pt x="1254822" y="1542605"/>
                    </a:lnTo>
                    <a:lnTo>
                      <a:pt x="1245508" y="1547883"/>
                    </a:lnTo>
                    <a:lnTo>
                      <a:pt x="1239300" y="1553160"/>
                    </a:lnTo>
                    <a:lnTo>
                      <a:pt x="1229986" y="1558438"/>
                    </a:lnTo>
                    <a:lnTo>
                      <a:pt x="1229986" y="1565889"/>
                    </a:lnTo>
                    <a:lnTo>
                      <a:pt x="1229986" y="1573339"/>
                    </a:lnTo>
                    <a:lnTo>
                      <a:pt x="1229986" y="1579548"/>
                    </a:lnTo>
                    <a:lnTo>
                      <a:pt x="1225950" y="1586999"/>
                    </a:lnTo>
                    <a:lnTo>
                      <a:pt x="1229986" y="1590104"/>
                    </a:lnTo>
                    <a:lnTo>
                      <a:pt x="1233091" y="1594450"/>
                    </a:lnTo>
                    <a:lnTo>
                      <a:pt x="1237126" y="1595381"/>
                    </a:lnTo>
                    <a:lnTo>
                      <a:pt x="1242404" y="1595381"/>
                    </a:lnTo>
                    <a:lnTo>
                      <a:pt x="1245508" y="1599727"/>
                    </a:lnTo>
                    <a:lnTo>
                      <a:pt x="1256995" y="1610283"/>
                    </a:lnTo>
                    <a:lnTo>
                      <a:pt x="1264135" y="1624873"/>
                    </a:lnTo>
                    <a:lnTo>
                      <a:pt x="1269413" y="1643811"/>
                    </a:lnTo>
                    <a:lnTo>
                      <a:pt x="1274690" y="1659643"/>
                    </a:lnTo>
                    <a:lnTo>
                      <a:pt x="1281831" y="1676407"/>
                    </a:lnTo>
                    <a:lnTo>
                      <a:pt x="1302630" y="1705900"/>
                    </a:lnTo>
                    <a:lnTo>
                      <a:pt x="1327777" y="1733219"/>
                    </a:lnTo>
                    <a:lnTo>
                      <a:pt x="1359132" y="1754329"/>
                    </a:lnTo>
                    <a:lnTo>
                      <a:pt x="1395454" y="1767989"/>
                    </a:lnTo>
                    <a:lnTo>
                      <a:pt x="1391418" y="1797481"/>
                    </a:lnTo>
                    <a:lnTo>
                      <a:pt x="1389245" y="1829147"/>
                    </a:lnTo>
                    <a:lnTo>
                      <a:pt x="1388314" y="1861744"/>
                    </a:lnTo>
                    <a:lnTo>
                      <a:pt x="1382105" y="1893409"/>
                    </a:lnTo>
                    <a:lnTo>
                      <a:pt x="1371549" y="1941839"/>
                    </a:lnTo>
                    <a:lnTo>
                      <a:pt x="1362236" y="1991199"/>
                    </a:lnTo>
                    <a:lnTo>
                      <a:pt x="1351681" y="2036214"/>
                    </a:lnTo>
                    <a:lnTo>
                      <a:pt x="1339263" y="2080297"/>
                    </a:lnTo>
                    <a:lnTo>
                      <a:pt x="1337090" y="2091784"/>
                    </a:lnTo>
                    <a:lnTo>
                      <a:pt x="1340194" y="2104512"/>
                    </a:lnTo>
                    <a:lnTo>
                      <a:pt x="1342368" y="2111963"/>
                    </a:lnTo>
                    <a:lnTo>
                      <a:pt x="1329950" y="2188643"/>
                    </a:lnTo>
                    <a:lnTo>
                      <a:pt x="1329950" y="2192989"/>
                    </a:lnTo>
                    <a:lnTo>
                      <a:pt x="1337090" y="2190816"/>
                    </a:lnTo>
                    <a:lnTo>
                      <a:pt x="1340194" y="2186470"/>
                    </a:lnTo>
                    <a:lnTo>
                      <a:pt x="1342368" y="2183365"/>
                    </a:lnTo>
                    <a:lnTo>
                      <a:pt x="1345472" y="2179019"/>
                    </a:lnTo>
                    <a:lnTo>
                      <a:pt x="1349508" y="2175915"/>
                    </a:lnTo>
                    <a:lnTo>
                      <a:pt x="1349508" y="2179019"/>
                    </a:lnTo>
                    <a:lnTo>
                      <a:pt x="1354785" y="2179019"/>
                    </a:lnTo>
                    <a:lnTo>
                      <a:pt x="1345472" y="2215652"/>
                    </a:lnTo>
                    <a:lnTo>
                      <a:pt x="1334917" y="2215652"/>
                    </a:lnTo>
                    <a:lnTo>
                      <a:pt x="1327777" y="2234589"/>
                    </a:lnTo>
                    <a:lnTo>
                      <a:pt x="1320636" y="2256631"/>
                    </a:lnTo>
                    <a:lnTo>
                      <a:pt x="1315359" y="2279604"/>
                    </a:lnTo>
                    <a:lnTo>
                      <a:pt x="1313186" y="2305992"/>
                    </a:lnTo>
                    <a:lnTo>
                      <a:pt x="1311012" y="2333311"/>
                    </a:lnTo>
                    <a:lnTo>
                      <a:pt x="1315048" y="2357525"/>
                    </a:lnTo>
                    <a:lnTo>
                      <a:pt x="1322189" y="2380499"/>
                    </a:lnTo>
                    <a:lnTo>
                      <a:pt x="1332744" y="2401609"/>
                    </a:lnTo>
                    <a:lnTo>
                      <a:pt x="1349508" y="2416200"/>
                    </a:lnTo>
                    <a:lnTo>
                      <a:pt x="1369376" y="2426755"/>
                    </a:lnTo>
                    <a:lnTo>
                      <a:pt x="1369376" y="2434206"/>
                    </a:lnTo>
                    <a:lnTo>
                      <a:pt x="1354785" y="2424892"/>
                    </a:lnTo>
                    <a:lnTo>
                      <a:pt x="1342368" y="2414337"/>
                    </a:lnTo>
                    <a:lnTo>
                      <a:pt x="1329950" y="2401609"/>
                    </a:lnTo>
                    <a:lnTo>
                      <a:pt x="1325914" y="2401609"/>
                    </a:lnTo>
                    <a:lnTo>
                      <a:pt x="1332123" y="2416200"/>
                    </a:lnTo>
                    <a:lnTo>
                      <a:pt x="1342678" y="2430791"/>
                    </a:lnTo>
                    <a:lnTo>
                      <a:pt x="1357269" y="2445382"/>
                    </a:lnTo>
                    <a:lnTo>
                      <a:pt x="1374033" y="2458110"/>
                    </a:lnTo>
                    <a:lnTo>
                      <a:pt x="1389555" y="2466492"/>
                    </a:lnTo>
                    <a:lnTo>
                      <a:pt x="1406319" y="2470838"/>
                    </a:lnTo>
                    <a:lnTo>
                      <a:pt x="1423083" y="2466492"/>
                    </a:lnTo>
                    <a:lnTo>
                      <a:pt x="1426188" y="2465561"/>
                    </a:lnTo>
                    <a:lnTo>
                      <a:pt x="1428361" y="2463388"/>
                    </a:lnTo>
                    <a:lnTo>
                      <a:pt x="1430534" y="2463388"/>
                    </a:lnTo>
                    <a:lnTo>
                      <a:pt x="1430534" y="2461214"/>
                    </a:lnTo>
                    <a:lnTo>
                      <a:pt x="1432707" y="2460283"/>
                    </a:lnTo>
                    <a:lnTo>
                      <a:pt x="1435812" y="2458110"/>
                    </a:lnTo>
                    <a:lnTo>
                      <a:pt x="1432707" y="2453764"/>
                    </a:lnTo>
                    <a:lnTo>
                      <a:pt x="1432707" y="2452832"/>
                    </a:lnTo>
                    <a:lnTo>
                      <a:pt x="1432707" y="2452832"/>
                    </a:lnTo>
                    <a:lnTo>
                      <a:pt x="1432707" y="2450659"/>
                    </a:lnTo>
                    <a:lnTo>
                      <a:pt x="1428671" y="2450659"/>
                    </a:lnTo>
                    <a:lnTo>
                      <a:pt x="1427740" y="2450659"/>
                    </a:lnTo>
                    <a:lnTo>
                      <a:pt x="1421531" y="2450659"/>
                    </a:lnTo>
                    <a:lnTo>
                      <a:pt x="1420600" y="2439173"/>
                    </a:lnTo>
                    <a:lnTo>
                      <a:pt x="1418427" y="2426444"/>
                    </a:lnTo>
                    <a:lnTo>
                      <a:pt x="1416254" y="2415889"/>
                    </a:lnTo>
                    <a:lnTo>
                      <a:pt x="1413149" y="2406576"/>
                    </a:lnTo>
                    <a:lnTo>
                      <a:pt x="1410976" y="2404403"/>
                    </a:lnTo>
                    <a:lnTo>
                      <a:pt x="1410976" y="2402230"/>
                    </a:lnTo>
                    <a:lnTo>
                      <a:pt x="1408803" y="2402230"/>
                    </a:lnTo>
                    <a:lnTo>
                      <a:pt x="1405698" y="2401298"/>
                    </a:lnTo>
                    <a:lnTo>
                      <a:pt x="1396385" y="2414027"/>
                    </a:lnTo>
                    <a:lnTo>
                      <a:pt x="1384899" y="2426755"/>
                    </a:lnTo>
                    <a:lnTo>
                      <a:pt x="1384899" y="2431101"/>
                    </a:lnTo>
                    <a:lnTo>
                      <a:pt x="1381794" y="2431101"/>
                    </a:lnTo>
                    <a:lnTo>
                      <a:pt x="1381794" y="2424892"/>
                    </a:lnTo>
                    <a:lnTo>
                      <a:pt x="1381794" y="2421788"/>
                    </a:lnTo>
                    <a:lnTo>
                      <a:pt x="1383967" y="2417442"/>
                    </a:lnTo>
                    <a:lnTo>
                      <a:pt x="1384899" y="2414337"/>
                    </a:lnTo>
                    <a:lnTo>
                      <a:pt x="1394212" y="2402851"/>
                    </a:lnTo>
                    <a:lnTo>
                      <a:pt x="1406630" y="2392295"/>
                    </a:lnTo>
                    <a:lnTo>
                      <a:pt x="1420289" y="2384845"/>
                    </a:lnTo>
                    <a:lnTo>
                      <a:pt x="1428671" y="2382672"/>
                    </a:lnTo>
                    <a:lnTo>
                      <a:pt x="1427740" y="2373358"/>
                    </a:lnTo>
                    <a:lnTo>
                      <a:pt x="1423704" y="2368081"/>
                    </a:lnTo>
                    <a:lnTo>
                      <a:pt x="1418427" y="2362803"/>
                    </a:lnTo>
                    <a:lnTo>
                      <a:pt x="1413149" y="2357525"/>
                    </a:lnTo>
                    <a:lnTo>
                      <a:pt x="1418427" y="2340761"/>
                    </a:lnTo>
                    <a:lnTo>
                      <a:pt x="1427740" y="2322756"/>
                    </a:lnTo>
                    <a:lnTo>
                      <a:pt x="1440158" y="2303818"/>
                    </a:lnTo>
                    <a:lnTo>
                      <a:pt x="1454749" y="2289227"/>
                    </a:lnTo>
                    <a:lnTo>
                      <a:pt x="1469340" y="2281777"/>
                    </a:lnTo>
                    <a:lnTo>
                      <a:pt x="1472444" y="2269048"/>
                    </a:lnTo>
                    <a:lnTo>
                      <a:pt x="1467167" y="2264702"/>
                    </a:lnTo>
                    <a:lnTo>
                      <a:pt x="1461889" y="2261598"/>
                    </a:lnTo>
                    <a:lnTo>
                      <a:pt x="1455680" y="2258493"/>
                    </a:lnTo>
                    <a:lnTo>
                      <a:pt x="1452576" y="2252284"/>
                    </a:lnTo>
                    <a:lnTo>
                      <a:pt x="1448540" y="2244834"/>
                    </a:lnTo>
                    <a:lnTo>
                      <a:pt x="1448540" y="2243902"/>
                    </a:lnTo>
                    <a:lnTo>
                      <a:pt x="1447609" y="2241729"/>
                    </a:lnTo>
                    <a:lnTo>
                      <a:pt x="1448540" y="2239556"/>
                    </a:lnTo>
                    <a:lnTo>
                      <a:pt x="1448540" y="2237383"/>
                    </a:lnTo>
                    <a:lnTo>
                      <a:pt x="1448540" y="2234279"/>
                    </a:lnTo>
                    <a:lnTo>
                      <a:pt x="1448540" y="2229001"/>
                    </a:lnTo>
                    <a:lnTo>
                      <a:pt x="1454749" y="2229001"/>
                    </a:lnTo>
                    <a:lnTo>
                      <a:pt x="1460026" y="2226828"/>
                    </a:lnTo>
                    <a:lnTo>
                      <a:pt x="1462200" y="2226828"/>
                    </a:lnTo>
                    <a:lnTo>
                      <a:pt x="1465304" y="2224655"/>
                    </a:lnTo>
                    <a:lnTo>
                      <a:pt x="1469340" y="2214100"/>
                    </a:lnTo>
                    <a:lnTo>
                      <a:pt x="1472444" y="2202613"/>
                    </a:lnTo>
                    <a:lnTo>
                      <a:pt x="1477722" y="2192058"/>
                    </a:lnTo>
                    <a:lnTo>
                      <a:pt x="1479895" y="2185849"/>
                    </a:lnTo>
                    <a:lnTo>
                      <a:pt x="1483931" y="2184918"/>
                    </a:lnTo>
                    <a:lnTo>
                      <a:pt x="1489208" y="2182745"/>
                    </a:lnTo>
                    <a:lnTo>
                      <a:pt x="1494486" y="2180571"/>
                    </a:lnTo>
                    <a:lnTo>
                      <a:pt x="1501626" y="2178398"/>
                    </a:lnTo>
                    <a:lnTo>
                      <a:pt x="1498522" y="2173121"/>
                    </a:lnTo>
                    <a:lnTo>
                      <a:pt x="1496349" y="2170016"/>
                    </a:lnTo>
                    <a:lnTo>
                      <a:pt x="1492313" y="2165670"/>
                    </a:lnTo>
                    <a:lnTo>
                      <a:pt x="1489208" y="2163497"/>
                    </a:lnTo>
                    <a:lnTo>
                      <a:pt x="1485173" y="2162566"/>
                    </a:lnTo>
                    <a:lnTo>
                      <a:pt x="1479895" y="2158219"/>
                    </a:lnTo>
                    <a:lnTo>
                      <a:pt x="1472755" y="2155115"/>
                    </a:lnTo>
                    <a:lnTo>
                      <a:pt x="1472755" y="2147664"/>
                    </a:lnTo>
                    <a:lnTo>
                      <a:pt x="1487346" y="2145491"/>
                    </a:lnTo>
                    <a:lnTo>
                      <a:pt x="1501937" y="2145491"/>
                    </a:lnTo>
                    <a:lnTo>
                      <a:pt x="1513423" y="2143318"/>
                    </a:lnTo>
                    <a:lnTo>
                      <a:pt x="1521805" y="2143318"/>
                    </a:lnTo>
                    <a:lnTo>
                      <a:pt x="1520874" y="2135867"/>
                    </a:lnTo>
                    <a:lnTo>
                      <a:pt x="1520874" y="2132763"/>
                    </a:lnTo>
                    <a:lnTo>
                      <a:pt x="1520874" y="2129037"/>
                    </a:lnTo>
                    <a:lnTo>
                      <a:pt x="1520874" y="2128106"/>
                    </a:lnTo>
                    <a:lnTo>
                      <a:pt x="1521805" y="2123760"/>
                    </a:lnTo>
                    <a:lnTo>
                      <a:pt x="1521805" y="2116309"/>
                    </a:lnTo>
                    <a:lnTo>
                      <a:pt x="1521805" y="2108858"/>
                    </a:lnTo>
                    <a:lnTo>
                      <a:pt x="1523978" y="2103581"/>
                    </a:lnTo>
                    <a:lnTo>
                      <a:pt x="1526151" y="2099235"/>
                    </a:lnTo>
                    <a:lnTo>
                      <a:pt x="1553160" y="2091784"/>
                    </a:lnTo>
                    <a:lnTo>
                      <a:pt x="1585447" y="2090853"/>
                    </a:lnTo>
                    <a:lnTo>
                      <a:pt x="1587620" y="2076262"/>
                    </a:lnTo>
                    <a:lnTo>
                      <a:pt x="1589793" y="2062602"/>
                    </a:lnTo>
                    <a:lnTo>
                      <a:pt x="1587620" y="2052047"/>
                    </a:lnTo>
                    <a:lnTo>
                      <a:pt x="1582342" y="2041492"/>
                    </a:lnTo>
                    <a:lnTo>
                      <a:pt x="1569924" y="2034041"/>
                    </a:lnTo>
                    <a:lnTo>
                      <a:pt x="1569924" y="2026590"/>
                    </a:lnTo>
                    <a:lnTo>
                      <a:pt x="1592897" y="2031868"/>
                    </a:lnTo>
                    <a:lnTo>
                      <a:pt x="1618975" y="2037145"/>
                    </a:lnTo>
                    <a:lnTo>
                      <a:pt x="1631393" y="2022554"/>
                    </a:lnTo>
                    <a:lnTo>
                      <a:pt x="1642879" y="2009826"/>
                    </a:lnTo>
                    <a:lnTo>
                      <a:pt x="1653434" y="1995235"/>
                    </a:lnTo>
                    <a:lnTo>
                      <a:pt x="1662747" y="1973194"/>
                    </a:lnTo>
                    <a:lnTo>
                      <a:pt x="1663679" y="1973194"/>
                    </a:lnTo>
                    <a:lnTo>
                      <a:pt x="1665852" y="1971020"/>
                    </a:lnTo>
                    <a:lnTo>
                      <a:pt x="1668025" y="1971020"/>
                    </a:lnTo>
                    <a:lnTo>
                      <a:pt x="1670198" y="1968847"/>
                    </a:lnTo>
                    <a:lnTo>
                      <a:pt x="1671130" y="1973194"/>
                    </a:lnTo>
                    <a:lnTo>
                      <a:pt x="1673303" y="1978471"/>
                    </a:lnTo>
                    <a:lnTo>
                      <a:pt x="1673303" y="1982817"/>
                    </a:lnTo>
                    <a:lnTo>
                      <a:pt x="1673303" y="1990268"/>
                    </a:lnTo>
                    <a:lnTo>
                      <a:pt x="1678580" y="1990268"/>
                    </a:lnTo>
                    <a:lnTo>
                      <a:pt x="1685721" y="1969158"/>
                    </a:lnTo>
                    <a:lnTo>
                      <a:pt x="1692861" y="1953325"/>
                    </a:lnTo>
                    <a:lnTo>
                      <a:pt x="1700001" y="1936561"/>
                    </a:lnTo>
                    <a:lnTo>
                      <a:pt x="1704037" y="1916692"/>
                    </a:lnTo>
                    <a:lnTo>
                      <a:pt x="1706210" y="1892478"/>
                    </a:lnTo>
                    <a:lnTo>
                      <a:pt x="1718628" y="1892478"/>
                    </a:lnTo>
                    <a:lnTo>
                      <a:pt x="1716455" y="1887200"/>
                    </a:lnTo>
                    <a:lnTo>
                      <a:pt x="1714282" y="1881923"/>
                    </a:lnTo>
                    <a:lnTo>
                      <a:pt x="1714282" y="1877576"/>
                    </a:lnTo>
                    <a:lnTo>
                      <a:pt x="1714282" y="1874472"/>
                    </a:lnTo>
                    <a:lnTo>
                      <a:pt x="1718317" y="1868263"/>
                    </a:lnTo>
                    <a:lnTo>
                      <a:pt x="1727631" y="1857708"/>
                    </a:lnTo>
                    <a:lnTo>
                      <a:pt x="1742222" y="1852430"/>
                    </a:lnTo>
                    <a:lnTo>
                      <a:pt x="1757744" y="1848084"/>
                    </a:lnTo>
                    <a:lnTo>
                      <a:pt x="1774508" y="1847153"/>
                    </a:lnTo>
                    <a:lnTo>
                      <a:pt x="1791272" y="1844979"/>
                    </a:lnTo>
                    <a:lnTo>
                      <a:pt x="1801827" y="1840633"/>
                    </a:lnTo>
                    <a:lnTo>
                      <a:pt x="1807105" y="1833183"/>
                    </a:lnTo>
                    <a:lnTo>
                      <a:pt x="1816418" y="1820454"/>
                    </a:lnTo>
                    <a:lnTo>
                      <a:pt x="1825732" y="1803690"/>
                    </a:lnTo>
                    <a:lnTo>
                      <a:pt x="1835045" y="1787857"/>
                    </a:lnTo>
                    <a:lnTo>
                      <a:pt x="1842185" y="1773267"/>
                    </a:lnTo>
                    <a:lnTo>
                      <a:pt x="1845290" y="1763953"/>
                    </a:lnTo>
                    <a:lnTo>
                      <a:pt x="1847463" y="1749362"/>
                    </a:lnTo>
                    <a:lnTo>
                      <a:pt x="1843427" y="1732598"/>
                    </a:lnTo>
                    <a:lnTo>
                      <a:pt x="1842496" y="1718007"/>
                    </a:lnTo>
                    <a:lnTo>
                      <a:pt x="1842496" y="1707452"/>
                    </a:lnTo>
                    <a:lnTo>
                      <a:pt x="1850878" y="1690688"/>
                    </a:lnTo>
                    <a:lnTo>
                      <a:pt x="1863296" y="1668646"/>
                    </a:lnTo>
                    <a:lnTo>
                      <a:pt x="1877887" y="1646605"/>
                    </a:lnTo>
                    <a:lnTo>
                      <a:pt x="1892477" y="1626736"/>
                    </a:lnTo>
                    <a:lnTo>
                      <a:pt x="1906137" y="1609972"/>
                    </a:lnTo>
                    <a:lnTo>
                      <a:pt x="1903964" y="1601590"/>
                    </a:lnTo>
                    <a:lnTo>
                      <a:pt x="1901480" y="1594450"/>
                    </a:lnTo>
                    <a:close/>
                    <a:moveTo>
                      <a:pt x="1340815" y="768043"/>
                    </a:moveTo>
                    <a:lnTo>
                      <a:pt x="1342988" y="765870"/>
                    </a:lnTo>
                    <a:lnTo>
                      <a:pt x="1345162" y="763697"/>
                    </a:lnTo>
                    <a:lnTo>
                      <a:pt x="1348266" y="760592"/>
                    </a:lnTo>
                    <a:lnTo>
                      <a:pt x="1350439" y="756246"/>
                    </a:lnTo>
                    <a:lnTo>
                      <a:pt x="1353544" y="756246"/>
                    </a:lnTo>
                    <a:lnTo>
                      <a:pt x="1352612" y="760592"/>
                    </a:lnTo>
                    <a:lnTo>
                      <a:pt x="1350439" y="762765"/>
                    </a:lnTo>
                    <a:lnTo>
                      <a:pt x="1348266" y="765870"/>
                    </a:lnTo>
                    <a:lnTo>
                      <a:pt x="1348266" y="768043"/>
                    </a:lnTo>
                    <a:lnTo>
                      <a:pt x="1347335" y="773320"/>
                    </a:lnTo>
                    <a:lnTo>
                      <a:pt x="1343299" y="771147"/>
                    </a:lnTo>
                    <a:lnTo>
                      <a:pt x="1341126" y="770216"/>
                    </a:lnTo>
                    <a:lnTo>
                      <a:pt x="1341126" y="768043"/>
                    </a:lnTo>
                    <a:close/>
                    <a:moveTo>
                      <a:pt x="1108602" y="713094"/>
                    </a:moveTo>
                    <a:lnTo>
                      <a:pt x="1117915" y="701608"/>
                    </a:lnTo>
                    <a:lnTo>
                      <a:pt x="1126297" y="688879"/>
                    </a:lnTo>
                    <a:lnTo>
                      <a:pt x="1144924" y="691052"/>
                    </a:lnTo>
                    <a:lnTo>
                      <a:pt x="1159515" y="698503"/>
                    </a:lnTo>
                    <a:lnTo>
                      <a:pt x="1167897" y="705954"/>
                    </a:lnTo>
                    <a:lnTo>
                      <a:pt x="1175037" y="716509"/>
                    </a:lnTo>
                    <a:lnTo>
                      <a:pt x="1181246" y="727995"/>
                    </a:lnTo>
                    <a:lnTo>
                      <a:pt x="1189628" y="736377"/>
                    </a:lnTo>
                    <a:lnTo>
                      <a:pt x="1203288" y="746001"/>
                    </a:lnTo>
                    <a:lnTo>
                      <a:pt x="1211670" y="749106"/>
                    </a:lnTo>
                    <a:lnTo>
                      <a:pt x="1218810" y="749106"/>
                    </a:lnTo>
                    <a:lnTo>
                      <a:pt x="1228124" y="751279"/>
                    </a:lnTo>
                    <a:lnTo>
                      <a:pt x="1237437" y="756556"/>
                    </a:lnTo>
                    <a:lnTo>
                      <a:pt x="1237437" y="766180"/>
                    </a:lnTo>
                    <a:lnTo>
                      <a:pt x="1235264" y="771458"/>
                    </a:lnTo>
                    <a:lnTo>
                      <a:pt x="1235264" y="775804"/>
                    </a:lnTo>
                    <a:lnTo>
                      <a:pt x="1233091" y="777977"/>
                    </a:lnTo>
                    <a:lnTo>
                      <a:pt x="1232159" y="778909"/>
                    </a:lnTo>
                    <a:lnTo>
                      <a:pt x="1229986" y="778909"/>
                    </a:lnTo>
                    <a:lnTo>
                      <a:pt x="1227813" y="778909"/>
                    </a:lnTo>
                    <a:lnTo>
                      <a:pt x="1225640" y="781082"/>
                    </a:lnTo>
                    <a:lnTo>
                      <a:pt x="1224709" y="783255"/>
                    </a:lnTo>
                    <a:lnTo>
                      <a:pt x="1222535" y="785428"/>
                    </a:lnTo>
                    <a:lnTo>
                      <a:pt x="1218500" y="795983"/>
                    </a:lnTo>
                    <a:lnTo>
                      <a:pt x="1220673" y="805607"/>
                    </a:lnTo>
                    <a:lnTo>
                      <a:pt x="1222846" y="810884"/>
                    </a:lnTo>
                    <a:lnTo>
                      <a:pt x="1222846" y="818335"/>
                    </a:lnTo>
                    <a:lnTo>
                      <a:pt x="1217568" y="827959"/>
                    </a:lnTo>
                    <a:lnTo>
                      <a:pt x="1218500" y="831063"/>
                    </a:lnTo>
                    <a:lnTo>
                      <a:pt x="1218500" y="833237"/>
                    </a:lnTo>
                    <a:lnTo>
                      <a:pt x="1218500" y="835410"/>
                    </a:lnTo>
                    <a:lnTo>
                      <a:pt x="1220673" y="837583"/>
                    </a:lnTo>
                    <a:lnTo>
                      <a:pt x="1222846" y="838514"/>
                    </a:lnTo>
                    <a:lnTo>
                      <a:pt x="1225950" y="837583"/>
                    </a:lnTo>
                    <a:lnTo>
                      <a:pt x="1237437" y="833237"/>
                    </a:lnTo>
                    <a:lnTo>
                      <a:pt x="1252959" y="825786"/>
                    </a:lnTo>
                    <a:lnTo>
                      <a:pt x="1269723" y="815231"/>
                    </a:lnTo>
                    <a:lnTo>
                      <a:pt x="1288350" y="805607"/>
                    </a:lnTo>
                    <a:lnTo>
                      <a:pt x="1302941" y="794120"/>
                    </a:lnTo>
                    <a:lnTo>
                      <a:pt x="1315359" y="786670"/>
                    </a:lnTo>
                    <a:lnTo>
                      <a:pt x="1322499" y="781392"/>
                    </a:lnTo>
                    <a:lnTo>
                      <a:pt x="1325603" y="783565"/>
                    </a:lnTo>
                    <a:lnTo>
                      <a:pt x="1327777" y="783565"/>
                    </a:lnTo>
                    <a:lnTo>
                      <a:pt x="1329950" y="783565"/>
                    </a:lnTo>
                    <a:lnTo>
                      <a:pt x="1332123" y="785738"/>
                    </a:lnTo>
                    <a:lnTo>
                      <a:pt x="1332123" y="786670"/>
                    </a:lnTo>
                    <a:lnTo>
                      <a:pt x="1333054" y="791016"/>
                    </a:lnTo>
                    <a:lnTo>
                      <a:pt x="1337090" y="791016"/>
                    </a:lnTo>
                    <a:lnTo>
                      <a:pt x="1329950" y="801571"/>
                    </a:lnTo>
                    <a:lnTo>
                      <a:pt x="1313186" y="811195"/>
                    </a:lnTo>
                    <a:lnTo>
                      <a:pt x="1295490" y="818646"/>
                    </a:lnTo>
                    <a:lnTo>
                      <a:pt x="1276863" y="826096"/>
                    </a:lnTo>
                    <a:lnTo>
                      <a:pt x="1259168" y="835720"/>
                    </a:lnTo>
                    <a:lnTo>
                      <a:pt x="1242404" y="845344"/>
                    </a:lnTo>
                    <a:lnTo>
                      <a:pt x="1233091" y="859004"/>
                    </a:lnTo>
                    <a:lnTo>
                      <a:pt x="1210118" y="855899"/>
                    </a:lnTo>
                    <a:lnTo>
                      <a:pt x="1207945" y="831684"/>
                    </a:lnTo>
                    <a:lnTo>
                      <a:pt x="1207945" y="809332"/>
                    </a:lnTo>
                    <a:lnTo>
                      <a:pt x="1207945" y="791326"/>
                    </a:lnTo>
                    <a:lnTo>
                      <a:pt x="1205771" y="771147"/>
                    </a:lnTo>
                    <a:lnTo>
                      <a:pt x="1193354" y="771147"/>
                    </a:lnTo>
                    <a:lnTo>
                      <a:pt x="1191180" y="778598"/>
                    </a:lnTo>
                    <a:lnTo>
                      <a:pt x="1185903" y="789153"/>
                    </a:lnTo>
                    <a:lnTo>
                      <a:pt x="1180625" y="801882"/>
                    </a:lnTo>
                    <a:lnTo>
                      <a:pt x="1174416" y="816783"/>
                    </a:lnTo>
                    <a:lnTo>
                      <a:pt x="1169139" y="828269"/>
                    </a:lnTo>
                    <a:lnTo>
                      <a:pt x="1166034" y="835720"/>
                    </a:lnTo>
                    <a:lnTo>
                      <a:pt x="1166034" y="838825"/>
                    </a:lnTo>
                    <a:lnTo>
                      <a:pt x="1159825" y="837893"/>
                    </a:lnTo>
                    <a:lnTo>
                      <a:pt x="1158894" y="835720"/>
                    </a:lnTo>
                    <a:lnTo>
                      <a:pt x="1156721" y="833547"/>
                    </a:lnTo>
                    <a:lnTo>
                      <a:pt x="1154548" y="831374"/>
                    </a:lnTo>
                    <a:lnTo>
                      <a:pt x="1154548" y="828269"/>
                    </a:lnTo>
                    <a:lnTo>
                      <a:pt x="1153306" y="822061"/>
                    </a:lnTo>
                    <a:lnTo>
                      <a:pt x="1153306" y="812747"/>
                    </a:lnTo>
                    <a:lnTo>
                      <a:pt x="1159515" y="797846"/>
                    </a:lnTo>
                    <a:lnTo>
                      <a:pt x="1166655" y="780771"/>
                    </a:lnTo>
                    <a:lnTo>
                      <a:pt x="1175037" y="768043"/>
                    </a:lnTo>
                    <a:lnTo>
                      <a:pt x="1182177" y="756556"/>
                    </a:lnTo>
                    <a:lnTo>
                      <a:pt x="1175037" y="748174"/>
                    </a:lnTo>
                    <a:lnTo>
                      <a:pt x="1167897" y="743828"/>
                    </a:lnTo>
                    <a:lnTo>
                      <a:pt x="1160757" y="740724"/>
                    </a:lnTo>
                    <a:lnTo>
                      <a:pt x="1152375" y="736377"/>
                    </a:lnTo>
                    <a:lnTo>
                      <a:pt x="1147097" y="723649"/>
                    </a:lnTo>
                    <a:lnTo>
                      <a:pt x="1137784" y="723649"/>
                    </a:lnTo>
                    <a:lnTo>
                      <a:pt x="1137784" y="728927"/>
                    </a:lnTo>
                    <a:lnTo>
                      <a:pt x="1135611" y="733273"/>
                    </a:lnTo>
                    <a:lnTo>
                      <a:pt x="1135611" y="738551"/>
                    </a:lnTo>
                    <a:lnTo>
                      <a:pt x="1133438" y="746001"/>
                    </a:lnTo>
                    <a:lnTo>
                      <a:pt x="1126297" y="736377"/>
                    </a:lnTo>
                    <a:lnTo>
                      <a:pt x="1121020" y="731100"/>
                    </a:lnTo>
                    <a:lnTo>
                      <a:pt x="1113879" y="727995"/>
                    </a:lnTo>
                    <a:lnTo>
                      <a:pt x="1103324" y="728927"/>
                    </a:lnTo>
                    <a:lnTo>
                      <a:pt x="1108602" y="713094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E40A90BF-AA93-4179-80DD-CFBF35688D2D}"/>
                  </a:ext>
                </a:extLst>
              </p:cNvPr>
              <p:cNvSpPr/>
              <p:nvPr/>
            </p:nvSpPr>
            <p:spPr>
              <a:xfrm>
                <a:off x="3644576" y="3731096"/>
                <a:ext cx="2992697" cy="1030680"/>
              </a:xfrm>
              <a:custGeom>
                <a:avLst/>
                <a:gdLst>
                  <a:gd name="connsiteX0" fmla="*/ 7140 w 2992697"/>
                  <a:gd name="connsiteY0" fmla="*/ 256428 h 1030680"/>
                  <a:gd name="connsiteX1" fmla="*/ 26077 w 2992697"/>
                  <a:gd name="connsiteY1" fmla="*/ 261706 h 1030680"/>
                  <a:gd name="connsiteX2" fmla="*/ 38495 w 2992697"/>
                  <a:gd name="connsiteY2" fmla="*/ 271330 h 1030680"/>
                  <a:gd name="connsiteX3" fmla="*/ 49050 w 2992697"/>
                  <a:gd name="connsiteY3" fmla="*/ 279712 h 1030680"/>
                  <a:gd name="connsiteX4" fmla="*/ 60537 w 2992697"/>
                  <a:gd name="connsiteY4" fmla="*/ 291198 h 1030680"/>
                  <a:gd name="connsiteX5" fmla="*/ 71092 w 2992697"/>
                  <a:gd name="connsiteY5" fmla="*/ 299580 h 1030680"/>
                  <a:gd name="connsiteX6" fmla="*/ 71092 w 2992697"/>
                  <a:gd name="connsiteY6" fmla="*/ 296476 h 1030680"/>
                  <a:gd name="connsiteX7" fmla="*/ 77301 w 2992697"/>
                  <a:gd name="connsiteY7" fmla="*/ 296476 h 1030680"/>
                  <a:gd name="connsiteX8" fmla="*/ 77301 w 2992697"/>
                  <a:gd name="connsiteY8" fmla="*/ 299580 h 1030680"/>
                  <a:gd name="connsiteX9" fmla="*/ 78232 w 2992697"/>
                  <a:gd name="connsiteY9" fmla="*/ 303926 h 1030680"/>
                  <a:gd name="connsiteX10" fmla="*/ 82268 w 2992697"/>
                  <a:gd name="connsiteY10" fmla="*/ 309204 h 1030680"/>
                  <a:gd name="connsiteX11" fmla="*/ 84441 w 2992697"/>
                  <a:gd name="connsiteY11" fmla="*/ 316655 h 1030680"/>
                  <a:gd name="connsiteX12" fmla="*/ 76991 w 2992697"/>
                  <a:gd name="connsiteY12" fmla="*/ 316655 h 1030680"/>
                  <a:gd name="connsiteX13" fmla="*/ 72955 w 2992697"/>
                  <a:gd name="connsiteY13" fmla="*/ 316655 h 1030680"/>
                  <a:gd name="connsiteX14" fmla="*/ 72955 w 2992697"/>
                  <a:gd name="connsiteY14" fmla="*/ 318828 h 1030680"/>
                  <a:gd name="connsiteX15" fmla="*/ 70782 w 2992697"/>
                  <a:gd name="connsiteY15" fmla="*/ 318828 h 1030680"/>
                  <a:gd name="connsiteX16" fmla="*/ 67677 w 2992697"/>
                  <a:gd name="connsiteY16" fmla="*/ 318828 h 1030680"/>
                  <a:gd name="connsiteX17" fmla="*/ 63641 w 2992697"/>
                  <a:gd name="connsiteY17" fmla="*/ 321001 h 1030680"/>
                  <a:gd name="connsiteX18" fmla="*/ 49050 w 2992697"/>
                  <a:gd name="connsiteY18" fmla="*/ 309514 h 1030680"/>
                  <a:gd name="connsiteX19" fmla="*/ 34460 w 2992697"/>
                  <a:gd name="connsiteY19" fmla="*/ 304237 h 1030680"/>
                  <a:gd name="connsiteX20" fmla="*/ 16764 w 2992697"/>
                  <a:gd name="connsiteY20" fmla="*/ 299891 h 1030680"/>
                  <a:gd name="connsiteX21" fmla="*/ 0 w 2992697"/>
                  <a:gd name="connsiteY21" fmla="*/ 291509 h 1030680"/>
                  <a:gd name="connsiteX22" fmla="*/ 6209 w 2992697"/>
                  <a:gd name="connsiteY22" fmla="*/ 286231 h 1030680"/>
                  <a:gd name="connsiteX23" fmla="*/ 7140 w 2992697"/>
                  <a:gd name="connsiteY23" fmla="*/ 280022 h 1030680"/>
                  <a:gd name="connsiteX24" fmla="*/ 6209 w 2992697"/>
                  <a:gd name="connsiteY24" fmla="*/ 274745 h 1030680"/>
                  <a:gd name="connsiteX25" fmla="*/ 6209 w 2992697"/>
                  <a:gd name="connsiteY25" fmla="*/ 266983 h 1030680"/>
                  <a:gd name="connsiteX26" fmla="*/ 7140 w 2992697"/>
                  <a:gd name="connsiteY26" fmla="*/ 256428 h 1030680"/>
                  <a:gd name="connsiteX27" fmla="*/ 7140 w 2992697"/>
                  <a:gd name="connsiteY27" fmla="*/ 256428 h 1030680"/>
                  <a:gd name="connsiteX28" fmla="*/ 7140 w 2992697"/>
                  <a:gd name="connsiteY28" fmla="*/ 256428 h 1030680"/>
                  <a:gd name="connsiteX29" fmla="*/ 1275001 w 2992697"/>
                  <a:gd name="connsiteY29" fmla="*/ 248978 h 1030680"/>
                  <a:gd name="connsiteX30" fmla="*/ 1279037 w 2992697"/>
                  <a:gd name="connsiteY30" fmla="*/ 248978 h 1030680"/>
                  <a:gd name="connsiteX31" fmla="*/ 1282141 w 2992697"/>
                  <a:gd name="connsiteY31" fmla="*/ 249909 h 1030680"/>
                  <a:gd name="connsiteX32" fmla="*/ 1284314 w 2992697"/>
                  <a:gd name="connsiteY32" fmla="*/ 252082 h 1030680"/>
                  <a:gd name="connsiteX33" fmla="*/ 1286487 w 2992697"/>
                  <a:gd name="connsiteY33" fmla="*/ 254255 h 1030680"/>
                  <a:gd name="connsiteX34" fmla="*/ 1287419 w 2992697"/>
                  <a:gd name="connsiteY34" fmla="*/ 256428 h 1030680"/>
                  <a:gd name="connsiteX35" fmla="*/ 1287419 w 2992697"/>
                  <a:gd name="connsiteY35" fmla="*/ 257670 h 1030680"/>
                  <a:gd name="connsiteX36" fmla="*/ 1287419 w 2992697"/>
                  <a:gd name="connsiteY36" fmla="*/ 259843 h 1030680"/>
                  <a:gd name="connsiteX37" fmla="*/ 1289592 w 2992697"/>
                  <a:gd name="connsiteY37" fmla="*/ 264189 h 1030680"/>
                  <a:gd name="connsiteX38" fmla="*/ 1282141 w 2992697"/>
                  <a:gd name="connsiteY38" fmla="*/ 264189 h 1030680"/>
                  <a:gd name="connsiteX39" fmla="*/ 1279037 w 2992697"/>
                  <a:gd name="connsiteY39" fmla="*/ 265121 h 1030680"/>
                  <a:gd name="connsiteX40" fmla="*/ 1275001 w 2992697"/>
                  <a:gd name="connsiteY40" fmla="*/ 265121 h 1030680"/>
                  <a:gd name="connsiteX41" fmla="*/ 1271896 w 2992697"/>
                  <a:gd name="connsiteY41" fmla="*/ 267294 h 1030680"/>
                  <a:gd name="connsiteX42" fmla="*/ 1265687 w 2992697"/>
                  <a:gd name="connsiteY42" fmla="*/ 267294 h 1030680"/>
                  <a:gd name="connsiteX43" fmla="*/ 1265687 w 2992697"/>
                  <a:gd name="connsiteY43" fmla="*/ 264189 h 1030680"/>
                  <a:gd name="connsiteX44" fmla="*/ 1262583 w 2992697"/>
                  <a:gd name="connsiteY44" fmla="*/ 264189 h 1030680"/>
                  <a:gd name="connsiteX45" fmla="*/ 1262583 w 2992697"/>
                  <a:gd name="connsiteY45" fmla="*/ 250530 h 1030680"/>
                  <a:gd name="connsiteX46" fmla="*/ 1267861 w 2992697"/>
                  <a:gd name="connsiteY46" fmla="*/ 250530 h 1030680"/>
                  <a:gd name="connsiteX47" fmla="*/ 1273138 w 2992697"/>
                  <a:gd name="connsiteY47" fmla="*/ 249598 h 1030680"/>
                  <a:gd name="connsiteX48" fmla="*/ 1275001 w 2992697"/>
                  <a:gd name="connsiteY48" fmla="*/ 249598 h 1030680"/>
                  <a:gd name="connsiteX49" fmla="*/ 1275001 w 2992697"/>
                  <a:gd name="connsiteY49" fmla="*/ 248978 h 1030680"/>
                  <a:gd name="connsiteX50" fmla="*/ 1275001 w 2992697"/>
                  <a:gd name="connsiteY50" fmla="*/ 248978 h 1030680"/>
                  <a:gd name="connsiteX51" fmla="*/ 63641 w 2992697"/>
                  <a:gd name="connsiteY51" fmla="*/ 239664 h 1030680"/>
                  <a:gd name="connsiteX52" fmla="*/ 80405 w 2992697"/>
                  <a:gd name="connsiteY52" fmla="*/ 239664 h 1030680"/>
                  <a:gd name="connsiteX53" fmla="*/ 80405 w 2992697"/>
                  <a:gd name="connsiteY53" fmla="*/ 242769 h 1030680"/>
                  <a:gd name="connsiteX54" fmla="*/ 77301 w 2992697"/>
                  <a:gd name="connsiteY54" fmla="*/ 242769 h 1030680"/>
                  <a:gd name="connsiteX55" fmla="*/ 73265 w 2992697"/>
                  <a:gd name="connsiteY55" fmla="*/ 242769 h 1030680"/>
                  <a:gd name="connsiteX56" fmla="*/ 71092 w 2992697"/>
                  <a:gd name="connsiteY56" fmla="*/ 244942 h 1030680"/>
                  <a:gd name="connsiteX57" fmla="*/ 70161 w 2992697"/>
                  <a:gd name="connsiteY57" fmla="*/ 244942 h 1030680"/>
                  <a:gd name="connsiteX58" fmla="*/ 70161 w 2992697"/>
                  <a:gd name="connsiteY58" fmla="*/ 244942 h 1030680"/>
                  <a:gd name="connsiteX59" fmla="*/ 67988 w 2992697"/>
                  <a:gd name="connsiteY59" fmla="*/ 244942 h 1030680"/>
                  <a:gd name="connsiteX60" fmla="*/ 65815 w 2992697"/>
                  <a:gd name="connsiteY60" fmla="*/ 242769 h 1030680"/>
                  <a:gd name="connsiteX61" fmla="*/ 63641 w 2992697"/>
                  <a:gd name="connsiteY61" fmla="*/ 239664 h 1030680"/>
                  <a:gd name="connsiteX62" fmla="*/ 63641 w 2992697"/>
                  <a:gd name="connsiteY62" fmla="*/ 239664 h 1030680"/>
                  <a:gd name="connsiteX63" fmla="*/ 63641 w 2992697"/>
                  <a:gd name="connsiteY63" fmla="*/ 239664 h 1030680"/>
                  <a:gd name="connsiteX64" fmla="*/ 1790651 w 2992697"/>
                  <a:gd name="connsiteY64" fmla="*/ 213276 h 1030680"/>
                  <a:gd name="connsiteX65" fmla="*/ 1803069 w 2992697"/>
                  <a:gd name="connsiteY65" fmla="*/ 213276 h 1030680"/>
                  <a:gd name="connsiteX66" fmla="*/ 1807105 w 2992697"/>
                  <a:gd name="connsiteY66" fmla="*/ 228178 h 1030680"/>
                  <a:gd name="connsiteX67" fmla="*/ 1810209 w 2992697"/>
                  <a:gd name="connsiteY67" fmla="*/ 237801 h 1030680"/>
                  <a:gd name="connsiteX68" fmla="*/ 1817660 w 2992697"/>
                  <a:gd name="connsiteY68" fmla="*/ 242148 h 1030680"/>
                  <a:gd name="connsiteX69" fmla="*/ 1830078 w 2992697"/>
                  <a:gd name="connsiteY69" fmla="*/ 247425 h 1030680"/>
                  <a:gd name="connsiteX70" fmla="*/ 1824800 w 2992697"/>
                  <a:gd name="connsiteY70" fmla="*/ 269467 h 1030680"/>
                  <a:gd name="connsiteX71" fmla="*/ 1817350 w 2992697"/>
                  <a:gd name="connsiteY71" fmla="*/ 291509 h 1030680"/>
                  <a:gd name="connsiteX72" fmla="*/ 1806794 w 2992697"/>
                  <a:gd name="connsiteY72" fmla="*/ 307341 h 1030680"/>
                  <a:gd name="connsiteX73" fmla="*/ 1806794 w 2992697"/>
                  <a:gd name="connsiteY73" fmla="*/ 287162 h 1030680"/>
                  <a:gd name="connsiteX74" fmla="*/ 1782890 w 2992697"/>
                  <a:gd name="connsiteY74" fmla="*/ 287162 h 1030680"/>
                  <a:gd name="connsiteX75" fmla="*/ 1785063 w 2992697"/>
                  <a:gd name="connsiteY75" fmla="*/ 263879 h 1030680"/>
                  <a:gd name="connsiteX76" fmla="*/ 1787236 w 2992697"/>
                  <a:gd name="connsiteY76" fmla="*/ 241837 h 1030680"/>
                  <a:gd name="connsiteX77" fmla="*/ 1790651 w 2992697"/>
                  <a:gd name="connsiteY77" fmla="*/ 213276 h 1030680"/>
                  <a:gd name="connsiteX78" fmla="*/ 1790651 w 2992697"/>
                  <a:gd name="connsiteY78" fmla="*/ 213276 h 1030680"/>
                  <a:gd name="connsiteX79" fmla="*/ 1790651 w 2992697"/>
                  <a:gd name="connsiteY79" fmla="*/ 213276 h 1030680"/>
                  <a:gd name="connsiteX80" fmla="*/ 2941784 w 2992697"/>
                  <a:gd name="connsiteY80" fmla="*/ 165778 h 1030680"/>
                  <a:gd name="connsiteX81" fmla="*/ 2945820 w 2992697"/>
                  <a:gd name="connsiteY81" fmla="*/ 165778 h 1030680"/>
                  <a:gd name="connsiteX82" fmla="*/ 2945820 w 2992697"/>
                  <a:gd name="connsiteY82" fmla="*/ 170124 h 1030680"/>
                  <a:gd name="connsiteX83" fmla="*/ 2946751 w 2992697"/>
                  <a:gd name="connsiteY83" fmla="*/ 175402 h 1030680"/>
                  <a:gd name="connsiteX84" fmla="*/ 2948925 w 2992697"/>
                  <a:gd name="connsiteY84" fmla="*/ 177575 h 1030680"/>
                  <a:gd name="connsiteX85" fmla="*/ 2951098 w 2992697"/>
                  <a:gd name="connsiteY85" fmla="*/ 180679 h 1030680"/>
                  <a:gd name="connsiteX86" fmla="*/ 2953271 w 2992697"/>
                  <a:gd name="connsiteY86" fmla="*/ 182853 h 1030680"/>
                  <a:gd name="connsiteX87" fmla="*/ 2956375 w 2992697"/>
                  <a:gd name="connsiteY87" fmla="*/ 185957 h 1030680"/>
                  <a:gd name="connsiteX88" fmla="*/ 2960411 w 2992697"/>
                  <a:gd name="connsiteY88" fmla="*/ 182853 h 1030680"/>
                  <a:gd name="connsiteX89" fmla="*/ 2961342 w 2992697"/>
                  <a:gd name="connsiteY89" fmla="*/ 178506 h 1030680"/>
                  <a:gd name="connsiteX90" fmla="*/ 2963515 w 2992697"/>
                  <a:gd name="connsiteY90" fmla="*/ 177575 h 1030680"/>
                  <a:gd name="connsiteX91" fmla="*/ 2967551 w 2992697"/>
                  <a:gd name="connsiteY91" fmla="*/ 177575 h 1030680"/>
                  <a:gd name="connsiteX92" fmla="*/ 2972829 w 2992697"/>
                  <a:gd name="connsiteY92" fmla="*/ 175402 h 1030680"/>
                  <a:gd name="connsiteX93" fmla="*/ 2975933 w 2992697"/>
                  <a:gd name="connsiteY93" fmla="*/ 185957 h 1030680"/>
                  <a:gd name="connsiteX94" fmla="*/ 2982142 w 2992697"/>
                  <a:gd name="connsiteY94" fmla="*/ 193408 h 1030680"/>
                  <a:gd name="connsiteX95" fmla="*/ 2987420 w 2992697"/>
                  <a:gd name="connsiteY95" fmla="*/ 200858 h 1030680"/>
                  <a:gd name="connsiteX96" fmla="*/ 2990524 w 2992697"/>
                  <a:gd name="connsiteY96" fmla="*/ 210482 h 1030680"/>
                  <a:gd name="connsiteX97" fmla="*/ 2992697 w 2992697"/>
                  <a:gd name="connsiteY97" fmla="*/ 223211 h 1030680"/>
                  <a:gd name="connsiteX98" fmla="*/ 2992697 w 2992697"/>
                  <a:gd name="connsiteY98" fmla="*/ 225384 h 1030680"/>
                  <a:gd name="connsiteX99" fmla="*/ 2990524 w 2992697"/>
                  <a:gd name="connsiteY99" fmla="*/ 227557 h 1030680"/>
                  <a:gd name="connsiteX100" fmla="*/ 2990524 w 2992697"/>
                  <a:gd name="connsiteY100" fmla="*/ 228488 h 1030680"/>
                  <a:gd name="connsiteX101" fmla="*/ 2990524 w 2992697"/>
                  <a:gd name="connsiteY101" fmla="*/ 230661 h 1030680"/>
                  <a:gd name="connsiteX102" fmla="*/ 2990524 w 2992697"/>
                  <a:gd name="connsiteY102" fmla="*/ 232834 h 1030680"/>
                  <a:gd name="connsiteX103" fmla="*/ 2989593 w 2992697"/>
                  <a:gd name="connsiteY103" fmla="*/ 235939 h 1030680"/>
                  <a:gd name="connsiteX104" fmla="*/ 2978106 w 2992697"/>
                  <a:gd name="connsiteY104" fmla="*/ 243390 h 1030680"/>
                  <a:gd name="connsiteX105" fmla="*/ 2961342 w 2992697"/>
                  <a:gd name="connsiteY105" fmla="*/ 250840 h 1030680"/>
                  <a:gd name="connsiteX106" fmla="*/ 2941474 w 2992697"/>
                  <a:gd name="connsiteY106" fmla="*/ 255186 h 1030680"/>
                  <a:gd name="connsiteX107" fmla="*/ 2921605 w 2992697"/>
                  <a:gd name="connsiteY107" fmla="*/ 258291 h 1030680"/>
                  <a:gd name="connsiteX108" fmla="*/ 2904841 w 2992697"/>
                  <a:gd name="connsiteY108" fmla="*/ 260464 h 1030680"/>
                  <a:gd name="connsiteX109" fmla="*/ 2907014 w 2992697"/>
                  <a:gd name="connsiteY109" fmla="*/ 250840 h 1030680"/>
                  <a:gd name="connsiteX110" fmla="*/ 2909187 w 2992697"/>
                  <a:gd name="connsiteY110" fmla="*/ 247736 h 1030680"/>
                  <a:gd name="connsiteX111" fmla="*/ 2911360 w 2992697"/>
                  <a:gd name="connsiteY111" fmla="*/ 243390 h 1030680"/>
                  <a:gd name="connsiteX112" fmla="*/ 2912292 w 2992697"/>
                  <a:gd name="connsiteY112" fmla="*/ 242458 h 1030680"/>
                  <a:gd name="connsiteX113" fmla="*/ 2914465 w 2992697"/>
                  <a:gd name="connsiteY113" fmla="*/ 242458 h 1030680"/>
                  <a:gd name="connsiteX114" fmla="*/ 2918501 w 2992697"/>
                  <a:gd name="connsiteY114" fmla="*/ 240285 h 1030680"/>
                  <a:gd name="connsiteX115" fmla="*/ 2919432 w 2992697"/>
                  <a:gd name="connsiteY115" fmla="*/ 240285 h 1030680"/>
                  <a:gd name="connsiteX116" fmla="*/ 2921605 w 2992697"/>
                  <a:gd name="connsiteY116" fmla="*/ 238112 h 1030680"/>
                  <a:gd name="connsiteX117" fmla="*/ 2925641 w 2992697"/>
                  <a:gd name="connsiteY117" fmla="*/ 235939 h 1030680"/>
                  <a:gd name="connsiteX118" fmla="*/ 2930919 w 2992697"/>
                  <a:gd name="connsiteY118" fmla="*/ 221037 h 1030680"/>
                  <a:gd name="connsiteX119" fmla="*/ 2930919 w 2992697"/>
                  <a:gd name="connsiteY119" fmla="*/ 206136 h 1030680"/>
                  <a:gd name="connsiteX120" fmla="*/ 2928746 w 2992697"/>
                  <a:gd name="connsiteY120" fmla="*/ 192476 h 1030680"/>
                  <a:gd name="connsiteX121" fmla="*/ 2931850 w 2992697"/>
                  <a:gd name="connsiteY121" fmla="*/ 180990 h 1030680"/>
                  <a:gd name="connsiteX122" fmla="*/ 2941163 w 2992697"/>
                  <a:gd name="connsiteY122" fmla="*/ 170435 h 1030680"/>
                  <a:gd name="connsiteX123" fmla="*/ 2941163 w 2992697"/>
                  <a:gd name="connsiteY123" fmla="*/ 165778 h 1030680"/>
                  <a:gd name="connsiteX124" fmla="*/ 2941784 w 2992697"/>
                  <a:gd name="connsiteY124" fmla="*/ 165778 h 1030680"/>
                  <a:gd name="connsiteX125" fmla="*/ 2941784 w 2992697"/>
                  <a:gd name="connsiteY125" fmla="*/ 165778 h 1030680"/>
                  <a:gd name="connsiteX126" fmla="*/ 148083 w 2992697"/>
                  <a:gd name="connsiteY126" fmla="*/ 158327 h 1030680"/>
                  <a:gd name="connsiteX127" fmla="*/ 167951 w 2992697"/>
                  <a:gd name="connsiteY127" fmla="*/ 180369 h 1030680"/>
                  <a:gd name="connsiteX128" fmla="*/ 193097 w 2992697"/>
                  <a:gd name="connsiteY128" fmla="*/ 197133 h 1030680"/>
                  <a:gd name="connsiteX129" fmla="*/ 224452 w 2992697"/>
                  <a:gd name="connsiteY129" fmla="*/ 209861 h 1030680"/>
                  <a:gd name="connsiteX130" fmla="*/ 226625 w 2992697"/>
                  <a:gd name="connsiteY130" fmla="*/ 227867 h 1030680"/>
                  <a:gd name="connsiteX131" fmla="*/ 231903 w 2992697"/>
                  <a:gd name="connsiteY131" fmla="*/ 241527 h 1030680"/>
                  <a:gd name="connsiteX132" fmla="*/ 237181 w 2992697"/>
                  <a:gd name="connsiteY132" fmla="*/ 248978 h 1030680"/>
                  <a:gd name="connsiteX133" fmla="*/ 244631 w 2992697"/>
                  <a:gd name="connsiteY133" fmla="*/ 256428 h 1030680"/>
                  <a:gd name="connsiteX134" fmla="*/ 252082 w 2992697"/>
                  <a:gd name="connsiteY134" fmla="*/ 266983 h 1030680"/>
                  <a:gd name="connsiteX135" fmla="*/ 239664 w 2992697"/>
                  <a:gd name="connsiteY135" fmla="*/ 269157 h 1030680"/>
                  <a:gd name="connsiteX136" fmla="*/ 227246 w 2992697"/>
                  <a:gd name="connsiteY136" fmla="*/ 271330 h 1030680"/>
                  <a:gd name="connsiteX137" fmla="*/ 215760 w 2992697"/>
                  <a:gd name="connsiteY137" fmla="*/ 276607 h 1030680"/>
                  <a:gd name="connsiteX138" fmla="*/ 208309 w 2992697"/>
                  <a:gd name="connsiteY138" fmla="*/ 284058 h 1030680"/>
                  <a:gd name="connsiteX139" fmla="*/ 207378 w 2992697"/>
                  <a:gd name="connsiteY139" fmla="*/ 287162 h 1030680"/>
                  <a:gd name="connsiteX140" fmla="*/ 205205 w 2992697"/>
                  <a:gd name="connsiteY140" fmla="*/ 291509 h 1030680"/>
                  <a:gd name="connsiteX141" fmla="*/ 203032 w 2992697"/>
                  <a:gd name="connsiteY141" fmla="*/ 294613 h 1030680"/>
                  <a:gd name="connsiteX142" fmla="*/ 200858 w 2992697"/>
                  <a:gd name="connsiteY142" fmla="*/ 296786 h 1030680"/>
                  <a:gd name="connsiteX143" fmla="*/ 197754 w 2992697"/>
                  <a:gd name="connsiteY143" fmla="*/ 299891 h 1030680"/>
                  <a:gd name="connsiteX144" fmla="*/ 186267 w 2992697"/>
                  <a:gd name="connsiteY144" fmla="*/ 302064 h 1030680"/>
                  <a:gd name="connsiteX145" fmla="*/ 170745 w 2992697"/>
                  <a:gd name="connsiteY145" fmla="*/ 304237 h 1030680"/>
                  <a:gd name="connsiteX146" fmla="*/ 151808 w 2992697"/>
                  <a:gd name="connsiteY146" fmla="*/ 302064 h 1030680"/>
                  <a:gd name="connsiteX147" fmla="*/ 137217 w 2992697"/>
                  <a:gd name="connsiteY147" fmla="*/ 299891 h 1030680"/>
                  <a:gd name="connsiteX148" fmla="*/ 134113 w 2992697"/>
                  <a:gd name="connsiteY148" fmla="*/ 289335 h 1030680"/>
                  <a:gd name="connsiteX149" fmla="*/ 131939 w 2992697"/>
                  <a:gd name="connsiteY149" fmla="*/ 281885 h 1030680"/>
                  <a:gd name="connsiteX150" fmla="*/ 129766 w 2992697"/>
                  <a:gd name="connsiteY150" fmla="*/ 276607 h 1030680"/>
                  <a:gd name="connsiteX151" fmla="*/ 124489 w 2992697"/>
                  <a:gd name="connsiteY151" fmla="*/ 266983 h 1030680"/>
                  <a:gd name="connsiteX152" fmla="*/ 148393 w 2992697"/>
                  <a:gd name="connsiteY152" fmla="*/ 259533 h 1030680"/>
                  <a:gd name="connsiteX153" fmla="*/ 148393 w 2992697"/>
                  <a:gd name="connsiteY153" fmla="*/ 256428 h 1030680"/>
                  <a:gd name="connsiteX154" fmla="*/ 129456 w 2992697"/>
                  <a:gd name="connsiteY154" fmla="*/ 254255 h 1030680"/>
                  <a:gd name="connsiteX155" fmla="*/ 117038 w 2992697"/>
                  <a:gd name="connsiteY155" fmla="*/ 249909 h 1030680"/>
                  <a:gd name="connsiteX156" fmla="*/ 107725 w 2992697"/>
                  <a:gd name="connsiteY156" fmla="*/ 242458 h 1030680"/>
                  <a:gd name="connsiteX157" fmla="*/ 106793 w 2992697"/>
                  <a:gd name="connsiteY157" fmla="*/ 237181 h 1030680"/>
                  <a:gd name="connsiteX158" fmla="*/ 102758 w 2992697"/>
                  <a:gd name="connsiteY158" fmla="*/ 231903 h 1030680"/>
                  <a:gd name="connsiteX159" fmla="*/ 100584 w 2992697"/>
                  <a:gd name="connsiteY159" fmla="*/ 226625 h 1030680"/>
                  <a:gd name="connsiteX160" fmla="*/ 100584 w 2992697"/>
                  <a:gd name="connsiteY160" fmla="*/ 220417 h 1030680"/>
                  <a:gd name="connsiteX161" fmla="*/ 100584 w 2992697"/>
                  <a:gd name="connsiteY161" fmla="*/ 217312 h 1030680"/>
                  <a:gd name="connsiteX162" fmla="*/ 100584 w 2992697"/>
                  <a:gd name="connsiteY162" fmla="*/ 212966 h 1030680"/>
                  <a:gd name="connsiteX163" fmla="*/ 102758 w 2992697"/>
                  <a:gd name="connsiteY163" fmla="*/ 212966 h 1030680"/>
                  <a:gd name="connsiteX164" fmla="*/ 104931 w 2992697"/>
                  <a:gd name="connsiteY164" fmla="*/ 212034 h 1030680"/>
                  <a:gd name="connsiteX165" fmla="*/ 107104 w 2992697"/>
                  <a:gd name="connsiteY165" fmla="*/ 212034 h 1030680"/>
                  <a:gd name="connsiteX166" fmla="*/ 108035 w 2992697"/>
                  <a:gd name="connsiteY166" fmla="*/ 212034 h 1030680"/>
                  <a:gd name="connsiteX167" fmla="*/ 112071 w 2992697"/>
                  <a:gd name="connsiteY167" fmla="*/ 209861 h 1030680"/>
                  <a:gd name="connsiteX168" fmla="*/ 113623 w 2992697"/>
                  <a:gd name="connsiteY168" fmla="*/ 204894 h 1030680"/>
                  <a:gd name="connsiteX169" fmla="*/ 113623 w 2992697"/>
                  <a:gd name="connsiteY169" fmla="*/ 198685 h 1030680"/>
                  <a:gd name="connsiteX170" fmla="*/ 113623 w 2992697"/>
                  <a:gd name="connsiteY170" fmla="*/ 195581 h 1030680"/>
                  <a:gd name="connsiteX171" fmla="*/ 114554 w 2992697"/>
                  <a:gd name="connsiteY171" fmla="*/ 193408 h 1030680"/>
                  <a:gd name="connsiteX172" fmla="*/ 116728 w 2992697"/>
                  <a:gd name="connsiteY172" fmla="*/ 190303 h 1030680"/>
                  <a:gd name="connsiteX173" fmla="*/ 118901 w 2992697"/>
                  <a:gd name="connsiteY173" fmla="*/ 190303 h 1030680"/>
                  <a:gd name="connsiteX174" fmla="*/ 121074 w 2992697"/>
                  <a:gd name="connsiteY174" fmla="*/ 188130 h 1030680"/>
                  <a:gd name="connsiteX175" fmla="*/ 122005 w 2992697"/>
                  <a:gd name="connsiteY175" fmla="*/ 188130 h 1030680"/>
                  <a:gd name="connsiteX176" fmla="*/ 124178 w 2992697"/>
                  <a:gd name="connsiteY176" fmla="*/ 188130 h 1030680"/>
                  <a:gd name="connsiteX177" fmla="*/ 127283 w 2992697"/>
                  <a:gd name="connsiteY177" fmla="*/ 185957 h 1030680"/>
                  <a:gd name="connsiteX178" fmla="*/ 129456 w 2992697"/>
                  <a:gd name="connsiteY178" fmla="*/ 178506 h 1030680"/>
                  <a:gd name="connsiteX179" fmla="*/ 131629 w 2992697"/>
                  <a:gd name="connsiteY179" fmla="*/ 173229 h 1030680"/>
                  <a:gd name="connsiteX180" fmla="*/ 133802 w 2992697"/>
                  <a:gd name="connsiteY180" fmla="*/ 167951 h 1030680"/>
                  <a:gd name="connsiteX181" fmla="*/ 136907 w 2992697"/>
                  <a:gd name="connsiteY181" fmla="*/ 162674 h 1030680"/>
                  <a:gd name="connsiteX182" fmla="*/ 139080 w 2992697"/>
                  <a:gd name="connsiteY182" fmla="*/ 160500 h 1030680"/>
                  <a:gd name="connsiteX183" fmla="*/ 141253 w 2992697"/>
                  <a:gd name="connsiteY183" fmla="*/ 160500 h 1030680"/>
                  <a:gd name="connsiteX184" fmla="*/ 142184 w 2992697"/>
                  <a:gd name="connsiteY184" fmla="*/ 158327 h 1030680"/>
                  <a:gd name="connsiteX185" fmla="*/ 144357 w 2992697"/>
                  <a:gd name="connsiteY185" fmla="*/ 158327 h 1030680"/>
                  <a:gd name="connsiteX186" fmla="*/ 148083 w 2992697"/>
                  <a:gd name="connsiteY186" fmla="*/ 158327 h 1030680"/>
                  <a:gd name="connsiteX187" fmla="*/ 148083 w 2992697"/>
                  <a:gd name="connsiteY187" fmla="*/ 158327 h 1030680"/>
                  <a:gd name="connsiteX188" fmla="*/ 148083 w 2992697"/>
                  <a:gd name="connsiteY188" fmla="*/ 158327 h 1030680"/>
                  <a:gd name="connsiteX189" fmla="*/ 1222846 w 2992697"/>
                  <a:gd name="connsiteY189" fmla="*/ 138148 h 1030680"/>
                  <a:gd name="connsiteX190" fmla="*/ 1228124 w 2992697"/>
                  <a:gd name="connsiteY190" fmla="*/ 140322 h 1030680"/>
                  <a:gd name="connsiteX191" fmla="*/ 1233401 w 2992697"/>
                  <a:gd name="connsiteY191" fmla="*/ 141253 h 1030680"/>
                  <a:gd name="connsiteX192" fmla="*/ 1236506 w 2992697"/>
                  <a:gd name="connsiteY192" fmla="*/ 143426 h 1030680"/>
                  <a:gd name="connsiteX193" fmla="*/ 1242714 w 2992697"/>
                  <a:gd name="connsiteY193" fmla="*/ 145599 h 1030680"/>
                  <a:gd name="connsiteX194" fmla="*/ 1242714 w 2992697"/>
                  <a:gd name="connsiteY194" fmla="*/ 150877 h 1030680"/>
                  <a:gd name="connsiteX195" fmla="*/ 1243646 w 2992697"/>
                  <a:gd name="connsiteY195" fmla="*/ 155223 h 1030680"/>
                  <a:gd name="connsiteX196" fmla="*/ 1243646 w 2992697"/>
                  <a:gd name="connsiteY196" fmla="*/ 158327 h 1030680"/>
                  <a:gd name="connsiteX197" fmla="*/ 1245819 w 2992697"/>
                  <a:gd name="connsiteY197" fmla="*/ 162674 h 1030680"/>
                  <a:gd name="connsiteX198" fmla="*/ 1233401 w 2992697"/>
                  <a:gd name="connsiteY198" fmla="*/ 162674 h 1030680"/>
                  <a:gd name="connsiteX199" fmla="*/ 1231228 w 2992697"/>
                  <a:gd name="connsiteY199" fmla="*/ 158327 h 1030680"/>
                  <a:gd name="connsiteX200" fmla="*/ 1229055 w 2992697"/>
                  <a:gd name="connsiteY200" fmla="*/ 155223 h 1030680"/>
                  <a:gd name="connsiteX201" fmla="*/ 1225950 w 2992697"/>
                  <a:gd name="connsiteY201" fmla="*/ 150877 h 1030680"/>
                  <a:gd name="connsiteX202" fmla="*/ 1223777 w 2992697"/>
                  <a:gd name="connsiteY202" fmla="*/ 148704 h 1030680"/>
                  <a:gd name="connsiteX203" fmla="*/ 1223777 w 2992697"/>
                  <a:gd name="connsiteY203" fmla="*/ 143426 h 1030680"/>
                  <a:gd name="connsiteX204" fmla="*/ 1222846 w 2992697"/>
                  <a:gd name="connsiteY204" fmla="*/ 138148 h 1030680"/>
                  <a:gd name="connsiteX205" fmla="*/ 1222846 w 2992697"/>
                  <a:gd name="connsiteY205" fmla="*/ 138148 h 1030680"/>
                  <a:gd name="connsiteX206" fmla="*/ 1222846 w 2992697"/>
                  <a:gd name="connsiteY206" fmla="*/ 138148 h 1030680"/>
                  <a:gd name="connsiteX207" fmla="*/ 1730114 w 2992697"/>
                  <a:gd name="connsiteY207" fmla="*/ 113934 h 1030680"/>
                  <a:gd name="connsiteX208" fmla="*/ 1736323 w 2992697"/>
                  <a:gd name="connsiteY208" fmla="*/ 123557 h 1030680"/>
                  <a:gd name="connsiteX209" fmla="*/ 1741601 w 2992697"/>
                  <a:gd name="connsiteY209" fmla="*/ 141563 h 1030680"/>
                  <a:gd name="connsiteX210" fmla="*/ 1749051 w 2992697"/>
                  <a:gd name="connsiteY210" fmla="*/ 158327 h 1030680"/>
                  <a:gd name="connsiteX211" fmla="*/ 1758365 w 2992697"/>
                  <a:gd name="connsiteY211" fmla="*/ 175091 h 1030680"/>
                  <a:gd name="connsiteX212" fmla="*/ 1763642 w 2992697"/>
                  <a:gd name="connsiteY212" fmla="*/ 182542 h 1030680"/>
                  <a:gd name="connsiteX213" fmla="*/ 1766747 w 2992697"/>
                  <a:gd name="connsiteY213" fmla="*/ 178196 h 1030680"/>
                  <a:gd name="connsiteX214" fmla="*/ 1768920 w 2992697"/>
                  <a:gd name="connsiteY214" fmla="*/ 177265 h 1030680"/>
                  <a:gd name="connsiteX215" fmla="*/ 1772956 w 2992697"/>
                  <a:gd name="connsiteY215" fmla="*/ 177265 h 1030680"/>
                  <a:gd name="connsiteX216" fmla="*/ 1776060 w 2992697"/>
                  <a:gd name="connsiteY216" fmla="*/ 175091 h 1030680"/>
                  <a:gd name="connsiteX217" fmla="*/ 1783511 w 2992697"/>
                  <a:gd name="connsiteY217" fmla="*/ 175091 h 1030680"/>
                  <a:gd name="connsiteX218" fmla="*/ 1783511 w 2992697"/>
                  <a:gd name="connsiteY218" fmla="*/ 178196 h 1030680"/>
                  <a:gd name="connsiteX219" fmla="*/ 1787547 w 2992697"/>
                  <a:gd name="connsiteY219" fmla="*/ 178196 h 1030680"/>
                  <a:gd name="connsiteX220" fmla="*/ 1787547 w 2992697"/>
                  <a:gd name="connsiteY220" fmla="*/ 189682 h 1030680"/>
                  <a:gd name="connsiteX221" fmla="*/ 1759296 w 2992697"/>
                  <a:gd name="connsiteY221" fmla="*/ 192787 h 1030680"/>
                  <a:gd name="connsiteX222" fmla="*/ 1756192 w 2992697"/>
                  <a:gd name="connsiteY222" fmla="*/ 222279 h 1030680"/>
                  <a:gd name="connsiteX223" fmla="*/ 1746878 w 2992697"/>
                  <a:gd name="connsiteY223" fmla="*/ 246494 h 1030680"/>
                  <a:gd name="connsiteX224" fmla="*/ 1739428 w 2992697"/>
                  <a:gd name="connsiteY224" fmla="*/ 270709 h 1030680"/>
                  <a:gd name="connsiteX225" fmla="*/ 1736323 w 2992697"/>
                  <a:gd name="connsiteY225" fmla="*/ 290888 h 1030680"/>
                  <a:gd name="connsiteX226" fmla="*/ 1734150 w 2992697"/>
                  <a:gd name="connsiteY226" fmla="*/ 311067 h 1030680"/>
                  <a:gd name="connsiteX227" fmla="*/ 1734150 w 2992697"/>
                  <a:gd name="connsiteY227" fmla="*/ 327831 h 1030680"/>
                  <a:gd name="connsiteX228" fmla="*/ 1730114 w 2992697"/>
                  <a:gd name="connsiteY228" fmla="*/ 343664 h 1030680"/>
                  <a:gd name="connsiteX229" fmla="*/ 1727010 w 2992697"/>
                  <a:gd name="connsiteY229" fmla="*/ 343664 h 1030680"/>
                  <a:gd name="connsiteX230" fmla="*/ 1727010 w 2992697"/>
                  <a:gd name="connsiteY230" fmla="*/ 340559 h 1030680"/>
                  <a:gd name="connsiteX231" fmla="*/ 1721732 w 2992697"/>
                  <a:gd name="connsiteY231" fmla="*/ 333108 h 1030680"/>
                  <a:gd name="connsiteX232" fmla="*/ 1712419 w 2992697"/>
                  <a:gd name="connsiteY232" fmla="*/ 323485 h 1030680"/>
                  <a:gd name="connsiteX233" fmla="*/ 1701864 w 2992697"/>
                  <a:gd name="connsiteY233" fmla="*/ 310756 h 1030680"/>
                  <a:gd name="connsiteX234" fmla="*/ 1692550 w 2992697"/>
                  <a:gd name="connsiteY234" fmla="*/ 298028 h 1030680"/>
                  <a:gd name="connsiteX235" fmla="*/ 1685100 w 2992697"/>
                  <a:gd name="connsiteY235" fmla="*/ 285300 h 1030680"/>
                  <a:gd name="connsiteX236" fmla="*/ 1681064 w 2992697"/>
                  <a:gd name="connsiteY236" fmla="*/ 273813 h 1030680"/>
                  <a:gd name="connsiteX237" fmla="*/ 1683237 w 2992697"/>
                  <a:gd name="connsiteY237" fmla="*/ 266363 h 1030680"/>
                  <a:gd name="connsiteX238" fmla="*/ 1687273 w 2992697"/>
                  <a:gd name="connsiteY238" fmla="*/ 264189 h 1030680"/>
                  <a:gd name="connsiteX239" fmla="*/ 1690377 w 2992697"/>
                  <a:gd name="connsiteY239" fmla="*/ 264189 h 1030680"/>
                  <a:gd name="connsiteX240" fmla="*/ 1692550 w 2992697"/>
                  <a:gd name="connsiteY240" fmla="*/ 264189 h 1030680"/>
                  <a:gd name="connsiteX241" fmla="*/ 1694723 w 2992697"/>
                  <a:gd name="connsiteY241" fmla="*/ 264189 h 1030680"/>
                  <a:gd name="connsiteX242" fmla="*/ 1695655 w 2992697"/>
                  <a:gd name="connsiteY242" fmla="*/ 264189 h 1030680"/>
                  <a:gd name="connsiteX243" fmla="*/ 1697828 w 2992697"/>
                  <a:gd name="connsiteY243" fmla="*/ 264189 h 1030680"/>
                  <a:gd name="connsiteX244" fmla="*/ 1700001 w 2992697"/>
                  <a:gd name="connsiteY244" fmla="*/ 263879 h 1030680"/>
                  <a:gd name="connsiteX245" fmla="*/ 1703106 w 2992697"/>
                  <a:gd name="connsiteY245" fmla="*/ 259533 h 1030680"/>
                  <a:gd name="connsiteX246" fmla="*/ 1700001 w 2992697"/>
                  <a:gd name="connsiteY246" fmla="*/ 259533 h 1030680"/>
                  <a:gd name="connsiteX247" fmla="*/ 1700001 w 2992697"/>
                  <a:gd name="connsiteY247" fmla="*/ 256428 h 1030680"/>
                  <a:gd name="connsiteX248" fmla="*/ 1683237 w 2992697"/>
                  <a:gd name="connsiteY248" fmla="*/ 254255 h 1030680"/>
                  <a:gd name="connsiteX249" fmla="*/ 1673924 w 2992697"/>
                  <a:gd name="connsiteY249" fmla="*/ 248978 h 1030680"/>
                  <a:gd name="connsiteX250" fmla="*/ 1666473 w 2992697"/>
                  <a:gd name="connsiteY250" fmla="*/ 239354 h 1030680"/>
                  <a:gd name="connsiteX251" fmla="*/ 1673924 w 2992697"/>
                  <a:gd name="connsiteY251" fmla="*/ 237181 h 1030680"/>
                  <a:gd name="connsiteX252" fmla="*/ 1680132 w 2992697"/>
                  <a:gd name="connsiteY252" fmla="*/ 235007 h 1030680"/>
                  <a:gd name="connsiteX253" fmla="*/ 1683237 w 2992697"/>
                  <a:gd name="connsiteY253" fmla="*/ 234076 h 1030680"/>
                  <a:gd name="connsiteX254" fmla="*/ 1687273 w 2992697"/>
                  <a:gd name="connsiteY254" fmla="*/ 231903 h 1030680"/>
                  <a:gd name="connsiteX255" fmla="*/ 1690377 w 2992697"/>
                  <a:gd name="connsiteY255" fmla="*/ 229730 h 1030680"/>
                  <a:gd name="connsiteX256" fmla="*/ 1694413 w 2992697"/>
                  <a:gd name="connsiteY256" fmla="*/ 226625 h 1030680"/>
                  <a:gd name="connsiteX257" fmla="*/ 1694413 w 2992697"/>
                  <a:gd name="connsiteY257" fmla="*/ 222279 h 1030680"/>
                  <a:gd name="connsiteX258" fmla="*/ 1679822 w 2992697"/>
                  <a:gd name="connsiteY258" fmla="*/ 222279 h 1030680"/>
                  <a:gd name="connsiteX259" fmla="*/ 1675786 w 2992697"/>
                  <a:gd name="connsiteY259" fmla="*/ 224452 h 1030680"/>
                  <a:gd name="connsiteX260" fmla="*/ 1672682 w 2992697"/>
                  <a:gd name="connsiteY260" fmla="*/ 224452 h 1030680"/>
                  <a:gd name="connsiteX261" fmla="*/ 1668646 w 2992697"/>
                  <a:gd name="connsiteY261" fmla="*/ 226625 h 1030680"/>
                  <a:gd name="connsiteX262" fmla="*/ 1663369 w 2992697"/>
                  <a:gd name="connsiteY262" fmla="*/ 226625 h 1030680"/>
                  <a:gd name="connsiteX263" fmla="*/ 1654055 w 2992697"/>
                  <a:gd name="connsiteY263" fmla="*/ 209861 h 1030680"/>
                  <a:gd name="connsiteX264" fmla="*/ 1643500 w 2992697"/>
                  <a:gd name="connsiteY264" fmla="*/ 193097 h 1030680"/>
                  <a:gd name="connsiteX265" fmla="*/ 1644431 w 2992697"/>
                  <a:gd name="connsiteY265" fmla="*/ 187820 h 1030680"/>
                  <a:gd name="connsiteX266" fmla="*/ 1644431 w 2992697"/>
                  <a:gd name="connsiteY266" fmla="*/ 184715 h 1030680"/>
                  <a:gd name="connsiteX267" fmla="*/ 1646604 w 2992697"/>
                  <a:gd name="connsiteY267" fmla="*/ 182542 h 1030680"/>
                  <a:gd name="connsiteX268" fmla="*/ 1648778 w 2992697"/>
                  <a:gd name="connsiteY268" fmla="*/ 178196 h 1030680"/>
                  <a:gd name="connsiteX269" fmla="*/ 1648778 w 2992697"/>
                  <a:gd name="connsiteY269" fmla="*/ 175091 h 1030680"/>
                  <a:gd name="connsiteX270" fmla="*/ 1650951 w 2992697"/>
                  <a:gd name="connsiteY270" fmla="*/ 169814 h 1030680"/>
                  <a:gd name="connsiteX271" fmla="*/ 1646915 w 2992697"/>
                  <a:gd name="connsiteY271" fmla="*/ 169814 h 1030680"/>
                  <a:gd name="connsiteX272" fmla="*/ 1646915 w 2992697"/>
                  <a:gd name="connsiteY272" fmla="*/ 165468 h 1030680"/>
                  <a:gd name="connsiteX273" fmla="*/ 1643810 w 2992697"/>
                  <a:gd name="connsiteY273" fmla="*/ 167641 h 1030680"/>
                  <a:gd name="connsiteX274" fmla="*/ 1641637 w 2992697"/>
                  <a:gd name="connsiteY274" fmla="*/ 167641 h 1030680"/>
                  <a:gd name="connsiteX275" fmla="*/ 1639464 w 2992697"/>
                  <a:gd name="connsiteY275" fmla="*/ 167641 h 1030680"/>
                  <a:gd name="connsiteX276" fmla="*/ 1639464 w 2992697"/>
                  <a:gd name="connsiteY276" fmla="*/ 167641 h 1030680"/>
                  <a:gd name="connsiteX277" fmla="*/ 1637291 w 2992697"/>
                  <a:gd name="connsiteY277" fmla="*/ 167641 h 1030680"/>
                  <a:gd name="connsiteX278" fmla="*/ 1637291 w 2992697"/>
                  <a:gd name="connsiteY278" fmla="*/ 165468 h 1030680"/>
                  <a:gd name="connsiteX279" fmla="*/ 1634187 w 2992697"/>
                  <a:gd name="connsiteY279" fmla="*/ 162363 h 1030680"/>
                  <a:gd name="connsiteX280" fmla="*/ 1632013 w 2992697"/>
                  <a:gd name="connsiteY280" fmla="*/ 158017 h 1030680"/>
                  <a:gd name="connsiteX281" fmla="*/ 1629840 w 2992697"/>
                  <a:gd name="connsiteY281" fmla="*/ 154912 h 1030680"/>
                  <a:gd name="connsiteX282" fmla="*/ 1628909 w 2992697"/>
                  <a:gd name="connsiteY282" fmla="*/ 152739 h 1030680"/>
                  <a:gd name="connsiteX283" fmla="*/ 1628909 w 2992697"/>
                  <a:gd name="connsiteY283" fmla="*/ 147462 h 1030680"/>
                  <a:gd name="connsiteX284" fmla="*/ 1626736 w 2992697"/>
                  <a:gd name="connsiteY284" fmla="*/ 141253 h 1030680"/>
                  <a:gd name="connsiteX285" fmla="*/ 1646604 w 2992697"/>
                  <a:gd name="connsiteY285" fmla="*/ 128525 h 1030680"/>
                  <a:gd name="connsiteX286" fmla="*/ 1666473 w 2992697"/>
                  <a:gd name="connsiteY286" fmla="*/ 117969 h 1030680"/>
                  <a:gd name="connsiteX287" fmla="*/ 1668646 w 2992697"/>
                  <a:gd name="connsiteY287" fmla="*/ 123247 h 1030680"/>
                  <a:gd name="connsiteX288" fmla="*/ 1670819 w 2992697"/>
                  <a:gd name="connsiteY288" fmla="*/ 128525 h 1030680"/>
                  <a:gd name="connsiteX289" fmla="*/ 1672992 w 2992697"/>
                  <a:gd name="connsiteY289" fmla="*/ 130698 h 1030680"/>
                  <a:gd name="connsiteX290" fmla="*/ 1676097 w 2992697"/>
                  <a:gd name="connsiteY290" fmla="*/ 132871 h 1030680"/>
                  <a:gd name="connsiteX291" fmla="*/ 1678270 w 2992697"/>
                  <a:gd name="connsiteY291" fmla="*/ 132871 h 1030680"/>
                  <a:gd name="connsiteX292" fmla="*/ 1680443 w 2992697"/>
                  <a:gd name="connsiteY292" fmla="*/ 133802 h 1030680"/>
                  <a:gd name="connsiteX293" fmla="*/ 1683547 w 2992697"/>
                  <a:gd name="connsiteY293" fmla="*/ 135975 h 1030680"/>
                  <a:gd name="connsiteX294" fmla="*/ 1687583 w 2992697"/>
                  <a:gd name="connsiteY294" fmla="*/ 138148 h 1030680"/>
                  <a:gd name="connsiteX295" fmla="*/ 1690688 w 2992697"/>
                  <a:gd name="connsiteY295" fmla="*/ 148704 h 1030680"/>
                  <a:gd name="connsiteX296" fmla="*/ 1692861 w 2992697"/>
                  <a:gd name="connsiteY296" fmla="*/ 162363 h 1030680"/>
                  <a:gd name="connsiteX297" fmla="*/ 1695034 w 2992697"/>
                  <a:gd name="connsiteY297" fmla="*/ 175091 h 1030680"/>
                  <a:gd name="connsiteX298" fmla="*/ 1703416 w 2992697"/>
                  <a:gd name="connsiteY298" fmla="*/ 175091 h 1030680"/>
                  <a:gd name="connsiteX299" fmla="*/ 1703416 w 2992697"/>
                  <a:gd name="connsiteY299" fmla="*/ 165468 h 1030680"/>
                  <a:gd name="connsiteX300" fmla="*/ 1700311 w 2992697"/>
                  <a:gd name="connsiteY300" fmla="*/ 154912 h 1030680"/>
                  <a:gd name="connsiteX301" fmla="*/ 1700311 w 2992697"/>
                  <a:gd name="connsiteY301" fmla="*/ 141253 h 1030680"/>
                  <a:gd name="connsiteX302" fmla="*/ 1703416 w 2992697"/>
                  <a:gd name="connsiteY302" fmla="*/ 128525 h 1030680"/>
                  <a:gd name="connsiteX303" fmla="*/ 1707452 w 2992697"/>
                  <a:gd name="connsiteY303" fmla="*/ 117969 h 1030680"/>
                  <a:gd name="connsiteX304" fmla="*/ 1730114 w 2992697"/>
                  <a:gd name="connsiteY304" fmla="*/ 113934 h 1030680"/>
                  <a:gd name="connsiteX305" fmla="*/ 1730114 w 2992697"/>
                  <a:gd name="connsiteY305" fmla="*/ 113934 h 1030680"/>
                  <a:gd name="connsiteX306" fmla="*/ 1730114 w 2992697"/>
                  <a:gd name="connsiteY306" fmla="*/ 113934 h 1030680"/>
                  <a:gd name="connsiteX307" fmla="*/ 2755827 w 2992697"/>
                  <a:gd name="connsiteY307" fmla="*/ 104620 h 1030680"/>
                  <a:gd name="connsiteX308" fmla="*/ 2761105 w 2992697"/>
                  <a:gd name="connsiteY308" fmla="*/ 108966 h 1030680"/>
                  <a:gd name="connsiteX309" fmla="*/ 2765140 w 2992697"/>
                  <a:gd name="connsiteY309" fmla="*/ 112071 h 1030680"/>
                  <a:gd name="connsiteX310" fmla="*/ 2770418 w 2992697"/>
                  <a:gd name="connsiteY310" fmla="*/ 112071 h 1030680"/>
                  <a:gd name="connsiteX311" fmla="*/ 2775696 w 2992697"/>
                  <a:gd name="connsiteY311" fmla="*/ 112071 h 1030680"/>
                  <a:gd name="connsiteX312" fmla="*/ 2785009 w 2992697"/>
                  <a:gd name="connsiteY312" fmla="*/ 114244 h 1030680"/>
                  <a:gd name="connsiteX313" fmla="*/ 2782836 w 2992697"/>
                  <a:gd name="connsiteY313" fmla="*/ 118590 h 1030680"/>
                  <a:gd name="connsiteX314" fmla="*/ 2782836 w 2992697"/>
                  <a:gd name="connsiteY314" fmla="*/ 119522 h 1030680"/>
                  <a:gd name="connsiteX315" fmla="*/ 2782836 w 2992697"/>
                  <a:gd name="connsiteY315" fmla="*/ 121695 h 1030680"/>
                  <a:gd name="connsiteX316" fmla="*/ 2781905 w 2992697"/>
                  <a:gd name="connsiteY316" fmla="*/ 123868 h 1030680"/>
                  <a:gd name="connsiteX317" fmla="*/ 2781905 w 2992697"/>
                  <a:gd name="connsiteY317" fmla="*/ 126041 h 1030680"/>
                  <a:gd name="connsiteX318" fmla="*/ 2768245 w 2992697"/>
                  <a:gd name="connsiteY318" fmla="*/ 133492 h 1030680"/>
                  <a:gd name="connsiteX319" fmla="*/ 2750550 w 2992697"/>
                  <a:gd name="connsiteY319" fmla="*/ 136596 h 1030680"/>
                  <a:gd name="connsiteX320" fmla="*/ 2731613 w 2992697"/>
                  <a:gd name="connsiteY320" fmla="*/ 138769 h 1030680"/>
                  <a:gd name="connsiteX321" fmla="*/ 2730681 w 2992697"/>
                  <a:gd name="connsiteY321" fmla="*/ 134423 h 1030680"/>
                  <a:gd name="connsiteX322" fmla="*/ 2730681 w 2992697"/>
                  <a:gd name="connsiteY322" fmla="*/ 131319 h 1030680"/>
                  <a:gd name="connsiteX323" fmla="*/ 2728508 w 2992697"/>
                  <a:gd name="connsiteY323" fmla="*/ 126972 h 1030680"/>
                  <a:gd name="connsiteX324" fmla="*/ 2728508 w 2992697"/>
                  <a:gd name="connsiteY324" fmla="*/ 121695 h 1030680"/>
                  <a:gd name="connsiteX325" fmla="*/ 2733786 w 2992697"/>
                  <a:gd name="connsiteY325" fmla="*/ 118590 h 1030680"/>
                  <a:gd name="connsiteX326" fmla="*/ 2737821 w 2992697"/>
                  <a:gd name="connsiteY326" fmla="*/ 114244 h 1030680"/>
                  <a:gd name="connsiteX327" fmla="*/ 2740926 w 2992697"/>
                  <a:gd name="connsiteY327" fmla="*/ 112071 h 1030680"/>
                  <a:gd name="connsiteX328" fmla="*/ 2744961 w 2992697"/>
                  <a:gd name="connsiteY328" fmla="*/ 108966 h 1030680"/>
                  <a:gd name="connsiteX329" fmla="*/ 2748066 w 2992697"/>
                  <a:gd name="connsiteY329" fmla="*/ 106793 h 1030680"/>
                  <a:gd name="connsiteX330" fmla="*/ 2755827 w 2992697"/>
                  <a:gd name="connsiteY330" fmla="*/ 104620 h 1030680"/>
                  <a:gd name="connsiteX331" fmla="*/ 2755827 w 2992697"/>
                  <a:gd name="connsiteY331" fmla="*/ 104620 h 1030680"/>
                  <a:gd name="connsiteX332" fmla="*/ 2755827 w 2992697"/>
                  <a:gd name="connsiteY332" fmla="*/ 104620 h 1030680"/>
                  <a:gd name="connsiteX333" fmla="*/ 2195472 w 2992697"/>
                  <a:gd name="connsiteY333" fmla="*/ 104620 h 1030680"/>
                  <a:gd name="connsiteX334" fmla="*/ 2210063 w 2992697"/>
                  <a:gd name="connsiteY334" fmla="*/ 106793 h 1030680"/>
                  <a:gd name="connsiteX335" fmla="*/ 2220619 w 2992697"/>
                  <a:gd name="connsiteY335" fmla="*/ 112071 h 1030680"/>
                  <a:gd name="connsiteX336" fmla="*/ 2231174 w 2992697"/>
                  <a:gd name="connsiteY336" fmla="*/ 118280 h 1030680"/>
                  <a:gd name="connsiteX337" fmla="*/ 2228069 w 2992697"/>
                  <a:gd name="connsiteY337" fmla="*/ 121384 h 1030680"/>
                  <a:gd name="connsiteX338" fmla="*/ 2225896 w 2992697"/>
                  <a:gd name="connsiteY338" fmla="*/ 126662 h 1030680"/>
                  <a:gd name="connsiteX339" fmla="*/ 2222792 w 2992697"/>
                  <a:gd name="connsiteY339" fmla="*/ 128835 h 1030680"/>
                  <a:gd name="connsiteX340" fmla="*/ 2217514 w 2992697"/>
                  <a:gd name="connsiteY340" fmla="*/ 131008 h 1030680"/>
                  <a:gd name="connsiteX341" fmla="*/ 2211305 w 2992697"/>
                  <a:gd name="connsiteY341" fmla="*/ 133181 h 1030680"/>
                  <a:gd name="connsiteX342" fmla="*/ 2203855 w 2992697"/>
                  <a:gd name="connsiteY342" fmla="*/ 133181 h 1030680"/>
                  <a:gd name="connsiteX343" fmla="*/ 2198577 w 2992697"/>
                  <a:gd name="connsiteY343" fmla="*/ 136286 h 1030680"/>
                  <a:gd name="connsiteX344" fmla="*/ 2193300 w 2992697"/>
                  <a:gd name="connsiteY344" fmla="*/ 136286 h 1030680"/>
                  <a:gd name="connsiteX345" fmla="*/ 2188022 w 2992697"/>
                  <a:gd name="connsiteY345" fmla="*/ 138459 h 1030680"/>
                  <a:gd name="connsiteX346" fmla="*/ 2180571 w 2992697"/>
                  <a:gd name="connsiteY346" fmla="*/ 138459 h 1030680"/>
                  <a:gd name="connsiteX347" fmla="*/ 2180571 w 2992697"/>
                  <a:gd name="connsiteY347" fmla="*/ 126972 h 1030680"/>
                  <a:gd name="connsiteX348" fmla="*/ 2181502 w 2992697"/>
                  <a:gd name="connsiteY348" fmla="*/ 119522 h 1030680"/>
                  <a:gd name="connsiteX349" fmla="*/ 2188953 w 2992697"/>
                  <a:gd name="connsiteY349" fmla="*/ 114244 h 1030680"/>
                  <a:gd name="connsiteX350" fmla="*/ 2195472 w 2992697"/>
                  <a:gd name="connsiteY350" fmla="*/ 104620 h 1030680"/>
                  <a:gd name="connsiteX351" fmla="*/ 2195472 w 2992697"/>
                  <a:gd name="connsiteY351" fmla="*/ 104620 h 1030680"/>
                  <a:gd name="connsiteX352" fmla="*/ 2195472 w 2992697"/>
                  <a:gd name="connsiteY352" fmla="*/ 104620 h 1030680"/>
                  <a:gd name="connsiteX353" fmla="*/ 798156 w 2992697"/>
                  <a:gd name="connsiteY353" fmla="*/ 104620 h 1030680"/>
                  <a:gd name="connsiteX354" fmla="*/ 812747 w 2992697"/>
                  <a:gd name="connsiteY354" fmla="*/ 104620 h 1030680"/>
                  <a:gd name="connsiteX355" fmla="*/ 815852 w 2992697"/>
                  <a:gd name="connsiteY355" fmla="*/ 114244 h 1030680"/>
                  <a:gd name="connsiteX356" fmla="*/ 819887 w 2992697"/>
                  <a:gd name="connsiteY356" fmla="*/ 119522 h 1030680"/>
                  <a:gd name="connsiteX357" fmla="*/ 822992 w 2992697"/>
                  <a:gd name="connsiteY357" fmla="*/ 126972 h 1030680"/>
                  <a:gd name="connsiteX358" fmla="*/ 825165 w 2992697"/>
                  <a:gd name="connsiteY358" fmla="*/ 138459 h 1030680"/>
                  <a:gd name="connsiteX359" fmla="*/ 822060 w 2992697"/>
                  <a:gd name="connsiteY359" fmla="*/ 138459 h 1030680"/>
                  <a:gd name="connsiteX360" fmla="*/ 810574 w 2992697"/>
                  <a:gd name="connsiteY360" fmla="*/ 131008 h 1030680"/>
                  <a:gd name="connsiteX361" fmla="*/ 803123 w 2992697"/>
                  <a:gd name="connsiteY361" fmla="*/ 123557 h 1030680"/>
                  <a:gd name="connsiteX362" fmla="*/ 797846 w 2992697"/>
                  <a:gd name="connsiteY362" fmla="*/ 116107 h 1030680"/>
                  <a:gd name="connsiteX363" fmla="*/ 797846 w 2992697"/>
                  <a:gd name="connsiteY363" fmla="*/ 104620 h 1030680"/>
                  <a:gd name="connsiteX364" fmla="*/ 798156 w 2992697"/>
                  <a:gd name="connsiteY364" fmla="*/ 104620 h 1030680"/>
                  <a:gd name="connsiteX365" fmla="*/ 798156 w 2992697"/>
                  <a:gd name="connsiteY365" fmla="*/ 104620 h 1030680"/>
                  <a:gd name="connsiteX366" fmla="*/ 2852997 w 2992697"/>
                  <a:gd name="connsiteY366" fmla="*/ 81337 h 1030680"/>
                  <a:gd name="connsiteX367" fmla="*/ 2856101 w 2992697"/>
                  <a:gd name="connsiteY367" fmla="*/ 81337 h 1030680"/>
                  <a:gd name="connsiteX368" fmla="*/ 2860137 w 2992697"/>
                  <a:gd name="connsiteY368" fmla="*/ 83510 h 1030680"/>
                  <a:gd name="connsiteX369" fmla="*/ 2861068 w 2992697"/>
                  <a:gd name="connsiteY369" fmla="*/ 83510 h 1030680"/>
                  <a:gd name="connsiteX370" fmla="*/ 2863241 w 2992697"/>
                  <a:gd name="connsiteY370" fmla="*/ 83510 h 1030680"/>
                  <a:gd name="connsiteX371" fmla="*/ 2865415 w 2992697"/>
                  <a:gd name="connsiteY371" fmla="*/ 84441 h 1030680"/>
                  <a:gd name="connsiteX372" fmla="*/ 2861379 w 2992697"/>
                  <a:gd name="connsiteY372" fmla="*/ 88788 h 1030680"/>
                  <a:gd name="connsiteX373" fmla="*/ 2858274 w 2992697"/>
                  <a:gd name="connsiteY373" fmla="*/ 91892 h 1030680"/>
                  <a:gd name="connsiteX374" fmla="*/ 2856101 w 2992697"/>
                  <a:gd name="connsiteY374" fmla="*/ 97170 h 1030680"/>
                  <a:gd name="connsiteX375" fmla="*/ 2853928 w 2992697"/>
                  <a:gd name="connsiteY375" fmla="*/ 101516 h 1030680"/>
                  <a:gd name="connsiteX376" fmla="*/ 2852997 w 2992697"/>
                  <a:gd name="connsiteY376" fmla="*/ 108966 h 1030680"/>
                  <a:gd name="connsiteX377" fmla="*/ 2856101 w 2992697"/>
                  <a:gd name="connsiteY377" fmla="*/ 108966 h 1030680"/>
                  <a:gd name="connsiteX378" fmla="*/ 2860137 w 2992697"/>
                  <a:gd name="connsiteY378" fmla="*/ 103689 h 1030680"/>
                  <a:gd name="connsiteX379" fmla="*/ 2863241 w 2992697"/>
                  <a:gd name="connsiteY379" fmla="*/ 99343 h 1030680"/>
                  <a:gd name="connsiteX380" fmla="*/ 2867277 w 2992697"/>
                  <a:gd name="connsiteY380" fmla="*/ 96238 h 1030680"/>
                  <a:gd name="connsiteX381" fmla="*/ 2872555 w 2992697"/>
                  <a:gd name="connsiteY381" fmla="*/ 94065 h 1030680"/>
                  <a:gd name="connsiteX382" fmla="*/ 2883110 w 2992697"/>
                  <a:gd name="connsiteY382" fmla="*/ 104620 h 1030680"/>
                  <a:gd name="connsiteX383" fmla="*/ 2896770 w 2992697"/>
                  <a:gd name="connsiteY383" fmla="*/ 114244 h 1030680"/>
                  <a:gd name="connsiteX384" fmla="*/ 2905151 w 2992697"/>
                  <a:gd name="connsiteY384" fmla="*/ 121695 h 1030680"/>
                  <a:gd name="connsiteX385" fmla="*/ 2905151 w 2992697"/>
                  <a:gd name="connsiteY385" fmla="*/ 145910 h 1030680"/>
                  <a:gd name="connsiteX386" fmla="*/ 2911360 w 2992697"/>
                  <a:gd name="connsiteY386" fmla="*/ 151187 h 1030680"/>
                  <a:gd name="connsiteX387" fmla="*/ 2916638 w 2992697"/>
                  <a:gd name="connsiteY387" fmla="*/ 155533 h 1030680"/>
                  <a:gd name="connsiteX388" fmla="*/ 2921916 w 2992697"/>
                  <a:gd name="connsiteY388" fmla="*/ 156465 h 1030680"/>
                  <a:gd name="connsiteX389" fmla="*/ 2925952 w 2992697"/>
                  <a:gd name="connsiteY389" fmla="*/ 163915 h 1030680"/>
                  <a:gd name="connsiteX390" fmla="*/ 2929056 w 2992697"/>
                  <a:gd name="connsiteY390" fmla="*/ 178817 h 1030680"/>
                  <a:gd name="connsiteX391" fmla="*/ 2921605 w 2992697"/>
                  <a:gd name="connsiteY391" fmla="*/ 188441 h 1030680"/>
                  <a:gd name="connsiteX392" fmla="*/ 2918501 w 2992697"/>
                  <a:gd name="connsiteY392" fmla="*/ 198064 h 1030680"/>
                  <a:gd name="connsiteX393" fmla="*/ 2911050 w 2992697"/>
                  <a:gd name="connsiteY393" fmla="*/ 203342 h 1030680"/>
                  <a:gd name="connsiteX394" fmla="*/ 2901737 w 2992697"/>
                  <a:gd name="connsiteY394" fmla="*/ 205515 h 1030680"/>
                  <a:gd name="connsiteX395" fmla="*/ 2884972 w 2992697"/>
                  <a:gd name="connsiteY395" fmla="*/ 206446 h 1030680"/>
                  <a:gd name="connsiteX396" fmla="*/ 2872555 w 2992697"/>
                  <a:gd name="connsiteY396" fmla="*/ 195891 h 1030680"/>
                  <a:gd name="connsiteX397" fmla="*/ 2853618 w 2992697"/>
                  <a:gd name="connsiteY397" fmla="*/ 186267 h 1030680"/>
                  <a:gd name="connsiteX398" fmla="*/ 2833749 w 2992697"/>
                  <a:gd name="connsiteY398" fmla="*/ 180990 h 1030680"/>
                  <a:gd name="connsiteX399" fmla="*/ 2813881 w 2992697"/>
                  <a:gd name="connsiteY399" fmla="*/ 173539 h 1030680"/>
                  <a:gd name="connsiteX400" fmla="*/ 2796185 w 2992697"/>
                  <a:gd name="connsiteY400" fmla="*/ 166089 h 1030680"/>
                  <a:gd name="connsiteX401" fmla="*/ 2784699 w 2992697"/>
                  <a:gd name="connsiteY401" fmla="*/ 155533 h 1030680"/>
                  <a:gd name="connsiteX402" fmla="*/ 2792149 w 2992697"/>
                  <a:gd name="connsiteY402" fmla="*/ 151187 h 1030680"/>
                  <a:gd name="connsiteX403" fmla="*/ 2797427 w 2992697"/>
                  <a:gd name="connsiteY403" fmla="*/ 148083 h 1030680"/>
                  <a:gd name="connsiteX404" fmla="*/ 2801463 w 2992697"/>
                  <a:gd name="connsiteY404" fmla="*/ 143736 h 1030680"/>
                  <a:gd name="connsiteX405" fmla="*/ 2803636 w 2992697"/>
                  <a:gd name="connsiteY405" fmla="*/ 138459 h 1030680"/>
                  <a:gd name="connsiteX406" fmla="*/ 2804567 w 2992697"/>
                  <a:gd name="connsiteY406" fmla="*/ 128835 h 1030680"/>
                  <a:gd name="connsiteX407" fmla="*/ 2803636 w 2992697"/>
                  <a:gd name="connsiteY407" fmla="*/ 125731 h 1030680"/>
                  <a:gd name="connsiteX408" fmla="*/ 2801463 w 2992697"/>
                  <a:gd name="connsiteY408" fmla="*/ 119522 h 1030680"/>
                  <a:gd name="connsiteX409" fmla="*/ 2801463 w 2992697"/>
                  <a:gd name="connsiteY409" fmla="*/ 111760 h 1030680"/>
                  <a:gd name="connsiteX410" fmla="*/ 2801463 w 2992697"/>
                  <a:gd name="connsiteY410" fmla="*/ 104310 h 1030680"/>
                  <a:gd name="connsiteX411" fmla="*/ 2801463 w 2992697"/>
                  <a:gd name="connsiteY411" fmla="*/ 103378 h 1030680"/>
                  <a:gd name="connsiteX412" fmla="*/ 2803636 w 2992697"/>
                  <a:gd name="connsiteY412" fmla="*/ 103378 h 1030680"/>
                  <a:gd name="connsiteX413" fmla="*/ 2803636 w 2992697"/>
                  <a:gd name="connsiteY413" fmla="*/ 103378 h 1030680"/>
                  <a:gd name="connsiteX414" fmla="*/ 2803636 w 2992697"/>
                  <a:gd name="connsiteY414" fmla="*/ 103378 h 1030680"/>
                  <a:gd name="connsiteX415" fmla="*/ 2803636 w 2992697"/>
                  <a:gd name="connsiteY415" fmla="*/ 103378 h 1030680"/>
                  <a:gd name="connsiteX416" fmla="*/ 2804567 w 2992697"/>
                  <a:gd name="connsiteY416" fmla="*/ 101205 h 1030680"/>
                  <a:gd name="connsiteX417" fmla="*/ 2821331 w 2992697"/>
                  <a:gd name="connsiteY417" fmla="*/ 96859 h 1030680"/>
                  <a:gd name="connsiteX418" fmla="*/ 2839027 w 2992697"/>
                  <a:gd name="connsiteY418" fmla="*/ 88477 h 1030680"/>
                  <a:gd name="connsiteX419" fmla="*/ 2852997 w 2992697"/>
                  <a:gd name="connsiteY419" fmla="*/ 81337 h 1030680"/>
                  <a:gd name="connsiteX420" fmla="*/ 2852997 w 2992697"/>
                  <a:gd name="connsiteY420" fmla="*/ 81337 h 1030680"/>
                  <a:gd name="connsiteX421" fmla="*/ 2852997 w 2992697"/>
                  <a:gd name="connsiteY421" fmla="*/ 81337 h 1030680"/>
                  <a:gd name="connsiteX422" fmla="*/ 2621404 w 2992697"/>
                  <a:gd name="connsiteY422" fmla="*/ 76991 h 1030680"/>
                  <a:gd name="connsiteX423" fmla="*/ 2631959 w 2992697"/>
                  <a:gd name="connsiteY423" fmla="*/ 76991 h 1030680"/>
                  <a:gd name="connsiteX424" fmla="*/ 2646550 w 2992697"/>
                  <a:gd name="connsiteY424" fmla="*/ 91892 h 1030680"/>
                  <a:gd name="connsiteX425" fmla="*/ 2665487 w 2992697"/>
                  <a:gd name="connsiteY425" fmla="*/ 104620 h 1030680"/>
                  <a:gd name="connsiteX426" fmla="*/ 2665487 w 2992697"/>
                  <a:gd name="connsiteY426" fmla="*/ 108656 h 1030680"/>
                  <a:gd name="connsiteX427" fmla="*/ 2661451 w 2992697"/>
                  <a:gd name="connsiteY427" fmla="*/ 108656 h 1030680"/>
                  <a:gd name="connsiteX428" fmla="*/ 2661451 w 2992697"/>
                  <a:gd name="connsiteY428" fmla="*/ 113934 h 1030680"/>
                  <a:gd name="connsiteX429" fmla="*/ 2643756 w 2992697"/>
                  <a:gd name="connsiteY429" fmla="*/ 104310 h 1030680"/>
                  <a:gd name="connsiteX430" fmla="*/ 2631338 w 2992697"/>
                  <a:gd name="connsiteY430" fmla="*/ 91582 h 1030680"/>
                  <a:gd name="connsiteX431" fmla="*/ 2621404 w 2992697"/>
                  <a:gd name="connsiteY431" fmla="*/ 76991 h 1030680"/>
                  <a:gd name="connsiteX432" fmla="*/ 2621404 w 2992697"/>
                  <a:gd name="connsiteY432" fmla="*/ 76991 h 1030680"/>
                  <a:gd name="connsiteX433" fmla="*/ 2621404 w 2992697"/>
                  <a:gd name="connsiteY433" fmla="*/ 76991 h 1030680"/>
                  <a:gd name="connsiteX434" fmla="*/ 2255078 w 2992697"/>
                  <a:gd name="connsiteY434" fmla="*/ 71713 h 1030680"/>
                  <a:gd name="connsiteX435" fmla="*/ 2269669 w 2992697"/>
                  <a:gd name="connsiteY435" fmla="*/ 76059 h 1030680"/>
                  <a:gd name="connsiteX436" fmla="*/ 2281155 w 2992697"/>
                  <a:gd name="connsiteY436" fmla="*/ 79164 h 1030680"/>
                  <a:gd name="connsiteX437" fmla="*/ 2291711 w 2992697"/>
                  <a:gd name="connsiteY437" fmla="*/ 84441 h 1030680"/>
                  <a:gd name="connsiteX438" fmla="*/ 2291711 w 2992697"/>
                  <a:gd name="connsiteY438" fmla="*/ 94065 h 1030680"/>
                  <a:gd name="connsiteX439" fmla="*/ 2282397 w 2992697"/>
                  <a:gd name="connsiteY439" fmla="*/ 96238 h 1030680"/>
                  <a:gd name="connsiteX440" fmla="*/ 2274015 w 2992697"/>
                  <a:gd name="connsiteY440" fmla="*/ 99343 h 1030680"/>
                  <a:gd name="connsiteX441" fmla="*/ 2260356 w 2992697"/>
                  <a:gd name="connsiteY441" fmla="*/ 101516 h 1030680"/>
                  <a:gd name="connsiteX442" fmla="*/ 2255078 w 2992697"/>
                  <a:gd name="connsiteY442" fmla="*/ 103689 h 1030680"/>
                  <a:gd name="connsiteX443" fmla="*/ 2251974 w 2992697"/>
                  <a:gd name="connsiteY443" fmla="*/ 104620 h 1030680"/>
                  <a:gd name="connsiteX444" fmla="*/ 2245765 w 2992697"/>
                  <a:gd name="connsiteY444" fmla="*/ 104620 h 1030680"/>
                  <a:gd name="connsiteX445" fmla="*/ 2240487 w 2992697"/>
                  <a:gd name="connsiteY445" fmla="*/ 104620 h 1030680"/>
                  <a:gd name="connsiteX446" fmla="*/ 2240487 w 2992697"/>
                  <a:gd name="connsiteY446" fmla="*/ 94065 h 1030680"/>
                  <a:gd name="connsiteX447" fmla="*/ 2244523 w 2992697"/>
                  <a:gd name="connsiteY447" fmla="*/ 88788 h 1030680"/>
                  <a:gd name="connsiteX448" fmla="*/ 2249800 w 2992697"/>
                  <a:gd name="connsiteY448" fmla="*/ 81337 h 1030680"/>
                  <a:gd name="connsiteX449" fmla="*/ 2255078 w 2992697"/>
                  <a:gd name="connsiteY449" fmla="*/ 71713 h 1030680"/>
                  <a:gd name="connsiteX450" fmla="*/ 2255078 w 2992697"/>
                  <a:gd name="connsiteY450" fmla="*/ 71713 h 1030680"/>
                  <a:gd name="connsiteX451" fmla="*/ 2255078 w 2992697"/>
                  <a:gd name="connsiteY451" fmla="*/ 71713 h 1030680"/>
                  <a:gd name="connsiteX452" fmla="*/ 1810520 w 2992697"/>
                  <a:gd name="connsiteY452" fmla="*/ 61158 h 1030680"/>
                  <a:gd name="connsiteX453" fmla="*/ 1810520 w 2992697"/>
                  <a:gd name="connsiteY453" fmla="*/ 81337 h 1030680"/>
                  <a:gd name="connsiteX454" fmla="*/ 1817970 w 2992697"/>
                  <a:gd name="connsiteY454" fmla="*/ 81337 h 1030680"/>
                  <a:gd name="connsiteX455" fmla="*/ 1822006 w 2992697"/>
                  <a:gd name="connsiteY455" fmla="*/ 79164 h 1030680"/>
                  <a:gd name="connsiteX456" fmla="*/ 1825111 w 2992697"/>
                  <a:gd name="connsiteY456" fmla="*/ 79164 h 1030680"/>
                  <a:gd name="connsiteX457" fmla="*/ 1829146 w 2992697"/>
                  <a:gd name="connsiteY457" fmla="*/ 79164 h 1030680"/>
                  <a:gd name="connsiteX458" fmla="*/ 1830078 w 2992697"/>
                  <a:gd name="connsiteY458" fmla="*/ 79164 h 1030680"/>
                  <a:gd name="connsiteX459" fmla="*/ 1834114 w 2992697"/>
                  <a:gd name="connsiteY459" fmla="*/ 81337 h 1030680"/>
                  <a:gd name="connsiteX460" fmla="*/ 1839391 w 2992697"/>
                  <a:gd name="connsiteY460" fmla="*/ 84441 h 1030680"/>
                  <a:gd name="connsiteX461" fmla="*/ 1839391 w 2992697"/>
                  <a:gd name="connsiteY461" fmla="*/ 94065 h 1030680"/>
                  <a:gd name="connsiteX462" fmla="*/ 1843427 w 2992697"/>
                  <a:gd name="connsiteY462" fmla="*/ 96238 h 1030680"/>
                  <a:gd name="connsiteX463" fmla="*/ 1848705 w 2992697"/>
                  <a:gd name="connsiteY463" fmla="*/ 96238 h 1030680"/>
                  <a:gd name="connsiteX464" fmla="*/ 1851809 w 2992697"/>
                  <a:gd name="connsiteY464" fmla="*/ 94065 h 1030680"/>
                  <a:gd name="connsiteX465" fmla="*/ 1858018 w 2992697"/>
                  <a:gd name="connsiteY465" fmla="*/ 94065 h 1030680"/>
                  <a:gd name="connsiteX466" fmla="*/ 1858949 w 2992697"/>
                  <a:gd name="connsiteY466" fmla="*/ 91892 h 1030680"/>
                  <a:gd name="connsiteX467" fmla="*/ 1862985 w 2992697"/>
                  <a:gd name="connsiteY467" fmla="*/ 94065 h 1030680"/>
                  <a:gd name="connsiteX468" fmla="*/ 1866090 w 2992697"/>
                  <a:gd name="connsiteY468" fmla="*/ 97170 h 1030680"/>
                  <a:gd name="connsiteX469" fmla="*/ 1870125 w 2992697"/>
                  <a:gd name="connsiteY469" fmla="*/ 103378 h 1030680"/>
                  <a:gd name="connsiteX470" fmla="*/ 1873230 w 2992697"/>
                  <a:gd name="connsiteY470" fmla="*/ 108656 h 1030680"/>
                  <a:gd name="connsiteX471" fmla="*/ 1867952 w 2992697"/>
                  <a:gd name="connsiteY471" fmla="*/ 121384 h 1030680"/>
                  <a:gd name="connsiteX472" fmla="*/ 1862675 w 2992697"/>
                  <a:gd name="connsiteY472" fmla="*/ 134113 h 1030680"/>
                  <a:gd name="connsiteX473" fmla="*/ 1858639 w 2992697"/>
                  <a:gd name="connsiteY473" fmla="*/ 149014 h 1030680"/>
                  <a:gd name="connsiteX474" fmla="*/ 1846221 w 2992697"/>
                  <a:gd name="connsiteY474" fmla="*/ 149014 h 1030680"/>
                  <a:gd name="connsiteX475" fmla="*/ 1836908 w 2992697"/>
                  <a:gd name="connsiteY475" fmla="*/ 153360 h 1030680"/>
                  <a:gd name="connsiteX476" fmla="*/ 1828526 w 2992697"/>
                  <a:gd name="connsiteY476" fmla="*/ 158638 h 1030680"/>
                  <a:gd name="connsiteX477" fmla="*/ 1813935 w 2992697"/>
                  <a:gd name="connsiteY477" fmla="*/ 162984 h 1030680"/>
                  <a:gd name="connsiteX478" fmla="*/ 1804621 w 2992697"/>
                  <a:gd name="connsiteY478" fmla="*/ 155533 h 1030680"/>
                  <a:gd name="connsiteX479" fmla="*/ 1792203 w 2992697"/>
                  <a:gd name="connsiteY479" fmla="*/ 151187 h 1030680"/>
                  <a:gd name="connsiteX480" fmla="*/ 1779786 w 2992697"/>
                  <a:gd name="connsiteY480" fmla="*/ 145910 h 1030680"/>
                  <a:gd name="connsiteX481" fmla="*/ 1777613 w 2992697"/>
                  <a:gd name="connsiteY481" fmla="*/ 141563 h 1030680"/>
                  <a:gd name="connsiteX482" fmla="*/ 1777613 w 2992697"/>
                  <a:gd name="connsiteY482" fmla="*/ 138459 h 1030680"/>
                  <a:gd name="connsiteX483" fmla="*/ 1775439 w 2992697"/>
                  <a:gd name="connsiteY483" fmla="*/ 134113 h 1030680"/>
                  <a:gd name="connsiteX484" fmla="*/ 1773266 w 2992697"/>
                  <a:gd name="connsiteY484" fmla="*/ 128835 h 1030680"/>
                  <a:gd name="connsiteX485" fmla="*/ 1767989 w 2992697"/>
                  <a:gd name="connsiteY485" fmla="*/ 123557 h 1030680"/>
                  <a:gd name="connsiteX486" fmla="*/ 1762711 w 2992697"/>
                  <a:gd name="connsiteY486" fmla="*/ 118280 h 1030680"/>
                  <a:gd name="connsiteX487" fmla="*/ 1758675 w 2992697"/>
                  <a:gd name="connsiteY487" fmla="*/ 113934 h 1030680"/>
                  <a:gd name="connsiteX488" fmla="*/ 1755571 w 2992697"/>
                  <a:gd name="connsiteY488" fmla="*/ 106483 h 1030680"/>
                  <a:gd name="connsiteX489" fmla="*/ 1753398 w 2992697"/>
                  <a:gd name="connsiteY489" fmla="*/ 93755 h 1030680"/>
                  <a:gd name="connsiteX490" fmla="*/ 1760848 w 2992697"/>
                  <a:gd name="connsiteY490" fmla="*/ 84131 h 1030680"/>
                  <a:gd name="connsiteX491" fmla="*/ 1766126 w 2992697"/>
                  <a:gd name="connsiteY491" fmla="*/ 76680 h 1030680"/>
                  <a:gd name="connsiteX492" fmla="*/ 1773577 w 2992697"/>
                  <a:gd name="connsiteY492" fmla="*/ 76680 h 1030680"/>
                  <a:gd name="connsiteX493" fmla="*/ 1779786 w 2992697"/>
                  <a:gd name="connsiteY493" fmla="*/ 78853 h 1030680"/>
                  <a:gd name="connsiteX494" fmla="*/ 1787236 w 2992697"/>
                  <a:gd name="connsiteY494" fmla="*/ 81026 h 1030680"/>
                  <a:gd name="connsiteX495" fmla="*/ 1794687 w 2992697"/>
                  <a:gd name="connsiteY495" fmla="*/ 81026 h 1030680"/>
                  <a:gd name="connsiteX496" fmla="*/ 1794687 w 2992697"/>
                  <a:gd name="connsiteY496" fmla="*/ 68298 h 1030680"/>
                  <a:gd name="connsiteX497" fmla="*/ 1797791 w 2992697"/>
                  <a:gd name="connsiteY497" fmla="*/ 66125 h 1030680"/>
                  <a:gd name="connsiteX498" fmla="*/ 1801827 w 2992697"/>
                  <a:gd name="connsiteY498" fmla="*/ 63952 h 1030680"/>
                  <a:gd name="connsiteX499" fmla="*/ 1802759 w 2992697"/>
                  <a:gd name="connsiteY499" fmla="*/ 63952 h 1030680"/>
                  <a:gd name="connsiteX500" fmla="*/ 1806794 w 2992697"/>
                  <a:gd name="connsiteY500" fmla="*/ 61779 h 1030680"/>
                  <a:gd name="connsiteX501" fmla="*/ 1810520 w 2992697"/>
                  <a:gd name="connsiteY501" fmla="*/ 61158 h 1030680"/>
                  <a:gd name="connsiteX502" fmla="*/ 1810520 w 2992697"/>
                  <a:gd name="connsiteY502" fmla="*/ 61158 h 1030680"/>
                  <a:gd name="connsiteX503" fmla="*/ 1810520 w 2992697"/>
                  <a:gd name="connsiteY503" fmla="*/ 61158 h 1030680"/>
                  <a:gd name="connsiteX504" fmla="*/ 2281155 w 2992697"/>
                  <a:gd name="connsiteY504" fmla="*/ 47498 h 1030680"/>
                  <a:gd name="connsiteX505" fmla="*/ 2295747 w 2992697"/>
                  <a:gd name="connsiteY505" fmla="*/ 47498 h 1030680"/>
                  <a:gd name="connsiteX506" fmla="*/ 2304129 w 2992697"/>
                  <a:gd name="connsiteY506" fmla="*/ 57122 h 1030680"/>
                  <a:gd name="connsiteX507" fmla="*/ 2313442 w 2992697"/>
                  <a:gd name="connsiteY507" fmla="*/ 62400 h 1030680"/>
                  <a:gd name="connsiteX508" fmla="*/ 2320893 w 2992697"/>
                  <a:gd name="connsiteY508" fmla="*/ 69850 h 1030680"/>
                  <a:gd name="connsiteX509" fmla="*/ 2328343 w 2992697"/>
                  <a:gd name="connsiteY509" fmla="*/ 81337 h 1030680"/>
                  <a:gd name="connsiteX510" fmla="*/ 2311579 w 2992697"/>
                  <a:gd name="connsiteY510" fmla="*/ 81337 h 1030680"/>
                  <a:gd name="connsiteX511" fmla="*/ 2301024 w 2992697"/>
                  <a:gd name="connsiteY511" fmla="*/ 69850 h 1030680"/>
                  <a:gd name="connsiteX512" fmla="*/ 2289538 w 2992697"/>
                  <a:gd name="connsiteY512" fmla="*/ 61468 h 1030680"/>
                  <a:gd name="connsiteX513" fmla="*/ 2281155 w 2992697"/>
                  <a:gd name="connsiteY513" fmla="*/ 47498 h 1030680"/>
                  <a:gd name="connsiteX514" fmla="*/ 2281155 w 2992697"/>
                  <a:gd name="connsiteY514" fmla="*/ 47498 h 1030680"/>
                  <a:gd name="connsiteX515" fmla="*/ 2281155 w 2992697"/>
                  <a:gd name="connsiteY515" fmla="*/ 47498 h 1030680"/>
                  <a:gd name="connsiteX516" fmla="*/ 439281 w 2992697"/>
                  <a:gd name="connsiteY516" fmla="*/ 47498 h 1030680"/>
                  <a:gd name="connsiteX517" fmla="*/ 451699 w 2992697"/>
                  <a:gd name="connsiteY517" fmla="*/ 47498 h 1030680"/>
                  <a:gd name="connsiteX518" fmla="*/ 456976 w 2992697"/>
                  <a:gd name="connsiteY518" fmla="*/ 51844 h 1030680"/>
                  <a:gd name="connsiteX519" fmla="*/ 461012 w 2992697"/>
                  <a:gd name="connsiteY519" fmla="*/ 54949 h 1030680"/>
                  <a:gd name="connsiteX520" fmla="*/ 463185 w 2992697"/>
                  <a:gd name="connsiteY520" fmla="*/ 59295 h 1030680"/>
                  <a:gd name="connsiteX521" fmla="*/ 466290 w 2992697"/>
                  <a:gd name="connsiteY521" fmla="*/ 64573 h 1030680"/>
                  <a:gd name="connsiteX522" fmla="*/ 468463 w 2992697"/>
                  <a:gd name="connsiteY522" fmla="*/ 68919 h 1030680"/>
                  <a:gd name="connsiteX523" fmla="*/ 477776 w 2992697"/>
                  <a:gd name="connsiteY523" fmla="*/ 59295 h 1030680"/>
                  <a:gd name="connsiteX524" fmla="*/ 488331 w 2992697"/>
                  <a:gd name="connsiteY524" fmla="*/ 54949 h 1030680"/>
                  <a:gd name="connsiteX525" fmla="*/ 505095 w 2992697"/>
                  <a:gd name="connsiteY525" fmla="*/ 57122 h 1030680"/>
                  <a:gd name="connsiteX526" fmla="*/ 505095 w 2992697"/>
                  <a:gd name="connsiteY526" fmla="*/ 72023 h 1030680"/>
                  <a:gd name="connsiteX527" fmla="*/ 528068 w 2992697"/>
                  <a:gd name="connsiteY527" fmla="*/ 74197 h 1030680"/>
                  <a:gd name="connsiteX528" fmla="*/ 548868 w 2992697"/>
                  <a:gd name="connsiteY528" fmla="*/ 77301 h 1030680"/>
                  <a:gd name="connsiteX529" fmla="*/ 566564 w 2992697"/>
                  <a:gd name="connsiteY529" fmla="*/ 81647 h 1030680"/>
                  <a:gd name="connsiteX530" fmla="*/ 586432 w 2992697"/>
                  <a:gd name="connsiteY530" fmla="*/ 83820 h 1030680"/>
                  <a:gd name="connsiteX531" fmla="*/ 608474 w 2992697"/>
                  <a:gd name="connsiteY531" fmla="*/ 81647 h 1030680"/>
                  <a:gd name="connsiteX532" fmla="*/ 608474 w 2992697"/>
                  <a:gd name="connsiteY532" fmla="*/ 94376 h 1030680"/>
                  <a:gd name="connsiteX533" fmla="*/ 612510 w 2992697"/>
                  <a:gd name="connsiteY533" fmla="*/ 94376 h 1030680"/>
                  <a:gd name="connsiteX534" fmla="*/ 615614 w 2992697"/>
                  <a:gd name="connsiteY534" fmla="*/ 94376 h 1030680"/>
                  <a:gd name="connsiteX535" fmla="*/ 617787 w 2992697"/>
                  <a:gd name="connsiteY535" fmla="*/ 94376 h 1030680"/>
                  <a:gd name="connsiteX536" fmla="*/ 619960 w 2992697"/>
                  <a:gd name="connsiteY536" fmla="*/ 96549 h 1030680"/>
                  <a:gd name="connsiteX537" fmla="*/ 622133 w 2992697"/>
                  <a:gd name="connsiteY537" fmla="*/ 97480 h 1030680"/>
                  <a:gd name="connsiteX538" fmla="*/ 618098 w 2992697"/>
                  <a:gd name="connsiteY538" fmla="*/ 97480 h 1030680"/>
                  <a:gd name="connsiteX539" fmla="*/ 601023 w 2992697"/>
                  <a:gd name="connsiteY539" fmla="*/ 108656 h 1030680"/>
                  <a:gd name="connsiteX540" fmla="*/ 581155 w 2992697"/>
                  <a:gd name="connsiteY540" fmla="*/ 121384 h 1030680"/>
                  <a:gd name="connsiteX541" fmla="*/ 557250 w 2992697"/>
                  <a:gd name="connsiteY541" fmla="*/ 132871 h 1030680"/>
                  <a:gd name="connsiteX542" fmla="*/ 535209 w 2992697"/>
                  <a:gd name="connsiteY542" fmla="*/ 145599 h 1030680"/>
                  <a:gd name="connsiteX543" fmla="*/ 519686 w 2992697"/>
                  <a:gd name="connsiteY543" fmla="*/ 156154 h 1030680"/>
                  <a:gd name="connsiteX544" fmla="*/ 508200 w 2992697"/>
                  <a:gd name="connsiteY544" fmla="*/ 165778 h 1030680"/>
                  <a:gd name="connsiteX545" fmla="*/ 524964 w 2992697"/>
                  <a:gd name="connsiteY545" fmla="*/ 165778 h 1030680"/>
                  <a:gd name="connsiteX546" fmla="*/ 530241 w 2992697"/>
                  <a:gd name="connsiteY546" fmla="*/ 162674 h 1030680"/>
                  <a:gd name="connsiteX547" fmla="*/ 535519 w 2992697"/>
                  <a:gd name="connsiteY547" fmla="*/ 160500 h 1030680"/>
                  <a:gd name="connsiteX548" fmla="*/ 541728 w 2992697"/>
                  <a:gd name="connsiteY548" fmla="*/ 158327 h 1030680"/>
                  <a:gd name="connsiteX549" fmla="*/ 549179 w 2992697"/>
                  <a:gd name="connsiteY549" fmla="*/ 158327 h 1030680"/>
                  <a:gd name="connsiteX550" fmla="*/ 549179 w 2992697"/>
                  <a:gd name="connsiteY550" fmla="*/ 162674 h 1030680"/>
                  <a:gd name="connsiteX551" fmla="*/ 527137 w 2992697"/>
                  <a:gd name="connsiteY551" fmla="*/ 178506 h 1030680"/>
                  <a:gd name="connsiteX552" fmla="*/ 508200 w 2992697"/>
                  <a:gd name="connsiteY552" fmla="*/ 195270 h 1030680"/>
                  <a:gd name="connsiteX553" fmla="*/ 492677 w 2992697"/>
                  <a:gd name="connsiteY553" fmla="*/ 212034 h 1030680"/>
                  <a:gd name="connsiteX554" fmla="*/ 473740 w 2992697"/>
                  <a:gd name="connsiteY554" fmla="*/ 226936 h 1030680"/>
                  <a:gd name="connsiteX555" fmla="*/ 453872 w 2992697"/>
                  <a:gd name="connsiteY555" fmla="*/ 239664 h 1030680"/>
                  <a:gd name="connsiteX556" fmla="*/ 427794 w 2992697"/>
                  <a:gd name="connsiteY556" fmla="*/ 247115 h 1030680"/>
                  <a:gd name="connsiteX557" fmla="*/ 427794 w 2992697"/>
                  <a:gd name="connsiteY557" fmla="*/ 259843 h 1030680"/>
                  <a:gd name="connsiteX558" fmla="*/ 415377 w 2992697"/>
                  <a:gd name="connsiteY558" fmla="*/ 262016 h 1030680"/>
                  <a:gd name="connsiteX559" fmla="*/ 400786 w 2992697"/>
                  <a:gd name="connsiteY559" fmla="*/ 267294 h 1030680"/>
                  <a:gd name="connsiteX560" fmla="*/ 392403 w 2992697"/>
                  <a:gd name="connsiteY560" fmla="*/ 274745 h 1030680"/>
                  <a:gd name="connsiteX561" fmla="*/ 397681 w 2992697"/>
                  <a:gd name="connsiteY561" fmla="*/ 279091 h 1030680"/>
                  <a:gd name="connsiteX562" fmla="*/ 400786 w 2992697"/>
                  <a:gd name="connsiteY562" fmla="*/ 282195 h 1030680"/>
                  <a:gd name="connsiteX563" fmla="*/ 402959 w 2992697"/>
                  <a:gd name="connsiteY563" fmla="*/ 284368 h 1030680"/>
                  <a:gd name="connsiteX564" fmla="*/ 402959 w 2992697"/>
                  <a:gd name="connsiteY564" fmla="*/ 287473 h 1030680"/>
                  <a:gd name="connsiteX565" fmla="*/ 402959 w 2992697"/>
                  <a:gd name="connsiteY565" fmla="*/ 291819 h 1030680"/>
                  <a:gd name="connsiteX566" fmla="*/ 400786 w 2992697"/>
                  <a:gd name="connsiteY566" fmla="*/ 297097 h 1030680"/>
                  <a:gd name="connsiteX567" fmla="*/ 400786 w 2992697"/>
                  <a:gd name="connsiteY567" fmla="*/ 304547 h 1030680"/>
                  <a:gd name="connsiteX568" fmla="*/ 361048 w 2992697"/>
                  <a:gd name="connsiteY568" fmla="*/ 307652 h 1030680"/>
                  <a:gd name="connsiteX569" fmla="*/ 361048 w 2992697"/>
                  <a:gd name="connsiteY569" fmla="*/ 311998 h 1030680"/>
                  <a:gd name="connsiteX570" fmla="*/ 366326 w 2992697"/>
                  <a:gd name="connsiteY570" fmla="*/ 314171 h 1030680"/>
                  <a:gd name="connsiteX571" fmla="*/ 368499 w 2992697"/>
                  <a:gd name="connsiteY571" fmla="*/ 314171 h 1030680"/>
                  <a:gd name="connsiteX572" fmla="*/ 371604 w 2992697"/>
                  <a:gd name="connsiteY572" fmla="*/ 314171 h 1030680"/>
                  <a:gd name="connsiteX573" fmla="*/ 371604 w 2992697"/>
                  <a:gd name="connsiteY573" fmla="*/ 314171 h 1030680"/>
                  <a:gd name="connsiteX574" fmla="*/ 373777 w 2992697"/>
                  <a:gd name="connsiteY574" fmla="*/ 315103 h 1030680"/>
                  <a:gd name="connsiteX575" fmla="*/ 373777 w 2992697"/>
                  <a:gd name="connsiteY575" fmla="*/ 317276 h 1030680"/>
                  <a:gd name="connsiteX576" fmla="*/ 377813 w 2992697"/>
                  <a:gd name="connsiteY576" fmla="*/ 321622 h 1030680"/>
                  <a:gd name="connsiteX577" fmla="*/ 371604 w 2992697"/>
                  <a:gd name="connsiteY577" fmla="*/ 321622 h 1030680"/>
                  <a:gd name="connsiteX578" fmla="*/ 363222 w 2992697"/>
                  <a:gd name="connsiteY578" fmla="*/ 324726 h 1030680"/>
                  <a:gd name="connsiteX579" fmla="*/ 351735 w 2992697"/>
                  <a:gd name="connsiteY579" fmla="*/ 329073 h 1030680"/>
                  <a:gd name="connsiteX580" fmla="*/ 341180 w 2992697"/>
                  <a:gd name="connsiteY580" fmla="*/ 332177 h 1030680"/>
                  <a:gd name="connsiteX581" fmla="*/ 344284 w 2992697"/>
                  <a:gd name="connsiteY581" fmla="*/ 334350 h 1030680"/>
                  <a:gd name="connsiteX582" fmla="*/ 346458 w 2992697"/>
                  <a:gd name="connsiteY582" fmla="*/ 334350 h 1030680"/>
                  <a:gd name="connsiteX583" fmla="*/ 348631 w 2992697"/>
                  <a:gd name="connsiteY583" fmla="*/ 334350 h 1030680"/>
                  <a:gd name="connsiteX584" fmla="*/ 349562 w 2992697"/>
                  <a:gd name="connsiteY584" fmla="*/ 336523 h 1030680"/>
                  <a:gd name="connsiteX585" fmla="*/ 351735 w 2992697"/>
                  <a:gd name="connsiteY585" fmla="*/ 336523 h 1030680"/>
                  <a:gd name="connsiteX586" fmla="*/ 349562 w 2992697"/>
                  <a:gd name="connsiteY586" fmla="*/ 339628 h 1030680"/>
                  <a:gd name="connsiteX587" fmla="*/ 348631 w 2992697"/>
                  <a:gd name="connsiteY587" fmla="*/ 343974 h 1030680"/>
                  <a:gd name="connsiteX588" fmla="*/ 346458 w 2992697"/>
                  <a:gd name="connsiteY588" fmla="*/ 344905 h 1030680"/>
                  <a:gd name="connsiteX589" fmla="*/ 348631 w 2992697"/>
                  <a:gd name="connsiteY589" fmla="*/ 347078 h 1030680"/>
                  <a:gd name="connsiteX590" fmla="*/ 348631 w 2992697"/>
                  <a:gd name="connsiteY590" fmla="*/ 349252 h 1030680"/>
                  <a:gd name="connsiteX591" fmla="*/ 349562 w 2992697"/>
                  <a:gd name="connsiteY591" fmla="*/ 352356 h 1030680"/>
                  <a:gd name="connsiteX592" fmla="*/ 351735 w 2992697"/>
                  <a:gd name="connsiteY592" fmla="*/ 356702 h 1030680"/>
                  <a:gd name="connsiteX593" fmla="*/ 344284 w 2992697"/>
                  <a:gd name="connsiteY593" fmla="*/ 358875 h 1030680"/>
                  <a:gd name="connsiteX594" fmla="*/ 339007 w 2992697"/>
                  <a:gd name="connsiteY594" fmla="*/ 358875 h 1030680"/>
                  <a:gd name="connsiteX595" fmla="*/ 333729 w 2992697"/>
                  <a:gd name="connsiteY595" fmla="*/ 358875 h 1030680"/>
                  <a:gd name="connsiteX596" fmla="*/ 327520 w 2992697"/>
                  <a:gd name="connsiteY596" fmla="*/ 361980 h 1030680"/>
                  <a:gd name="connsiteX597" fmla="*/ 346458 w 2992697"/>
                  <a:gd name="connsiteY597" fmla="*/ 361980 h 1030680"/>
                  <a:gd name="connsiteX598" fmla="*/ 361048 w 2992697"/>
                  <a:gd name="connsiteY598" fmla="*/ 366326 h 1030680"/>
                  <a:gd name="connsiteX599" fmla="*/ 361048 w 2992697"/>
                  <a:gd name="connsiteY599" fmla="*/ 373777 h 1030680"/>
                  <a:gd name="connsiteX600" fmla="*/ 337144 w 2992697"/>
                  <a:gd name="connsiteY600" fmla="*/ 373777 h 1030680"/>
                  <a:gd name="connsiteX601" fmla="*/ 334971 w 2992697"/>
                  <a:gd name="connsiteY601" fmla="*/ 379054 h 1030680"/>
                  <a:gd name="connsiteX602" fmla="*/ 334971 w 2992697"/>
                  <a:gd name="connsiteY602" fmla="*/ 381227 h 1030680"/>
                  <a:gd name="connsiteX603" fmla="*/ 334971 w 2992697"/>
                  <a:gd name="connsiteY603" fmla="*/ 382159 h 1030680"/>
                  <a:gd name="connsiteX604" fmla="*/ 334040 w 2992697"/>
                  <a:gd name="connsiteY604" fmla="*/ 384332 h 1030680"/>
                  <a:gd name="connsiteX605" fmla="*/ 331867 w 2992697"/>
                  <a:gd name="connsiteY605" fmla="*/ 386505 h 1030680"/>
                  <a:gd name="connsiteX606" fmla="*/ 322553 w 2992697"/>
                  <a:gd name="connsiteY606" fmla="*/ 389609 h 1030680"/>
                  <a:gd name="connsiteX607" fmla="*/ 310135 w 2992697"/>
                  <a:gd name="connsiteY607" fmla="*/ 389609 h 1030680"/>
                  <a:gd name="connsiteX608" fmla="*/ 297717 w 2992697"/>
                  <a:gd name="connsiteY608" fmla="*/ 389609 h 1030680"/>
                  <a:gd name="connsiteX609" fmla="*/ 285300 w 2992697"/>
                  <a:gd name="connsiteY609" fmla="*/ 382159 h 1030680"/>
                  <a:gd name="connsiteX610" fmla="*/ 268536 w 2992697"/>
                  <a:gd name="connsiteY610" fmla="*/ 382159 h 1030680"/>
                  <a:gd name="connsiteX611" fmla="*/ 251772 w 2992697"/>
                  <a:gd name="connsiteY611" fmla="*/ 384332 h 1030680"/>
                  <a:gd name="connsiteX612" fmla="*/ 234076 w 2992697"/>
                  <a:gd name="connsiteY612" fmla="*/ 386505 h 1030680"/>
                  <a:gd name="connsiteX613" fmla="*/ 217312 w 2992697"/>
                  <a:gd name="connsiteY613" fmla="*/ 384332 h 1030680"/>
                  <a:gd name="connsiteX614" fmla="*/ 200548 w 2992697"/>
                  <a:gd name="connsiteY614" fmla="*/ 379054 h 1030680"/>
                  <a:gd name="connsiteX615" fmla="*/ 199617 w 2992697"/>
                  <a:gd name="connsiteY615" fmla="*/ 376881 h 1030680"/>
                  <a:gd name="connsiteX616" fmla="*/ 199617 w 2992697"/>
                  <a:gd name="connsiteY616" fmla="*/ 374708 h 1030680"/>
                  <a:gd name="connsiteX617" fmla="*/ 197444 w 2992697"/>
                  <a:gd name="connsiteY617" fmla="*/ 374708 h 1030680"/>
                  <a:gd name="connsiteX618" fmla="*/ 197444 w 2992697"/>
                  <a:gd name="connsiteY618" fmla="*/ 372535 h 1030680"/>
                  <a:gd name="connsiteX619" fmla="*/ 197444 w 2992697"/>
                  <a:gd name="connsiteY619" fmla="*/ 368189 h 1030680"/>
                  <a:gd name="connsiteX620" fmla="*/ 200548 w 2992697"/>
                  <a:gd name="connsiteY620" fmla="*/ 368189 h 1030680"/>
                  <a:gd name="connsiteX621" fmla="*/ 202721 w 2992697"/>
                  <a:gd name="connsiteY621" fmla="*/ 365084 h 1030680"/>
                  <a:gd name="connsiteX622" fmla="*/ 206757 w 2992697"/>
                  <a:gd name="connsiteY622" fmla="*/ 360738 h 1030680"/>
                  <a:gd name="connsiteX623" fmla="*/ 207688 w 2992697"/>
                  <a:gd name="connsiteY623" fmla="*/ 358565 h 1030680"/>
                  <a:gd name="connsiteX624" fmla="*/ 211724 w 2992697"/>
                  <a:gd name="connsiteY624" fmla="*/ 357634 h 1030680"/>
                  <a:gd name="connsiteX625" fmla="*/ 213897 w 2992697"/>
                  <a:gd name="connsiteY625" fmla="*/ 353287 h 1030680"/>
                  <a:gd name="connsiteX626" fmla="*/ 217002 w 2992697"/>
                  <a:gd name="connsiteY626" fmla="*/ 348010 h 1030680"/>
                  <a:gd name="connsiteX627" fmla="*/ 209551 w 2992697"/>
                  <a:gd name="connsiteY627" fmla="*/ 345837 h 1030680"/>
                  <a:gd name="connsiteX628" fmla="*/ 204273 w 2992697"/>
                  <a:gd name="connsiteY628" fmla="*/ 342732 h 1030680"/>
                  <a:gd name="connsiteX629" fmla="*/ 200238 w 2992697"/>
                  <a:gd name="connsiteY629" fmla="*/ 336523 h 1030680"/>
                  <a:gd name="connsiteX630" fmla="*/ 199306 w 2992697"/>
                  <a:gd name="connsiteY630" fmla="*/ 331246 h 1030680"/>
                  <a:gd name="connsiteX631" fmla="*/ 197133 w 2992697"/>
                  <a:gd name="connsiteY631" fmla="*/ 323795 h 1030680"/>
                  <a:gd name="connsiteX632" fmla="*/ 204584 w 2992697"/>
                  <a:gd name="connsiteY632" fmla="*/ 323795 h 1030680"/>
                  <a:gd name="connsiteX633" fmla="*/ 217002 w 2992697"/>
                  <a:gd name="connsiteY633" fmla="*/ 320691 h 1030680"/>
                  <a:gd name="connsiteX634" fmla="*/ 231593 w 2992697"/>
                  <a:gd name="connsiteY634" fmla="*/ 323795 h 1030680"/>
                  <a:gd name="connsiteX635" fmla="*/ 244010 w 2992697"/>
                  <a:gd name="connsiteY635" fmla="*/ 329073 h 1030680"/>
                  <a:gd name="connsiteX636" fmla="*/ 256428 w 2992697"/>
                  <a:gd name="connsiteY636" fmla="*/ 335281 h 1030680"/>
                  <a:gd name="connsiteX637" fmla="*/ 256428 w 2992697"/>
                  <a:gd name="connsiteY637" fmla="*/ 327831 h 1030680"/>
                  <a:gd name="connsiteX638" fmla="*/ 244010 w 2992697"/>
                  <a:gd name="connsiteY638" fmla="*/ 321622 h 1030680"/>
                  <a:gd name="connsiteX639" fmla="*/ 233455 w 2992697"/>
                  <a:gd name="connsiteY639" fmla="*/ 316344 h 1030680"/>
                  <a:gd name="connsiteX640" fmla="*/ 224142 w 2992697"/>
                  <a:gd name="connsiteY640" fmla="*/ 306720 h 1030680"/>
                  <a:gd name="connsiteX641" fmla="*/ 227246 w 2992697"/>
                  <a:gd name="connsiteY641" fmla="*/ 306720 h 1030680"/>
                  <a:gd name="connsiteX642" fmla="*/ 236560 w 2992697"/>
                  <a:gd name="connsiteY642" fmla="*/ 293061 h 1030680"/>
                  <a:gd name="connsiteX643" fmla="*/ 248046 w 2992697"/>
                  <a:gd name="connsiteY643" fmla="*/ 283437 h 1030680"/>
                  <a:gd name="connsiteX644" fmla="*/ 262637 w 2992697"/>
                  <a:gd name="connsiteY644" fmla="*/ 275986 h 1030680"/>
                  <a:gd name="connsiteX645" fmla="*/ 280333 w 2992697"/>
                  <a:gd name="connsiteY645" fmla="*/ 270709 h 1030680"/>
                  <a:gd name="connsiteX646" fmla="*/ 280333 w 2992697"/>
                  <a:gd name="connsiteY646" fmla="*/ 266983 h 1030680"/>
                  <a:gd name="connsiteX647" fmla="*/ 263568 w 2992697"/>
                  <a:gd name="connsiteY647" fmla="*/ 261706 h 1030680"/>
                  <a:gd name="connsiteX648" fmla="*/ 251151 w 2992697"/>
                  <a:gd name="connsiteY648" fmla="*/ 252082 h 1030680"/>
                  <a:gd name="connsiteX649" fmla="*/ 240595 w 2992697"/>
                  <a:gd name="connsiteY649" fmla="*/ 239354 h 1030680"/>
                  <a:gd name="connsiteX650" fmla="*/ 231282 w 2992697"/>
                  <a:gd name="connsiteY650" fmla="*/ 226625 h 1030680"/>
                  <a:gd name="connsiteX651" fmla="*/ 236560 w 2992697"/>
                  <a:gd name="connsiteY651" fmla="*/ 224452 h 1030680"/>
                  <a:gd name="connsiteX652" fmla="*/ 240595 w 2992697"/>
                  <a:gd name="connsiteY652" fmla="*/ 224452 h 1030680"/>
                  <a:gd name="connsiteX653" fmla="*/ 245873 w 2992697"/>
                  <a:gd name="connsiteY653" fmla="*/ 222279 h 1030680"/>
                  <a:gd name="connsiteX654" fmla="*/ 251151 w 2992697"/>
                  <a:gd name="connsiteY654" fmla="*/ 222279 h 1030680"/>
                  <a:gd name="connsiteX655" fmla="*/ 258601 w 2992697"/>
                  <a:gd name="connsiteY655" fmla="*/ 227557 h 1030680"/>
                  <a:gd name="connsiteX656" fmla="*/ 263879 w 2992697"/>
                  <a:gd name="connsiteY656" fmla="*/ 233766 h 1030680"/>
                  <a:gd name="connsiteX657" fmla="*/ 271330 w 2992697"/>
                  <a:gd name="connsiteY657" fmla="*/ 239043 h 1030680"/>
                  <a:gd name="connsiteX658" fmla="*/ 271330 w 2992697"/>
                  <a:gd name="connsiteY658" fmla="*/ 234697 h 1030680"/>
                  <a:gd name="connsiteX659" fmla="*/ 270398 w 2992697"/>
                  <a:gd name="connsiteY659" fmla="*/ 231593 h 1030680"/>
                  <a:gd name="connsiteX660" fmla="*/ 268225 w 2992697"/>
                  <a:gd name="connsiteY660" fmla="*/ 231593 h 1030680"/>
                  <a:gd name="connsiteX661" fmla="*/ 268225 w 2992697"/>
                  <a:gd name="connsiteY661" fmla="*/ 229419 h 1030680"/>
                  <a:gd name="connsiteX662" fmla="*/ 266052 w 2992697"/>
                  <a:gd name="connsiteY662" fmla="*/ 227246 h 1030680"/>
                  <a:gd name="connsiteX663" fmla="*/ 266052 w 2992697"/>
                  <a:gd name="connsiteY663" fmla="*/ 226315 h 1030680"/>
                  <a:gd name="connsiteX664" fmla="*/ 263879 w 2992697"/>
                  <a:gd name="connsiteY664" fmla="*/ 221969 h 1030680"/>
                  <a:gd name="connsiteX665" fmla="*/ 267915 w 2992697"/>
                  <a:gd name="connsiteY665" fmla="*/ 221969 h 1030680"/>
                  <a:gd name="connsiteX666" fmla="*/ 267915 w 2992697"/>
                  <a:gd name="connsiteY666" fmla="*/ 218864 h 1030680"/>
                  <a:gd name="connsiteX667" fmla="*/ 284679 w 2992697"/>
                  <a:gd name="connsiteY667" fmla="*/ 212655 h 1030680"/>
                  <a:gd name="connsiteX668" fmla="*/ 300201 w 2992697"/>
                  <a:gd name="connsiteY668" fmla="*/ 209551 h 1030680"/>
                  <a:gd name="connsiteX669" fmla="*/ 316965 w 2992697"/>
                  <a:gd name="connsiteY669" fmla="*/ 207378 h 1030680"/>
                  <a:gd name="connsiteX670" fmla="*/ 336834 w 2992697"/>
                  <a:gd name="connsiteY670" fmla="*/ 209551 h 1030680"/>
                  <a:gd name="connsiteX671" fmla="*/ 327520 w 2992697"/>
                  <a:gd name="connsiteY671" fmla="*/ 198064 h 1030680"/>
                  <a:gd name="connsiteX672" fmla="*/ 339007 w 2992697"/>
                  <a:gd name="connsiteY672" fmla="*/ 194960 h 1030680"/>
                  <a:gd name="connsiteX673" fmla="*/ 351425 w 2992697"/>
                  <a:gd name="connsiteY673" fmla="*/ 189682 h 1030680"/>
                  <a:gd name="connsiteX674" fmla="*/ 363842 w 2992697"/>
                  <a:gd name="connsiteY674" fmla="*/ 184405 h 1030680"/>
                  <a:gd name="connsiteX675" fmla="*/ 371293 w 2992697"/>
                  <a:gd name="connsiteY675" fmla="*/ 178196 h 1030680"/>
                  <a:gd name="connsiteX676" fmla="*/ 377502 w 2992697"/>
                  <a:gd name="connsiteY676" fmla="*/ 178196 h 1030680"/>
                  <a:gd name="connsiteX677" fmla="*/ 377502 w 2992697"/>
                  <a:gd name="connsiteY677" fmla="*/ 175091 h 1030680"/>
                  <a:gd name="connsiteX678" fmla="*/ 368189 w 2992697"/>
                  <a:gd name="connsiteY678" fmla="*/ 175091 h 1030680"/>
                  <a:gd name="connsiteX679" fmla="*/ 364153 w 2992697"/>
                  <a:gd name="connsiteY679" fmla="*/ 177265 h 1030680"/>
                  <a:gd name="connsiteX680" fmla="*/ 361048 w 2992697"/>
                  <a:gd name="connsiteY680" fmla="*/ 178196 h 1030680"/>
                  <a:gd name="connsiteX681" fmla="*/ 358875 w 2992697"/>
                  <a:gd name="connsiteY681" fmla="*/ 178196 h 1030680"/>
                  <a:gd name="connsiteX682" fmla="*/ 356702 w 2992697"/>
                  <a:gd name="connsiteY682" fmla="*/ 178196 h 1030680"/>
                  <a:gd name="connsiteX683" fmla="*/ 355771 w 2992697"/>
                  <a:gd name="connsiteY683" fmla="*/ 178196 h 1030680"/>
                  <a:gd name="connsiteX684" fmla="*/ 353598 w 2992697"/>
                  <a:gd name="connsiteY684" fmla="*/ 177265 h 1030680"/>
                  <a:gd name="connsiteX685" fmla="*/ 351425 w 2992697"/>
                  <a:gd name="connsiteY685" fmla="*/ 175091 h 1030680"/>
                  <a:gd name="connsiteX686" fmla="*/ 348320 w 2992697"/>
                  <a:gd name="connsiteY686" fmla="*/ 175091 h 1030680"/>
                  <a:gd name="connsiteX687" fmla="*/ 344284 w 2992697"/>
                  <a:gd name="connsiteY687" fmla="*/ 178196 h 1030680"/>
                  <a:gd name="connsiteX688" fmla="*/ 339007 w 2992697"/>
                  <a:gd name="connsiteY688" fmla="*/ 184405 h 1030680"/>
                  <a:gd name="connsiteX689" fmla="*/ 333729 w 2992697"/>
                  <a:gd name="connsiteY689" fmla="*/ 189682 h 1030680"/>
                  <a:gd name="connsiteX690" fmla="*/ 329693 w 2992697"/>
                  <a:gd name="connsiteY690" fmla="*/ 194960 h 1030680"/>
                  <a:gd name="connsiteX691" fmla="*/ 324416 w 2992697"/>
                  <a:gd name="connsiteY691" fmla="*/ 198064 h 1030680"/>
                  <a:gd name="connsiteX692" fmla="*/ 304547 w 2992697"/>
                  <a:gd name="connsiteY692" fmla="*/ 204273 h 1030680"/>
                  <a:gd name="connsiteX693" fmla="*/ 285610 w 2992697"/>
                  <a:gd name="connsiteY693" fmla="*/ 204273 h 1030680"/>
                  <a:gd name="connsiteX694" fmla="*/ 267915 w 2992697"/>
                  <a:gd name="connsiteY694" fmla="*/ 199927 h 1030680"/>
                  <a:gd name="connsiteX695" fmla="*/ 251151 w 2992697"/>
                  <a:gd name="connsiteY695" fmla="*/ 192476 h 1030680"/>
                  <a:gd name="connsiteX696" fmla="*/ 248978 w 2992697"/>
                  <a:gd name="connsiteY696" fmla="*/ 192476 h 1030680"/>
                  <a:gd name="connsiteX697" fmla="*/ 245873 w 2992697"/>
                  <a:gd name="connsiteY697" fmla="*/ 194650 h 1030680"/>
                  <a:gd name="connsiteX698" fmla="*/ 240595 w 2992697"/>
                  <a:gd name="connsiteY698" fmla="*/ 196823 h 1030680"/>
                  <a:gd name="connsiteX699" fmla="*/ 236560 w 2992697"/>
                  <a:gd name="connsiteY699" fmla="*/ 197754 h 1030680"/>
                  <a:gd name="connsiteX700" fmla="*/ 233455 w 2992697"/>
                  <a:gd name="connsiteY700" fmla="*/ 199927 h 1030680"/>
                  <a:gd name="connsiteX701" fmla="*/ 227246 w 2992697"/>
                  <a:gd name="connsiteY701" fmla="*/ 202100 h 1030680"/>
                  <a:gd name="connsiteX702" fmla="*/ 224142 w 2992697"/>
                  <a:gd name="connsiteY702" fmla="*/ 192476 h 1030680"/>
                  <a:gd name="connsiteX703" fmla="*/ 227246 w 2992697"/>
                  <a:gd name="connsiteY703" fmla="*/ 191545 h 1030680"/>
                  <a:gd name="connsiteX704" fmla="*/ 227246 w 2992697"/>
                  <a:gd name="connsiteY704" fmla="*/ 191545 h 1030680"/>
                  <a:gd name="connsiteX705" fmla="*/ 229419 w 2992697"/>
                  <a:gd name="connsiteY705" fmla="*/ 189372 h 1030680"/>
                  <a:gd name="connsiteX706" fmla="*/ 231593 w 2992697"/>
                  <a:gd name="connsiteY706" fmla="*/ 185026 h 1030680"/>
                  <a:gd name="connsiteX707" fmla="*/ 221037 w 2992697"/>
                  <a:gd name="connsiteY707" fmla="*/ 185026 h 1030680"/>
                  <a:gd name="connsiteX708" fmla="*/ 217002 w 2992697"/>
                  <a:gd name="connsiteY708" fmla="*/ 187199 h 1030680"/>
                  <a:gd name="connsiteX709" fmla="*/ 211724 w 2992697"/>
                  <a:gd name="connsiteY709" fmla="*/ 189372 h 1030680"/>
                  <a:gd name="connsiteX710" fmla="*/ 206446 w 2992697"/>
                  <a:gd name="connsiteY710" fmla="*/ 189372 h 1030680"/>
                  <a:gd name="connsiteX711" fmla="*/ 200238 w 2992697"/>
                  <a:gd name="connsiteY711" fmla="*/ 189372 h 1030680"/>
                  <a:gd name="connsiteX712" fmla="*/ 197133 w 2992697"/>
                  <a:gd name="connsiteY712" fmla="*/ 177885 h 1030680"/>
                  <a:gd name="connsiteX713" fmla="*/ 200238 w 2992697"/>
                  <a:gd name="connsiteY713" fmla="*/ 176954 h 1030680"/>
                  <a:gd name="connsiteX714" fmla="*/ 202411 w 2992697"/>
                  <a:gd name="connsiteY714" fmla="*/ 176954 h 1030680"/>
                  <a:gd name="connsiteX715" fmla="*/ 204584 w 2992697"/>
                  <a:gd name="connsiteY715" fmla="*/ 176954 h 1030680"/>
                  <a:gd name="connsiteX716" fmla="*/ 206757 w 2992697"/>
                  <a:gd name="connsiteY716" fmla="*/ 174781 h 1030680"/>
                  <a:gd name="connsiteX717" fmla="*/ 207688 w 2992697"/>
                  <a:gd name="connsiteY717" fmla="*/ 174781 h 1030680"/>
                  <a:gd name="connsiteX718" fmla="*/ 184715 w 2992697"/>
                  <a:gd name="connsiteY718" fmla="*/ 177885 h 1030680"/>
                  <a:gd name="connsiteX719" fmla="*/ 182542 w 2992697"/>
                  <a:gd name="connsiteY719" fmla="*/ 172608 h 1030680"/>
                  <a:gd name="connsiteX720" fmla="*/ 178506 w 2992697"/>
                  <a:gd name="connsiteY720" fmla="*/ 169503 h 1030680"/>
                  <a:gd name="connsiteX721" fmla="*/ 177575 w 2992697"/>
                  <a:gd name="connsiteY721" fmla="*/ 167330 h 1030680"/>
                  <a:gd name="connsiteX722" fmla="*/ 175402 w 2992697"/>
                  <a:gd name="connsiteY722" fmla="*/ 162984 h 1030680"/>
                  <a:gd name="connsiteX723" fmla="*/ 171366 w 2992697"/>
                  <a:gd name="connsiteY723" fmla="*/ 157706 h 1030680"/>
                  <a:gd name="connsiteX724" fmla="*/ 177575 w 2992697"/>
                  <a:gd name="connsiteY724" fmla="*/ 155533 h 1030680"/>
                  <a:gd name="connsiteX725" fmla="*/ 180679 w 2992697"/>
                  <a:gd name="connsiteY725" fmla="*/ 155533 h 1030680"/>
                  <a:gd name="connsiteX726" fmla="*/ 182853 w 2992697"/>
                  <a:gd name="connsiteY726" fmla="*/ 155533 h 1030680"/>
                  <a:gd name="connsiteX727" fmla="*/ 185026 w 2992697"/>
                  <a:gd name="connsiteY727" fmla="*/ 155533 h 1030680"/>
                  <a:gd name="connsiteX728" fmla="*/ 185026 w 2992697"/>
                  <a:gd name="connsiteY728" fmla="*/ 155223 h 1030680"/>
                  <a:gd name="connsiteX729" fmla="*/ 185957 w 2992697"/>
                  <a:gd name="connsiteY729" fmla="*/ 153050 h 1030680"/>
                  <a:gd name="connsiteX730" fmla="*/ 188130 w 2992697"/>
                  <a:gd name="connsiteY730" fmla="*/ 148704 h 1030680"/>
                  <a:gd name="connsiteX731" fmla="*/ 180679 w 2992697"/>
                  <a:gd name="connsiteY731" fmla="*/ 147772 h 1030680"/>
                  <a:gd name="connsiteX732" fmla="*/ 173229 w 2992697"/>
                  <a:gd name="connsiteY732" fmla="*/ 145599 h 1030680"/>
                  <a:gd name="connsiteX733" fmla="*/ 170124 w 2992697"/>
                  <a:gd name="connsiteY733" fmla="*/ 141253 h 1030680"/>
                  <a:gd name="connsiteX734" fmla="*/ 163915 w 2992697"/>
                  <a:gd name="connsiteY734" fmla="*/ 138148 h 1030680"/>
                  <a:gd name="connsiteX735" fmla="*/ 167951 w 2992697"/>
                  <a:gd name="connsiteY735" fmla="*/ 138148 h 1030680"/>
                  <a:gd name="connsiteX736" fmla="*/ 167951 w 2992697"/>
                  <a:gd name="connsiteY736" fmla="*/ 132871 h 1030680"/>
                  <a:gd name="connsiteX737" fmla="*/ 185647 w 2992697"/>
                  <a:gd name="connsiteY737" fmla="*/ 135975 h 1030680"/>
                  <a:gd name="connsiteX738" fmla="*/ 194960 w 2992697"/>
                  <a:gd name="connsiteY738" fmla="*/ 133802 h 1030680"/>
                  <a:gd name="connsiteX739" fmla="*/ 202411 w 2992697"/>
                  <a:gd name="connsiteY739" fmla="*/ 130698 h 1030680"/>
                  <a:gd name="connsiteX740" fmla="*/ 206446 w 2992697"/>
                  <a:gd name="connsiteY740" fmla="*/ 125420 h 1030680"/>
                  <a:gd name="connsiteX741" fmla="*/ 211724 w 2992697"/>
                  <a:gd name="connsiteY741" fmla="*/ 117969 h 1030680"/>
                  <a:gd name="connsiteX742" fmla="*/ 221037 w 2992697"/>
                  <a:gd name="connsiteY742" fmla="*/ 113623 h 1030680"/>
                  <a:gd name="connsiteX743" fmla="*/ 231593 w 2992697"/>
                  <a:gd name="connsiteY743" fmla="*/ 110519 h 1030680"/>
                  <a:gd name="connsiteX744" fmla="*/ 239043 w 2992697"/>
                  <a:gd name="connsiteY744" fmla="*/ 113623 h 1030680"/>
                  <a:gd name="connsiteX745" fmla="*/ 248357 w 2992697"/>
                  <a:gd name="connsiteY745" fmla="*/ 117969 h 1030680"/>
                  <a:gd name="connsiteX746" fmla="*/ 255807 w 2992697"/>
                  <a:gd name="connsiteY746" fmla="*/ 118901 h 1030680"/>
                  <a:gd name="connsiteX747" fmla="*/ 264189 w 2992697"/>
                  <a:gd name="connsiteY747" fmla="*/ 117969 h 1030680"/>
                  <a:gd name="connsiteX748" fmla="*/ 261085 w 2992697"/>
                  <a:gd name="connsiteY748" fmla="*/ 115796 h 1030680"/>
                  <a:gd name="connsiteX749" fmla="*/ 257049 w 2992697"/>
                  <a:gd name="connsiteY749" fmla="*/ 113623 h 1030680"/>
                  <a:gd name="connsiteX750" fmla="*/ 256118 w 2992697"/>
                  <a:gd name="connsiteY750" fmla="*/ 113623 h 1030680"/>
                  <a:gd name="connsiteX751" fmla="*/ 256118 w 2992697"/>
                  <a:gd name="connsiteY751" fmla="*/ 111760 h 1030680"/>
                  <a:gd name="connsiteX752" fmla="*/ 253945 w 2992697"/>
                  <a:gd name="connsiteY752" fmla="*/ 110829 h 1030680"/>
                  <a:gd name="connsiteX753" fmla="*/ 253945 w 2992697"/>
                  <a:gd name="connsiteY753" fmla="*/ 106483 h 1030680"/>
                  <a:gd name="connsiteX754" fmla="*/ 251772 w 2992697"/>
                  <a:gd name="connsiteY754" fmla="*/ 101205 h 1030680"/>
                  <a:gd name="connsiteX755" fmla="*/ 257049 w 2992697"/>
                  <a:gd name="connsiteY755" fmla="*/ 99032 h 1030680"/>
                  <a:gd name="connsiteX756" fmla="*/ 261085 w 2992697"/>
                  <a:gd name="connsiteY756" fmla="*/ 96859 h 1030680"/>
                  <a:gd name="connsiteX757" fmla="*/ 264189 w 2992697"/>
                  <a:gd name="connsiteY757" fmla="*/ 96859 h 1030680"/>
                  <a:gd name="connsiteX758" fmla="*/ 266363 w 2992697"/>
                  <a:gd name="connsiteY758" fmla="*/ 95928 h 1030680"/>
                  <a:gd name="connsiteX759" fmla="*/ 270398 w 2992697"/>
                  <a:gd name="connsiteY759" fmla="*/ 93755 h 1030680"/>
                  <a:gd name="connsiteX760" fmla="*/ 277849 w 2992697"/>
                  <a:gd name="connsiteY760" fmla="*/ 93755 h 1030680"/>
                  <a:gd name="connsiteX761" fmla="*/ 280953 w 2992697"/>
                  <a:gd name="connsiteY761" fmla="*/ 95928 h 1030680"/>
                  <a:gd name="connsiteX762" fmla="*/ 284989 w 2992697"/>
                  <a:gd name="connsiteY762" fmla="*/ 99032 h 1030680"/>
                  <a:gd name="connsiteX763" fmla="*/ 288094 w 2992697"/>
                  <a:gd name="connsiteY763" fmla="*/ 101205 h 1030680"/>
                  <a:gd name="connsiteX764" fmla="*/ 288094 w 2992697"/>
                  <a:gd name="connsiteY764" fmla="*/ 96859 h 1030680"/>
                  <a:gd name="connsiteX765" fmla="*/ 285921 w 2992697"/>
                  <a:gd name="connsiteY765" fmla="*/ 95928 h 1030680"/>
                  <a:gd name="connsiteX766" fmla="*/ 285921 w 2992697"/>
                  <a:gd name="connsiteY766" fmla="*/ 93755 h 1030680"/>
                  <a:gd name="connsiteX767" fmla="*/ 285921 w 2992697"/>
                  <a:gd name="connsiteY767" fmla="*/ 93755 h 1030680"/>
                  <a:gd name="connsiteX768" fmla="*/ 285921 w 2992697"/>
                  <a:gd name="connsiteY768" fmla="*/ 91582 h 1030680"/>
                  <a:gd name="connsiteX769" fmla="*/ 284989 w 2992697"/>
                  <a:gd name="connsiteY769" fmla="*/ 88477 h 1030680"/>
                  <a:gd name="connsiteX770" fmla="*/ 290267 w 2992697"/>
                  <a:gd name="connsiteY770" fmla="*/ 86304 h 1030680"/>
                  <a:gd name="connsiteX771" fmla="*/ 293371 w 2992697"/>
                  <a:gd name="connsiteY771" fmla="*/ 84131 h 1030680"/>
                  <a:gd name="connsiteX772" fmla="*/ 299580 w 2992697"/>
                  <a:gd name="connsiteY772" fmla="*/ 81026 h 1030680"/>
                  <a:gd name="connsiteX773" fmla="*/ 302685 w 2992697"/>
                  <a:gd name="connsiteY773" fmla="*/ 76680 h 1030680"/>
                  <a:gd name="connsiteX774" fmla="*/ 304858 w 2992697"/>
                  <a:gd name="connsiteY774" fmla="*/ 76680 h 1030680"/>
                  <a:gd name="connsiteX775" fmla="*/ 312308 w 2992697"/>
                  <a:gd name="connsiteY775" fmla="*/ 76680 h 1030680"/>
                  <a:gd name="connsiteX776" fmla="*/ 317586 w 2992697"/>
                  <a:gd name="connsiteY776" fmla="*/ 78853 h 1030680"/>
                  <a:gd name="connsiteX777" fmla="*/ 321622 w 2992697"/>
                  <a:gd name="connsiteY777" fmla="*/ 83199 h 1030680"/>
                  <a:gd name="connsiteX778" fmla="*/ 327831 w 2992697"/>
                  <a:gd name="connsiteY778" fmla="*/ 83199 h 1030680"/>
                  <a:gd name="connsiteX779" fmla="*/ 337144 w 2992697"/>
                  <a:gd name="connsiteY779" fmla="*/ 81026 h 1030680"/>
                  <a:gd name="connsiteX780" fmla="*/ 341180 w 2992697"/>
                  <a:gd name="connsiteY780" fmla="*/ 68298 h 1030680"/>
                  <a:gd name="connsiteX781" fmla="*/ 346458 w 2992697"/>
                  <a:gd name="connsiteY781" fmla="*/ 66125 h 1030680"/>
                  <a:gd name="connsiteX782" fmla="*/ 351735 w 2992697"/>
                  <a:gd name="connsiteY782" fmla="*/ 66125 h 1030680"/>
                  <a:gd name="connsiteX783" fmla="*/ 357013 w 2992697"/>
                  <a:gd name="connsiteY783" fmla="*/ 66125 h 1030680"/>
                  <a:gd name="connsiteX784" fmla="*/ 361048 w 2992697"/>
                  <a:gd name="connsiteY784" fmla="*/ 68298 h 1030680"/>
                  <a:gd name="connsiteX785" fmla="*/ 364153 w 2992697"/>
                  <a:gd name="connsiteY785" fmla="*/ 68298 h 1030680"/>
                  <a:gd name="connsiteX786" fmla="*/ 371604 w 2992697"/>
                  <a:gd name="connsiteY786" fmla="*/ 56812 h 1030680"/>
                  <a:gd name="connsiteX787" fmla="*/ 383090 w 2992697"/>
                  <a:gd name="connsiteY787" fmla="*/ 54638 h 1030680"/>
                  <a:gd name="connsiteX788" fmla="*/ 390541 w 2992697"/>
                  <a:gd name="connsiteY788" fmla="*/ 58985 h 1030680"/>
                  <a:gd name="connsiteX789" fmla="*/ 397992 w 2992697"/>
                  <a:gd name="connsiteY789" fmla="*/ 62089 h 1030680"/>
                  <a:gd name="connsiteX790" fmla="*/ 405442 w 2992697"/>
                  <a:gd name="connsiteY790" fmla="*/ 64262 h 1030680"/>
                  <a:gd name="connsiteX791" fmla="*/ 414756 w 2992697"/>
                  <a:gd name="connsiteY791" fmla="*/ 61158 h 1030680"/>
                  <a:gd name="connsiteX792" fmla="*/ 427173 w 2992697"/>
                  <a:gd name="connsiteY792" fmla="*/ 53707 h 1030680"/>
                  <a:gd name="connsiteX793" fmla="*/ 439281 w 2992697"/>
                  <a:gd name="connsiteY793" fmla="*/ 47498 h 1030680"/>
                  <a:gd name="connsiteX794" fmla="*/ 439281 w 2992697"/>
                  <a:gd name="connsiteY794" fmla="*/ 47498 h 1030680"/>
                  <a:gd name="connsiteX795" fmla="*/ 439281 w 2992697"/>
                  <a:gd name="connsiteY795" fmla="*/ 47498 h 1030680"/>
                  <a:gd name="connsiteX796" fmla="*/ 2195472 w 2992697"/>
                  <a:gd name="connsiteY796" fmla="*/ 44394 h 1030680"/>
                  <a:gd name="connsiteX797" fmla="*/ 2202923 w 2992697"/>
                  <a:gd name="connsiteY797" fmla="*/ 46567 h 1030680"/>
                  <a:gd name="connsiteX798" fmla="*/ 2210374 w 2992697"/>
                  <a:gd name="connsiteY798" fmla="*/ 49671 h 1030680"/>
                  <a:gd name="connsiteX799" fmla="*/ 2213478 w 2992697"/>
                  <a:gd name="connsiteY799" fmla="*/ 54018 h 1030680"/>
                  <a:gd name="connsiteX800" fmla="*/ 2218756 w 2992697"/>
                  <a:gd name="connsiteY800" fmla="*/ 57122 h 1030680"/>
                  <a:gd name="connsiteX801" fmla="*/ 2224965 w 2992697"/>
                  <a:gd name="connsiteY801" fmla="*/ 61468 h 1030680"/>
                  <a:gd name="connsiteX802" fmla="*/ 2220929 w 2992697"/>
                  <a:gd name="connsiteY802" fmla="*/ 72023 h 1030680"/>
                  <a:gd name="connsiteX803" fmla="*/ 2198888 w 2992697"/>
                  <a:gd name="connsiteY803" fmla="*/ 84752 h 1030680"/>
                  <a:gd name="connsiteX804" fmla="*/ 2182123 w 2992697"/>
                  <a:gd name="connsiteY804" fmla="*/ 99653 h 1030680"/>
                  <a:gd name="connsiteX805" fmla="*/ 2167532 w 2992697"/>
                  <a:gd name="connsiteY805" fmla="*/ 118590 h 1030680"/>
                  <a:gd name="connsiteX806" fmla="*/ 2164428 w 2992697"/>
                  <a:gd name="connsiteY806" fmla="*/ 118590 h 1030680"/>
                  <a:gd name="connsiteX807" fmla="*/ 2164428 w 2992697"/>
                  <a:gd name="connsiteY807" fmla="*/ 114244 h 1030680"/>
                  <a:gd name="connsiteX808" fmla="*/ 2159150 w 2992697"/>
                  <a:gd name="connsiteY808" fmla="*/ 111140 h 1030680"/>
                  <a:gd name="connsiteX809" fmla="*/ 2155115 w 2992697"/>
                  <a:gd name="connsiteY809" fmla="*/ 106793 h 1030680"/>
                  <a:gd name="connsiteX810" fmla="*/ 2152942 w 2992697"/>
                  <a:gd name="connsiteY810" fmla="*/ 103689 h 1030680"/>
                  <a:gd name="connsiteX811" fmla="*/ 2149837 w 2992697"/>
                  <a:gd name="connsiteY811" fmla="*/ 99343 h 1030680"/>
                  <a:gd name="connsiteX812" fmla="*/ 2147664 w 2992697"/>
                  <a:gd name="connsiteY812" fmla="*/ 94065 h 1030680"/>
                  <a:gd name="connsiteX813" fmla="*/ 2151700 w 2992697"/>
                  <a:gd name="connsiteY813" fmla="*/ 86614 h 1030680"/>
                  <a:gd name="connsiteX814" fmla="*/ 2152631 w 2992697"/>
                  <a:gd name="connsiteY814" fmla="*/ 81337 h 1030680"/>
                  <a:gd name="connsiteX815" fmla="*/ 2154804 w 2992697"/>
                  <a:gd name="connsiteY815" fmla="*/ 71713 h 1030680"/>
                  <a:gd name="connsiteX816" fmla="*/ 2127795 w 2992697"/>
                  <a:gd name="connsiteY816" fmla="*/ 71713 h 1030680"/>
                  <a:gd name="connsiteX817" fmla="*/ 2127795 w 2992697"/>
                  <a:gd name="connsiteY817" fmla="*/ 64262 h 1030680"/>
                  <a:gd name="connsiteX818" fmla="*/ 2142386 w 2992697"/>
                  <a:gd name="connsiteY818" fmla="*/ 58985 h 1030680"/>
                  <a:gd name="connsiteX819" fmla="*/ 2156977 w 2992697"/>
                  <a:gd name="connsiteY819" fmla="*/ 54638 h 1030680"/>
                  <a:gd name="connsiteX820" fmla="*/ 2174673 w 2992697"/>
                  <a:gd name="connsiteY820" fmla="*/ 51534 h 1030680"/>
                  <a:gd name="connsiteX821" fmla="*/ 2176846 w 2992697"/>
                  <a:gd name="connsiteY821" fmla="*/ 56812 h 1030680"/>
                  <a:gd name="connsiteX822" fmla="*/ 2179019 w 2992697"/>
                  <a:gd name="connsiteY822" fmla="*/ 58985 h 1030680"/>
                  <a:gd name="connsiteX823" fmla="*/ 2179019 w 2992697"/>
                  <a:gd name="connsiteY823" fmla="*/ 61158 h 1030680"/>
                  <a:gd name="connsiteX824" fmla="*/ 2181192 w 2992697"/>
                  <a:gd name="connsiteY824" fmla="*/ 61158 h 1030680"/>
                  <a:gd name="connsiteX825" fmla="*/ 2181192 w 2992697"/>
                  <a:gd name="connsiteY825" fmla="*/ 62089 h 1030680"/>
                  <a:gd name="connsiteX826" fmla="*/ 2184297 w 2992697"/>
                  <a:gd name="connsiteY826" fmla="*/ 64262 h 1030680"/>
                  <a:gd name="connsiteX827" fmla="*/ 2186470 w 2992697"/>
                  <a:gd name="connsiteY827" fmla="*/ 58985 h 1030680"/>
                  <a:gd name="connsiteX828" fmla="*/ 2188643 w 2992697"/>
                  <a:gd name="connsiteY828" fmla="*/ 54638 h 1030680"/>
                  <a:gd name="connsiteX829" fmla="*/ 2189574 w 2992697"/>
                  <a:gd name="connsiteY829" fmla="*/ 51534 h 1030680"/>
                  <a:gd name="connsiteX830" fmla="*/ 2193610 w 2992697"/>
                  <a:gd name="connsiteY830" fmla="*/ 47188 h 1030680"/>
                  <a:gd name="connsiteX831" fmla="*/ 2195472 w 2992697"/>
                  <a:gd name="connsiteY831" fmla="*/ 44394 h 1030680"/>
                  <a:gd name="connsiteX832" fmla="*/ 2195472 w 2992697"/>
                  <a:gd name="connsiteY832" fmla="*/ 44394 h 1030680"/>
                  <a:gd name="connsiteX833" fmla="*/ 2195472 w 2992697"/>
                  <a:gd name="connsiteY833" fmla="*/ 44394 h 1030680"/>
                  <a:gd name="connsiteX834" fmla="*/ 2240487 w 2992697"/>
                  <a:gd name="connsiteY834" fmla="*/ 24215 h 1030680"/>
                  <a:gd name="connsiteX835" fmla="*/ 2244523 w 2992697"/>
                  <a:gd name="connsiteY835" fmla="*/ 25146 h 1030680"/>
                  <a:gd name="connsiteX836" fmla="*/ 2245454 w 2992697"/>
                  <a:gd name="connsiteY836" fmla="*/ 25146 h 1030680"/>
                  <a:gd name="connsiteX837" fmla="*/ 2247628 w 2992697"/>
                  <a:gd name="connsiteY837" fmla="*/ 27319 h 1030680"/>
                  <a:gd name="connsiteX838" fmla="*/ 2247628 w 2992697"/>
                  <a:gd name="connsiteY838" fmla="*/ 27319 h 1030680"/>
                  <a:gd name="connsiteX839" fmla="*/ 2249800 w 2992697"/>
                  <a:gd name="connsiteY839" fmla="*/ 29492 h 1030680"/>
                  <a:gd name="connsiteX840" fmla="*/ 2251974 w 2992697"/>
                  <a:gd name="connsiteY840" fmla="*/ 32597 h 1030680"/>
                  <a:gd name="connsiteX841" fmla="*/ 2255078 w 2992697"/>
                  <a:gd name="connsiteY841" fmla="*/ 38806 h 1030680"/>
                  <a:gd name="connsiteX842" fmla="*/ 2259114 w 2992697"/>
                  <a:gd name="connsiteY842" fmla="*/ 44083 h 1030680"/>
                  <a:gd name="connsiteX843" fmla="*/ 2260045 w 2992697"/>
                  <a:gd name="connsiteY843" fmla="*/ 51534 h 1030680"/>
                  <a:gd name="connsiteX844" fmla="*/ 2251663 w 2992697"/>
                  <a:gd name="connsiteY844" fmla="*/ 51534 h 1030680"/>
                  <a:gd name="connsiteX845" fmla="*/ 2251663 w 2992697"/>
                  <a:gd name="connsiteY845" fmla="*/ 47188 h 1030680"/>
                  <a:gd name="connsiteX846" fmla="*/ 2247628 w 2992697"/>
                  <a:gd name="connsiteY846" fmla="*/ 44083 h 1030680"/>
                  <a:gd name="connsiteX847" fmla="*/ 2244523 w 2992697"/>
                  <a:gd name="connsiteY847" fmla="*/ 39737 h 1030680"/>
                  <a:gd name="connsiteX848" fmla="*/ 2242350 w 2992697"/>
                  <a:gd name="connsiteY848" fmla="*/ 36633 h 1030680"/>
                  <a:gd name="connsiteX849" fmla="*/ 2240177 w 2992697"/>
                  <a:gd name="connsiteY849" fmla="*/ 31355 h 1030680"/>
                  <a:gd name="connsiteX850" fmla="*/ 2240177 w 2992697"/>
                  <a:gd name="connsiteY850" fmla="*/ 24215 h 1030680"/>
                  <a:gd name="connsiteX851" fmla="*/ 2240487 w 2992697"/>
                  <a:gd name="connsiteY851" fmla="*/ 24215 h 1030680"/>
                  <a:gd name="connsiteX852" fmla="*/ 2240487 w 2992697"/>
                  <a:gd name="connsiteY852" fmla="*/ 24215 h 1030680"/>
                  <a:gd name="connsiteX853" fmla="*/ 984113 w 2992697"/>
                  <a:gd name="connsiteY853" fmla="*/ 20179 h 1030680"/>
                  <a:gd name="connsiteX854" fmla="*/ 1009259 w 2992697"/>
                  <a:gd name="connsiteY854" fmla="*/ 20179 h 1030680"/>
                  <a:gd name="connsiteX855" fmla="*/ 1035337 w 2992697"/>
                  <a:gd name="connsiteY855" fmla="*/ 24525 h 1030680"/>
                  <a:gd name="connsiteX856" fmla="*/ 1058310 w 2992697"/>
                  <a:gd name="connsiteY856" fmla="*/ 27630 h 1030680"/>
                  <a:gd name="connsiteX857" fmla="*/ 1079110 w 2992697"/>
                  <a:gd name="connsiteY857" fmla="*/ 32907 h 1030680"/>
                  <a:gd name="connsiteX858" fmla="*/ 1109223 w 2992697"/>
                  <a:gd name="connsiteY858" fmla="*/ 27630 h 1030680"/>
                  <a:gd name="connsiteX859" fmla="*/ 1113259 w 2992697"/>
                  <a:gd name="connsiteY859" fmla="*/ 31976 h 1030680"/>
                  <a:gd name="connsiteX860" fmla="*/ 1116363 w 2992697"/>
                  <a:gd name="connsiteY860" fmla="*/ 32907 h 1030680"/>
                  <a:gd name="connsiteX861" fmla="*/ 1120399 w 2992697"/>
                  <a:gd name="connsiteY861" fmla="*/ 39116 h 1030680"/>
                  <a:gd name="connsiteX862" fmla="*/ 1122572 w 2992697"/>
                  <a:gd name="connsiteY862" fmla="*/ 42221 h 1030680"/>
                  <a:gd name="connsiteX863" fmla="*/ 1125676 w 2992697"/>
                  <a:gd name="connsiteY863" fmla="*/ 44394 h 1030680"/>
                  <a:gd name="connsiteX864" fmla="*/ 1143372 w 2992697"/>
                  <a:gd name="connsiteY864" fmla="*/ 51844 h 1030680"/>
                  <a:gd name="connsiteX865" fmla="*/ 1164172 w 2992697"/>
                  <a:gd name="connsiteY865" fmla="*/ 57122 h 1030680"/>
                  <a:gd name="connsiteX866" fmla="*/ 1181867 w 2992697"/>
                  <a:gd name="connsiteY866" fmla="*/ 61468 h 1030680"/>
                  <a:gd name="connsiteX867" fmla="*/ 1181867 w 2992697"/>
                  <a:gd name="connsiteY867" fmla="*/ 68919 h 1030680"/>
                  <a:gd name="connsiteX868" fmla="*/ 1152685 w 2992697"/>
                  <a:gd name="connsiteY868" fmla="*/ 68919 h 1030680"/>
                  <a:gd name="connsiteX869" fmla="*/ 1140267 w 2992697"/>
                  <a:gd name="connsiteY869" fmla="*/ 62710 h 1030680"/>
                  <a:gd name="connsiteX870" fmla="*/ 1125676 w 2992697"/>
                  <a:gd name="connsiteY870" fmla="*/ 62710 h 1030680"/>
                  <a:gd name="connsiteX871" fmla="*/ 1108912 w 2992697"/>
                  <a:gd name="connsiteY871" fmla="*/ 64883 h 1030680"/>
                  <a:gd name="connsiteX872" fmla="*/ 1093390 w 2992697"/>
                  <a:gd name="connsiteY872" fmla="*/ 69229 h 1030680"/>
                  <a:gd name="connsiteX873" fmla="*/ 1093390 w 2992697"/>
                  <a:gd name="connsiteY873" fmla="*/ 77611 h 1030680"/>
                  <a:gd name="connsiteX874" fmla="*/ 1113259 w 2992697"/>
                  <a:gd name="connsiteY874" fmla="*/ 77611 h 1030680"/>
                  <a:gd name="connsiteX875" fmla="*/ 1127850 w 2992697"/>
                  <a:gd name="connsiteY875" fmla="*/ 74507 h 1030680"/>
                  <a:gd name="connsiteX876" fmla="*/ 1145545 w 2992697"/>
                  <a:gd name="connsiteY876" fmla="*/ 72334 h 1030680"/>
                  <a:gd name="connsiteX877" fmla="*/ 1167587 w 2992697"/>
                  <a:gd name="connsiteY877" fmla="*/ 72334 h 1030680"/>
                  <a:gd name="connsiteX878" fmla="*/ 1189628 w 2992697"/>
                  <a:gd name="connsiteY878" fmla="*/ 72334 h 1030680"/>
                  <a:gd name="connsiteX879" fmla="*/ 1206392 w 2992697"/>
                  <a:gd name="connsiteY879" fmla="*/ 72334 h 1030680"/>
                  <a:gd name="connsiteX880" fmla="*/ 1220983 w 2992697"/>
                  <a:gd name="connsiteY880" fmla="*/ 87235 h 1030680"/>
                  <a:gd name="connsiteX881" fmla="*/ 1238679 w 2992697"/>
                  <a:gd name="connsiteY881" fmla="*/ 97790 h 1030680"/>
                  <a:gd name="connsiteX882" fmla="*/ 1233401 w 2992697"/>
                  <a:gd name="connsiteY882" fmla="*/ 109277 h 1030680"/>
                  <a:gd name="connsiteX883" fmla="*/ 1222846 w 2992697"/>
                  <a:gd name="connsiteY883" fmla="*/ 116728 h 1030680"/>
                  <a:gd name="connsiteX884" fmla="*/ 1213533 w 2992697"/>
                  <a:gd name="connsiteY884" fmla="*/ 122005 h 1030680"/>
                  <a:gd name="connsiteX885" fmla="*/ 1201115 w 2992697"/>
                  <a:gd name="connsiteY885" fmla="*/ 126351 h 1030680"/>
                  <a:gd name="connsiteX886" fmla="*/ 1182178 w 2992697"/>
                  <a:gd name="connsiteY886" fmla="*/ 126351 h 1030680"/>
                  <a:gd name="connsiteX887" fmla="*/ 1165413 w 2992697"/>
                  <a:gd name="connsiteY887" fmla="*/ 131629 h 1030680"/>
                  <a:gd name="connsiteX888" fmla="*/ 1147718 w 2992697"/>
                  <a:gd name="connsiteY888" fmla="*/ 131629 h 1030680"/>
                  <a:gd name="connsiteX889" fmla="*/ 1127850 w 2992697"/>
                  <a:gd name="connsiteY889" fmla="*/ 129456 h 1030680"/>
                  <a:gd name="connsiteX890" fmla="*/ 1108912 w 2992697"/>
                  <a:gd name="connsiteY890" fmla="*/ 127283 h 1030680"/>
                  <a:gd name="connsiteX891" fmla="*/ 1091527 w 2992697"/>
                  <a:gd name="connsiteY891" fmla="*/ 127283 h 1030680"/>
                  <a:gd name="connsiteX892" fmla="*/ 1076936 w 2992697"/>
                  <a:gd name="connsiteY892" fmla="*/ 131629 h 1030680"/>
                  <a:gd name="connsiteX893" fmla="*/ 1065450 w 2992697"/>
                  <a:gd name="connsiteY893" fmla="*/ 142184 h 1030680"/>
                  <a:gd name="connsiteX894" fmla="*/ 1109223 w 2992697"/>
                  <a:gd name="connsiteY894" fmla="*/ 142184 h 1030680"/>
                  <a:gd name="connsiteX895" fmla="*/ 1122882 w 2992697"/>
                  <a:gd name="connsiteY895" fmla="*/ 139080 h 1030680"/>
                  <a:gd name="connsiteX896" fmla="*/ 1138405 w 2992697"/>
                  <a:gd name="connsiteY896" fmla="*/ 136907 h 1030680"/>
                  <a:gd name="connsiteX897" fmla="*/ 1157342 w 2992697"/>
                  <a:gd name="connsiteY897" fmla="*/ 139080 h 1030680"/>
                  <a:gd name="connsiteX898" fmla="*/ 1169760 w 2992697"/>
                  <a:gd name="connsiteY898" fmla="*/ 142184 h 1030680"/>
                  <a:gd name="connsiteX899" fmla="*/ 1172864 w 2992697"/>
                  <a:gd name="connsiteY899" fmla="*/ 155844 h 1030680"/>
                  <a:gd name="connsiteX900" fmla="*/ 1179073 w 2992697"/>
                  <a:gd name="connsiteY900" fmla="*/ 153671 h 1030680"/>
                  <a:gd name="connsiteX901" fmla="*/ 1187455 w 2992697"/>
                  <a:gd name="connsiteY901" fmla="*/ 148393 h 1030680"/>
                  <a:gd name="connsiteX902" fmla="*/ 1198942 w 2992697"/>
                  <a:gd name="connsiteY902" fmla="*/ 144047 h 1030680"/>
                  <a:gd name="connsiteX903" fmla="*/ 1209497 w 2992697"/>
                  <a:gd name="connsiteY903" fmla="*/ 141874 h 1030680"/>
                  <a:gd name="connsiteX904" fmla="*/ 1211670 w 2992697"/>
                  <a:gd name="connsiteY904" fmla="*/ 148083 h 1030680"/>
                  <a:gd name="connsiteX905" fmla="*/ 1213843 w 2992697"/>
                  <a:gd name="connsiteY905" fmla="*/ 151187 h 1030680"/>
                  <a:gd name="connsiteX906" fmla="*/ 1216016 w 2992697"/>
                  <a:gd name="connsiteY906" fmla="*/ 153360 h 1030680"/>
                  <a:gd name="connsiteX907" fmla="*/ 1219121 w 2992697"/>
                  <a:gd name="connsiteY907" fmla="*/ 155533 h 1030680"/>
                  <a:gd name="connsiteX908" fmla="*/ 1223156 w 2992697"/>
                  <a:gd name="connsiteY908" fmla="*/ 158638 h 1030680"/>
                  <a:gd name="connsiteX909" fmla="*/ 1206392 w 2992697"/>
                  <a:gd name="connsiteY909" fmla="*/ 189993 h 1030680"/>
                  <a:gd name="connsiteX910" fmla="*/ 1213843 w 2992697"/>
                  <a:gd name="connsiteY910" fmla="*/ 189993 h 1030680"/>
                  <a:gd name="connsiteX911" fmla="*/ 1226261 w 2992697"/>
                  <a:gd name="connsiteY911" fmla="*/ 182542 h 1030680"/>
                  <a:gd name="connsiteX912" fmla="*/ 1243025 w 2992697"/>
                  <a:gd name="connsiteY912" fmla="*/ 172918 h 1030680"/>
                  <a:gd name="connsiteX913" fmla="*/ 1262893 w 2992697"/>
                  <a:gd name="connsiteY913" fmla="*/ 165468 h 1030680"/>
                  <a:gd name="connsiteX914" fmla="*/ 1284935 w 2992697"/>
                  <a:gd name="connsiteY914" fmla="*/ 158017 h 1030680"/>
                  <a:gd name="connsiteX915" fmla="*/ 1308839 w 2992697"/>
                  <a:gd name="connsiteY915" fmla="*/ 152739 h 1030680"/>
                  <a:gd name="connsiteX916" fmla="*/ 1329639 w 2992697"/>
                  <a:gd name="connsiteY916" fmla="*/ 152739 h 1030680"/>
                  <a:gd name="connsiteX917" fmla="*/ 1350439 w 2992697"/>
                  <a:gd name="connsiteY917" fmla="*/ 154912 h 1030680"/>
                  <a:gd name="connsiteX918" fmla="*/ 1365030 w 2992697"/>
                  <a:gd name="connsiteY918" fmla="*/ 163294 h 1030680"/>
                  <a:gd name="connsiteX919" fmla="*/ 1373412 w 2992697"/>
                  <a:gd name="connsiteY919" fmla="*/ 178196 h 1030680"/>
                  <a:gd name="connsiteX920" fmla="*/ 1379621 w 2992697"/>
                  <a:gd name="connsiteY920" fmla="*/ 178196 h 1030680"/>
                  <a:gd name="connsiteX921" fmla="*/ 1379621 w 2992697"/>
                  <a:gd name="connsiteY921" fmla="*/ 180369 h 1030680"/>
                  <a:gd name="connsiteX922" fmla="*/ 1379621 w 2992697"/>
                  <a:gd name="connsiteY922" fmla="*/ 180369 h 1030680"/>
                  <a:gd name="connsiteX923" fmla="*/ 1377448 w 2992697"/>
                  <a:gd name="connsiteY923" fmla="*/ 182542 h 1030680"/>
                  <a:gd name="connsiteX924" fmla="*/ 1375275 w 2992697"/>
                  <a:gd name="connsiteY924" fmla="*/ 182542 h 1030680"/>
                  <a:gd name="connsiteX925" fmla="*/ 1375275 w 2992697"/>
                  <a:gd name="connsiteY925" fmla="*/ 182542 h 1030680"/>
                  <a:gd name="connsiteX926" fmla="*/ 1373102 w 2992697"/>
                  <a:gd name="connsiteY926" fmla="*/ 182542 h 1030680"/>
                  <a:gd name="connsiteX927" fmla="*/ 1369997 w 2992697"/>
                  <a:gd name="connsiteY927" fmla="*/ 185647 h 1030680"/>
                  <a:gd name="connsiteX928" fmla="*/ 1364720 w 2992697"/>
                  <a:gd name="connsiteY928" fmla="*/ 187820 h 1030680"/>
                  <a:gd name="connsiteX929" fmla="*/ 1358511 w 2992697"/>
                  <a:gd name="connsiteY929" fmla="*/ 189993 h 1030680"/>
                  <a:gd name="connsiteX930" fmla="*/ 1351060 w 2992697"/>
                  <a:gd name="connsiteY930" fmla="*/ 192166 h 1030680"/>
                  <a:gd name="connsiteX931" fmla="*/ 1345783 w 2992697"/>
                  <a:gd name="connsiteY931" fmla="*/ 193097 h 1030680"/>
                  <a:gd name="connsiteX932" fmla="*/ 1333365 w 2992697"/>
                  <a:gd name="connsiteY932" fmla="*/ 213276 h 1030680"/>
                  <a:gd name="connsiteX933" fmla="*/ 1309460 w 2992697"/>
                  <a:gd name="connsiteY933" fmla="*/ 228178 h 1030680"/>
                  <a:gd name="connsiteX934" fmla="*/ 1282452 w 2992697"/>
                  <a:gd name="connsiteY934" fmla="*/ 237801 h 1030680"/>
                  <a:gd name="connsiteX935" fmla="*/ 1250165 w 2992697"/>
                  <a:gd name="connsiteY935" fmla="*/ 243079 h 1030680"/>
                  <a:gd name="connsiteX936" fmla="*/ 1250165 w 2992697"/>
                  <a:gd name="connsiteY936" fmla="*/ 249288 h 1030680"/>
                  <a:gd name="connsiteX937" fmla="*/ 1250165 w 2992697"/>
                  <a:gd name="connsiteY937" fmla="*/ 252392 h 1030680"/>
                  <a:gd name="connsiteX938" fmla="*/ 1250165 w 2992697"/>
                  <a:gd name="connsiteY938" fmla="*/ 254566 h 1030680"/>
                  <a:gd name="connsiteX939" fmla="*/ 1247992 w 2992697"/>
                  <a:gd name="connsiteY939" fmla="*/ 256739 h 1030680"/>
                  <a:gd name="connsiteX940" fmla="*/ 1250165 w 2992697"/>
                  <a:gd name="connsiteY940" fmla="*/ 257670 h 1030680"/>
                  <a:gd name="connsiteX941" fmla="*/ 1250165 w 2992697"/>
                  <a:gd name="connsiteY941" fmla="*/ 259843 h 1030680"/>
                  <a:gd name="connsiteX942" fmla="*/ 1253270 w 2992697"/>
                  <a:gd name="connsiteY942" fmla="*/ 264189 h 1030680"/>
                  <a:gd name="connsiteX943" fmla="*/ 1258547 w 2992697"/>
                  <a:gd name="connsiteY943" fmla="*/ 267294 h 1030680"/>
                  <a:gd name="connsiteX944" fmla="*/ 1262583 w 2992697"/>
                  <a:gd name="connsiteY944" fmla="*/ 269467 h 1030680"/>
                  <a:gd name="connsiteX945" fmla="*/ 1265687 w 2992697"/>
                  <a:gd name="connsiteY945" fmla="*/ 272571 h 1030680"/>
                  <a:gd name="connsiteX946" fmla="*/ 1269723 w 2992697"/>
                  <a:gd name="connsiteY946" fmla="*/ 274745 h 1030680"/>
                  <a:gd name="connsiteX947" fmla="*/ 1272828 w 2992697"/>
                  <a:gd name="connsiteY947" fmla="*/ 280022 h 1030680"/>
                  <a:gd name="connsiteX948" fmla="*/ 1269723 w 2992697"/>
                  <a:gd name="connsiteY948" fmla="*/ 287473 h 1030680"/>
                  <a:gd name="connsiteX949" fmla="*/ 1265687 w 2992697"/>
                  <a:gd name="connsiteY949" fmla="*/ 304237 h 1030680"/>
                  <a:gd name="connsiteX950" fmla="*/ 1262583 w 2992697"/>
                  <a:gd name="connsiteY950" fmla="*/ 324416 h 1030680"/>
                  <a:gd name="connsiteX951" fmla="*/ 1258547 w 2992697"/>
                  <a:gd name="connsiteY951" fmla="*/ 344595 h 1030680"/>
                  <a:gd name="connsiteX952" fmla="*/ 1258547 w 2992697"/>
                  <a:gd name="connsiteY952" fmla="*/ 361359 h 1030680"/>
                  <a:gd name="connsiteX953" fmla="*/ 1262583 w 2992697"/>
                  <a:gd name="connsiteY953" fmla="*/ 359186 h 1030680"/>
                  <a:gd name="connsiteX954" fmla="*/ 1265687 w 2992697"/>
                  <a:gd name="connsiteY954" fmla="*/ 359186 h 1030680"/>
                  <a:gd name="connsiteX955" fmla="*/ 1267861 w 2992697"/>
                  <a:gd name="connsiteY955" fmla="*/ 359186 h 1030680"/>
                  <a:gd name="connsiteX956" fmla="*/ 1271896 w 2992697"/>
                  <a:gd name="connsiteY956" fmla="*/ 359186 h 1030680"/>
                  <a:gd name="connsiteX957" fmla="*/ 1272828 w 2992697"/>
                  <a:gd name="connsiteY957" fmla="*/ 359186 h 1030680"/>
                  <a:gd name="connsiteX958" fmla="*/ 1279037 w 2992697"/>
                  <a:gd name="connsiteY958" fmla="*/ 361359 h 1030680"/>
                  <a:gd name="connsiteX959" fmla="*/ 1276864 w 2992697"/>
                  <a:gd name="connsiteY959" fmla="*/ 366636 h 1030680"/>
                  <a:gd name="connsiteX960" fmla="*/ 1276864 w 2992697"/>
                  <a:gd name="connsiteY960" fmla="*/ 368810 h 1030680"/>
                  <a:gd name="connsiteX961" fmla="*/ 1276864 w 2992697"/>
                  <a:gd name="connsiteY961" fmla="*/ 373156 h 1030680"/>
                  <a:gd name="connsiteX962" fmla="*/ 1276864 w 2992697"/>
                  <a:gd name="connsiteY962" fmla="*/ 374087 h 1030680"/>
                  <a:gd name="connsiteX963" fmla="*/ 1276864 w 2992697"/>
                  <a:gd name="connsiteY963" fmla="*/ 378433 h 1030680"/>
                  <a:gd name="connsiteX964" fmla="*/ 1279037 w 2992697"/>
                  <a:gd name="connsiteY964" fmla="*/ 385884 h 1030680"/>
                  <a:gd name="connsiteX965" fmla="*/ 1272828 w 2992697"/>
                  <a:gd name="connsiteY965" fmla="*/ 385884 h 1030680"/>
                  <a:gd name="connsiteX966" fmla="*/ 1272828 w 2992697"/>
                  <a:gd name="connsiteY966" fmla="*/ 388989 h 1030680"/>
                  <a:gd name="connsiteX967" fmla="*/ 1269723 w 2992697"/>
                  <a:gd name="connsiteY967" fmla="*/ 388057 h 1030680"/>
                  <a:gd name="connsiteX968" fmla="*/ 1265687 w 2992697"/>
                  <a:gd name="connsiteY968" fmla="*/ 383711 h 1030680"/>
                  <a:gd name="connsiteX969" fmla="*/ 1264756 w 2992697"/>
                  <a:gd name="connsiteY969" fmla="*/ 381538 h 1030680"/>
                  <a:gd name="connsiteX970" fmla="*/ 1260720 w 2992697"/>
                  <a:gd name="connsiteY970" fmla="*/ 380607 h 1030680"/>
                  <a:gd name="connsiteX971" fmla="*/ 1257616 w 2992697"/>
                  <a:gd name="connsiteY971" fmla="*/ 378433 h 1030680"/>
                  <a:gd name="connsiteX972" fmla="*/ 1250165 w 2992697"/>
                  <a:gd name="connsiteY972" fmla="*/ 378433 h 1030680"/>
                  <a:gd name="connsiteX973" fmla="*/ 1246129 w 2992697"/>
                  <a:gd name="connsiteY973" fmla="*/ 380607 h 1030680"/>
                  <a:gd name="connsiteX974" fmla="*/ 1243025 w 2992697"/>
                  <a:gd name="connsiteY974" fmla="*/ 381538 h 1030680"/>
                  <a:gd name="connsiteX975" fmla="*/ 1238989 w 2992697"/>
                  <a:gd name="connsiteY975" fmla="*/ 383711 h 1030680"/>
                  <a:gd name="connsiteX976" fmla="*/ 1236816 w 2992697"/>
                  <a:gd name="connsiteY976" fmla="*/ 385884 h 1030680"/>
                  <a:gd name="connsiteX977" fmla="*/ 1233711 w 2992697"/>
                  <a:gd name="connsiteY977" fmla="*/ 388057 h 1030680"/>
                  <a:gd name="connsiteX978" fmla="*/ 1231538 w 2992697"/>
                  <a:gd name="connsiteY978" fmla="*/ 391162 h 1030680"/>
                  <a:gd name="connsiteX979" fmla="*/ 1229365 w 2992697"/>
                  <a:gd name="connsiteY979" fmla="*/ 398612 h 1030680"/>
                  <a:gd name="connsiteX980" fmla="*/ 1253270 w 2992697"/>
                  <a:gd name="connsiteY980" fmla="*/ 406063 h 1030680"/>
                  <a:gd name="connsiteX981" fmla="*/ 1258547 w 2992697"/>
                  <a:gd name="connsiteY981" fmla="*/ 438660 h 1030680"/>
                  <a:gd name="connsiteX982" fmla="*/ 1253270 w 2992697"/>
                  <a:gd name="connsiteY982" fmla="*/ 438660 h 1030680"/>
                  <a:gd name="connsiteX983" fmla="*/ 1250165 w 2992697"/>
                  <a:gd name="connsiteY983" fmla="*/ 438660 h 1030680"/>
                  <a:gd name="connsiteX984" fmla="*/ 1246129 w 2992697"/>
                  <a:gd name="connsiteY984" fmla="*/ 440833 h 1030680"/>
                  <a:gd name="connsiteX985" fmla="*/ 1243025 w 2992697"/>
                  <a:gd name="connsiteY985" fmla="*/ 443006 h 1030680"/>
                  <a:gd name="connsiteX986" fmla="*/ 1243025 w 2992697"/>
                  <a:gd name="connsiteY986" fmla="*/ 450457 h 1030680"/>
                  <a:gd name="connsiteX987" fmla="*/ 1251407 w 2992697"/>
                  <a:gd name="connsiteY987" fmla="*/ 455734 h 1030680"/>
                  <a:gd name="connsiteX988" fmla="*/ 1257616 w 2992697"/>
                  <a:gd name="connsiteY988" fmla="*/ 463185 h 1030680"/>
                  <a:gd name="connsiteX989" fmla="*/ 1260720 w 2992697"/>
                  <a:gd name="connsiteY989" fmla="*/ 472809 h 1030680"/>
                  <a:gd name="connsiteX990" fmla="*/ 1262893 w 2992697"/>
                  <a:gd name="connsiteY990" fmla="*/ 487710 h 1030680"/>
                  <a:gd name="connsiteX991" fmla="*/ 1253580 w 2992697"/>
                  <a:gd name="connsiteY991" fmla="*/ 487710 h 1030680"/>
                  <a:gd name="connsiteX992" fmla="*/ 1251407 w 2992697"/>
                  <a:gd name="connsiteY992" fmla="*/ 487710 h 1030680"/>
                  <a:gd name="connsiteX993" fmla="*/ 1246129 w 2992697"/>
                  <a:gd name="connsiteY993" fmla="*/ 485537 h 1030680"/>
                  <a:gd name="connsiteX994" fmla="*/ 1243025 w 2992697"/>
                  <a:gd name="connsiteY994" fmla="*/ 487710 h 1030680"/>
                  <a:gd name="connsiteX995" fmla="*/ 1236816 w 2992697"/>
                  <a:gd name="connsiteY995" fmla="*/ 487710 h 1030680"/>
                  <a:gd name="connsiteX996" fmla="*/ 1233711 w 2992697"/>
                  <a:gd name="connsiteY996" fmla="*/ 490815 h 1030680"/>
                  <a:gd name="connsiteX997" fmla="*/ 1229676 w 2992697"/>
                  <a:gd name="connsiteY997" fmla="*/ 495161 h 1030680"/>
                  <a:gd name="connsiteX998" fmla="*/ 1235885 w 2992697"/>
                  <a:gd name="connsiteY998" fmla="*/ 498266 h 1030680"/>
                  <a:gd name="connsiteX999" fmla="*/ 1238989 w 2992697"/>
                  <a:gd name="connsiteY999" fmla="*/ 500439 h 1030680"/>
                  <a:gd name="connsiteX1000" fmla="*/ 1241162 w 2992697"/>
                  <a:gd name="connsiteY1000" fmla="*/ 502612 h 1030680"/>
                  <a:gd name="connsiteX1001" fmla="*/ 1243335 w 2992697"/>
                  <a:gd name="connsiteY1001" fmla="*/ 503543 h 1030680"/>
                  <a:gd name="connsiteX1002" fmla="*/ 1244267 w 2992697"/>
                  <a:gd name="connsiteY1002" fmla="*/ 509752 h 1030680"/>
                  <a:gd name="connsiteX1003" fmla="*/ 1246440 w 2992697"/>
                  <a:gd name="connsiteY1003" fmla="*/ 515030 h 1030680"/>
                  <a:gd name="connsiteX1004" fmla="*/ 1244267 w 2992697"/>
                  <a:gd name="connsiteY1004" fmla="*/ 517203 h 1030680"/>
                  <a:gd name="connsiteX1005" fmla="*/ 1244267 w 2992697"/>
                  <a:gd name="connsiteY1005" fmla="*/ 518134 h 1030680"/>
                  <a:gd name="connsiteX1006" fmla="*/ 1244267 w 2992697"/>
                  <a:gd name="connsiteY1006" fmla="*/ 518134 h 1030680"/>
                  <a:gd name="connsiteX1007" fmla="*/ 1243335 w 2992697"/>
                  <a:gd name="connsiteY1007" fmla="*/ 520307 h 1030680"/>
                  <a:gd name="connsiteX1008" fmla="*/ 1243335 w 2992697"/>
                  <a:gd name="connsiteY1008" fmla="*/ 524653 h 1030680"/>
                  <a:gd name="connsiteX1009" fmla="*/ 1228124 w 2992697"/>
                  <a:gd name="connsiteY1009" fmla="*/ 524653 h 1030680"/>
                  <a:gd name="connsiteX1010" fmla="*/ 1213533 w 2992697"/>
                  <a:gd name="connsiteY1010" fmla="*/ 527758 h 1030680"/>
                  <a:gd name="connsiteX1011" fmla="*/ 1202046 w 2992697"/>
                  <a:gd name="connsiteY1011" fmla="*/ 532104 h 1030680"/>
                  <a:gd name="connsiteX1012" fmla="*/ 1206082 w 2992697"/>
                  <a:gd name="connsiteY1012" fmla="*/ 532104 h 1030680"/>
                  <a:gd name="connsiteX1013" fmla="*/ 1211359 w 2992697"/>
                  <a:gd name="connsiteY1013" fmla="*/ 535209 h 1030680"/>
                  <a:gd name="connsiteX1014" fmla="*/ 1215395 w 2992697"/>
                  <a:gd name="connsiteY1014" fmla="*/ 537382 h 1030680"/>
                  <a:gd name="connsiteX1015" fmla="*/ 1218500 w 2992697"/>
                  <a:gd name="connsiteY1015" fmla="*/ 537382 h 1030680"/>
                  <a:gd name="connsiteX1016" fmla="*/ 1222536 w 2992697"/>
                  <a:gd name="connsiteY1016" fmla="*/ 539555 h 1030680"/>
                  <a:gd name="connsiteX1017" fmla="*/ 1225640 w 2992697"/>
                  <a:gd name="connsiteY1017" fmla="*/ 542659 h 1030680"/>
                  <a:gd name="connsiteX1018" fmla="*/ 1228744 w 2992697"/>
                  <a:gd name="connsiteY1018" fmla="*/ 547937 h 1030680"/>
                  <a:gd name="connsiteX1019" fmla="*/ 1222536 w 2992697"/>
                  <a:gd name="connsiteY1019" fmla="*/ 557561 h 1030680"/>
                  <a:gd name="connsiteX1020" fmla="*/ 1218500 w 2992697"/>
                  <a:gd name="connsiteY1020" fmla="*/ 569047 h 1030680"/>
                  <a:gd name="connsiteX1021" fmla="*/ 1213222 w 2992697"/>
                  <a:gd name="connsiteY1021" fmla="*/ 581775 h 1030680"/>
                  <a:gd name="connsiteX1022" fmla="*/ 1211049 w 2992697"/>
                  <a:gd name="connsiteY1022" fmla="*/ 576498 h 1030680"/>
                  <a:gd name="connsiteX1023" fmla="*/ 1207945 w 2992697"/>
                  <a:gd name="connsiteY1023" fmla="*/ 572152 h 1030680"/>
                  <a:gd name="connsiteX1024" fmla="*/ 1205771 w 2992697"/>
                  <a:gd name="connsiteY1024" fmla="*/ 569979 h 1030680"/>
                  <a:gd name="connsiteX1025" fmla="*/ 1201736 w 2992697"/>
                  <a:gd name="connsiteY1025" fmla="*/ 569979 h 1030680"/>
                  <a:gd name="connsiteX1026" fmla="*/ 1196458 w 2992697"/>
                  <a:gd name="connsiteY1026" fmla="*/ 569047 h 1030680"/>
                  <a:gd name="connsiteX1027" fmla="*/ 1189007 w 2992697"/>
                  <a:gd name="connsiteY1027" fmla="*/ 569047 h 1030680"/>
                  <a:gd name="connsiteX1028" fmla="*/ 1189007 w 2992697"/>
                  <a:gd name="connsiteY1028" fmla="*/ 572152 h 1030680"/>
                  <a:gd name="connsiteX1029" fmla="*/ 1193043 w 2992697"/>
                  <a:gd name="connsiteY1029" fmla="*/ 572152 h 1030680"/>
                  <a:gd name="connsiteX1030" fmla="*/ 1205461 w 2992697"/>
                  <a:gd name="connsiteY1030" fmla="*/ 584880 h 1030680"/>
                  <a:gd name="connsiteX1031" fmla="*/ 1216016 w 2992697"/>
                  <a:gd name="connsiteY1031" fmla="*/ 599781 h 1030680"/>
                  <a:gd name="connsiteX1032" fmla="*/ 1222225 w 2992697"/>
                  <a:gd name="connsiteY1032" fmla="*/ 618719 h 1030680"/>
                  <a:gd name="connsiteX1033" fmla="*/ 1225329 w 2992697"/>
                  <a:gd name="connsiteY1033" fmla="*/ 640760 h 1030680"/>
                  <a:gd name="connsiteX1034" fmla="*/ 1222225 w 2992697"/>
                  <a:gd name="connsiteY1034" fmla="*/ 640760 h 1030680"/>
                  <a:gd name="connsiteX1035" fmla="*/ 1222225 w 2992697"/>
                  <a:gd name="connsiteY1035" fmla="*/ 646038 h 1030680"/>
                  <a:gd name="connsiteX1036" fmla="*/ 1193043 w 2992697"/>
                  <a:gd name="connsiteY1036" fmla="*/ 649142 h 1030680"/>
                  <a:gd name="connsiteX1037" fmla="*/ 1193043 w 2992697"/>
                  <a:gd name="connsiteY1037" fmla="*/ 628963 h 1030680"/>
                  <a:gd name="connsiteX1038" fmla="*/ 1189007 w 2992697"/>
                  <a:gd name="connsiteY1038" fmla="*/ 625859 h 1030680"/>
                  <a:gd name="connsiteX1039" fmla="*/ 1185903 w 2992697"/>
                  <a:gd name="connsiteY1039" fmla="*/ 623686 h 1030680"/>
                  <a:gd name="connsiteX1040" fmla="*/ 1183730 w 2992697"/>
                  <a:gd name="connsiteY1040" fmla="*/ 621513 h 1030680"/>
                  <a:gd name="connsiteX1041" fmla="*/ 1178452 w 2992697"/>
                  <a:gd name="connsiteY1041" fmla="*/ 618408 h 1030680"/>
                  <a:gd name="connsiteX1042" fmla="*/ 1172243 w 2992697"/>
                  <a:gd name="connsiteY1042" fmla="*/ 616235 h 1030680"/>
                  <a:gd name="connsiteX1043" fmla="*/ 1163861 w 2992697"/>
                  <a:gd name="connsiteY1043" fmla="*/ 621513 h 1030680"/>
                  <a:gd name="connsiteX1044" fmla="*/ 1152375 w 2992697"/>
                  <a:gd name="connsiteY1044" fmla="*/ 625859 h 1030680"/>
                  <a:gd name="connsiteX1045" fmla="*/ 1139957 w 2992697"/>
                  <a:gd name="connsiteY1045" fmla="*/ 626790 h 1030680"/>
                  <a:gd name="connsiteX1046" fmla="*/ 1128470 w 2992697"/>
                  <a:gd name="connsiteY1046" fmla="*/ 631136 h 1030680"/>
                  <a:gd name="connsiteX1047" fmla="*/ 1122262 w 2992697"/>
                  <a:gd name="connsiteY1047" fmla="*/ 636414 h 1030680"/>
                  <a:gd name="connsiteX1048" fmla="*/ 1128470 w 2992697"/>
                  <a:gd name="connsiteY1048" fmla="*/ 636414 h 1030680"/>
                  <a:gd name="connsiteX1049" fmla="*/ 1137784 w 2992697"/>
                  <a:gd name="connsiteY1049" fmla="*/ 636414 h 1030680"/>
                  <a:gd name="connsiteX1050" fmla="*/ 1152375 w 2992697"/>
                  <a:gd name="connsiteY1050" fmla="*/ 634241 h 1030680"/>
                  <a:gd name="connsiteX1051" fmla="*/ 1169139 w 2992697"/>
                  <a:gd name="connsiteY1051" fmla="*/ 633309 h 1030680"/>
                  <a:gd name="connsiteX1052" fmla="*/ 1169139 w 2992697"/>
                  <a:gd name="connsiteY1052" fmla="*/ 640760 h 1030680"/>
                  <a:gd name="connsiteX1053" fmla="*/ 1132506 w 2992697"/>
                  <a:gd name="connsiteY1053" fmla="*/ 653488 h 1030680"/>
                  <a:gd name="connsiteX1054" fmla="*/ 1132506 w 2992697"/>
                  <a:gd name="connsiteY1054" fmla="*/ 656593 h 1030680"/>
                  <a:gd name="connsiteX1055" fmla="*/ 1141820 w 2992697"/>
                  <a:gd name="connsiteY1055" fmla="*/ 656593 h 1030680"/>
                  <a:gd name="connsiteX1056" fmla="*/ 1147097 w 2992697"/>
                  <a:gd name="connsiteY1056" fmla="*/ 655662 h 1030680"/>
                  <a:gd name="connsiteX1057" fmla="*/ 1154548 w 2992697"/>
                  <a:gd name="connsiteY1057" fmla="*/ 653488 h 1030680"/>
                  <a:gd name="connsiteX1058" fmla="*/ 1161999 w 2992697"/>
                  <a:gd name="connsiteY1058" fmla="*/ 651315 h 1030680"/>
                  <a:gd name="connsiteX1059" fmla="*/ 1169449 w 2992697"/>
                  <a:gd name="connsiteY1059" fmla="*/ 649142 h 1030680"/>
                  <a:gd name="connsiteX1060" fmla="*/ 1171622 w 2992697"/>
                  <a:gd name="connsiteY1060" fmla="*/ 658766 h 1030680"/>
                  <a:gd name="connsiteX1061" fmla="*/ 1179073 w 2992697"/>
                  <a:gd name="connsiteY1061" fmla="*/ 663112 h 1030680"/>
                  <a:gd name="connsiteX1062" fmla="*/ 1186524 w 2992697"/>
                  <a:gd name="connsiteY1062" fmla="*/ 664044 h 1030680"/>
                  <a:gd name="connsiteX1063" fmla="*/ 1198942 w 2992697"/>
                  <a:gd name="connsiteY1063" fmla="*/ 663112 h 1030680"/>
                  <a:gd name="connsiteX1064" fmla="*/ 1213533 w 2992697"/>
                  <a:gd name="connsiteY1064" fmla="*/ 663112 h 1030680"/>
                  <a:gd name="connsiteX1065" fmla="*/ 1213533 w 2992697"/>
                  <a:gd name="connsiteY1065" fmla="*/ 666217 h 1030680"/>
                  <a:gd name="connsiteX1066" fmla="*/ 1209497 w 2992697"/>
                  <a:gd name="connsiteY1066" fmla="*/ 666217 h 1030680"/>
                  <a:gd name="connsiteX1067" fmla="*/ 1189628 w 2992697"/>
                  <a:gd name="connsiteY1067" fmla="*/ 685154 h 1030680"/>
                  <a:gd name="connsiteX1068" fmla="*/ 1167587 w 2992697"/>
                  <a:gd name="connsiteY1068" fmla="*/ 703160 h 1030680"/>
                  <a:gd name="connsiteX1069" fmla="*/ 1145545 w 2992697"/>
                  <a:gd name="connsiteY1069" fmla="*/ 718061 h 1030680"/>
                  <a:gd name="connsiteX1070" fmla="*/ 1120399 w 2992697"/>
                  <a:gd name="connsiteY1070" fmla="*/ 730789 h 1030680"/>
                  <a:gd name="connsiteX1071" fmla="*/ 1093390 w 2992697"/>
                  <a:gd name="connsiteY1071" fmla="*/ 736067 h 1030680"/>
                  <a:gd name="connsiteX1072" fmla="*/ 1062035 w 2992697"/>
                  <a:gd name="connsiteY1072" fmla="*/ 735136 h 1030680"/>
                  <a:gd name="connsiteX1073" fmla="*/ 1062035 w 2992697"/>
                  <a:gd name="connsiteY1073" fmla="*/ 740413 h 1030680"/>
                  <a:gd name="connsiteX1074" fmla="*/ 1062035 w 2992697"/>
                  <a:gd name="connsiteY1074" fmla="*/ 745691 h 1030680"/>
                  <a:gd name="connsiteX1075" fmla="*/ 1059862 w 2992697"/>
                  <a:gd name="connsiteY1075" fmla="*/ 750037 h 1030680"/>
                  <a:gd name="connsiteX1076" fmla="*/ 1057689 w 2992697"/>
                  <a:gd name="connsiteY1076" fmla="*/ 750968 h 1030680"/>
                  <a:gd name="connsiteX1077" fmla="*/ 1056757 w 2992697"/>
                  <a:gd name="connsiteY1077" fmla="*/ 750968 h 1030680"/>
                  <a:gd name="connsiteX1078" fmla="*/ 1054584 w 2992697"/>
                  <a:gd name="connsiteY1078" fmla="*/ 753142 h 1030680"/>
                  <a:gd name="connsiteX1079" fmla="*/ 1050548 w 2992697"/>
                  <a:gd name="connsiteY1079" fmla="*/ 755315 h 1030680"/>
                  <a:gd name="connsiteX1080" fmla="*/ 1047444 w 2992697"/>
                  <a:gd name="connsiteY1080" fmla="*/ 757488 h 1030680"/>
                  <a:gd name="connsiteX1081" fmla="*/ 1045271 w 2992697"/>
                  <a:gd name="connsiteY1081" fmla="*/ 758419 h 1030680"/>
                  <a:gd name="connsiteX1082" fmla="*/ 1042166 w 2992697"/>
                  <a:gd name="connsiteY1082" fmla="*/ 762765 h 1030680"/>
                  <a:gd name="connsiteX1083" fmla="*/ 1038131 w 2992697"/>
                  <a:gd name="connsiteY1083" fmla="*/ 773321 h 1030680"/>
                  <a:gd name="connsiteX1084" fmla="*/ 1035957 w 2992697"/>
                  <a:gd name="connsiteY1084" fmla="*/ 786980 h 1030680"/>
                  <a:gd name="connsiteX1085" fmla="*/ 1032853 w 2992697"/>
                  <a:gd name="connsiteY1085" fmla="*/ 795362 h 1030680"/>
                  <a:gd name="connsiteX1086" fmla="*/ 1023540 w 2992697"/>
                  <a:gd name="connsiteY1086" fmla="*/ 804986 h 1030680"/>
                  <a:gd name="connsiteX1087" fmla="*/ 1008017 w 2992697"/>
                  <a:gd name="connsiteY1087" fmla="*/ 815541 h 1030680"/>
                  <a:gd name="connsiteX1088" fmla="*/ 987218 w 2992697"/>
                  <a:gd name="connsiteY1088" fmla="*/ 825165 h 1030680"/>
                  <a:gd name="connsiteX1089" fmla="*/ 969522 w 2992697"/>
                  <a:gd name="connsiteY1089" fmla="*/ 832616 h 1030680"/>
                  <a:gd name="connsiteX1090" fmla="*/ 952758 w 2992697"/>
                  <a:gd name="connsiteY1090" fmla="*/ 836962 h 1030680"/>
                  <a:gd name="connsiteX1091" fmla="*/ 952758 w 2992697"/>
                  <a:gd name="connsiteY1091" fmla="*/ 832616 h 1030680"/>
                  <a:gd name="connsiteX1092" fmla="*/ 952758 w 2992697"/>
                  <a:gd name="connsiteY1092" fmla="*/ 829511 h 1030680"/>
                  <a:gd name="connsiteX1093" fmla="*/ 950585 w 2992697"/>
                  <a:gd name="connsiteY1093" fmla="*/ 829511 h 1030680"/>
                  <a:gd name="connsiteX1094" fmla="*/ 950585 w 2992697"/>
                  <a:gd name="connsiteY1094" fmla="*/ 827338 h 1030680"/>
                  <a:gd name="connsiteX1095" fmla="*/ 949654 w 2992697"/>
                  <a:gd name="connsiteY1095" fmla="*/ 825165 h 1030680"/>
                  <a:gd name="connsiteX1096" fmla="*/ 947480 w 2992697"/>
                  <a:gd name="connsiteY1096" fmla="*/ 840066 h 1030680"/>
                  <a:gd name="connsiteX1097" fmla="*/ 942203 w 2992697"/>
                  <a:gd name="connsiteY1097" fmla="*/ 852795 h 1030680"/>
                  <a:gd name="connsiteX1098" fmla="*/ 938167 w 2992697"/>
                  <a:gd name="connsiteY1098" fmla="*/ 864281 h 1030680"/>
                  <a:gd name="connsiteX1099" fmla="*/ 932890 w 2992697"/>
                  <a:gd name="connsiteY1099" fmla="*/ 874836 h 1030680"/>
                  <a:gd name="connsiteX1100" fmla="*/ 928854 w 2992697"/>
                  <a:gd name="connsiteY1100" fmla="*/ 889738 h 1030680"/>
                  <a:gd name="connsiteX1101" fmla="*/ 932890 w 2992697"/>
                  <a:gd name="connsiteY1101" fmla="*/ 891911 h 1030680"/>
                  <a:gd name="connsiteX1102" fmla="*/ 932890 w 2992697"/>
                  <a:gd name="connsiteY1102" fmla="*/ 894084 h 1030680"/>
                  <a:gd name="connsiteX1103" fmla="*/ 935063 w 2992697"/>
                  <a:gd name="connsiteY1103" fmla="*/ 894084 h 1030680"/>
                  <a:gd name="connsiteX1104" fmla="*/ 935063 w 2992697"/>
                  <a:gd name="connsiteY1104" fmla="*/ 894084 h 1030680"/>
                  <a:gd name="connsiteX1105" fmla="*/ 935063 w 2992697"/>
                  <a:gd name="connsiteY1105" fmla="*/ 896257 h 1030680"/>
                  <a:gd name="connsiteX1106" fmla="*/ 932890 w 2992697"/>
                  <a:gd name="connsiteY1106" fmla="*/ 897188 h 1030680"/>
                  <a:gd name="connsiteX1107" fmla="*/ 928854 w 2992697"/>
                  <a:gd name="connsiteY1107" fmla="*/ 901535 h 1030680"/>
                  <a:gd name="connsiteX1108" fmla="*/ 925749 w 2992697"/>
                  <a:gd name="connsiteY1108" fmla="*/ 903708 h 1030680"/>
                  <a:gd name="connsiteX1109" fmla="*/ 922645 w 2992697"/>
                  <a:gd name="connsiteY1109" fmla="*/ 906812 h 1030680"/>
                  <a:gd name="connsiteX1110" fmla="*/ 918609 w 2992697"/>
                  <a:gd name="connsiteY1110" fmla="*/ 908985 h 1030680"/>
                  <a:gd name="connsiteX1111" fmla="*/ 916436 w 2992697"/>
                  <a:gd name="connsiteY1111" fmla="*/ 912090 h 1030680"/>
                  <a:gd name="connsiteX1112" fmla="*/ 913331 w 2992697"/>
                  <a:gd name="connsiteY1112" fmla="*/ 917367 h 1030680"/>
                  <a:gd name="connsiteX1113" fmla="*/ 905881 w 2992697"/>
                  <a:gd name="connsiteY1113" fmla="*/ 938478 h 1030680"/>
                  <a:gd name="connsiteX1114" fmla="*/ 900603 w 2992697"/>
                  <a:gd name="connsiteY1114" fmla="*/ 960519 h 1030680"/>
                  <a:gd name="connsiteX1115" fmla="*/ 898430 w 2992697"/>
                  <a:gd name="connsiteY1115" fmla="*/ 985976 h 1030680"/>
                  <a:gd name="connsiteX1116" fmla="*/ 894394 w 2992697"/>
                  <a:gd name="connsiteY1116" fmla="*/ 1010191 h 1030680"/>
                  <a:gd name="connsiteX1117" fmla="*/ 889117 w 2992697"/>
                  <a:gd name="connsiteY1117" fmla="*/ 1032232 h 1030680"/>
                  <a:gd name="connsiteX1118" fmla="*/ 886012 w 2992697"/>
                  <a:gd name="connsiteY1118" fmla="*/ 1030059 h 1030680"/>
                  <a:gd name="connsiteX1119" fmla="*/ 886012 w 2992697"/>
                  <a:gd name="connsiteY1119" fmla="*/ 1030059 h 1030680"/>
                  <a:gd name="connsiteX1120" fmla="*/ 883839 w 2992697"/>
                  <a:gd name="connsiteY1120" fmla="*/ 1030059 h 1030680"/>
                  <a:gd name="connsiteX1121" fmla="*/ 883839 w 2992697"/>
                  <a:gd name="connsiteY1121" fmla="*/ 1027886 h 1030680"/>
                  <a:gd name="connsiteX1122" fmla="*/ 881666 w 2992697"/>
                  <a:gd name="connsiteY1122" fmla="*/ 1027886 h 1030680"/>
                  <a:gd name="connsiteX1123" fmla="*/ 876388 w 2992697"/>
                  <a:gd name="connsiteY1123" fmla="*/ 1024782 h 1030680"/>
                  <a:gd name="connsiteX1124" fmla="*/ 867075 w 2992697"/>
                  <a:gd name="connsiteY1124" fmla="*/ 1017331 h 1030680"/>
                  <a:gd name="connsiteX1125" fmla="*/ 852484 w 2992697"/>
                  <a:gd name="connsiteY1125" fmla="*/ 1005844 h 1030680"/>
                  <a:gd name="connsiteX1126" fmla="*/ 835720 w 2992697"/>
                  <a:gd name="connsiteY1126" fmla="*/ 996221 h 1030680"/>
                  <a:gd name="connsiteX1127" fmla="*/ 820198 w 2992697"/>
                  <a:gd name="connsiteY1127" fmla="*/ 985665 h 1030680"/>
                  <a:gd name="connsiteX1128" fmla="*/ 807780 w 2992697"/>
                  <a:gd name="connsiteY1128" fmla="*/ 976042 h 1030680"/>
                  <a:gd name="connsiteX1129" fmla="*/ 796294 w 2992697"/>
                  <a:gd name="connsiteY1129" fmla="*/ 970764 h 1030680"/>
                  <a:gd name="connsiteX1130" fmla="*/ 793189 w 2992697"/>
                  <a:gd name="connsiteY1130" fmla="*/ 968591 h 1030680"/>
                  <a:gd name="connsiteX1131" fmla="*/ 789153 w 2992697"/>
                  <a:gd name="connsiteY1131" fmla="*/ 928543 h 1030680"/>
                  <a:gd name="connsiteX1132" fmla="*/ 786980 w 2992697"/>
                  <a:gd name="connsiteY1132" fmla="*/ 924197 h 1030680"/>
                  <a:gd name="connsiteX1133" fmla="*/ 781703 w 2992697"/>
                  <a:gd name="connsiteY1133" fmla="*/ 921093 h 1030680"/>
                  <a:gd name="connsiteX1134" fmla="*/ 778598 w 2992697"/>
                  <a:gd name="connsiteY1134" fmla="*/ 918920 h 1030680"/>
                  <a:gd name="connsiteX1135" fmla="*/ 772389 w 2992697"/>
                  <a:gd name="connsiteY1135" fmla="*/ 914573 h 1030680"/>
                  <a:gd name="connsiteX1136" fmla="*/ 769285 w 2992697"/>
                  <a:gd name="connsiteY1136" fmla="*/ 911469 h 1030680"/>
                  <a:gd name="connsiteX1137" fmla="*/ 772389 w 2992697"/>
                  <a:gd name="connsiteY1137" fmla="*/ 909296 h 1030680"/>
                  <a:gd name="connsiteX1138" fmla="*/ 772389 w 2992697"/>
                  <a:gd name="connsiteY1138" fmla="*/ 907123 h 1030680"/>
                  <a:gd name="connsiteX1139" fmla="*/ 774562 w 2992697"/>
                  <a:gd name="connsiteY1139" fmla="*/ 906191 h 1030680"/>
                  <a:gd name="connsiteX1140" fmla="*/ 774562 w 2992697"/>
                  <a:gd name="connsiteY1140" fmla="*/ 906191 h 1030680"/>
                  <a:gd name="connsiteX1141" fmla="*/ 776735 w 2992697"/>
                  <a:gd name="connsiteY1141" fmla="*/ 901845 h 1030680"/>
                  <a:gd name="connsiteX1142" fmla="*/ 778908 w 2992697"/>
                  <a:gd name="connsiteY1142" fmla="*/ 898741 h 1030680"/>
                  <a:gd name="connsiteX1143" fmla="*/ 769595 w 2992697"/>
                  <a:gd name="connsiteY1143" fmla="*/ 898741 h 1030680"/>
                  <a:gd name="connsiteX1144" fmla="*/ 764317 w 2992697"/>
                  <a:gd name="connsiteY1144" fmla="*/ 898741 h 1030680"/>
                  <a:gd name="connsiteX1145" fmla="*/ 760282 w 2992697"/>
                  <a:gd name="connsiteY1145" fmla="*/ 898741 h 1030680"/>
                  <a:gd name="connsiteX1146" fmla="*/ 758109 w 2992697"/>
                  <a:gd name="connsiteY1146" fmla="*/ 896567 h 1030680"/>
                  <a:gd name="connsiteX1147" fmla="*/ 757177 w 2992697"/>
                  <a:gd name="connsiteY1147" fmla="*/ 893463 h 1030680"/>
                  <a:gd name="connsiteX1148" fmla="*/ 753141 w 2992697"/>
                  <a:gd name="connsiteY1148" fmla="*/ 887254 h 1030680"/>
                  <a:gd name="connsiteX1149" fmla="*/ 750968 w 2992697"/>
                  <a:gd name="connsiteY1149" fmla="*/ 884150 h 1030680"/>
                  <a:gd name="connsiteX1150" fmla="*/ 750968 w 2992697"/>
                  <a:gd name="connsiteY1150" fmla="*/ 879803 h 1030680"/>
                  <a:gd name="connsiteX1151" fmla="*/ 750968 w 2992697"/>
                  <a:gd name="connsiteY1151" fmla="*/ 878872 h 1030680"/>
                  <a:gd name="connsiteX1152" fmla="*/ 750968 w 2992697"/>
                  <a:gd name="connsiteY1152" fmla="*/ 874526 h 1030680"/>
                  <a:gd name="connsiteX1153" fmla="*/ 753141 w 2992697"/>
                  <a:gd name="connsiteY1153" fmla="*/ 871421 h 1030680"/>
                  <a:gd name="connsiteX1154" fmla="*/ 753141 w 2992697"/>
                  <a:gd name="connsiteY1154" fmla="*/ 867075 h 1030680"/>
                  <a:gd name="connsiteX1155" fmla="*/ 742586 w 2992697"/>
                  <a:gd name="connsiteY1155" fmla="*/ 867075 h 1030680"/>
                  <a:gd name="connsiteX1156" fmla="*/ 742586 w 2992697"/>
                  <a:gd name="connsiteY1156" fmla="*/ 861798 h 1030680"/>
                  <a:gd name="connsiteX1157" fmla="*/ 743518 w 2992697"/>
                  <a:gd name="connsiteY1157" fmla="*/ 856520 h 1030680"/>
                  <a:gd name="connsiteX1158" fmla="*/ 745691 w 2992697"/>
                  <a:gd name="connsiteY1158" fmla="*/ 854347 h 1030680"/>
                  <a:gd name="connsiteX1159" fmla="*/ 745691 w 2992697"/>
                  <a:gd name="connsiteY1159" fmla="*/ 850622 h 1030680"/>
                  <a:gd name="connsiteX1160" fmla="*/ 747864 w 2992697"/>
                  <a:gd name="connsiteY1160" fmla="*/ 847517 h 1030680"/>
                  <a:gd name="connsiteX1161" fmla="*/ 750037 w 2992697"/>
                  <a:gd name="connsiteY1161" fmla="*/ 842239 h 1030680"/>
                  <a:gd name="connsiteX1162" fmla="*/ 743828 w 2992697"/>
                  <a:gd name="connsiteY1162" fmla="*/ 842239 h 1030680"/>
                  <a:gd name="connsiteX1163" fmla="*/ 737619 w 2992697"/>
                  <a:gd name="connsiteY1163" fmla="*/ 842239 h 1030680"/>
                  <a:gd name="connsiteX1164" fmla="*/ 734515 w 2992697"/>
                  <a:gd name="connsiteY1164" fmla="*/ 840066 h 1030680"/>
                  <a:gd name="connsiteX1165" fmla="*/ 728306 w 2992697"/>
                  <a:gd name="connsiteY1165" fmla="*/ 837893 h 1030680"/>
                  <a:gd name="connsiteX1166" fmla="*/ 727375 w 2992697"/>
                  <a:gd name="connsiteY1166" fmla="*/ 810574 h 1030680"/>
                  <a:gd name="connsiteX1167" fmla="*/ 725201 w 2992697"/>
                  <a:gd name="connsiteY1167" fmla="*/ 785117 h 1030680"/>
                  <a:gd name="connsiteX1168" fmla="*/ 725201 w 2992697"/>
                  <a:gd name="connsiteY1168" fmla="*/ 760903 h 1030680"/>
                  <a:gd name="connsiteX1169" fmla="*/ 732652 w 2992697"/>
                  <a:gd name="connsiteY1169" fmla="*/ 736688 h 1030680"/>
                  <a:gd name="connsiteX1170" fmla="*/ 740103 w 2992697"/>
                  <a:gd name="connsiteY1170" fmla="*/ 726133 h 1030680"/>
                  <a:gd name="connsiteX1171" fmla="*/ 749416 w 2992697"/>
                  <a:gd name="connsiteY1171" fmla="*/ 718682 h 1030680"/>
                  <a:gd name="connsiteX1172" fmla="*/ 756867 w 2992697"/>
                  <a:gd name="connsiteY1172" fmla="*/ 712473 h 1030680"/>
                  <a:gd name="connsiteX1173" fmla="*/ 762144 w 2992697"/>
                  <a:gd name="connsiteY1173" fmla="*/ 704091 h 1030680"/>
                  <a:gd name="connsiteX1174" fmla="*/ 767422 w 2992697"/>
                  <a:gd name="connsiteY1174" fmla="*/ 692605 h 1030680"/>
                  <a:gd name="connsiteX1175" fmla="*/ 769595 w 2992697"/>
                  <a:gd name="connsiteY1175" fmla="*/ 672426 h 1030680"/>
                  <a:gd name="connsiteX1176" fmla="*/ 765559 w 2992697"/>
                  <a:gd name="connsiteY1176" fmla="*/ 672426 h 1030680"/>
                  <a:gd name="connsiteX1177" fmla="*/ 762455 w 2992697"/>
                  <a:gd name="connsiteY1177" fmla="*/ 676772 h 1030680"/>
                  <a:gd name="connsiteX1178" fmla="*/ 758419 w 2992697"/>
                  <a:gd name="connsiteY1178" fmla="*/ 677703 h 1030680"/>
                  <a:gd name="connsiteX1179" fmla="*/ 757488 w 2992697"/>
                  <a:gd name="connsiteY1179" fmla="*/ 677703 h 1030680"/>
                  <a:gd name="connsiteX1180" fmla="*/ 753452 w 2992697"/>
                  <a:gd name="connsiteY1180" fmla="*/ 677703 h 1030680"/>
                  <a:gd name="connsiteX1181" fmla="*/ 750347 w 2992697"/>
                  <a:gd name="connsiteY1181" fmla="*/ 676772 h 1030680"/>
                  <a:gd name="connsiteX1182" fmla="*/ 735757 w 2992697"/>
                  <a:gd name="connsiteY1182" fmla="*/ 672426 h 1030680"/>
                  <a:gd name="connsiteX1183" fmla="*/ 724270 w 2992697"/>
                  <a:gd name="connsiteY1183" fmla="*/ 664975 h 1030680"/>
                  <a:gd name="connsiteX1184" fmla="*/ 716819 w 2992697"/>
                  <a:gd name="connsiteY1184" fmla="*/ 654420 h 1030680"/>
                  <a:gd name="connsiteX1185" fmla="*/ 713715 w 2992697"/>
                  <a:gd name="connsiteY1185" fmla="*/ 635483 h 1030680"/>
                  <a:gd name="connsiteX1186" fmla="*/ 718992 w 2992697"/>
                  <a:gd name="connsiteY1186" fmla="*/ 635483 h 1030680"/>
                  <a:gd name="connsiteX1187" fmla="*/ 718992 w 2992697"/>
                  <a:gd name="connsiteY1187" fmla="*/ 632378 h 1030680"/>
                  <a:gd name="connsiteX1188" fmla="*/ 728306 w 2992697"/>
                  <a:gd name="connsiteY1188" fmla="*/ 637656 h 1030680"/>
                  <a:gd name="connsiteX1189" fmla="*/ 738861 w 2992697"/>
                  <a:gd name="connsiteY1189" fmla="*/ 645106 h 1030680"/>
                  <a:gd name="connsiteX1190" fmla="*/ 748174 w 2992697"/>
                  <a:gd name="connsiteY1190" fmla="*/ 648211 h 1030680"/>
                  <a:gd name="connsiteX1191" fmla="*/ 758729 w 2992697"/>
                  <a:gd name="connsiteY1191" fmla="*/ 648211 h 1030680"/>
                  <a:gd name="connsiteX1192" fmla="*/ 758729 w 2992697"/>
                  <a:gd name="connsiteY1192" fmla="*/ 647280 h 1030680"/>
                  <a:gd name="connsiteX1193" fmla="*/ 760903 w 2992697"/>
                  <a:gd name="connsiteY1193" fmla="*/ 645106 h 1030680"/>
                  <a:gd name="connsiteX1194" fmla="*/ 760903 w 2992697"/>
                  <a:gd name="connsiteY1194" fmla="*/ 645106 h 1030680"/>
                  <a:gd name="connsiteX1195" fmla="*/ 760903 w 2992697"/>
                  <a:gd name="connsiteY1195" fmla="*/ 642623 h 1030680"/>
                  <a:gd name="connsiteX1196" fmla="*/ 763076 w 2992697"/>
                  <a:gd name="connsiteY1196" fmla="*/ 639518 h 1030680"/>
                  <a:gd name="connsiteX1197" fmla="*/ 743207 w 2992697"/>
                  <a:gd name="connsiteY1197" fmla="*/ 624617 h 1030680"/>
                  <a:gd name="connsiteX1198" fmla="*/ 726443 w 2992697"/>
                  <a:gd name="connsiteY1198" fmla="*/ 603507 h 1030680"/>
                  <a:gd name="connsiteX1199" fmla="*/ 721166 w 2992697"/>
                  <a:gd name="connsiteY1199" fmla="*/ 605680 h 1030680"/>
                  <a:gd name="connsiteX1200" fmla="*/ 717130 w 2992697"/>
                  <a:gd name="connsiteY1200" fmla="*/ 607853 h 1030680"/>
                  <a:gd name="connsiteX1201" fmla="*/ 711852 w 2992697"/>
                  <a:gd name="connsiteY1201" fmla="*/ 610026 h 1030680"/>
                  <a:gd name="connsiteX1202" fmla="*/ 706575 w 2992697"/>
                  <a:gd name="connsiteY1202" fmla="*/ 610957 h 1030680"/>
                  <a:gd name="connsiteX1203" fmla="*/ 702539 w 2992697"/>
                  <a:gd name="connsiteY1203" fmla="*/ 607853 h 1030680"/>
                  <a:gd name="connsiteX1204" fmla="*/ 701608 w 2992697"/>
                  <a:gd name="connsiteY1204" fmla="*/ 605680 h 1030680"/>
                  <a:gd name="connsiteX1205" fmla="*/ 699434 w 2992697"/>
                  <a:gd name="connsiteY1205" fmla="*/ 602575 h 1030680"/>
                  <a:gd name="connsiteX1206" fmla="*/ 697261 w 2992697"/>
                  <a:gd name="connsiteY1206" fmla="*/ 600402 h 1030680"/>
                  <a:gd name="connsiteX1207" fmla="*/ 694157 w 2992697"/>
                  <a:gd name="connsiteY1207" fmla="*/ 595125 h 1030680"/>
                  <a:gd name="connsiteX1208" fmla="*/ 704712 w 2992697"/>
                  <a:gd name="connsiteY1208" fmla="*/ 583638 h 1030680"/>
                  <a:gd name="connsiteX1209" fmla="*/ 706885 w 2992697"/>
                  <a:gd name="connsiteY1209" fmla="*/ 567805 h 1030680"/>
                  <a:gd name="connsiteX1210" fmla="*/ 704712 w 2992697"/>
                  <a:gd name="connsiteY1210" fmla="*/ 546695 h 1030680"/>
                  <a:gd name="connsiteX1211" fmla="*/ 699434 w 2992697"/>
                  <a:gd name="connsiteY1211" fmla="*/ 524653 h 1030680"/>
                  <a:gd name="connsiteX1212" fmla="*/ 690121 w 2992697"/>
                  <a:gd name="connsiteY1212" fmla="*/ 501370 h 1030680"/>
                  <a:gd name="connsiteX1213" fmla="*/ 679566 w 2992697"/>
                  <a:gd name="connsiteY1213" fmla="*/ 479328 h 1030680"/>
                  <a:gd name="connsiteX1214" fmla="*/ 665906 w 2992697"/>
                  <a:gd name="connsiteY1214" fmla="*/ 459149 h 1030680"/>
                  <a:gd name="connsiteX1215" fmla="*/ 655351 w 2992697"/>
                  <a:gd name="connsiteY1215" fmla="*/ 440212 h 1030680"/>
                  <a:gd name="connsiteX1216" fmla="*/ 646038 w 2992697"/>
                  <a:gd name="connsiteY1216" fmla="*/ 425311 h 1030680"/>
                  <a:gd name="connsiteX1217" fmla="*/ 623996 w 2992697"/>
                  <a:gd name="connsiteY1217" fmla="*/ 410409 h 1030680"/>
                  <a:gd name="connsiteX1218" fmla="*/ 598850 w 2992697"/>
                  <a:gd name="connsiteY1218" fmla="*/ 405132 h 1030680"/>
                  <a:gd name="connsiteX1219" fmla="*/ 572772 w 2992697"/>
                  <a:gd name="connsiteY1219" fmla="*/ 405132 h 1030680"/>
                  <a:gd name="connsiteX1220" fmla="*/ 543591 w 2992697"/>
                  <a:gd name="connsiteY1220" fmla="*/ 405132 h 1030680"/>
                  <a:gd name="connsiteX1221" fmla="*/ 515340 w 2992697"/>
                  <a:gd name="connsiteY1221" fmla="*/ 407305 h 1030680"/>
                  <a:gd name="connsiteX1222" fmla="*/ 486158 w 2992697"/>
                  <a:gd name="connsiteY1222" fmla="*/ 405132 h 1030680"/>
                  <a:gd name="connsiteX1223" fmla="*/ 486158 w 2992697"/>
                  <a:gd name="connsiteY1223" fmla="*/ 399854 h 1030680"/>
                  <a:gd name="connsiteX1224" fmla="*/ 486158 w 2992697"/>
                  <a:gd name="connsiteY1224" fmla="*/ 395508 h 1030680"/>
                  <a:gd name="connsiteX1225" fmla="*/ 487089 w 2992697"/>
                  <a:gd name="connsiteY1225" fmla="*/ 394577 h 1030680"/>
                  <a:gd name="connsiteX1226" fmla="*/ 487089 w 2992697"/>
                  <a:gd name="connsiteY1226" fmla="*/ 392404 h 1030680"/>
                  <a:gd name="connsiteX1227" fmla="*/ 487089 w 2992697"/>
                  <a:gd name="connsiteY1227" fmla="*/ 390230 h 1030680"/>
                  <a:gd name="connsiteX1228" fmla="*/ 486158 w 2992697"/>
                  <a:gd name="connsiteY1228" fmla="*/ 388057 h 1030680"/>
                  <a:gd name="connsiteX1229" fmla="*/ 474672 w 2992697"/>
                  <a:gd name="connsiteY1229" fmla="*/ 382780 h 1030680"/>
                  <a:gd name="connsiteX1230" fmla="*/ 464116 w 2992697"/>
                  <a:gd name="connsiteY1230" fmla="*/ 379675 h 1030680"/>
                  <a:gd name="connsiteX1231" fmla="*/ 452630 w 2992697"/>
                  <a:gd name="connsiteY1231" fmla="*/ 372225 h 1030680"/>
                  <a:gd name="connsiteX1232" fmla="*/ 461943 w 2992697"/>
                  <a:gd name="connsiteY1232" fmla="*/ 372225 h 1030680"/>
                  <a:gd name="connsiteX1233" fmla="*/ 472499 w 2992697"/>
                  <a:gd name="connsiteY1233" fmla="*/ 367878 h 1030680"/>
                  <a:gd name="connsiteX1234" fmla="*/ 487089 w 2992697"/>
                  <a:gd name="connsiteY1234" fmla="*/ 364774 h 1030680"/>
                  <a:gd name="connsiteX1235" fmla="*/ 503854 w 2992697"/>
                  <a:gd name="connsiteY1235" fmla="*/ 362601 h 1030680"/>
                  <a:gd name="connsiteX1236" fmla="*/ 516271 w 2992697"/>
                  <a:gd name="connsiteY1236" fmla="*/ 358254 h 1030680"/>
                  <a:gd name="connsiteX1237" fmla="*/ 525585 w 2992697"/>
                  <a:gd name="connsiteY1237" fmla="*/ 350804 h 1030680"/>
                  <a:gd name="connsiteX1238" fmla="*/ 481812 w 2992697"/>
                  <a:gd name="connsiteY1238" fmla="*/ 350804 h 1030680"/>
                  <a:gd name="connsiteX1239" fmla="*/ 471257 w 2992697"/>
                  <a:gd name="connsiteY1239" fmla="*/ 347699 h 1030680"/>
                  <a:gd name="connsiteX1240" fmla="*/ 461943 w 2992697"/>
                  <a:gd name="connsiteY1240" fmla="*/ 347699 h 1030680"/>
                  <a:gd name="connsiteX1241" fmla="*/ 450457 w 2992697"/>
                  <a:gd name="connsiteY1241" fmla="*/ 345526 h 1030680"/>
                  <a:gd name="connsiteX1242" fmla="*/ 442075 w 2992697"/>
                  <a:gd name="connsiteY1242" fmla="*/ 343353 h 1030680"/>
                  <a:gd name="connsiteX1243" fmla="*/ 432761 w 2992697"/>
                  <a:gd name="connsiteY1243" fmla="*/ 340249 h 1030680"/>
                  <a:gd name="connsiteX1244" fmla="*/ 427484 w 2992697"/>
                  <a:gd name="connsiteY1244" fmla="*/ 330625 h 1030680"/>
                  <a:gd name="connsiteX1245" fmla="*/ 425311 w 2992697"/>
                  <a:gd name="connsiteY1245" fmla="*/ 315723 h 1030680"/>
                  <a:gd name="connsiteX1246" fmla="*/ 447352 w 2992697"/>
                  <a:gd name="connsiteY1246" fmla="*/ 312619 h 1030680"/>
                  <a:gd name="connsiteX1247" fmla="*/ 467221 w 2992697"/>
                  <a:gd name="connsiteY1247" fmla="*/ 305168 h 1030680"/>
                  <a:gd name="connsiteX1248" fmla="*/ 483985 w 2992697"/>
                  <a:gd name="connsiteY1248" fmla="*/ 297718 h 1030680"/>
                  <a:gd name="connsiteX1249" fmla="*/ 501680 w 2992697"/>
                  <a:gd name="connsiteY1249" fmla="*/ 290267 h 1030680"/>
                  <a:gd name="connsiteX1250" fmla="*/ 538313 w 2992697"/>
                  <a:gd name="connsiteY1250" fmla="*/ 290267 h 1030680"/>
                  <a:gd name="connsiteX1251" fmla="*/ 552904 w 2992697"/>
                  <a:gd name="connsiteY1251" fmla="*/ 241837 h 1030680"/>
                  <a:gd name="connsiteX1252" fmla="*/ 518444 w 2992697"/>
                  <a:gd name="connsiteY1252" fmla="*/ 241837 h 1030680"/>
                  <a:gd name="connsiteX1253" fmla="*/ 509131 w 2992697"/>
                  <a:gd name="connsiteY1253" fmla="*/ 229109 h 1030680"/>
                  <a:gd name="connsiteX1254" fmla="*/ 520618 w 2992697"/>
                  <a:gd name="connsiteY1254" fmla="*/ 221658 h 1030680"/>
                  <a:gd name="connsiteX1255" fmla="*/ 529000 w 2992697"/>
                  <a:gd name="connsiteY1255" fmla="*/ 214208 h 1030680"/>
                  <a:gd name="connsiteX1256" fmla="*/ 540486 w 2992697"/>
                  <a:gd name="connsiteY1256" fmla="*/ 208930 h 1030680"/>
                  <a:gd name="connsiteX1257" fmla="*/ 552904 w 2992697"/>
                  <a:gd name="connsiteY1257" fmla="*/ 204584 h 1030680"/>
                  <a:gd name="connsiteX1258" fmla="*/ 552904 w 2992697"/>
                  <a:gd name="connsiteY1258" fmla="*/ 191856 h 1030680"/>
                  <a:gd name="connsiteX1259" fmla="*/ 567495 w 2992697"/>
                  <a:gd name="connsiteY1259" fmla="*/ 184405 h 1030680"/>
                  <a:gd name="connsiteX1260" fmla="*/ 574946 w 2992697"/>
                  <a:gd name="connsiteY1260" fmla="*/ 176023 h 1030680"/>
                  <a:gd name="connsiteX1261" fmla="*/ 582396 w 2992697"/>
                  <a:gd name="connsiteY1261" fmla="*/ 164536 h 1030680"/>
                  <a:gd name="connsiteX1262" fmla="*/ 593883 w 2992697"/>
                  <a:gd name="connsiteY1262" fmla="*/ 157086 h 1030680"/>
                  <a:gd name="connsiteX1263" fmla="*/ 606301 w 2992697"/>
                  <a:gd name="connsiteY1263" fmla="*/ 151808 h 1030680"/>
                  <a:gd name="connsiteX1264" fmla="*/ 616856 w 2992697"/>
                  <a:gd name="connsiteY1264" fmla="*/ 151808 h 1030680"/>
                  <a:gd name="connsiteX1265" fmla="*/ 626169 w 2992697"/>
                  <a:gd name="connsiteY1265" fmla="*/ 154912 h 1030680"/>
                  <a:gd name="connsiteX1266" fmla="*/ 638587 w 2992697"/>
                  <a:gd name="connsiteY1266" fmla="*/ 153981 h 1030680"/>
                  <a:gd name="connsiteX1267" fmla="*/ 629274 w 2992697"/>
                  <a:gd name="connsiteY1267" fmla="*/ 149635 h 1030680"/>
                  <a:gd name="connsiteX1268" fmla="*/ 623996 w 2992697"/>
                  <a:gd name="connsiteY1268" fmla="*/ 147462 h 1030680"/>
                  <a:gd name="connsiteX1269" fmla="*/ 618718 w 2992697"/>
                  <a:gd name="connsiteY1269" fmla="*/ 146530 h 1030680"/>
                  <a:gd name="connsiteX1270" fmla="*/ 613441 w 2992697"/>
                  <a:gd name="connsiteY1270" fmla="*/ 140322 h 1030680"/>
                  <a:gd name="connsiteX1271" fmla="*/ 631136 w 2992697"/>
                  <a:gd name="connsiteY1271" fmla="*/ 137217 h 1030680"/>
                  <a:gd name="connsiteX1272" fmla="*/ 647900 w 2992697"/>
                  <a:gd name="connsiteY1272" fmla="*/ 131939 h 1030680"/>
                  <a:gd name="connsiteX1273" fmla="*/ 662491 w 2992697"/>
                  <a:gd name="connsiteY1273" fmla="*/ 127593 h 1030680"/>
                  <a:gd name="connsiteX1274" fmla="*/ 679255 w 2992697"/>
                  <a:gd name="connsiteY1274" fmla="*/ 124489 h 1030680"/>
                  <a:gd name="connsiteX1275" fmla="*/ 680187 w 2992697"/>
                  <a:gd name="connsiteY1275" fmla="*/ 131939 h 1030680"/>
                  <a:gd name="connsiteX1276" fmla="*/ 682360 w 2992697"/>
                  <a:gd name="connsiteY1276" fmla="*/ 135044 h 1030680"/>
                  <a:gd name="connsiteX1277" fmla="*/ 684533 w 2992697"/>
                  <a:gd name="connsiteY1277" fmla="*/ 140322 h 1030680"/>
                  <a:gd name="connsiteX1278" fmla="*/ 686706 w 2992697"/>
                  <a:gd name="connsiteY1278" fmla="*/ 144668 h 1030680"/>
                  <a:gd name="connsiteX1279" fmla="*/ 691984 w 2992697"/>
                  <a:gd name="connsiteY1279" fmla="*/ 146841 h 1030680"/>
                  <a:gd name="connsiteX1280" fmla="*/ 699434 w 2992697"/>
                  <a:gd name="connsiteY1280" fmla="*/ 147772 h 1030680"/>
                  <a:gd name="connsiteX1281" fmla="*/ 699434 w 2992697"/>
                  <a:gd name="connsiteY1281" fmla="*/ 142495 h 1030680"/>
                  <a:gd name="connsiteX1282" fmla="*/ 702539 w 2992697"/>
                  <a:gd name="connsiteY1282" fmla="*/ 137217 h 1030680"/>
                  <a:gd name="connsiteX1283" fmla="*/ 704712 w 2992697"/>
                  <a:gd name="connsiteY1283" fmla="*/ 129766 h 1030680"/>
                  <a:gd name="connsiteX1284" fmla="*/ 706885 w 2992697"/>
                  <a:gd name="connsiteY1284" fmla="*/ 124489 h 1030680"/>
                  <a:gd name="connsiteX1285" fmla="*/ 709989 w 2992697"/>
                  <a:gd name="connsiteY1285" fmla="*/ 129766 h 1030680"/>
                  <a:gd name="connsiteX1286" fmla="*/ 716198 w 2992697"/>
                  <a:gd name="connsiteY1286" fmla="*/ 135044 h 1030680"/>
                  <a:gd name="connsiteX1287" fmla="*/ 719303 w 2992697"/>
                  <a:gd name="connsiteY1287" fmla="*/ 139390 h 1030680"/>
                  <a:gd name="connsiteX1288" fmla="*/ 726754 w 2992697"/>
                  <a:gd name="connsiteY1288" fmla="*/ 142495 h 1030680"/>
                  <a:gd name="connsiteX1289" fmla="*/ 734204 w 2992697"/>
                  <a:gd name="connsiteY1289" fmla="*/ 144668 h 1030680"/>
                  <a:gd name="connsiteX1290" fmla="*/ 730168 w 2992697"/>
                  <a:gd name="connsiteY1290" fmla="*/ 120453 h 1030680"/>
                  <a:gd name="connsiteX1291" fmla="*/ 743828 w 2992697"/>
                  <a:gd name="connsiteY1291" fmla="*/ 117349 h 1030680"/>
                  <a:gd name="connsiteX1292" fmla="*/ 754383 w 2992697"/>
                  <a:gd name="connsiteY1292" fmla="*/ 113002 h 1030680"/>
                  <a:gd name="connsiteX1293" fmla="*/ 771147 w 2992697"/>
                  <a:gd name="connsiteY1293" fmla="*/ 117349 h 1030680"/>
                  <a:gd name="connsiteX1294" fmla="*/ 788843 w 2992697"/>
                  <a:gd name="connsiteY1294" fmla="*/ 124799 h 1030680"/>
                  <a:gd name="connsiteX1295" fmla="*/ 807780 w 2992697"/>
                  <a:gd name="connsiteY1295" fmla="*/ 135354 h 1030680"/>
                  <a:gd name="connsiteX1296" fmla="*/ 827648 w 2992697"/>
                  <a:gd name="connsiteY1296" fmla="*/ 144978 h 1030680"/>
                  <a:gd name="connsiteX1297" fmla="*/ 844413 w 2992697"/>
                  <a:gd name="connsiteY1297" fmla="*/ 152429 h 1030680"/>
                  <a:gd name="connsiteX1298" fmla="*/ 859935 w 2992697"/>
                  <a:gd name="connsiteY1298" fmla="*/ 157706 h 1030680"/>
                  <a:gd name="connsiteX1299" fmla="*/ 859935 w 2992697"/>
                  <a:gd name="connsiteY1299" fmla="*/ 154602 h 1030680"/>
                  <a:gd name="connsiteX1300" fmla="*/ 849380 w 2992697"/>
                  <a:gd name="connsiteY1300" fmla="*/ 144978 h 1030680"/>
                  <a:gd name="connsiteX1301" fmla="*/ 841929 w 2992697"/>
                  <a:gd name="connsiteY1301" fmla="*/ 137527 h 1030680"/>
                  <a:gd name="connsiteX1302" fmla="*/ 837893 w 2992697"/>
                  <a:gd name="connsiteY1302" fmla="*/ 127904 h 1030680"/>
                  <a:gd name="connsiteX1303" fmla="*/ 844102 w 2992697"/>
                  <a:gd name="connsiteY1303" fmla="*/ 117349 h 1030680"/>
                  <a:gd name="connsiteX1304" fmla="*/ 840066 w 2992697"/>
                  <a:gd name="connsiteY1304" fmla="*/ 113002 h 1030680"/>
                  <a:gd name="connsiteX1305" fmla="*/ 834789 w 2992697"/>
                  <a:gd name="connsiteY1305" fmla="*/ 107725 h 1030680"/>
                  <a:gd name="connsiteX1306" fmla="*/ 829511 w 2992697"/>
                  <a:gd name="connsiteY1306" fmla="*/ 103378 h 1030680"/>
                  <a:gd name="connsiteX1307" fmla="*/ 824234 w 2992697"/>
                  <a:gd name="connsiteY1307" fmla="*/ 100274 h 1030680"/>
                  <a:gd name="connsiteX1308" fmla="*/ 820198 w 2992697"/>
                  <a:gd name="connsiteY1308" fmla="*/ 95928 h 1030680"/>
                  <a:gd name="connsiteX1309" fmla="*/ 824234 w 2992697"/>
                  <a:gd name="connsiteY1309" fmla="*/ 87546 h 1030680"/>
                  <a:gd name="connsiteX1310" fmla="*/ 834789 w 2992697"/>
                  <a:gd name="connsiteY1310" fmla="*/ 90650 h 1030680"/>
                  <a:gd name="connsiteX1311" fmla="*/ 849380 w 2992697"/>
                  <a:gd name="connsiteY1311" fmla="*/ 92823 h 1030680"/>
                  <a:gd name="connsiteX1312" fmla="*/ 861797 w 2992697"/>
                  <a:gd name="connsiteY1312" fmla="*/ 90650 h 1030680"/>
                  <a:gd name="connsiteX1313" fmla="*/ 871111 w 2992697"/>
                  <a:gd name="connsiteY1313" fmla="*/ 83199 h 1030680"/>
                  <a:gd name="connsiteX1314" fmla="*/ 827338 w 2992697"/>
                  <a:gd name="connsiteY1314" fmla="*/ 83199 h 1030680"/>
                  <a:gd name="connsiteX1315" fmla="*/ 827338 w 2992697"/>
                  <a:gd name="connsiteY1315" fmla="*/ 80095 h 1030680"/>
                  <a:gd name="connsiteX1316" fmla="*/ 824234 w 2992697"/>
                  <a:gd name="connsiteY1316" fmla="*/ 80095 h 1030680"/>
                  <a:gd name="connsiteX1317" fmla="*/ 824234 w 2992697"/>
                  <a:gd name="connsiteY1317" fmla="*/ 75749 h 1030680"/>
                  <a:gd name="connsiteX1318" fmla="*/ 829511 w 2992697"/>
                  <a:gd name="connsiteY1318" fmla="*/ 72644 h 1030680"/>
                  <a:gd name="connsiteX1319" fmla="*/ 834789 w 2992697"/>
                  <a:gd name="connsiteY1319" fmla="*/ 68298 h 1030680"/>
                  <a:gd name="connsiteX1320" fmla="*/ 840066 w 2992697"/>
                  <a:gd name="connsiteY1320" fmla="*/ 65194 h 1030680"/>
                  <a:gd name="connsiteX1321" fmla="*/ 845344 w 2992697"/>
                  <a:gd name="connsiteY1321" fmla="*/ 60847 h 1030680"/>
                  <a:gd name="connsiteX1322" fmla="*/ 851553 w 2992697"/>
                  <a:gd name="connsiteY1322" fmla="*/ 59916 h 1030680"/>
                  <a:gd name="connsiteX1323" fmla="*/ 874526 w 2992697"/>
                  <a:gd name="connsiteY1323" fmla="*/ 63020 h 1030680"/>
                  <a:gd name="connsiteX1324" fmla="*/ 880735 w 2992697"/>
                  <a:gd name="connsiteY1324" fmla="*/ 46256 h 1030680"/>
                  <a:gd name="connsiteX1325" fmla="*/ 907743 w 2992697"/>
                  <a:gd name="connsiteY1325" fmla="*/ 50603 h 1030680"/>
                  <a:gd name="connsiteX1326" fmla="*/ 909917 w 2992697"/>
                  <a:gd name="connsiteY1326" fmla="*/ 50603 h 1030680"/>
                  <a:gd name="connsiteX1327" fmla="*/ 910848 w 2992697"/>
                  <a:gd name="connsiteY1327" fmla="*/ 46256 h 1030680"/>
                  <a:gd name="connsiteX1328" fmla="*/ 913021 w 2992697"/>
                  <a:gd name="connsiteY1328" fmla="*/ 45325 h 1030680"/>
                  <a:gd name="connsiteX1329" fmla="*/ 915194 w 2992697"/>
                  <a:gd name="connsiteY1329" fmla="*/ 40979 h 1030680"/>
                  <a:gd name="connsiteX1330" fmla="*/ 920472 w 2992697"/>
                  <a:gd name="connsiteY1330" fmla="*/ 38806 h 1030680"/>
                  <a:gd name="connsiteX1331" fmla="*/ 924508 w 2992697"/>
                  <a:gd name="connsiteY1331" fmla="*/ 45015 h 1030680"/>
                  <a:gd name="connsiteX1332" fmla="*/ 929785 w 2992697"/>
                  <a:gd name="connsiteY1332" fmla="*/ 50292 h 1030680"/>
                  <a:gd name="connsiteX1333" fmla="*/ 935063 w 2992697"/>
                  <a:gd name="connsiteY1333" fmla="*/ 55570 h 1030680"/>
                  <a:gd name="connsiteX1334" fmla="*/ 935063 w 2992697"/>
                  <a:gd name="connsiteY1334" fmla="*/ 45946 h 1030680"/>
                  <a:gd name="connsiteX1335" fmla="*/ 937236 w 2992697"/>
                  <a:gd name="connsiteY1335" fmla="*/ 45015 h 1030680"/>
                  <a:gd name="connsiteX1336" fmla="*/ 937236 w 2992697"/>
                  <a:gd name="connsiteY1336" fmla="*/ 42842 h 1030680"/>
                  <a:gd name="connsiteX1337" fmla="*/ 937236 w 2992697"/>
                  <a:gd name="connsiteY1337" fmla="*/ 40668 h 1030680"/>
                  <a:gd name="connsiteX1338" fmla="*/ 937236 w 2992697"/>
                  <a:gd name="connsiteY1338" fmla="*/ 38495 h 1030680"/>
                  <a:gd name="connsiteX1339" fmla="*/ 938167 w 2992697"/>
                  <a:gd name="connsiteY1339" fmla="*/ 35391 h 1030680"/>
                  <a:gd name="connsiteX1340" fmla="*/ 940340 w 2992697"/>
                  <a:gd name="connsiteY1340" fmla="*/ 33218 h 1030680"/>
                  <a:gd name="connsiteX1341" fmla="*/ 944376 w 2992697"/>
                  <a:gd name="connsiteY1341" fmla="*/ 31045 h 1030680"/>
                  <a:gd name="connsiteX1342" fmla="*/ 962071 w 2992697"/>
                  <a:gd name="connsiteY1342" fmla="*/ 22663 h 1030680"/>
                  <a:gd name="connsiteX1343" fmla="*/ 984113 w 2992697"/>
                  <a:gd name="connsiteY1343" fmla="*/ 20179 h 1030680"/>
                  <a:gd name="connsiteX1344" fmla="*/ 984113 w 2992697"/>
                  <a:gd name="connsiteY1344" fmla="*/ 20179 h 1030680"/>
                  <a:gd name="connsiteX1345" fmla="*/ 984113 w 2992697"/>
                  <a:gd name="connsiteY1345" fmla="*/ 20179 h 1030680"/>
                  <a:gd name="connsiteX1346" fmla="*/ 2301024 w 2992697"/>
                  <a:gd name="connsiteY1346" fmla="*/ 16764 h 1030680"/>
                  <a:gd name="connsiteX1347" fmla="*/ 2311579 w 2992697"/>
                  <a:gd name="connsiteY1347" fmla="*/ 19869 h 1030680"/>
                  <a:gd name="connsiteX1348" fmla="*/ 2311579 w 2992697"/>
                  <a:gd name="connsiteY1348" fmla="*/ 27319 h 1030680"/>
                  <a:gd name="connsiteX1349" fmla="*/ 2296057 w 2992697"/>
                  <a:gd name="connsiteY1349" fmla="*/ 27319 h 1030680"/>
                  <a:gd name="connsiteX1350" fmla="*/ 2301024 w 2992697"/>
                  <a:gd name="connsiteY1350" fmla="*/ 16764 h 1030680"/>
                  <a:gd name="connsiteX1351" fmla="*/ 2301024 w 2992697"/>
                  <a:gd name="connsiteY1351" fmla="*/ 16764 h 1030680"/>
                  <a:gd name="connsiteX1352" fmla="*/ 2301024 w 2992697"/>
                  <a:gd name="connsiteY1352" fmla="*/ 16764 h 1030680"/>
                  <a:gd name="connsiteX1353" fmla="*/ 2792460 w 2992697"/>
                  <a:gd name="connsiteY1353" fmla="*/ 0 h 1030680"/>
                  <a:gd name="connsiteX1354" fmla="*/ 2797737 w 2992697"/>
                  <a:gd name="connsiteY1354" fmla="*/ 3104 h 1030680"/>
                  <a:gd name="connsiteX1355" fmla="*/ 2801773 w 2992697"/>
                  <a:gd name="connsiteY1355" fmla="*/ 7451 h 1030680"/>
                  <a:gd name="connsiteX1356" fmla="*/ 2803946 w 2992697"/>
                  <a:gd name="connsiteY1356" fmla="*/ 10555 h 1030680"/>
                  <a:gd name="connsiteX1357" fmla="*/ 2804878 w 2992697"/>
                  <a:gd name="connsiteY1357" fmla="*/ 16764 h 1030680"/>
                  <a:gd name="connsiteX1358" fmla="*/ 2807051 w 2992697"/>
                  <a:gd name="connsiteY1358" fmla="*/ 19869 h 1030680"/>
                  <a:gd name="connsiteX1359" fmla="*/ 2809224 w 2992697"/>
                  <a:gd name="connsiteY1359" fmla="*/ 25146 h 1030680"/>
                  <a:gd name="connsiteX1360" fmla="*/ 2812328 w 2992697"/>
                  <a:gd name="connsiteY1360" fmla="*/ 27319 h 1030680"/>
                  <a:gd name="connsiteX1361" fmla="*/ 2823815 w 2992697"/>
                  <a:gd name="connsiteY1361" fmla="*/ 32597 h 1030680"/>
                  <a:gd name="connsiteX1362" fmla="*/ 2834370 w 2992697"/>
                  <a:gd name="connsiteY1362" fmla="*/ 34770 h 1030680"/>
                  <a:gd name="connsiteX1363" fmla="*/ 2841821 w 2992697"/>
                  <a:gd name="connsiteY1363" fmla="*/ 34770 h 1030680"/>
                  <a:gd name="connsiteX1364" fmla="*/ 2847098 w 2992697"/>
                  <a:gd name="connsiteY1364" fmla="*/ 39116 h 1030680"/>
                  <a:gd name="connsiteX1365" fmla="*/ 2851134 w 2992697"/>
                  <a:gd name="connsiteY1365" fmla="*/ 46567 h 1030680"/>
                  <a:gd name="connsiteX1366" fmla="*/ 2853307 w 2992697"/>
                  <a:gd name="connsiteY1366" fmla="*/ 61468 h 1030680"/>
                  <a:gd name="connsiteX1367" fmla="*/ 2851134 w 2992697"/>
                  <a:gd name="connsiteY1367" fmla="*/ 62400 h 1030680"/>
                  <a:gd name="connsiteX1368" fmla="*/ 2851134 w 2992697"/>
                  <a:gd name="connsiteY1368" fmla="*/ 62400 h 1030680"/>
                  <a:gd name="connsiteX1369" fmla="*/ 2851134 w 2992697"/>
                  <a:gd name="connsiteY1369" fmla="*/ 64573 h 1030680"/>
                  <a:gd name="connsiteX1370" fmla="*/ 2851134 w 2992697"/>
                  <a:gd name="connsiteY1370" fmla="*/ 66746 h 1030680"/>
                  <a:gd name="connsiteX1371" fmla="*/ 2848961 w 2992697"/>
                  <a:gd name="connsiteY1371" fmla="*/ 68919 h 1030680"/>
                  <a:gd name="connsiteX1372" fmla="*/ 2825988 w 2992697"/>
                  <a:gd name="connsiteY1372" fmla="*/ 68919 h 1030680"/>
                  <a:gd name="connsiteX1373" fmla="*/ 2802084 w 2992697"/>
                  <a:gd name="connsiteY1373" fmla="*/ 68919 h 1030680"/>
                  <a:gd name="connsiteX1374" fmla="*/ 2782215 w 2992697"/>
                  <a:gd name="connsiteY1374" fmla="*/ 77301 h 1030680"/>
                  <a:gd name="connsiteX1375" fmla="*/ 2778179 w 2992697"/>
                  <a:gd name="connsiteY1375" fmla="*/ 79474 h 1030680"/>
                  <a:gd name="connsiteX1376" fmla="*/ 2776006 w 2992697"/>
                  <a:gd name="connsiteY1376" fmla="*/ 83820 h 1030680"/>
                  <a:gd name="connsiteX1377" fmla="*/ 2775075 w 2992697"/>
                  <a:gd name="connsiteY1377" fmla="*/ 84752 h 1030680"/>
                  <a:gd name="connsiteX1378" fmla="*/ 2772902 w 2992697"/>
                  <a:gd name="connsiteY1378" fmla="*/ 86925 h 1030680"/>
                  <a:gd name="connsiteX1379" fmla="*/ 2770729 w 2992697"/>
                  <a:gd name="connsiteY1379" fmla="*/ 89098 h 1030680"/>
                  <a:gd name="connsiteX1380" fmla="*/ 2767624 w 2992697"/>
                  <a:gd name="connsiteY1380" fmla="*/ 91271 h 1030680"/>
                  <a:gd name="connsiteX1381" fmla="*/ 2761415 w 2992697"/>
                  <a:gd name="connsiteY1381" fmla="*/ 94376 h 1030680"/>
                  <a:gd name="connsiteX1382" fmla="*/ 2758311 w 2992697"/>
                  <a:gd name="connsiteY1382" fmla="*/ 89098 h 1030680"/>
                  <a:gd name="connsiteX1383" fmla="*/ 2756137 w 2992697"/>
                  <a:gd name="connsiteY1383" fmla="*/ 84752 h 1030680"/>
                  <a:gd name="connsiteX1384" fmla="*/ 2753033 w 2992697"/>
                  <a:gd name="connsiteY1384" fmla="*/ 81647 h 1030680"/>
                  <a:gd name="connsiteX1385" fmla="*/ 2765451 w 2992697"/>
                  <a:gd name="connsiteY1385" fmla="*/ 49982 h 1030680"/>
                  <a:gd name="connsiteX1386" fmla="*/ 2777869 w 2992697"/>
                  <a:gd name="connsiteY1386" fmla="*/ 24525 h 1030680"/>
                  <a:gd name="connsiteX1387" fmla="*/ 2792460 w 2992697"/>
                  <a:gd name="connsiteY1387" fmla="*/ 0 h 1030680"/>
                  <a:gd name="connsiteX1388" fmla="*/ 2792460 w 2992697"/>
                  <a:gd name="connsiteY1388" fmla="*/ 0 h 1030680"/>
                  <a:gd name="connsiteX1389" fmla="*/ 2792460 w 2992697"/>
                  <a:gd name="connsiteY1389" fmla="*/ 0 h 1030680"/>
                  <a:gd name="connsiteX1390" fmla="*/ 2665177 w 2992697"/>
                  <a:gd name="connsiteY1390" fmla="*/ 0 h 1030680"/>
                  <a:gd name="connsiteX1391" fmla="*/ 2674490 w 2992697"/>
                  <a:gd name="connsiteY1391" fmla="*/ 9624 h 1030680"/>
                  <a:gd name="connsiteX1392" fmla="*/ 2679768 w 2992697"/>
                  <a:gd name="connsiteY1392" fmla="*/ 20179 h 1030680"/>
                  <a:gd name="connsiteX1393" fmla="*/ 2685046 w 2992697"/>
                  <a:gd name="connsiteY1393" fmla="*/ 32907 h 1030680"/>
                  <a:gd name="connsiteX1394" fmla="*/ 2675732 w 2992697"/>
                  <a:gd name="connsiteY1394" fmla="*/ 32907 h 1030680"/>
                  <a:gd name="connsiteX1395" fmla="*/ 2675732 w 2992697"/>
                  <a:gd name="connsiteY1395" fmla="*/ 27319 h 1030680"/>
                  <a:gd name="connsiteX1396" fmla="*/ 2672628 w 2992697"/>
                  <a:gd name="connsiteY1396" fmla="*/ 24215 h 1030680"/>
                  <a:gd name="connsiteX1397" fmla="*/ 2668592 w 2992697"/>
                  <a:gd name="connsiteY1397" fmla="*/ 19869 h 1030680"/>
                  <a:gd name="connsiteX1398" fmla="*/ 2667660 w 2992697"/>
                  <a:gd name="connsiteY1398" fmla="*/ 14591 h 1030680"/>
                  <a:gd name="connsiteX1399" fmla="*/ 2665487 w 2992697"/>
                  <a:gd name="connsiteY1399" fmla="*/ 9313 h 1030680"/>
                  <a:gd name="connsiteX1400" fmla="*/ 2665487 w 2992697"/>
                  <a:gd name="connsiteY1400" fmla="*/ 0 h 1030680"/>
                  <a:gd name="connsiteX1401" fmla="*/ 2665177 w 2992697"/>
                  <a:gd name="connsiteY1401" fmla="*/ 0 h 1030680"/>
                  <a:gd name="connsiteX1402" fmla="*/ 2665177 w 2992697"/>
                  <a:gd name="connsiteY1402" fmla="*/ 0 h 1030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</a:cxnLst>
                <a:rect l="l" t="t" r="r" b="b"/>
                <a:pathLst>
                  <a:path w="2992697" h="1030680">
                    <a:moveTo>
                      <a:pt x="7140" y="256428"/>
                    </a:moveTo>
                    <a:lnTo>
                      <a:pt x="26077" y="261706"/>
                    </a:lnTo>
                    <a:lnTo>
                      <a:pt x="38495" y="271330"/>
                    </a:lnTo>
                    <a:lnTo>
                      <a:pt x="49050" y="279712"/>
                    </a:lnTo>
                    <a:lnTo>
                      <a:pt x="60537" y="291198"/>
                    </a:lnTo>
                    <a:lnTo>
                      <a:pt x="71092" y="299580"/>
                    </a:lnTo>
                    <a:lnTo>
                      <a:pt x="71092" y="296476"/>
                    </a:lnTo>
                    <a:lnTo>
                      <a:pt x="77301" y="296476"/>
                    </a:lnTo>
                    <a:lnTo>
                      <a:pt x="77301" y="299580"/>
                    </a:lnTo>
                    <a:lnTo>
                      <a:pt x="78232" y="303926"/>
                    </a:lnTo>
                    <a:lnTo>
                      <a:pt x="82268" y="309204"/>
                    </a:lnTo>
                    <a:lnTo>
                      <a:pt x="84441" y="316655"/>
                    </a:lnTo>
                    <a:lnTo>
                      <a:pt x="76991" y="316655"/>
                    </a:lnTo>
                    <a:lnTo>
                      <a:pt x="72955" y="316655"/>
                    </a:lnTo>
                    <a:lnTo>
                      <a:pt x="72955" y="318828"/>
                    </a:lnTo>
                    <a:lnTo>
                      <a:pt x="70782" y="318828"/>
                    </a:lnTo>
                    <a:lnTo>
                      <a:pt x="67677" y="318828"/>
                    </a:lnTo>
                    <a:lnTo>
                      <a:pt x="63641" y="321001"/>
                    </a:lnTo>
                    <a:lnTo>
                      <a:pt x="49050" y="309514"/>
                    </a:lnTo>
                    <a:lnTo>
                      <a:pt x="34460" y="304237"/>
                    </a:lnTo>
                    <a:lnTo>
                      <a:pt x="16764" y="299891"/>
                    </a:lnTo>
                    <a:lnTo>
                      <a:pt x="0" y="291509"/>
                    </a:lnTo>
                    <a:lnTo>
                      <a:pt x="6209" y="286231"/>
                    </a:lnTo>
                    <a:lnTo>
                      <a:pt x="7140" y="280022"/>
                    </a:lnTo>
                    <a:lnTo>
                      <a:pt x="6209" y="274745"/>
                    </a:lnTo>
                    <a:lnTo>
                      <a:pt x="6209" y="266983"/>
                    </a:lnTo>
                    <a:lnTo>
                      <a:pt x="7140" y="256428"/>
                    </a:lnTo>
                    <a:lnTo>
                      <a:pt x="7140" y="256428"/>
                    </a:lnTo>
                    <a:lnTo>
                      <a:pt x="7140" y="256428"/>
                    </a:lnTo>
                    <a:close/>
                    <a:moveTo>
                      <a:pt x="1275001" y="248978"/>
                    </a:moveTo>
                    <a:lnTo>
                      <a:pt x="1279037" y="248978"/>
                    </a:lnTo>
                    <a:lnTo>
                      <a:pt x="1282141" y="249909"/>
                    </a:lnTo>
                    <a:lnTo>
                      <a:pt x="1284314" y="252082"/>
                    </a:lnTo>
                    <a:lnTo>
                      <a:pt x="1286487" y="254255"/>
                    </a:lnTo>
                    <a:lnTo>
                      <a:pt x="1287419" y="256428"/>
                    </a:lnTo>
                    <a:lnTo>
                      <a:pt x="1287419" y="257670"/>
                    </a:lnTo>
                    <a:lnTo>
                      <a:pt x="1287419" y="259843"/>
                    </a:lnTo>
                    <a:lnTo>
                      <a:pt x="1289592" y="264189"/>
                    </a:lnTo>
                    <a:lnTo>
                      <a:pt x="1282141" y="264189"/>
                    </a:lnTo>
                    <a:lnTo>
                      <a:pt x="1279037" y="265121"/>
                    </a:lnTo>
                    <a:lnTo>
                      <a:pt x="1275001" y="265121"/>
                    </a:lnTo>
                    <a:lnTo>
                      <a:pt x="1271896" y="267294"/>
                    </a:lnTo>
                    <a:lnTo>
                      <a:pt x="1265687" y="267294"/>
                    </a:lnTo>
                    <a:lnTo>
                      <a:pt x="1265687" y="264189"/>
                    </a:lnTo>
                    <a:lnTo>
                      <a:pt x="1262583" y="264189"/>
                    </a:lnTo>
                    <a:lnTo>
                      <a:pt x="1262583" y="250530"/>
                    </a:lnTo>
                    <a:lnTo>
                      <a:pt x="1267861" y="250530"/>
                    </a:lnTo>
                    <a:lnTo>
                      <a:pt x="1273138" y="249598"/>
                    </a:lnTo>
                    <a:lnTo>
                      <a:pt x="1275001" y="249598"/>
                    </a:lnTo>
                    <a:lnTo>
                      <a:pt x="1275001" y="248978"/>
                    </a:lnTo>
                    <a:lnTo>
                      <a:pt x="1275001" y="248978"/>
                    </a:lnTo>
                    <a:close/>
                    <a:moveTo>
                      <a:pt x="63641" y="239664"/>
                    </a:moveTo>
                    <a:lnTo>
                      <a:pt x="80405" y="239664"/>
                    </a:lnTo>
                    <a:lnTo>
                      <a:pt x="80405" y="242769"/>
                    </a:lnTo>
                    <a:lnTo>
                      <a:pt x="77301" y="242769"/>
                    </a:lnTo>
                    <a:lnTo>
                      <a:pt x="73265" y="242769"/>
                    </a:lnTo>
                    <a:lnTo>
                      <a:pt x="71092" y="244942"/>
                    </a:lnTo>
                    <a:lnTo>
                      <a:pt x="70161" y="244942"/>
                    </a:lnTo>
                    <a:lnTo>
                      <a:pt x="70161" y="244942"/>
                    </a:lnTo>
                    <a:lnTo>
                      <a:pt x="67988" y="244942"/>
                    </a:lnTo>
                    <a:lnTo>
                      <a:pt x="65815" y="242769"/>
                    </a:lnTo>
                    <a:lnTo>
                      <a:pt x="63641" y="239664"/>
                    </a:lnTo>
                    <a:lnTo>
                      <a:pt x="63641" y="239664"/>
                    </a:lnTo>
                    <a:lnTo>
                      <a:pt x="63641" y="239664"/>
                    </a:lnTo>
                    <a:close/>
                    <a:moveTo>
                      <a:pt x="1790651" y="213276"/>
                    </a:moveTo>
                    <a:lnTo>
                      <a:pt x="1803069" y="213276"/>
                    </a:lnTo>
                    <a:lnTo>
                      <a:pt x="1807105" y="228178"/>
                    </a:lnTo>
                    <a:lnTo>
                      <a:pt x="1810209" y="237801"/>
                    </a:lnTo>
                    <a:lnTo>
                      <a:pt x="1817660" y="242148"/>
                    </a:lnTo>
                    <a:lnTo>
                      <a:pt x="1830078" y="247425"/>
                    </a:lnTo>
                    <a:lnTo>
                      <a:pt x="1824800" y="269467"/>
                    </a:lnTo>
                    <a:lnTo>
                      <a:pt x="1817350" y="291509"/>
                    </a:lnTo>
                    <a:lnTo>
                      <a:pt x="1806794" y="307341"/>
                    </a:lnTo>
                    <a:lnTo>
                      <a:pt x="1806794" y="287162"/>
                    </a:lnTo>
                    <a:lnTo>
                      <a:pt x="1782890" y="287162"/>
                    </a:lnTo>
                    <a:lnTo>
                      <a:pt x="1785063" y="263879"/>
                    </a:lnTo>
                    <a:lnTo>
                      <a:pt x="1787236" y="241837"/>
                    </a:lnTo>
                    <a:lnTo>
                      <a:pt x="1790651" y="213276"/>
                    </a:lnTo>
                    <a:lnTo>
                      <a:pt x="1790651" y="213276"/>
                    </a:lnTo>
                    <a:lnTo>
                      <a:pt x="1790651" y="213276"/>
                    </a:lnTo>
                    <a:close/>
                    <a:moveTo>
                      <a:pt x="2941784" y="165778"/>
                    </a:moveTo>
                    <a:lnTo>
                      <a:pt x="2945820" y="165778"/>
                    </a:lnTo>
                    <a:lnTo>
                      <a:pt x="2945820" y="170124"/>
                    </a:lnTo>
                    <a:lnTo>
                      <a:pt x="2946751" y="175402"/>
                    </a:lnTo>
                    <a:lnTo>
                      <a:pt x="2948925" y="177575"/>
                    </a:lnTo>
                    <a:lnTo>
                      <a:pt x="2951098" y="180679"/>
                    </a:lnTo>
                    <a:lnTo>
                      <a:pt x="2953271" y="182853"/>
                    </a:lnTo>
                    <a:lnTo>
                      <a:pt x="2956375" y="185957"/>
                    </a:lnTo>
                    <a:lnTo>
                      <a:pt x="2960411" y="182853"/>
                    </a:lnTo>
                    <a:lnTo>
                      <a:pt x="2961342" y="178506"/>
                    </a:lnTo>
                    <a:lnTo>
                      <a:pt x="2963515" y="177575"/>
                    </a:lnTo>
                    <a:lnTo>
                      <a:pt x="2967551" y="177575"/>
                    </a:lnTo>
                    <a:lnTo>
                      <a:pt x="2972829" y="175402"/>
                    </a:lnTo>
                    <a:lnTo>
                      <a:pt x="2975933" y="185957"/>
                    </a:lnTo>
                    <a:lnTo>
                      <a:pt x="2982142" y="193408"/>
                    </a:lnTo>
                    <a:lnTo>
                      <a:pt x="2987420" y="200858"/>
                    </a:lnTo>
                    <a:lnTo>
                      <a:pt x="2990524" y="210482"/>
                    </a:lnTo>
                    <a:lnTo>
                      <a:pt x="2992697" y="223211"/>
                    </a:lnTo>
                    <a:lnTo>
                      <a:pt x="2992697" y="225384"/>
                    </a:lnTo>
                    <a:lnTo>
                      <a:pt x="2990524" y="227557"/>
                    </a:lnTo>
                    <a:lnTo>
                      <a:pt x="2990524" y="228488"/>
                    </a:lnTo>
                    <a:lnTo>
                      <a:pt x="2990524" y="230661"/>
                    </a:lnTo>
                    <a:lnTo>
                      <a:pt x="2990524" y="232834"/>
                    </a:lnTo>
                    <a:lnTo>
                      <a:pt x="2989593" y="235939"/>
                    </a:lnTo>
                    <a:lnTo>
                      <a:pt x="2978106" y="243390"/>
                    </a:lnTo>
                    <a:lnTo>
                      <a:pt x="2961342" y="250840"/>
                    </a:lnTo>
                    <a:lnTo>
                      <a:pt x="2941474" y="255186"/>
                    </a:lnTo>
                    <a:lnTo>
                      <a:pt x="2921605" y="258291"/>
                    </a:lnTo>
                    <a:lnTo>
                      <a:pt x="2904841" y="260464"/>
                    </a:lnTo>
                    <a:lnTo>
                      <a:pt x="2907014" y="250840"/>
                    </a:lnTo>
                    <a:lnTo>
                      <a:pt x="2909187" y="247736"/>
                    </a:lnTo>
                    <a:lnTo>
                      <a:pt x="2911360" y="243390"/>
                    </a:lnTo>
                    <a:lnTo>
                      <a:pt x="2912292" y="242458"/>
                    </a:lnTo>
                    <a:lnTo>
                      <a:pt x="2914465" y="242458"/>
                    </a:lnTo>
                    <a:lnTo>
                      <a:pt x="2918501" y="240285"/>
                    </a:lnTo>
                    <a:lnTo>
                      <a:pt x="2919432" y="240285"/>
                    </a:lnTo>
                    <a:lnTo>
                      <a:pt x="2921605" y="238112"/>
                    </a:lnTo>
                    <a:lnTo>
                      <a:pt x="2925641" y="235939"/>
                    </a:lnTo>
                    <a:lnTo>
                      <a:pt x="2930919" y="221037"/>
                    </a:lnTo>
                    <a:lnTo>
                      <a:pt x="2930919" y="206136"/>
                    </a:lnTo>
                    <a:lnTo>
                      <a:pt x="2928746" y="192476"/>
                    </a:lnTo>
                    <a:lnTo>
                      <a:pt x="2931850" y="180990"/>
                    </a:lnTo>
                    <a:lnTo>
                      <a:pt x="2941163" y="170435"/>
                    </a:lnTo>
                    <a:lnTo>
                      <a:pt x="2941163" y="165778"/>
                    </a:lnTo>
                    <a:lnTo>
                      <a:pt x="2941784" y="165778"/>
                    </a:lnTo>
                    <a:lnTo>
                      <a:pt x="2941784" y="165778"/>
                    </a:lnTo>
                    <a:close/>
                    <a:moveTo>
                      <a:pt x="148083" y="158327"/>
                    </a:moveTo>
                    <a:lnTo>
                      <a:pt x="167951" y="180369"/>
                    </a:lnTo>
                    <a:lnTo>
                      <a:pt x="193097" y="197133"/>
                    </a:lnTo>
                    <a:lnTo>
                      <a:pt x="224452" y="209861"/>
                    </a:lnTo>
                    <a:lnTo>
                      <a:pt x="226625" y="227867"/>
                    </a:lnTo>
                    <a:lnTo>
                      <a:pt x="231903" y="241527"/>
                    </a:lnTo>
                    <a:lnTo>
                      <a:pt x="237181" y="248978"/>
                    </a:lnTo>
                    <a:lnTo>
                      <a:pt x="244631" y="256428"/>
                    </a:lnTo>
                    <a:lnTo>
                      <a:pt x="252082" y="266983"/>
                    </a:lnTo>
                    <a:lnTo>
                      <a:pt x="239664" y="269157"/>
                    </a:lnTo>
                    <a:lnTo>
                      <a:pt x="227246" y="271330"/>
                    </a:lnTo>
                    <a:lnTo>
                      <a:pt x="215760" y="276607"/>
                    </a:lnTo>
                    <a:lnTo>
                      <a:pt x="208309" y="284058"/>
                    </a:lnTo>
                    <a:lnTo>
                      <a:pt x="207378" y="287162"/>
                    </a:lnTo>
                    <a:lnTo>
                      <a:pt x="205205" y="291509"/>
                    </a:lnTo>
                    <a:lnTo>
                      <a:pt x="203032" y="294613"/>
                    </a:lnTo>
                    <a:lnTo>
                      <a:pt x="200858" y="296786"/>
                    </a:lnTo>
                    <a:lnTo>
                      <a:pt x="197754" y="299891"/>
                    </a:lnTo>
                    <a:lnTo>
                      <a:pt x="186267" y="302064"/>
                    </a:lnTo>
                    <a:lnTo>
                      <a:pt x="170745" y="304237"/>
                    </a:lnTo>
                    <a:lnTo>
                      <a:pt x="151808" y="302064"/>
                    </a:lnTo>
                    <a:lnTo>
                      <a:pt x="137217" y="299891"/>
                    </a:lnTo>
                    <a:lnTo>
                      <a:pt x="134113" y="289335"/>
                    </a:lnTo>
                    <a:lnTo>
                      <a:pt x="131939" y="281885"/>
                    </a:lnTo>
                    <a:lnTo>
                      <a:pt x="129766" y="276607"/>
                    </a:lnTo>
                    <a:lnTo>
                      <a:pt x="124489" y="266983"/>
                    </a:lnTo>
                    <a:lnTo>
                      <a:pt x="148393" y="259533"/>
                    </a:lnTo>
                    <a:lnTo>
                      <a:pt x="148393" y="256428"/>
                    </a:lnTo>
                    <a:lnTo>
                      <a:pt x="129456" y="254255"/>
                    </a:lnTo>
                    <a:lnTo>
                      <a:pt x="117038" y="249909"/>
                    </a:lnTo>
                    <a:lnTo>
                      <a:pt x="107725" y="242458"/>
                    </a:lnTo>
                    <a:lnTo>
                      <a:pt x="106793" y="237181"/>
                    </a:lnTo>
                    <a:lnTo>
                      <a:pt x="102758" y="231903"/>
                    </a:lnTo>
                    <a:lnTo>
                      <a:pt x="100584" y="226625"/>
                    </a:lnTo>
                    <a:lnTo>
                      <a:pt x="100584" y="220417"/>
                    </a:lnTo>
                    <a:lnTo>
                      <a:pt x="100584" y="217312"/>
                    </a:lnTo>
                    <a:lnTo>
                      <a:pt x="100584" y="212966"/>
                    </a:lnTo>
                    <a:lnTo>
                      <a:pt x="102758" y="212966"/>
                    </a:lnTo>
                    <a:lnTo>
                      <a:pt x="104931" y="212034"/>
                    </a:lnTo>
                    <a:lnTo>
                      <a:pt x="107104" y="212034"/>
                    </a:lnTo>
                    <a:lnTo>
                      <a:pt x="108035" y="212034"/>
                    </a:lnTo>
                    <a:lnTo>
                      <a:pt x="112071" y="209861"/>
                    </a:lnTo>
                    <a:lnTo>
                      <a:pt x="113623" y="204894"/>
                    </a:lnTo>
                    <a:lnTo>
                      <a:pt x="113623" y="198685"/>
                    </a:lnTo>
                    <a:lnTo>
                      <a:pt x="113623" y="195581"/>
                    </a:lnTo>
                    <a:lnTo>
                      <a:pt x="114554" y="193408"/>
                    </a:lnTo>
                    <a:lnTo>
                      <a:pt x="116728" y="190303"/>
                    </a:lnTo>
                    <a:lnTo>
                      <a:pt x="118901" y="190303"/>
                    </a:lnTo>
                    <a:lnTo>
                      <a:pt x="121074" y="188130"/>
                    </a:lnTo>
                    <a:lnTo>
                      <a:pt x="122005" y="188130"/>
                    </a:lnTo>
                    <a:lnTo>
                      <a:pt x="124178" y="188130"/>
                    </a:lnTo>
                    <a:lnTo>
                      <a:pt x="127283" y="185957"/>
                    </a:lnTo>
                    <a:lnTo>
                      <a:pt x="129456" y="178506"/>
                    </a:lnTo>
                    <a:lnTo>
                      <a:pt x="131629" y="173229"/>
                    </a:lnTo>
                    <a:lnTo>
                      <a:pt x="133802" y="167951"/>
                    </a:lnTo>
                    <a:lnTo>
                      <a:pt x="136907" y="162674"/>
                    </a:lnTo>
                    <a:lnTo>
                      <a:pt x="139080" y="160500"/>
                    </a:lnTo>
                    <a:lnTo>
                      <a:pt x="141253" y="160500"/>
                    </a:lnTo>
                    <a:lnTo>
                      <a:pt x="142184" y="158327"/>
                    </a:lnTo>
                    <a:lnTo>
                      <a:pt x="144357" y="158327"/>
                    </a:lnTo>
                    <a:lnTo>
                      <a:pt x="148083" y="158327"/>
                    </a:lnTo>
                    <a:lnTo>
                      <a:pt x="148083" y="158327"/>
                    </a:lnTo>
                    <a:lnTo>
                      <a:pt x="148083" y="158327"/>
                    </a:lnTo>
                    <a:close/>
                    <a:moveTo>
                      <a:pt x="1222846" y="138148"/>
                    </a:moveTo>
                    <a:lnTo>
                      <a:pt x="1228124" y="140322"/>
                    </a:lnTo>
                    <a:lnTo>
                      <a:pt x="1233401" y="141253"/>
                    </a:lnTo>
                    <a:lnTo>
                      <a:pt x="1236506" y="143426"/>
                    </a:lnTo>
                    <a:lnTo>
                      <a:pt x="1242714" y="145599"/>
                    </a:lnTo>
                    <a:lnTo>
                      <a:pt x="1242714" y="150877"/>
                    </a:lnTo>
                    <a:lnTo>
                      <a:pt x="1243646" y="155223"/>
                    </a:lnTo>
                    <a:lnTo>
                      <a:pt x="1243646" y="158327"/>
                    </a:lnTo>
                    <a:lnTo>
                      <a:pt x="1245819" y="162674"/>
                    </a:lnTo>
                    <a:lnTo>
                      <a:pt x="1233401" y="162674"/>
                    </a:lnTo>
                    <a:lnTo>
                      <a:pt x="1231228" y="158327"/>
                    </a:lnTo>
                    <a:lnTo>
                      <a:pt x="1229055" y="155223"/>
                    </a:lnTo>
                    <a:lnTo>
                      <a:pt x="1225950" y="150877"/>
                    </a:lnTo>
                    <a:lnTo>
                      <a:pt x="1223777" y="148704"/>
                    </a:lnTo>
                    <a:lnTo>
                      <a:pt x="1223777" y="143426"/>
                    </a:lnTo>
                    <a:lnTo>
                      <a:pt x="1222846" y="138148"/>
                    </a:lnTo>
                    <a:lnTo>
                      <a:pt x="1222846" y="138148"/>
                    </a:lnTo>
                    <a:lnTo>
                      <a:pt x="1222846" y="138148"/>
                    </a:lnTo>
                    <a:close/>
                    <a:moveTo>
                      <a:pt x="1730114" y="113934"/>
                    </a:moveTo>
                    <a:lnTo>
                      <a:pt x="1736323" y="123557"/>
                    </a:lnTo>
                    <a:lnTo>
                      <a:pt x="1741601" y="141563"/>
                    </a:lnTo>
                    <a:lnTo>
                      <a:pt x="1749051" y="158327"/>
                    </a:lnTo>
                    <a:lnTo>
                      <a:pt x="1758365" y="175091"/>
                    </a:lnTo>
                    <a:lnTo>
                      <a:pt x="1763642" y="182542"/>
                    </a:lnTo>
                    <a:lnTo>
                      <a:pt x="1766747" y="178196"/>
                    </a:lnTo>
                    <a:lnTo>
                      <a:pt x="1768920" y="177265"/>
                    </a:lnTo>
                    <a:lnTo>
                      <a:pt x="1772956" y="177265"/>
                    </a:lnTo>
                    <a:lnTo>
                      <a:pt x="1776060" y="175091"/>
                    </a:lnTo>
                    <a:lnTo>
                      <a:pt x="1783511" y="175091"/>
                    </a:lnTo>
                    <a:lnTo>
                      <a:pt x="1783511" y="178196"/>
                    </a:lnTo>
                    <a:lnTo>
                      <a:pt x="1787547" y="178196"/>
                    </a:lnTo>
                    <a:lnTo>
                      <a:pt x="1787547" y="189682"/>
                    </a:lnTo>
                    <a:lnTo>
                      <a:pt x="1759296" y="192787"/>
                    </a:lnTo>
                    <a:lnTo>
                      <a:pt x="1756192" y="222279"/>
                    </a:lnTo>
                    <a:lnTo>
                      <a:pt x="1746878" y="246494"/>
                    </a:lnTo>
                    <a:lnTo>
                      <a:pt x="1739428" y="270709"/>
                    </a:lnTo>
                    <a:lnTo>
                      <a:pt x="1736323" y="290888"/>
                    </a:lnTo>
                    <a:lnTo>
                      <a:pt x="1734150" y="311067"/>
                    </a:lnTo>
                    <a:lnTo>
                      <a:pt x="1734150" y="327831"/>
                    </a:lnTo>
                    <a:lnTo>
                      <a:pt x="1730114" y="343664"/>
                    </a:lnTo>
                    <a:lnTo>
                      <a:pt x="1727010" y="343664"/>
                    </a:lnTo>
                    <a:lnTo>
                      <a:pt x="1727010" y="340559"/>
                    </a:lnTo>
                    <a:lnTo>
                      <a:pt x="1721732" y="333108"/>
                    </a:lnTo>
                    <a:lnTo>
                      <a:pt x="1712419" y="323485"/>
                    </a:lnTo>
                    <a:lnTo>
                      <a:pt x="1701864" y="310756"/>
                    </a:lnTo>
                    <a:lnTo>
                      <a:pt x="1692550" y="298028"/>
                    </a:lnTo>
                    <a:lnTo>
                      <a:pt x="1685100" y="285300"/>
                    </a:lnTo>
                    <a:lnTo>
                      <a:pt x="1681064" y="273813"/>
                    </a:lnTo>
                    <a:lnTo>
                      <a:pt x="1683237" y="266363"/>
                    </a:lnTo>
                    <a:lnTo>
                      <a:pt x="1687273" y="264189"/>
                    </a:lnTo>
                    <a:lnTo>
                      <a:pt x="1690377" y="264189"/>
                    </a:lnTo>
                    <a:lnTo>
                      <a:pt x="1692550" y="264189"/>
                    </a:lnTo>
                    <a:lnTo>
                      <a:pt x="1694723" y="264189"/>
                    </a:lnTo>
                    <a:lnTo>
                      <a:pt x="1695655" y="264189"/>
                    </a:lnTo>
                    <a:lnTo>
                      <a:pt x="1697828" y="264189"/>
                    </a:lnTo>
                    <a:lnTo>
                      <a:pt x="1700001" y="263879"/>
                    </a:lnTo>
                    <a:lnTo>
                      <a:pt x="1703106" y="259533"/>
                    </a:lnTo>
                    <a:lnTo>
                      <a:pt x="1700001" y="259533"/>
                    </a:lnTo>
                    <a:lnTo>
                      <a:pt x="1700001" y="256428"/>
                    </a:lnTo>
                    <a:lnTo>
                      <a:pt x="1683237" y="254255"/>
                    </a:lnTo>
                    <a:lnTo>
                      <a:pt x="1673924" y="248978"/>
                    </a:lnTo>
                    <a:lnTo>
                      <a:pt x="1666473" y="239354"/>
                    </a:lnTo>
                    <a:lnTo>
                      <a:pt x="1673924" y="237181"/>
                    </a:lnTo>
                    <a:lnTo>
                      <a:pt x="1680132" y="235007"/>
                    </a:lnTo>
                    <a:lnTo>
                      <a:pt x="1683237" y="234076"/>
                    </a:lnTo>
                    <a:lnTo>
                      <a:pt x="1687273" y="231903"/>
                    </a:lnTo>
                    <a:lnTo>
                      <a:pt x="1690377" y="229730"/>
                    </a:lnTo>
                    <a:lnTo>
                      <a:pt x="1694413" y="226625"/>
                    </a:lnTo>
                    <a:lnTo>
                      <a:pt x="1694413" y="222279"/>
                    </a:lnTo>
                    <a:lnTo>
                      <a:pt x="1679822" y="222279"/>
                    </a:lnTo>
                    <a:lnTo>
                      <a:pt x="1675786" y="224452"/>
                    </a:lnTo>
                    <a:lnTo>
                      <a:pt x="1672682" y="224452"/>
                    </a:lnTo>
                    <a:lnTo>
                      <a:pt x="1668646" y="226625"/>
                    </a:lnTo>
                    <a:lnTo>
                      <a:pt x="1663369" y="226625"/>
                    </a:lnTo>
                    <a:lnTo>
                      <a:pt x="1654055" y="209861"/>
                    </a:lnTo>
                    <a:lnTo>
                      <a:pt x="1643500" y="193097"/>
                    </a:lnTo>
                    <a:lnTo>
                      <a:pt x="1644431" y="187820"/>
                    </a:lnTo>
                    <a:lnTo>
                      <a:pt x="1644431" y="184715"/>
                    </a:lnTo>
                    <a:lnTo>
                      <a:pt x="1646604" y="182542"/>
                    </a:lnTo>
                    <a:lnTo>
                      <a:pt x="1648778" y="178196"/>
                    </a:lnTo>
                    <a:lnTo>
                      <a:pt x="1648778" y="175091"/>
                    </a:lnTo>
                    <a:lnTo>
                      <a:pt x="1650951" y="169814"/>
                    </a:lnTo>
                    <a:lnTo>
                      <a:pt x="1646915" y="169814"/>
                    </a:lnTo>
                    <a:lnTo>
                      <a:pt x="1646915" y="165468"/>
                    </a:lnTo>
                    <a:lnTo>
                      <a:pt x="1643810" y="167641"/>
                    </a:lnTo>
                    <a:lnTo>
                      <a:pt x="1641637" y="167641"/>
                    </a:lnTo>
                    <a:lnTo>
                      <a:pt x="1639464" y="167641"/>
                    </a:lnTo>
                    <a:lnTo>
                      <a:pt x="1639464" y="167641"/>
                    </a:lnTo>
                    <a:lnTo>
                      <a:pt x="1637291" y="167641"/>
                    </a:lnTo>
                    <a:lnTo>
                      <a:pt x="1637291" y="165468"/>
                    </a:lnTo>
                    <a:lnTo>
                      <a:pt x="1634187" y="162363"/>
                    </a:lnTo>
                    <a:lnTo>
                      <a:pt x="1632013" y="158017"/>
                    </a:lnTo>
                    <a:lnTo>
                      <a:pt x="1629840" y="154912"/>
                    </a:lnTo>
                    <a:lnTo>
                      <a:pt x="1628909" y="152739"/>
                    </a:lnTo>
                    <a:lnTo>
                      <a:pt x="1628909" y="147462"/>
                    </a:lnTo>
                    <a:lnTo>
                      <a:pt x="1626736" y="141253"/>
                    </a:lnTo>
                    <a:lnTo>
                      <a:pt x="1646604" y="128525"/>
                    </a:lnTo>
                    <a:lnTo>
                      <a:pt x="1666473" y="117969"/>
                    </a:lnTo>
                    <a:lnTo>
                      <a:pt x="1668646" y="123247"/>
                    </a:lnTo>
                    <a:lnTo>
                      <a:pt x="1670819" y="128525"/>
                    </a:lnTo>
                    <a:lnTo>
                      <a:pt x="1672992" y="130698"/>
                    </a:lnTo>
                    <a:lnTo>
                      <a:pt x="1676097" y="132871"/>
                    </a:lnTo>
                    <a:lnTo>
                      <a:pt x="1678270" y="132871"/>
                    </a:lnTo>
                    <a:lnTo>
                      <a:pt x="1680443" y="133802"/>
                    </a:lnTo>
                    <a:lnTo>
                      <a:pt x="1683547" y="135975"/>
                    </a:lnTo>
                    <a:lnTo>
                      <a:pt x="1687583" y="138148"/>
                    </a:lnTo>
                    <a:lnTo>
                      <a:pt x="1690688" y="148704"/>
                    </a:lnTo>
                    <a:lnTo>
                      <a:pt x="1692861" y="162363"/>
                    </a:lnTo>
                    <a:lnTo>
                      <a:pt x="1695034" y="175091"/>
                    </a:lnTo>
                    <a:lnTo>
                      <a:pt x="1703416" y="175091"/>
                    </a:lnTo>
                    <a:lnTo>
                      <a:pt x="1703416" y="165468"/>
                    </a:lnTo>
                    <a:lnTo>
                      <a:pt x="1700311" y="154912"/>
                    </a:lnTo>
                    <a:lnTo>
                      <a:pt x="1700311" y="141253"/>
                    </a:lnTo>
                    <a:lnTo>
                      <a:pt x="1703416" y="128525"/>
                    </a:lnTo>
                    <a:lnTo>
                      <a:pt x="1707452" y="117969"/>
                    </a:lnTo>
                    <a:lnTo>
                      <a:pt x="1730114" y="113934"/>
                    </a:lnTo>
                    <a:lnTo>
                      <a:pt x="1730114" y="113934"/>
                    </a:lnTo>
                    <a:lnTo>
                      <a:pt x="1730114" y="113934"/>
                    </a:lnTo>
                    <a:close/>
                    <a:moveTo>
                      <a:pt x="2755827" y="104620"/>
                    </a:moveTo>
                    <a:lnTo>
                      <a:pt x="2761105" y="108966"/>
                    </a:lnTo>
                    <a:lnTo>
                      <a:pt x="2765140" y="112071"/>
                    </a:lnTo>
                    <a:lnTo>
                      <a:pt x="2770418" y="112071"/>
                    </a:lnTo>
                    <a:lnTo>
                      <a:pt x="2775696" y="112071"/>
                    </a:lnTo>
                    <a:lnTo>
                      <a:pt x="2785009" y="114244"/>
                    </a:lnTo>
                    <a:lnTo>
                      <a:pt x="2782836" y="118590"/>
                    </a:lnTo>
                    <a:lnTo>
                      <a:pt x="2782836" y="119522"/>
                    </a:lnTo>
                    <a:lnTo>
                      <a:pt x="2782836" y="121695"/>
                    </a:lnTo>
                    <a:lnTo>
                      <a:pt x="2781905" y="123868"/>
                    </a:lnTo>
                    <a:lnTo>
                      <a:pt x="2781905" y="126041"/>
                    </a:lnTo>
                    <a:lnTo>
                      <a:pt x="2768245" y="133492"/>
                    </a:lnTo>
                    <a:lnTo>
                      <a:pt x="2750550" y="136596"/>
                    </a:lnTo>
                    <a:lnTo>
                      <a:pt x="2731613" y="138769"/>
                    </a:lnTo>
                    <a:lnTo>
                      <a:pt x="2730681" y="134423"/>
                    </a:lnTo>
                    <a:lnTo>
                      <a:pt x="2730681" y="131319"/>
                    </a:lnTo>
                    <a:lnTo>
                      <a:pt x="2728508" y="126972"/>
                    </a:lnTo>
                    <a:lnTo>
                      <a:pt x="2728508" y="121695"/>
                    </a:lnTo>
                    <a:lnTo>
                      <a:pt x="2733786" y="118590"/>
                    </a:lnTo>
                    <a:lnTo>
                      <a:pt x="2737821" y="114244"/>
                    </a:lnTo>
                    <a:lnTo>
                      <a:pt x="2740926" y="112071"/>
                    </a:lnTo>
                    <a:lnTo>
                      <a:pt x="2744961" y="108966"/>
                    </a:lnTo>
                    <a:lnTo>
                      <a:pt x="2748066" y="106793"/>
                    </a:lnTo>
                    <a:lnTo>
                      <a:pt x="2755827" y="104620"/>
                    </a:lnTo>
                    <a:lnTo>
                      <a:pt x="2755827" y="104620"/>
                    </a:lnTo>
                    <a:lnTo>
                      <a:pt x="2755827" y="104620"/>
                    </a:lnTo>
                    <a:close/>
                    <a:moveTo>
                      <a:pt x="2195472" y="104620"/>
                    </a:moveTo>
                    <a:lnTo>
                      <a:pt x="2210063" y="106793"/>
                    </a:lnTo>
                    <a:lnTo>
                      <a:pt x="2220619" y="112071"/>
                    </a:lnTo>
                    <a:lnTo>
                      <a:pt x="2231174" y="118280"/>
                    </a:lnTo>
                    <a:lnTo>
                      <a:pt x="2228069" y="121384"/>
                    </a:lnTo>
                    <a:lnTo>
                      <a:pt x="2225896" y="126662"/>
                    </a:lnTo>
                    <a:lnTo>
                      <a:pt x="2222792" y="128835"/>
                    </a:lnTo>
                    <a:lnTo>
                      <a:pt x="2217514" y="131008"/>
                    </a:lnTo>
                    <a:lnTo>
                      <a:pt x="2211305" y="133181"/>
                    </a:lnTo>
                    <a:lnTo>
                      <a:pt x="2203855" y="133181"/>
                    </a:lnTo>
                    <a:lnTo>
                      <a:pt x="2198577" y="136286"/>
                    </a:lnTo>
                    <a:lnTo>
                      <a:pt x="2193300" y="136286"/>
                    </a:lnTo>
                    <a:lnTo>
                      <a:pt x="2188022" y="138459"/>
                    </a:lnTo>
                    <a:lnTo>
                      <a:pt x="2180571" y="138459"/>
                    </a:lnTo>
                    <a:lnTo>
                      <a:pt x="2180571" y="126972"/>
                    </a:lnTo>
                    <a:lnTo>
                      <a:pt x="2181502" y="119522"/>
                    </a:lnTo>
                    <a:lnTo>
                      <a:pt x="2188953" y="114244"/>
                    </a:lnTo>
                    <a:lnTo>
                      <a:pt x="2195472" y="104620"/>
                    </a:lnTo>
                    <a:lnTo>
                      <a:pt x="2195472" y="104620"/>
                    </a:lnTo>
                    <a:lnTo>
                      <a:pt x="2195472" y="104620"/>
                    </a:lnTo>
                    <a:close/>
                    <a:moveTo>
                      <a:pt x="798156" y="104620"/>
                    </a:moveTo>
                    <a:lnTo>
                      <a:pt x="812747" y="104620"/>
                    </a:lnTo>
                    <a:lnTo>
                      <a:pt x="815852" y="114244"/>
                    </a:lnTo>
                    <a:lnTo>
                      <a:pt x="819887" y="119522"/>
                    </a:lnTo>
                    <a:lnTo>
                      <a:pt x="822992" y="126972"/>
                    </a:lnTo>
                    <a:lnTo>
                      <a:pt x="825165" y="138459"/>
                    </a:lnTo>
                    <a:lnTo>
                      <a:pt x="822060" y="138459"/>
                    </a:lnTo>
                    <a:lnTo>
                      <a:pt x="810574" y="131008"/>
                    </a:lnTo>
                    <a:lnTo>
                      <a:pt x="803123" y="123557"/>
                    </a:lnTo>
                    <a:lnTo>
                      <a:pt x="797846" y="116107"/>
                    </a:lnTo>
                    <a:lnTo>
                      <a:pt x="797846" y="104620"/>
                    </a:lnTo>
                    <a:lnTo>
                      <a:pt x="798156" y="104620"/>
                    </a:lnTo>
                    <a:lnTo>
                      <a:pt x="798156" y="104620"/>
                    </a:lnTo>
                    <a:close/>
                    <a:moveTo>
                      <a:pt x="2852997" y="81337"/>
                    </a:moveTo>
                    <a:lnTo>
                      <a:pt x="2856101" y="81337"/>
                    </a:lnTo>
                    <a:lnTo>
                      <a:pt x="2860137" y="83510"/>
                    </a:lnTo>
                    <a:lnTo>
                      <a:pt x="2861068" y="83510"/>
                    </a:lnTo>
                    <a:lnTo>
                      <a:pt x="2863241" y="83510"/>
                    </a:lnTo>
                    <a:lnTo>
                      <a:pt x="2865415" y="84441"/>
                    </a:lnTo>
                    <a:lnTo>
                      <a:pt x="2861379" y="88788"/>
                    </a:lnTo>
                    <a:lnTo>
                      <a:pt x="2858274" y="91892"/>
                    </a:lnTo>
                    <a:lnTo>
                      <a:pt x="2856101" y="97170"/>
                    </a:lnTo>
                    <a:lnTo>
                      <a:pt x="2853928" y="101516"/>
                    </a:lnTo>
                    <a:lnTo>
                      <a:pt x="2852997" y="108966"/>
                    </a:lnTo>
                    <a:lnTo>
                      <a:pt x="2856101" y="108966"/>
                    </a:lnTo>
                    <a:lnTo>
                      <a:pt x="2860137" y="103689"/>
                    </a:lnTo>
                    <a:lnTo>
                      <a:pt x="2863241" y="99343"/>
                    </a:lnTo>
                    <a:lnTo>
                      <a:pt x="2867277" y="96238"/>
                    </a:lnTo>
                    <a:lnTo>
                      <a:pt x="2872555" y="94065"/>
                    </a:lnTo>
                    <a:lnTo>
                      <a:pt x="2883110" y="104620"/>
                    </a:lnTo>
                    <a:lnTo>
                      <a:pt x="2896770" y="114244"/>
                    </a:lnTo>
                    <a:lnTo>
                      <a:pt x="2905151" y="121695"/>
                    </a:lnTo>
                    <a:lnTo>
                      <a:pt x="2905151" y="145910"/>
                    </a:lnTo>
                    <a:lnTo>
                      <a:pt x="2911360" y="151187"/>
                    </a:lnTo>
                    <a:lnTo>
                      <a:pt x="2916638" y="155533"/>
                    </a:lnTo>
                    <a:lnTo>
                      <a:pt x="2921916" y="156465"/>
                    </a:lnTo>
                    <a:lnTo>
                      <a:pt x="2925952" y="163915"/>
                    </a:lnTo>
                    <a:lnTo>
                      <a:pt x="2929056" y="178817"/>
                    </a:lnTo>
                    <a:lnTo>
                      <a:pt x="2921605" y="188441"/>
                    </a:lnTo>
                    <a:lnTo>
                      <a:pt x="2918501" y="198064"/>
                    </a:lnTo>
                    <a:lnTo>
                      <a:pt x="2911050" y="203342"/>
                    </a:lnTo>
                    <a:lnTo>
                      <a:pt x="2901737" y="205515"/>
                    </a:lnTo>
                    <a:lnTo>
                      <a:pt x="2884972" y="206446"/>
                    </a:lnTo>
                    <a:lnTo>
                      <a:pt x="2872555" y="195891"/>
                    </a:lnTo>
                    <a:lnTo>
                      <a:pt x="2853618" y="186267"/>
                    </a:lnTo>
                    <a:lnTo>
                      <a:pt x="2833749" y="180990"/>
                    </a:lnTo>
                    <a:lnTo>
                      <a:pt x="2813881" y="173539"/>
                    </a:lnTo>
                    <a:lnTo>
                      <a:pt x="2796185" y="166089"/>
                    </a:lnTo>
                    <a:lnTo>
                      <a:pt x="2784699" y="155533"/>
                    </a:lnTo>
                    <a:lnTo>
                      <a:pt x="2792149" y="151187"/>
                    </a:lnTo>
                    <a:lnTo>
                      <a:pt x="2797427" y="148083"/>
                    </a:lnTo>
                    <a:lnTo>
                      <a:pt x="2801463" y="143736"/>
                    </a:lnTo>
                    <a:lnTo>
                      <a:pt x="2803636" y="138459"/>
                    </a:lnTo>
                    <a:lnTo>
                      <a:pt x="2804567" y="128835"/>
                    </a:lnTo>
                    <a:lnTo>
                      <a:pt x="2803636" y="125731"/>
                    </a:lnTo>
                    <a:lnTo>
                      <a:pt x="2801463" y="119522"/>
                    </a:lnTo>
                    <a:lnTo>
                      <a:pt x="2801463" y="111760"/>
                    </a:lnTo>
                    <a:lnTo>
                      <a:pt x="2801463" y="104310"/>
                    </a:lnTo>
                    <a:lnTo>
                      <a:pt x="2801463" y="103378"/>
                    </a:lnTo>
                    <a:lnTo>
                      <a:pt x="2803636" y="103378"/>
                    </a:lnTo>
                    <a:lnTo>
                      <a:pt x="2803636" y="103378"/>
                    </a:lnTo>
                    <a:lnTo>
                      <a:pt x="2803636" y="103378"/>
                    </a:lnTo>
                    <a:lnTo>
                      <a:pt x="2803636" y="103378"/>
                    </a:lnTo>
                    <a:lnTo>
                      <a:pt x="2804567" y="101205"/>
                    </a:lnTo>
                    <a:lnTo>
                      <a:pt x="2821331" y="96859"/>
                    </a:lnTo>
                    <a:lnTo>
                      <a:pt x="2839027" y="88477"/>
                    </a:lnTo>
                    <a:lnTo>
                      <a:pt x="2852997" y="81337"/>
                    </a:lnTo>
                    <a:lnTo>
                      <a:pt x="2852997" y="81337"/>
                    </a:lnTo>
                    <a:lnTo>
                      <a:pt x="2852997" y="81337"/>
                    </a:lnTo>
                    <a:close/>
                    <a:moveTo>
                      <a:pt x="2621404" y="76991"/>
                    </a:moveTo>
                    <a:lnTo>
                      <a:pt x="2631959" y="76991"/>
                    </a:lnTo>
                    <a:lnTo>
                      <a:pt x="2646550" y="91892"/>
                    </a:lnTo>
                    <a:lnTo>
                      <a:pt x="2665487" y="104620"/>
                    </a:lnTo>
                    <a:lnTo>
                      <a:pt x="2665487" y="108656"/>
                    </a:lnTo>
                    <a:lnTo>
                      <a:pt x="2661451" y="108656"/>
                    </a:lnTo>
                    <a:lnTo>
                      <a:pt x="2661451" y="113934"/>
                    </a:lnTo>
                    <a:lnTo>
                      <a:pt x="2643756" y="104310"/>
                    </a:lnTo>
                    <a:lnTo>
                      <a:pt x="2631338" y="91582"/>
                    </a:lnTo>
                    <a:lnTo>
                      <a:pt x="2621404" y="76991"/>
                    </a:lnTo>
                    <a:lnTo>
                      <a:pt x="2621404" y="76991"/>
                    </a:lnTo>
                    <a:lnTo>
                      <a:pt x="2621404" y="76991"/>
                    </a:lnTo>
                    <a:close/>
                    <a:moveTo>
                      <a:pt x="2255078" y="71713"/>
                    </a:moveTo>
                    <a:lnTo>
                      <a:pt x="2269669" y="76059"/>
                    </a:lnTo>
                    <a:lnTo>
                      <a:pt x="2281155" y="79164"/>
                    </a:lnTo>
                    <a:lnTo>
                      <a:pt x="2291711" y="84441"/>
                    </a:lnTo>
                    <a:lnTo>
                      <a:pt x="2291711" y="94065"/>
                    </a:lnTo>
                    <a:lnTo>
                      <a:pt x="2282397" y="96238"/>
                    </a:lnTo>
                    <a:lnTo>
                      <a:pt x="2274015" y="99343"/>
                    </a:lnTo>
                    <a:lnTo>
                      <a:pt x="2260356" y="101516"/>
                    </a:lnTo>
                    <a:lnTo>
                      <a:pt x="2255078" y="103689"/>
                    </a:lnTo>
                    <a:lnTo>
                      <a:pt x="2251974" y="104620"/>
                    </a:lnTo>
                    <a:lnTo>
                      <a:pt x="2245765" y="104620"/>
                    </a:lnTo>
                    <a:lnTo>
                      <a:pt x="2240487" y="104620"/>
                    </a:lnTo>
                    <a:lnTo>
                      <a:pt x="2240487" y="94065"/>
                    </a:lnTo>
                    <a:lnTo>
                      <a:pt x="2244523" y="88788"/>
                    </a:lnTo>
                    <a:lnTo>
                      <a:pt x="2249800" y="81337"/>
                    </a:lnTo>
                    <a:lnTo>
                      <a:pt x="2255078" y="71713"/>
                    </a:lnTo>
                    <a:lnTo>
                      <a:pt x="2255078" y="71713"/>
                    </a:lnTo>
                    <a:lnTo>
                      <a:pt x="2255078" y="71713"/>
                    </a:lnTo>
                    <a:close/>
                    <a:moveTo>
                      <a:pt x="1810520" y="61158"/>
                    </a:moveTo>
                    <a:lnTo>
                      <a:pt x="1810520" y="81337"/>
                    </a:lnTo>
                    <a:lnTo>
                      <a:pt x="1817970" y="81337"/>
                    </a:lnTo>
                    <a:lnTo>
                      <a:pt x="1822006" y="79164"/>
                    </a:lnTo>
                    <a:lnTo>
                      <a:pt x="1825111" y="79164"/>
                    </a:lnTo>
                    <a:lnTo>
                      <a:pt x="1829146" y="79164"/>
                    </a:lnTo>
                    <a:lnTo>
                      <a:pt x="1830078" y="79164"/>
                    </a:lnTo>
                    <a:lnTo>
                      <a:pt x="1834114" y="81337"/>
                    </a:lnTo>
                    <a:lnTo>
                      <a:pt x="1839391" y="84441"/>
                    </a:lnTo>
                    <a:lnTo>
                      <a:pt x="1839391" y="94065"/>
                    </a:lnTo>
                    <a:lnTo>
                      <a:pt x="1843427" y="96238"/>
                    </a:lnTo>
                    <a:lnTo>
                      <a:pt x="1848705" y="96238"/>
                    </a:lnTo>
                    <a:lnTo>
                      <a:pt x="1851809" y="94065"/>
                    </a:lnTo>
                    <a:lnTo>
                      <a:pt x="1858018" y="94065"/>
                    </a:lnTo>
                    <a:lnTo>
                      <a:pt x="1858949" y="91892"/>
                    </a:lnTo>
                    <a:lnTo>
                      <a:pt x="1862985" y="94065"/>
                    </a:lnTo>
                    <a:lnTo>
                      <a:pt x="1866090" y="97170"/>
                    </a:lnTo>
                    <a:lnTo>
                      <a:pt x="1870125" y="103378"/>
                    </a:lnTo>
                    <a:lnTo>
                      <a:pt x="1873230" y="108656"/>
                    </a:lnTo>
                    <a:lnTo>
                      <a:pt x="1867952" y="121384"/>
                    </a:lnTo>
                    <a:lnTo>
                      <a:pt x="1862675" y="134113"/>
                    </a:lnTo>
                    <a:lnTo>
                      <a:pt x="1858639" y="149014"/>
                    </a:lnTo>
                    <a:lnTo>
                      <a:pt x="1846221" y="149014"/>
                    </a:lnTo>
                    <a:lnTo>
                      <a:pt x="1836908" y="153360"/>
                    </a:lnTo>
                    <a:lnTo>
                      <a:pt x="1828526" y="158638"/>
                    </a:lnTo>
                    <a:lnTo>
                      <a:pt x="1813935" y="162984"/>
                    </a:lnTo>
                    <a:lnTo>
                      <a:pt x="1804621" y="155533"/>
                    </a:lnTo>
                    <a:lnTo>
                      <a:pt x="1792203" y="151187"/>
                    </a:lnTo>
                    <a:lnTo>
                      <a:pt x="1779786" y="145910"/>
                    </a:lnTo>
                    <a:lnTo>
                      <a:pt x="1777613" y="141563"/>
                    </a:lnTo>
                    <a:lnTo>
                      <a:pt x="1777613" y="138459"/>
                    </a:lnTo>
                    <a:lnTo>
                      <a:pt x="1775439" y="134113"/>
                    </a:lnTo>
                    <a:lnTo>
                      <a:pt x="1773266" y="128835"/>
                    </a:lnTo>
                    <a:lnTo>
                      <a:pt x="1767989" y="123557"/>
                    </a:lnTo>
                    <a:lnTo>
                      <a:pt x="1762711" y="118280"/>
                    </a:lnTo>
                    <a:lnTo>
                      <a:pt x="1758675" y="113934"/>
                    </a:lnTo>
                    <a:lnTo>
                      <a:pt x="1755571" y="106483"/>
                    </a:lnTo>
                    <a:lnTo>
                      <a:pt x="1753398" y="93755"/>
                    </a:lnTo>
                    <a:lnTo>
                      <a:pt x="1760848" y="84131"/>
                    </a:lnTo>
                    <a:lnTo>
                      <a:pt x="1766126" y="76680"/>
                    </a:lnTo>
                    <a:lnTo>
                      <a:pt x="1773577" y="76680"/>
                    </a:lnTo>
                    <a:lnTo>
                      <a:pt x="1779786" y="78853"/>
                    </a:lnTo>
                    <a:lnTo>
                      <a:pt x="1787236" y="81026"/>
                    </a:lnTo>
                    <a:lnTo>
                      <a:pt x="1794687" y="81026"/>
                    </a:lnTo>
                    <a:lnTo>
                      <a:pt x="1794687" y="68298"/>
                    </a:lnTo>
                    <a:lnTo>
                      <a:pt x="1797791" y="66125"/>
                    </a:lnTo>
                    <a:lnTo>
                      <a:pt x="1801827" y="63952"/>
                    </a:lnTo>
                    <a:lnTo>
                      <a:pt x="1802759" y="63952"/>
                    </a:lnTo>
                    <a:lnTo>
                      <a:pt x="1806794" y="61779"/>
                    </a:lnTo>
                    <a:lnTo>
                      <a:pt x="1810520" y="61158"/>
                    </a:lnTo>
                    <a:lnTo>
                      <a:pt x="1810520" y="61158"/>
                    </a:lnTo>
                    <a:lnTo>
                      <a:pt x="1810520" y="61158"/>
                    </a:lnTo>
                    <a:close/>
                    <a:moveTo>
                      <a:pt x="2281155" y="47498"/>
                    </a:moveTo>
                    <a:lnTo>
                      <a:pt x="2295747" y="47498"/>
                    </a:lnTo>
                    <a:lnTo>
                      <a:pt x="2304129" y="57122"/>
                    </a:lnTo>
                    <a:lnTo>
                      <a:pt x="2313442" y="62400"/>
                    </a:lnTo>
                    <a:lnTo>
                      <a:pt x="2320893" y="69850"/>
                    </a:lnTo>
                    <a:lnTo>
                      <a:pt x="2328343" y="81337"/>
                    </a:lnTo>
                    <a:lnTo>
                      <a:pt x="2311579" y="81337"/>
                    </a:lnTo>
                    <a:lnTo>
                      <a:pt x="2301024" y="69850"/>
                    </a:lnTo>
                    <a:lnTo>
                      <a:pt x="2289538" y="61468"/>
                    </a:lnTo>
                    <a:lnTo>
                      <a:pt x="2281155" y="47498"/>
                    </a:lnTo>
                    <a:lnTo>
                      <a:pt x="2281155" y="47498"/>
                    </a:lnTo>
                    <a:lnTo>
                      <a:pt x="2281155" y="47498"/>
                    </a:lnTo>
                    <a:close/>
                    <a:moveTo>
                      <a:pt x="439281" y="47498"/>
                    </a:moveTo>
                    <a:lnTo>
                      <a:pt x="451699" y="47498"/>
                    </a:lnTo>
                    <a:lnTo>
                      <a:pt x="456976" y="51844"/>
                    </a:lnTo>
                    <a:lnTo>
                      <a:pt x="461012" y="54949"/>
                    </a:lnTo>
                    <a:lnTo>
                      <a:pt x="463185" y="59295"/>
                    </a:lnTo>
                    <a:lnTo>
                      <a:pt x="466290" y="64573"/>
                    </a:lnTo>
                    <a:lnTo>
                      <a:pt x="468463" y="68919"/>
                    </a:lnTo>
                    <a:lnTo>
                      <a:pt x="477776" y="59295"/>
                    </a:lnTo>
                    <a:lnTo>
                      <a:pt x="488331" y="54949"/>
                    </a:lnTo>
                    <a:lnTo>
                      <a:pt x="505095" y="57122"/>
                    </a:lnTo>
                    <a:lnTo>
                      <a:pt x="505095" y="72023"/>
                    </a:lnTo>
                    <a:lnTo>
                      <a:pt x="528068" y="74197"/>
                    </a:lnTo>
                    <a:lnTo>
                      <a:pt x="548868" y="77301"/>
                    </a:lnTo>
                    <a:lnTo>
                      <a:pt x="566564" y="81647"/>
                    </a:lnTo>
                    <a:lnTo>
                      <a:pt x="586432" y="83820"/>
                    </a:lnTo>
                    <a:lnTo>
                      <a:pt x="608474" y="81647"/>
                    </a:lnTo>
                    <a:lnTo>
                      <a:pt x="608474" y="94376"/>
                    </a:lnTo>
                    <a:lnTo>
                      <a:pt x="612510" y="94376"/>
                    </a:lnTo>
                    <a:lnTo>
                      <a:pt x="615614" y="94376"/>
                    </a:lnTo>
                    <a:lnTo>
                      <a:pt x="617787" y="94376"/>
                    </a:lnTo>
                    <a:lnTo>
                      <a:pt x="619960" y="96549"/>
                    </a:lnTo>
                    <a:lnTo>
                      <a:pt x="622133" y="97480"/>
                    </a:lnTo>
                    <a:lnTo>
                      <a:pt x="618098" y="97480"/>
                    </a:lnTo>
                    <a:lnTo>
                      <a:pt x="601023" y="108656"/>
                    </a:lnTo>
                    <a:lnTo>
                      <a:pt x="581155" y="121384"/>
                    </a:lnTo>
                    <a:lnTo>
                      <a:pt x="557250" y="132871"/>
                    </a:lnTo>
                    <a:lnTo>
                      <a:pt x="535209" y="145599"/>
                    </a:lnTo>
                    <a:lnTo>
                      <a:pt x="519686" y="156154"/>
                    </a:lnTo>
                    <a:lnTo>
                      <a:pt x="508200" y="165778"/>
                    </a:lnTo>
                    <a:lnTo>
                      <a:pt x="524964" y="165778"/>
                    </a:lnTo>
                    <a:lnTo>
                      <a:pt x="530241" y="162674"/>
                    </a:lnTo>
                    <a:lnTo>
                      <a:pt x="535519" y="160500"/>
                    </a:lnTo>
                    <a:lnTo>
                      <a:pt x="541728" y="158327"/>
                    </a:lnTo>
                    <a:lnTo>
                      <a:pt x="549179" y="158327"/>
                    </a:lnTo>
                    <a:lnTo>
                      <a:pt x="549179" y="162674"/>
                    </a:lnTo>
                    <a:lnTo>
                      <a:pt x="527137" y="178506"/>
                    </a:lnTo>
                    <a:lnTo>
                      <a:pt x="508200" y="195270"/>
                    </a:lnTo>
                    <a:lnTo>
                      <a:pt x="492677" y="212034"/>
                    </a:lnTo>
                    <a:lnTo>
                      <a:pt x="473740" y="226936"/>
                    </a:lnTo>
                    <a:lnTo>
                      <a:pt x="453872" y="239664"/>
                    </a:lnTo>
                    <a:lnTo>
                      <a:pt x="427794" y="247115"/>
                    </a:lnTo>
                    <a:lnTo>
                      <a:pt x="427794" y="259843"/>
                    </a:lnTo>
                    <a:lnTo>
                      <a:pt x="415377" y="262016"/>
                    </a:lnTo>
                    <a:lnTo>
                      <a:pt x="400786" y="267294"/>
                    </a:lnTo>
                    <a:lnTo>
                      <a:pt x="392403" y="274745"/>
                    </a:lnTo>
                    <a:lnTo>
                      <a:pt x="397681" y="279091"/>
                    </a:lnTo>
                    <a:lnTo>
                      <a:pt x="400786" y="282195"/>
                    </a:lnTo>
                    <a:lnTo>
                      <a:pt x="402959" y="284368"/>
                    </a:lnTo>
                    <a:lnTo>
                      <a:pt x="402959" y="287473"/>
                    </a:lnTo>
                    <a:lnTo>
                      <a:pt x="402959" y="291819"/>
                    </a:lnTo>
                    <a:lnTo>
                      <a:pt x="400786" y="297097"/>
                    </a:lnTo>
                    <a:lnTo>
                      <a:pt x="400786" y="304547"/>
                    </a:lnTo>
                    <a:lnTo>
                      <a:pt x="361048" y="307652"/>
                    </a:lnTo>
                    <a:lnTo>
                      <a:pt x="361048" y="311998"/>
                    </a:lnTo>
                    <a:lnTo>
                      <a:pt x="366326" y="314171"/>
                    </a:lnTo>
                    <a:lnTo>
                      <a:pt x="368499" y="314171"/>
                    </a:lnTo>
                    <a:lnTo>
                      <a:pt x="371604" y="314171"/>
                    </a:lnTo>
                    <a:lnTo>
                      <a:pt x="371604" y="314171"/>
                    </a:lnTo>
                    <a:lnTo>
                      <a:pt x="373777" y="315103"/>
                    </a:lnTo>
                    <a:lnTo>
                      <a:pt x="373777" y="317276"/>
                    </a:lnTo>
                    <a:lnTo>
                      <a:pt x="377813" y="321622"/>
                    </a:lnTo>
                    <a:lnTo>
                      <a:pt x="371604" y="321622"/>
                    </a:lnTo>
                    <a:lnTo>
                      <a:pt x="363222" y="324726"/>
                    </a:lnTo>
                    <a:lnTo>
                      <a:pt x="351735" y="329073"/>
                    </a:lnTo>
                    <a:lnTo>
                      <a:pt x="341180" y="332177"/>
                    </a:lnTo>
                    <a:lnTo>
                      <a:pt x="344284" y="334350"/>
                    </a:lnTo>
                    <a:lnTo>
                      <a:pt x="346458" y="334350"/>
                    </a:lnTo>
                    <a:lnTo>
                      <a:pt x="348631" y="334350"/>
                    </a:lnTo>
                    <a:lnTo>
                      <a:pt x="349562" y="336523"/>
                    </a:lnTo>
                    <a:lnTo>
                      <a:pt x="351735" y="336523"/>
                    </a:lnTo>
                    <a:lnTo>
                      <a:pt x="349562" y="339628"/>
                    </a:lnTo>
                    <a:lnTo>
                      <a:pt x="348631" y="343974"/>
                    </a:lnTo>
                    <a:lnTo>
                      <a:pt x="346458" y="344905"/>
                    </a:lnTo>
                    <a:lnTo>
                      <a:pt x="348631" y="347078"/>
                    </a:lnTo>
                    <a:lnTo>
                      <a:pt x="348631" y="349252"/>
                    </a:lnTo>
                    <a:lnTo>
                      <a:pt x="349562" y="352356"/>
                    </a:lnTo>
                    <a:lnTo>
                      <a:pt x="351735" y="356702"/>
                    </a:lnTo>
                    <a:lnTo>
                      <a:pt x="344284" y="358875"/>
                    </a:lnTo>
                    <a:lnTo>
                      <a:pt x="339007" y="358875"/>
                    </a:lnTo>
                    <a:lnTo>
                      <a:pt x="333729" y="358875"/>
                    </a:lnTo>
                    <a:lnTo>
                      <a:pt x="327520" y="361980"/>
                    </a:lnTo>
                    <a:lnTo>
                      <a:pt x="346458" y="361980"/>
                    </a:lnTo>
                    <a:lnTo>
                      <a:pt x="361048" y="366326"/>
                    </a:lnTo>
                    <a:lnTo>
                      <a:pt x="361048" y="373777"/>
                    </a:lnTo>
                    <a:lnTo>
                      <a:pt x="337144" y="373777"/>
                    </a:lnTo>
                    <a:lnTo>
                      <a:pt x="334971" y="379054"/>
                    </a:lnTo>
                    <a:lnTo>
                      <a:pt x="334971" y="381227"/>
                    </a:lnTo>
                    <a:lnTo>
                      <a:pt x="334971" y="382159"/>
                    </a:lnTo>
                    <a:lnTo>
                      <a:pt x="334040" y="384332"/>
                    </a:lnTo>
                    <a:lnTo>
                      <a:pt x="331867" y="386505"/>
                    </a:lnTo>
                    <a:lnTo>
                      <a:pt x="322553" y="389609"/>
                    </a:lnTo>
                    <a:lnTo>
                      <a:pt x="310135" y="389609"/>
                    </a:lnTo>
                    <a:lnTo>
                      <a:pt x="297717" y="389609"/>
                    </a:lnTo>
                    <a:lnTo>
                      <a:pt x="285300" y="382159"/>
                    </a:lnTo>
                    <a:lnTo>
                      <a:pt x="268536" y="382159"/>
                    </a:lnTo>
                    <a:lnTo>
                      <a:pt x="251772" y="384332"/>
                    </a:lnTo>
                    <a:lnTo>
                      <a:pt x="234076" y="386505"/>
                    </a:lnTo>
                    <a:lnTo>
                      <a:pt x="217312" y="384332"/>
                    </a:lnTo>
                    <a:lnTo>
                      <a:pt x="200548" y="379054"/>
                    </a:lnTo>
                    <a:lnTo>
                      <a:pt x="199617" y="376881"/>
                    </a:lnTo>
                    <a:lnTo>
                      <a:pt x="199617" y="374708"/>
                    </a:lnTo>
                    <a:lnTo>
                      <a:pt x="197444" y="374708"/>
                    </a:lnTo>
                    <a:lnTo>
                      <a:pt x="197444" y="372535"/>
                    </a:lnTo>
                    <a:lnTo>
                      <a:pt x="197444" y="368189"/>
                    </a:lnTo>
                    <a:lnTo>
                      <a:pt x="200548" y="368189"/>
                    </a:lnTo>
                    <a:lnTo>
                      <a:pt x="202721" y="365084"/>
                    </a:lnTo>
                    <a:lnTo>
                      <a:pt x="206757" y="360738"/>
                    </a:lnTo>
                    <a:lnTo>
                      <a:pt x="207688" y="358565"/>
                    </a:lnTo>
                    <a:lnTo>
                      <a:pt x="211724" y="357634"/>
                    </a:lnTo>
                    <a:lnTo>
                      <a:pt x="213897" y="353287"/>
                    </a:lnTo>
                    <a:lnTo>
                      <a:pt x="217002" y="348010"/>
                    </a:lnTo>
                    <a:lnTo>
                      <a:pt x="209551" y="345837"/>
                    </a:lnTo>
                    <a:lnTo>
                      <a:pt x="204273" y="342732"/>
                    </a:lnTo>
                    <a:lnTo>
                      <a:pt x="200238" y="336523"/>
                    </a:lnTo>
                    <a:lnTo>
                      <a:pt x="199306" y="331246"/>
                    </a:lnTo>
                    <a:lnTo>
                      <a:pt x="197133" y="323795"/>
                    </a:lnTo>
                    <a:lnTo>
                      <a:pt x="204584" y="323795"/>
                    </a:lnTo>
                    <a:lnTo>
                      <a:pt x="217002" y="320691"/>
                    </a:lnTo>
                    <a:lnTo>
                      <a:pt x="231593" y="323795"/>
                    </a:lnTo>
                    <a:lnTo>
                      <a:pt x="244010" y="329073"/>
                    </a:lnTo>
                    <a:lnTo>
                      <a:pt x="256428" y="335281"/>
                    </a:lnTo>
                    <a:lnTo>
                      <a:pt x="256428" y="327831"/>
                    </a:lnTo>
                    <a:lnTo>
                      <a:pt x="244010" y="321622"/>
                    </a:lnTo>
                    <a:lnTo>
                      <a:pt x="233455" y="316344"/>
                    </a:lnTo>
                    <a:lnTo>
                      <a:pt x="224142" y="306720"/>
                    </a:lnTo>
                    <a:lnTo>
                      <a:pt x="227246" y="306720"/>
                    </a:lnTo>
                    <a:lnTo>
                      <a:pt x="236560" y="293061"/>
                    </a:lnTo>
                    <a:lnTo>
                      <a:pt x="248046" y="283437"/>
                    </a:lnTo>
                    <a:lnTo>
                      <a:pt x="262637" y="275986"/>
                    </a:lnTo>
                    <a:lnTo>
                      <a:pt x="280333" y="270709"/>
                    </a:lnTo>
                    <a:lnTo>
                      <a:pt x="280333" y="266983"/>
                    </a:lnTo>
                    <a:lnTo>
                      <a:pt x="263568" y="261706"/>
                    </a:lnTo>
                    <a:lnTo>
                      <a:pt x="251151" y="252082"/>
                    </a:lnTo>
                    <a:lnTo>
                      <a:pt x="240595" y="239354"/>
                    </a:lnTo>
                    <a:lnTo>
                      <a:pt x="231282" y="226625"/>
                    </a:lnTo>
                    <a:lnTo>
                      <a:pt x="236560" y="224452"/>
                    </a:lnTo>
                    <a:lnTo>
                      <a:pt x="240595" y="224452"/>
                    </a:lnTo>
                    <a:lnTo>
                      <a:pt x="245873" y="222279"/>
                    </a:lnTo>
                    <a:lnTo>
                      <a:pt x="251151" y="222279"/>
                    </a:lnTo>
                    <a:lnTo>
                      <a:pt x="258601" y="227557"/>
                    </a:lnTo>
                    <a:lnTo>
                      <a:pt x="263879" y="233766"/>
                    </a:lnTo>
                    <a:lnTo>
                      <a:pt x="271330" y="239043"/>
                    </a:lnTo>
                    <a:lnTo>
                      <a:pt x="271330" y="234697"/>
                    </a:lnTo>
                    <a:lnTo>
                      <a:pt x="270398" y="231593"/>
                    </a:lnTo>
                    <a:lnTo>
                      <a:pt x="268225" y="231593"/>
                    </a:lnTo>
                    <a:lnTo>
                      <a:pt x="268225" y="229419"/>
                    </a:lnTo>
                    <a:lnTo>
                      <a:pt x="266052" y="227246"/>
                    </a:lnTo>
                    <a:lnTo>
                      <a:pt x="266052" y="226315"/>
                    </a:lnTo>
                    <a:lnTo>
                      <a:pt x="263879" y="221969"/>
                    </a:lnTo>
                    <a:lnTo>
                      <a:pt x="267915" y="221969"/>
                    </a:lnTo>
                    <a:lnTo>
                      <a:pt x="267915" y="218864"/>
                    </a:lnTo>
                    <a:lnTo>
                      <a:pt x="284679" y="212655"/>
                    </a:lnTo>
                    <a:lnTo>
                      <a:pt x="300201" y="209551"/>
                    </a:lnTo>
                    <a:lnTo>
                      <a:pt x="316965" y="207378"/>
                    </a:lnTo>
                    <a:lnTo>
                      <a:pt x="336834" y="209551"/>
                    </a:lnTo>
                    <a:lnTo>
                      <a:pt x="327520" y="198064"/>
                    </a:lnTo>
                    <a:lnTo>
                      <a:pt x="339007" y="194960"/>
                    </a:lnTo>
                    <a:lnTo>
                      <a:pt x="351425" y="189682"/>
                    </a:lnTo>
                    <a:lnTo>
                      <a:pt x="363842" y="184405"/>
                    </a:lnTo>
                    <a:lnTo>
                      <a:pt x="371293" y="178196"/>
                    </a:lnTo>
                    <a:lnTo>
                      <a:pt x="377502" y="178196"/>
                    </a:lnTo>
                    <a:lnTo>
                      <a:pt x="377502" y="175091"/>
                    </a:lnTo>
                    <a:lnTo>
                      <a:pt x="368189" y="175091"/>
                    </a:lnTo>
                    <a:lnTo>
                      <a:pt x="364153" y="177265"/>
                    </a:lnTo>
                    <a:lnTo>
                      <a:pt x="361048" y="178196"/>
                    </a:lnTo>
                    <a:lnTo>
                      <a:pt x="358875" y="178196"/>
                    </a:lnTo>
                    <a:lnTo>
                      <a:pt x="356702" y="178196"/>
                    </a:lnTo>
                    <a:lnTo>
                      <a:pt x="355771" y="178196"/>
                    </a:lnTo>
                    <a:lnTo>
                      <a:pt x="353598" y="177265"/>
                    </a:lnTo>
                    <a:lnTo>
                      <a:pt x="351425" y="175091"/>
                    </a:lnTo>
                    <a:lnTo>
                      <a:pt x="348320" y="175091"/>
                    </a:lnTo>
                    <a:lnTo>
                      <a:pt x="344284" y="178196"/>
                    </a:lnTo>
                    <a:lnTo>
                      <a:pt x="339007" y="184405"/>
                    </a:lnTo>
                    <a:lnTo>
                      <a:pt x="333729" y="189682"/>
                    </a:lnTo>
                    <a:lnTo>
                      <a:pt x="329693" y="194960"/>
                    </a:lnTo>
                    <a:lnTo>
                      <a:pt x="324416" y="198064"/>
                    </a:lnTo>
                    <a:lnTo>
                      <a:pt x="304547" y="204273"/>
                    </a:lnTo>
                    <a:lnTo>
                      <a:pt x="285610" y="204273"/>
                    </a:lnTo>
                    <a:lnTo>
                      <a:pt x="267915" y="199927"/>
                    </a:lnTo>
                    <a:lnTo>
                      <a:pt x="251151" y="192476"/>
                    </a:lnTo>
                    <a:lnTo>
                      <a:pt x="248978" y="192476"/>
                    </a:lnTo>
                    <a:lnTo>
                      <a:pt x="245873" y="194650"/>
                    </a:lnTo>
                    <a:lnTo>
                      <a:pt x="240595" y="196823"/>
                    </a:lnTo>
                    <a:lnTo>
                      <a:pt x="236560" y="197754"/>
                    </a:lnTo>
                    <a:lnTo>
                      <a:pt x="233455" y="199927"/>
                    </a:lnTo>
                    <a:lnTo>
                      <a:pt x="227246" y="202100"/>
                    </a:lnTo>
                    <a:lnTo>
                      <a:pt x="224142" y="192476"/>
                    </a:lnTo>
                    <a:lnTo>
                      <a:pt x="227246" y="191545"/>
                    </a:lnTo>
                    <a:lnTo>
                      <a:pt x="227246" y="191545"/>
                    </a:lnTo>
                    <a:lnTo>
                      <a:pt x="229419" y="189372"/>
                    </a:lnTo>
                    <a:lnTo>
                      <a:pt x="231593" y="185026"/>
                    </a:lnTo>
                    <a:lnTo>
                      <a:pt x="221037" y="185026"/>
                    </a:lnTo>
                    <a:lnTo>
                      <a:pt x="217002" y="187199"/>
                    </a:lnTo>
                    <a:lnTo>
                      <a:pt x="211724" y="189372"/>
                    </a:lnTo>
                    <a:lnTo>
                      <a:pt x="206446" y="189372"/>
                    </a:lnTo>
                    <a:lnTo>
                      <a:pt x="200238" y="189372"/>
                    </a:lnTo>
                    <a:lnTo>
                      <a:pt x="197133" y="177885"/>
                    </a:lnTo>
                    <a:lnTo>
                      <a:pt x="200238" y="176954"/>
                    </a:lnTo>
                    <a:lnTo>
                      <a:pt x="202411" y="176954"/>
                    </a:lnTo>
                    <a:lnTo>
                      <a:pt x="204584" y="176954"/>
                    </a:lnTo>
                    <a:lnTo>
                      <a:pt x="206757" y="174781"/>
                    </a:lnTo>
                    <a:lnTo>
                      <a:pt x="207688" y="174781"/>
                    </a:lnTo>
                    <a:lnTo>
                      <a:pt x="184715" y="177885"/>
                    </a:lnTo>
                    <a:lnTo>
                      <a:pt x="182542" y="172608"/>
                    </a:lnTo>
                    <a:lnTo>
                      <a:pt x="178506" y="169503"/>
                    </a:lnTo>
                    <a:lnTo>
                      <a:pt x="177575" y="167330"/>
                    </a:lnTo>
                    <a:lnTo>
                      <a:pt x="175402" y="162984"/>
                    </a:lnTo>
                    <a:lnTo>
                      <a:pt x="171366" y="157706"/>
                    </a:lnTo>
                    <a:lnTo>
                      <a:pt x="177575" y="155533"/>
                    </a:lnTo>
                    <a:lnTo>
                      <a:pt x="180679" y="155533"/>
                    </a:lnTo>
                    <a:lnTo>
                      <a:pt x="182853" y="155533"/>
                    </a:lnTo>
                    <a:lnTo>
                      <a:pt x="185026" y="155533"/>
                    </a:lnTo>
                    <a:lnTo>
                      <a:pt x="185026" y="155223"/>
                    </a:lnTo>
                    <a:lnTo>
                      <a:pt x="185957" y="153050"/>
                    </a:lnTo>
                    <a:lnTo>
                      <a:pt x="188130" y="148704"/>
                    </a:lnTo>
                    <a:lnTo>
                      <a:pt x="180679" y="147772"/>
                    </a:lnTo>
                    <a:lnTo>
                      <a:pt x="173229" y="145599"/>
                    </a:lnTo>
                    <a:lnTo>
                      <a:pt x="170124" y="141253"/>
                    </a:lnTo>
                    <a:lnTo>
                      <a:pt x="163915" y="138148"/>
                    </a:lnTo>
                    <a:lnTo>
                      <a:pt x="167951" y="138148"/>
                    </a:lnTo>
                    <a:lnTo>
                      <a:pt x="167951" y="132871"/>
                    </a:lnTo>
                    <a:lnTo>
                      <a:pt x="185647" y="135975"/>
                    </a:lnTo>
                    <a:lnTo>
                      <a:pt x="194960" y="133802"/>
                    </a:lnTo>
                    <a:lnTo>
                      <a:pt x="202411" y="130698"/>
                    </a:lnTo>
                    <a:lnTo>
                      <a:pt x="206446" y="125420"/>
                    </a:lnTo>
                    <a:lnTo>
                      <a:pt x="211724" y="117969"/>
                    </a:lnTo>
                    <a:lnTo>
                      <a:pt x="221037" y="113623"/>
                    </a:lnTo>
                    <a:lnTo>
                      <a:pt x="231593" y="110519"/>
                    </a:lnTo>
                    <a:lnTo>
                      <a:pt x="239043" y="113623"/>
                    </a:lnTo>
                    <a:lnTo>
                      <a:pt x="248357" y="117969"/>
                    </a:lnTo>
                    <a:lnTo>
                      <a:pt x="255807" y="118901"/>
                    </a:lnTo>
                    <a:lnTo>
                      <a:pt x="264189" y="117969"/>
                    </a:lnTo>
                    <a:lnTo>
                      <a:pt x="261085" y="115796"/>
                    </a:lnTo>
                    <a:lnTo>
                      <a:pt x="257049" y="113623"/>
                    </a:lnTo>
                    <a:lnTo>
                      <a:pt x="256118" y="113623"/>
                    </a:lnTo>
                    <a:lnTo>
                      <a:pt x="256118" y="111760"/>
                    </a:lnTo>
                    <a:lnTo>
                      <a:pt x="253945" y="110829"/>
                    </a:lnTo>
                    <a:lnTo>
                      <a:pt x="253945" y="106483"/>
                    </a:lnTo>
                    <a:lnTo>
                      <a:pt x="251772" y="101205"/>
                    </a:lnTo>
                    <a:lnTo>
                      <a:pt x="257049" y="99032"/>
                    </a:lnTo>
                    <a:lnTo>
                      <a:pt x="261085" y="96859"/>
                    </a:lnTo>
                    <a:lnTo>
                      <a:pt x="264189" y="96859"/>
                    </a:lnTo>
                    <a:lnTo>
                      <a:pt x="266363" y="95928"/>
                    </a:lnTo>
                    <a:lnTo>
                      <a:pt x="270398" y="93755"/>
                    </a:lnTo>
                    <a:lnTo>
                      <a:pt x="277849" y="93755"/>
                    </a:lnTo>
                    <a:lnTo>
                      <a:pt x="280953" y="95928"/>
                    </a:lnTo>
                    <a:lnTo>
                      <a:pt x="284989" y="99032"/>
                    </a:lnTo>
                    <a:lnTo>
                      <a:pt x="288094" y="101205"/>
                    </a:lnTo>
                    <a:lnTo>
                      <a:pt x="288094" y="96859"/>
                    </a:lnTo>
                    <a:lnTo>
                      <a:pt x="285921" y="95928"/>
                    </a:lnTo>
                    <a:lnTo>
                      <a:pt x="285921" y="93755"/>
                    </a:lnTo>
                    <a:lnTo>
                      <a:pt x="285921" y="93755"/>
                    </a:lnTo>
                    <a:lnTo>
                      <a:pt x="285921" y="91582"/>
                    </a:lnTo>
                    <a:lnTo>
                      <a:pt x="284989" y="88477"/>
                    </a:lnTo>
                    <a:lnTo>
                      <a:pt x="290267" y="86304"/>
                    </a:lnTo>
                    <a:lnTo>
                      <a:pt x="293371" y="84131"/>
                    </a:lnTo>
                    <a:lnTo>
                      <a:pt x="299580" y="81026"/>
                    </a:lnTo>
                    <a:lnTo>
                      <a:pt x="302685" y="76680"/>
                    </a:lnTo>
                    <a:lnTo>
                      <a:pt x="304858" y="76680"/>
                    </a:lnTo>
                    <a:lnTo>
                      <a:pt x="312308" y="76680"/>
                    </a:lnTo>
                    <a:lnTo>
                      <a:pt x="317586" y="78853"/>
                    </a:lnTo>
                    <a:lnTo>
                      <a:pt x="321622" y="83199"/>
                    </a:lnTo>
                    <a:lnTo>
                      <a:pt x="327831" y="83199"/>
                    </a:lnTo>
                    <a:lnTo>
                      <a:pt x="337144" y="81026"/>
                    </a:lnTo>
                    <a:lnTo>
                      <a:pt x="341180" y="68298"/>
                    </a:lnTo>
                    <a:lnTo>
                      <a:pt x="346458" y="66125"/>
                    </a:lnTo>
                    <a:lnTo>
                      <a:pt x="351735" y="66125"/>
                    </a:lnTo>
                    <a:lnTo>
                      <a:pt x="357013" y="66125"/>
                    </a:lnTo>
                    <a:lnTo>
                      <a:pt x="361048" y="68298"/>
                    </a:lnTo>
                    <a:lnTo>
                      <a:pt x="364153" y="68298"/>
                    </a:lnTo>
                    <a:lnTo>
                      <a:pt x="371604" y="56812"/>
                    </a:lnTo>
                    <a:lnTo>
                      <a:pt x="383090" y="54638"/>
                    </a:lnTo>
                    <a:lnTo>
                      <a:pt x="390541" y="58985"/>
                    </a:lnTo>
                    <a:lnTo>
                      <a:pt x="397992" y="62089"/>
                    </a:lnTo>
                    <a:lnTo>
                      <a:pt x="405442" y="64262"/>
                    </a:lnTo>
                    <a:lnTo>
                      <a:pt x="414756" y="61158"/>
                    </a:lnTo>
                    <a:lnTo>
                      <a:pt x="427173" y="53707"/>
                    </a:lnTo>
                    <a:lnTo>
                      <a:pt x="439281" y="47498"/>
                    </a:lnTo>
                    <a:lnTo>
                      <a:pt x="439281" y="47498"/>
                    </a:lnTo>
                    <a:lnTo>
                      <a:pt x="439281" y="47498"/>
                    </a:lnTo>
                    <a:close/>
                    <a:moveTo>
                      <a:pt x="2195472" y="44394"/>
                    </a:moveTo>
                    <a:lnTo>
                      <a:pt x="2202923" y="46567"/>
                    </a:lnTo>
                    <a:lnTo>
                      <a:pt x="2210374" y="49671"/>
                    </a:lnTo>
                    <a:lnTo>
                      <a:pt x="2213478" y="54018"/>
                    </a:lnTo>
                    <a:lnTo>
                      <a:pt x="2218756" y="57122"/>
                    </a:lnTo>
                    <a:lnTo>
                      <a:pt x="2224965" y="61468"/>
                    </a:lnTo>
                    <a:lnTo>
                      <a:pt x="2220929" y="72023"/>
                    </a:lnTo>
                    <a:lnTo>
                      <a:pt x="2198888" y="84752"/>
                    </a:lnTo>
                    <a:lnTo>
                      <a:pt x="2182123" y="99653"/>
                    </a:lnTo>
                    <a:lnTo>
                      <a:pt x="2167532" y="118590"/>
                    </a:lnTo>
                    <a:lnTo>
                      <a:pt x="2164428" y="118590"/>
                    </a:lnTo>
                    <a:lnTo>
                      <a:pt x="2164428" y="114244"/>
                    </a:lnTo>
                    <a:lnTo>
                      <a:pt x="2159150" y="111140"/>
                    </a:lnTo>
                    <a:lnTo>
                      <a:pt x="2155115" y="106793"/>
                    </a:lnTo>
                    <a:lnTo>
                      <a:pt x="2152942" y="103689"/>
                    </a:lnTo>
                    <a:lnTo>
                      <a:pt x="2149837" y="99343"/>
                    </a:lnTo>
                    <a:lnTo>
                      <a:pt x="2147664" y="94065"/>
                    </a:lnTo>
                    <a:lnTo>
                      <a:pt x="2151700" y="86614"/>
                    </a:lnTo>
                    <a:lnTo>
                      <a:pt x="2152631" y="81337"/>
                    </a:lnTo>
                    <a:lnTo>
                      <a:pt x="2154804" y="71713"/>
                    </a:lnTo>
                    <a:lnTo>
                      <a:pt x="2127795" y="71713"/>
                    </a:lnTo>
                    <a:lnTo>
                      <a:pt x="2127795" y="64262"/>
                    </a:lnTo>
                    <a:lnTo>
                      <a:pt x="2142386" y="58985"/>
                    </a:lnTo>
                    <a:lnTo>
                      <a:pt x="2156977" y="54638"/>
                    </a:lnTo>
                    <a:lnTo>
                      <a:pt x="2174673" y="51534"/>
                    </a:lnTo>
                    <a:lnTo>
                      <a:pt x="2176846" y="56812"/>
                    </a:lnTo>
                    <a:lnTo>
                      <a:pt x="2179019" y="58985"/>
                    </a:lnTo>
                    <a:lnTo>
                      <a:pt x="2179019" y="61158"/>
                    </a:lnTo>
                    <a:lnTo>
                      <a:pt x="2181192" y="61158"/>
                    </a:lnTo>
                    <a:lnTo>
                      <a:pt x="2181192" y="62089"/>
                    </a:lnTo>
                    <a:lnTo>
                      <a:pt x="2184297" y="64262"/>
                    </a:lnTo>
                    <a:lnTo>
                      <a:pt x="2186470" y="58985"/>
                    </a:lnTo>
                    <a:lnTo>
                      <a:pt x="2188643" y="54638"/>
                    </a:lnTo>
                    <a:lnTo>
                      <a:pt x="2189574" y="51534"/>
                    </a:lnTo>
                    <a:lnTo>
                      <a:pt x="2193610" y="47188"/>
                    </a:lnTo>
                    <a:lnTo>
                      <a:pt x="2195472" y="44394"/>
                    </a:lnTo>
                    <a:lnTo>
                      <a:pt x="2195472" y="44394"/>
                    </a:lnTo>
                    <a:lnTo>
                      <a:pt x="2195472" y="44394"/>
                    </a:lnTo>
                    <a:close/>
                    <a:moveTo>
                      <a:pt x="2240487" y="24215"/>
                    </a:moveTo>
                    <a:lnTo>
                      <a:pt x="2244523" y="25146"/>
                    </a:lnTo>
                    <a:lnTo>
                      <a:pt x="2245454" y="25146"/>
                    </a:lnTo>
                    <a:lnTo>
                      <a:pt x="2247628" y="27319"/>
                    </a:lnTo>
                    <a:lnTo>
                      <a:pt x="2247628" y="27319"/>
                    </a:lnTo>
                    <a:lnTo>
                      <a:pt x="2249800" y="29492"/>
                    </a:lnTo>
                    <a:lnTo>
                      <a:pt x="2251974" y="32597"/>
                    </a:lnTo>
                    <a:lnTo>
                      <a:pt x="2255078" y="38806"/>
                    </a:lnTo>
                    <a:lnTo>
                      <a:pt x="2259114" y="44083"/>
                    </a:lnTo>
                    <a:lnTo>
                      <a:pt x="2260045" y="51534"/>
                    </a:lnTo>
                    <a:lnTo>
                      <a:pt x="2251663" y="51534"/>
                    </a:lnTo>
                    <a:lnTo>
                      <a:pt x="2251663" y="47188"/>
                    </a:lnTo>
                    <a:lnTo>
                      <a:pt x="2247628" y="44083"/>
                    </a:lnTo>
                    <a:lnTo>
                      <a:pt x="2244523" y="39737"/>
                    </a:lnTo>
                    <a:lnTo>
                      <a:pt x="2242350" y="36633"/>
                    </a:lnTo>
                    <a:lnTo>
                      <a:pt x="2240177" y="31355"/>
                    </a:lnTo>
                    <a:lnTo>
                      <a:pt x="2240177" y="24215"/>
                    </a:lnTo>
                    <a:lnTo>
                      <a:pt x="2240487" y="24215"/>
                    </a:lnTo>
                    <a:lnTo>
                      <a:pt x="2240487" y="24215"/>
                    </a:lnTo>
                    <a:close/>
                    <a:moveTo>
                      <a:pt x="984113" y="20179"/>
                    </a:moveTo>
                    <a:lnTo>
                      <a:pt x="1009259" y="20179"/>
                    </a:lnTo>
                    <a:lnTo>
                      <a:pt x="1035337" y="24525"/>
                    </a:lnTo>
                    <a:lnTo>
                      <a:pt x="1058310" y="27630"/>
                    </a:lnTo>
                    <a:lnTo>
                      <a:pt x="1079110" y="32907"/>
                    </a:lnTo>
                    <a:lnTo>
                      <a:pt x="1109223" y="27630"/>
                    </a:lnTo>
                    <a:lnTo>
                      <a:pt x="1113259" y="31976"/>
                    </a:lnTo>
                    <a:lnTo>
                      <a:pt x="1116363" y="32907"/>
                    </a:lnTo>
                    <a:lnTo>
                      <a:pt x="1120399" y="39116"/>
                    </a:lnTo>
                    <a:lnTo>
                      <a:pt x="1122572" y="42221"/>
                    </a:lnTo>
                    <a:lnTo>
                      <a:pt x="1125676" y="44394"/>
                    </a:lnTo>
                    <a:lnTo>
                      <a:pt x="1143372" y="51844"/>
                    </a:lnTo>
                    <a:lnTo>
                      <a:pt x="1164172" y="57122"/>
                    </a:lnTo>
                    <a:lnTo>
                      <a:pt x="1181867" y="61468"/>
                    </a:lnTo>
                    <a:lnTo>
                      <a:pt x="1181867" y="68919"/>
                    </a:lnTo>
                    <a:lnTo>
                      <a:pt x="1152685" y="68919"/>
                    </a:lnTo>
                    <a:lnTo>
                      <a:pt x="1140267" y="62710"/>
                    </a:lnTo>
                    <a:lnTo>
                      <a:pt x="1125676" y="62710"/>
                    </a:lnTo>
                    <a:lnTo>
                      <a:pt x="1108912" y="64883"/>
                    </a:lnTo>
                    <a:lnTo>
                      <a:pt x="1093390" y="69229"/>
                    </a:lnTo>
                    <a:lnTo>
                      <a:pt x="1093390" y="77611"/>
                    </a:lnTo>
                    <a:lnTo>
                      <a:pt x="1113259" y="77611"/>
                    </a:lnTo>
                    <a:lnTo>
                      <a:pt x="1127850" y="74507"/>
                    </a:lnTo>
                    <a:lnTo>
                      <a:pt x="1145545" y="72334"/>
                    </a:lnTo>
                    <a:lnTo>
                      <a:pt x="1167587" y="72334"/>
                    </a:lnTo>
                    <a:lnTo>
                      <a:pt x="1189628" y="72334"/>
                    </a:lnTo>
                    <a:lnTo>
                      <a:pt x="1206392" y="72334"/>
                    </a:lnTo>
                    <a:lnTo>
                      <a:pt x="1220983" y="87235"/>
                    </a:lnTo>
                    <a:lnTo>
                      <a:pt x="1238679" y="97790"/>
                    </a:lnTo>
                    <a:lnTo>
                      <a:pt x="1233401" y="109277"/>
                    </a:lnTo>
                    <a:lnTo>
                      <a:pt x="1222846" y="116728"/>
                    </a:lnTo>
                    <a:lnTo>
                      <a:pt x="1213533" y="122005"/>
                    </a:lnTo>
                    <a:lnTo>
                      <a:pt x="1201115" y="126351"/>
                    </a:lnTo>
                    <a:lnTo>
                      <a:pt x="1182178" y="126351"/>
                    </a:lnTo>
                    <a:lnTo>
                      <a:pt x="1165413" y="131629"/>
                    </a:lnTo>
                    <a:lnTo>
                      <a:pt x="1147718" y="131629"/>
                    </a:lnTo>
                    <a:lnTo>
                      <a:pt x="1127850" y="129456"/>
                    </a:lnTo>
                    <a:lnTo>
                      <a:pt x="1108912" y="127283"/>
                    </a:lnTo>
                    <a:lnTo>
                      <a:pt x="1091527" y="127283"/>
                    </a:lnTo>
                    <a:lnTo>
                      <a:pt x="1076936" y="131629"/>
                    </a:lnTo>
                    <a:lnTo>
                      <a:pt x="1065450" y="142184"/>
                    </a:lnTo>
                    <a:lnTo>
                      <a:pt x="1109223" y="142184"/>
                    </a:lnTo>
                    <a:lnTo>
                      <a:pt x="1122882" y="139080"/>
                    </a:lnTo>
                    <a:lnTo>
                      <a:pt x="1138405" y="136907"/>
                    </a:lnTo>
                    <a:lnTo>
                      <a:pt x="1157342" y="139080"/>
                    </a:lnTo>
                    <a:lnTo>
                      <a:pt x="1169760" y="142184"/>
                    </a:lnTo>
                    <a:lnTo>
                      <a:pt x="1172864" y="155844"/>
                    </a:lnTo>
                    <a:lnTo>
                      <a:pt x="1179073" y="153671"/>
                    </a:lnTo>
                    <a:lnTo>
                      <a:pt x="1187455" y="148393"/>
                    </a:lnTo>
                    <a:lnTo>
                      <a:pt x="1198942" y="144047"/>
                    </a:lnTo>
                    <a:lnTo>
                      <a:pt x="1209497" y="141874"/>
                    </a:lnTo>
                    <a:lnTo>
                      <a:pt x="1211670" y="148083"/>
                    </a:lnTo>
                    <a:lnTo>
                      <a:pt x="1213843" y="151187"/>
                    </a:lnTo>
                    <a:lnTo>
                      <a:pt x="1216016" y="153360"/>
                    </a:lnTo>
                    <a:lnTo>
                      <a:pt x="1219121" y="155533"/>
                    </a:lnTo>
                    <a:lnTo>
                      <a:pt x="1223156" y="158638"/>
                    </a:lnTo>
                    <a:lnTo>
                      <a:pt x="1206392" y="189993"/>
                    </a:lnTo>
                    <a:lnTo>
                      <a:pt x="1213843" y="189993"/>
                    </a:lnTo>
                    <a:lnTo>
                      <a:pt x="1226261" y="182542"/>
                    </a:lnTo>
                    <a:lnTo>
                      <a:pt x="1243025" y="172918"/>
                    </a:lnTo>
                    <a:lnTo>
                      <a:pt x="1262893" y="165468"/>
                    </a:lnTo>
                    <a:lnTo>
                      <a:pt x="1284935" y="158017"/>
                    </a:lnTo>
                    <a:lnTo>
                      <a:pt x="1308839" y="152739"/>
                    </a:lnTo>
                    <a:lnTo>
                      <a:pt x="1329639" y="152739"/>
                    </a:lnTo>
                    <a:lnTo>
                      <a:pt x="1350439" y="154912"/>
                    </a:lnTo>
                    <a:lnTo>
                      <a:pt x="1365030" y="163294"/>
                    </a:lnTo>
                    <a:lnTo>
                      <a:pt x="1373412" y="178196"/>
                    </a:lnTo>
                    <a:lnTo>
                      <a:pt x="1379621" y="178196"/>
                    </a:lnTo>
                    <a:lnTo>
                      <a:pt x="1379621" y="180369"/>
                    </a:lnTo>
                    <a:lnTo>
                      <a:pt x="1379621" y="180369"/>
                    </a:lnTo>
                    <a:lnTo>
                      <a:pt x="1377448" y="182542"/>
                    </a:lnTo>
                    <a:lnTo>
                      <a:pt x="1375275" y="182542"/>
                    </a:lnTo>
                    <a:lnTo>
                      <a:pt x="1375275" y="182542"/>
                    </a:lnTo>
                    <a:lnTo>
                      <a:pt x="1373102" y="182542"/>
                    </a:lnTo>
                    <a:lnTo>
                      <a:pt x="1369997" y="185647"/>
                    </a:lnTo>
                    <a:lnTo>
                      <a:pt x="1364720" y="187820"/>
                    </a:lnTo>
                    <a:lnTo>
                      <a:pt x="1358511" y="189993"/>
                    </a:lnTo>
                    <a:lnTo>
                      <a:pt x="1351060" y="192166"/>
                    </a:lnTo>
                    <a:lnTo>
                      <a:pt x="1345783" y="193097"/>
                    </a:lnTo>
                    <a:lnTo>
                      <a:pt x="1333365" y="213276"/>
                    </a:lnTo>
                    <a:lnTo>
                      <a:pt x="1309460" y="228178"/>
                    </a:lnTo>
                    <a:lnTo>
                      <a:pt x="1282452" y="237801"/>
                    </a:lnTo>
                    <a:lnTo>
                      <a:pt x="1250165" y="243079"/>
                    </a:lnTo>
                    <a:lnTo>
                      <a:pt x="1250165" y="249288"/>
                    </a:lnTo>
                    <a:lnTo>
                      <a:pt x="1250165" y="252392"/>
                    </a:lnTo>
                    <a:lnTo>
                      <a:pt x="1250165" y="254566"/>
                    </a:lnTo>
                    <a:lnTo>
                      <a:pt x="1247992" y="256739"/>
                    </a:lnTo>
                    <a:lnTo>
                      <a:pt x="1250165" y="257670"/>
                    </a:lnTo>
                    <a:lnTo>
                      <a:pt x="1250165" y="259843"/>
                    </a:lnTo>
                    <a:lnTo>
                      <a:pt x="1253270" y="264189"/>
                    </a:lnTo>
                    <a:lnTo>
                      <a:pt x="1258547" y="267294"/>
                    </a:lnTo>
                    <a:lnTo>
                      <a:pt x="1262583" y="269467"/>
                    </a:lnTo>
                    <a:lnTo>
                      <a:pt x="1265687" y="272571"/>
                    </a:lnTo>
                    <a:lnTo>
                      <a:pt x="1269723" y="274745"/>
                    </a:lnTo>
                    <a:lnTo>
                      <a:pt x="1272828" y="280022"/>
                    </a:lnTo>
                    <a:lnTo>
                      <a:pt x="1269723" y="287473"/>
                    </a:lnTo>
                    <a:lnTo>
                      <a:pt x="1265687" y="304237"/>
                    </a:lnTo>
                    <a:lnTo>
                      <a:pt x="1262583" y="324416"/>
                    </a:lnTo>
                    <a:lnTo>
                      <a:pt x="1258547" y="344595"/>
                    </a:lnTo>
                    <a:lnTo>
                      <a:pt x="1258547" y="361359"/>
                    </a:lnTo>
                    <a:lnTo>
                      <a:pt x="1262583" y="359186"/>
                    </a:lnTo>
                    <a:lnTo>
                      <a:pt x="1265687" y="359186"/>
                    </a:lnTo>
                    <a:lnTo>
                      <a:pt x="1267861" y="359186"/>
                    </a:lnTo>
                    <a:lnTo>
                      <a:pt x="1271896" y="359186"/>
                    </a:lnTo>
                    <a:lnTo>
                      <a:pt x="1272828" y="359186"/>
                    </a:lnTo>
                    <a:lnTo>
                      <a:pt x="1279037" y="361359"/>
                    </a:lnTo>
                    <a:lnTo>
                      <a:pt x="1276864" y="366636"/>
                    </a:lnTo>
                    <a:lnTo>
                      <a:pt x="1276864" y="368810"/>
                    </a:lnTo>
                    <a:lnTo>
                      <a:pt x="1276864" y="373156"/>
                    </a:lnTo>
                    <a:lnTo>
                      <a:pt x="1276864" y="374087"/>
                    </a:lnTo>
                    <a:lnTo>
                      <a:pt x="1276864" y="378433"/>
                    </a:lnTo>
                    <a:lnTo>
                      <a:pt x="1279037" y="385884"/>
                    </a:lnTo>
                    <a:lnTo>
                      <a:pt x="1272828" y="385884"/>
                    </a:lnTo>
                    <a:lnTo>
                      <a:pt x="1272828" y="388989"/>
                    </a:lnTo>
                    <a:lnTo>
                      <a:pt x="1269723" y="388057"/>
                    </a:lnTo>
                    <a:lnTo>
                      <a:pt x="1265687" y="383711"/>
                    </a:lnTo>
                    <a:lnTo>
                      <a:pt x="1264756" y="381538"/>
                    </a:lnTo>
                    <a:lnTo>
                      <a:pt x="1260720" y="380607"/>
                    </a:lnTo>
                    <a:lnTo>
                      <a:pt x="1257616" y="378433"/>
                    </a:lnTo>
                    <a:lnTo>
                      <a:pt x="1250165" y="378433"/>
                    </a:lnTo>
                    <a:lnTo>
                      <a:pt x="1246129" y="380607"/>
                    </a:lnTo>
                    <a:lnTo>
                      <a:pt x="1243025" y="381538"/>
                    </a:lnTo>
                    <a:lnTo>
                      <a:pt x="1238989" y="383711"/>
                    </a:lnTo>
                    <a:lnTo>
                      <a:pt x="1236816" y="385884"/>
                    </a:lnTo>
                    <a:lnTo>
                      <a:pt x="1233711" y="388057"/>
                    </a:lnTo>
                    <a:lnTo>
                      <a:pt x="1231538" y="391162"/>
                    </a:lnTo>
                    <a:lnTo>
                      <a:pt x="1229365" y="398612"/>
                    </a:lnTo>
                    <a:lnTo>
                      <a:pt x="1253270" y="406063"/>
                    </a:lnTo>
                    <a:lnTo>
                      <a:pt x="1258547" y="438660"/>
                    </a:lnTo>
                    <a:lnTo>
                      <a:pt x="1253270" y="438660"/>
                    </a:lnTo>
                    <a:lnTo>
                      <a:pt x="1250165" y="438660"/>
                    </a:lnTo>
                    <a:lnTo>
                      <a:pt x="1246129" y="440833"/>
                    </a:lnTo>
                    <a:lnTo>
                      <a:pt x="1243025" y="443006"/>
                    </a:lnTo>
                    <a:lnTo>
                      <a:pt x="1243025" y="450457"/>
                    </a:lnTo>
                    <a:lnTo>
                      <a:pt x="1251407" y="455734"/>
                    </a:lnTo>
                    <a:lnTo>
                      <a:pt x="1257616" y="463185"/>
                    </a:lnTo>
                    <a:lnTo>
                      <a:pt x="1260720" y="472809"/>
                    </a:lnTo>
                    <a:lnTo>
                      <a:pt x="1262893" y="487710"/>
                    </a:lnTo>
                    <a:lnTo>
                      <a:pt x="1253580" y="487710"/>
                    </a:lnTo>
                    <a:lnTo>
                      <a:pt x="1251407" y="487710"/>
                    </a:lnTo>
                    <a:lnTo>
                      <a:pt x="1246129" y="485537"/>
                    </a:lnTo>
                    <a:lnTo>
                      <a:pt x="1243025" y="487710"/>
                    </a:lnTo>
                    <a:lnTo>
                      <a:pt x="1236816" y="487710"/>
                    </a:lnTo>
                    <a:lnTo>
                      <a:pt x="1233711" y="490815"/>
                    </a:lnTo>
                    <a:lnTo>
                      <a:pt x="1229676" y="495161"/>
                    </a:lnTo>
                    <a:lnTo>
                      <a:pt x="1235885" y="498266"/>
                    </a:lnTo>
                    <a:lnTo>
                      <a:pt x="1238989" y="500439"/>
                    </a:lnTo>
                    <a:lnTo>
                      <a:pt x="1241162" y="502612"/>
                    </a:lnTo>
                    <a:lnTo>
                      <a:pt x="1243335" y="503543"/>
                    </a:lnTo>
                    <a:lnTo>
                      <a:pt x="1244267" y="509752"/>
                    </a:lnTo>
                    <a:lnTo>
                      <a:pt x="1246440" y="515030"/>
                    </a:lnTo>
                    <a:lnTo>
                      <a:pt x="1244267" y="517203"/>
                    </a:lnTo>
                    <a:lnTo>
                      <a:pt x="1244267" y="518134"/>
                    </a:lnTo>
                    <a:lnTo>
                      <a:pt x="1244267" y="518134"/>
                    </a:lnTo>
                    <a:lnTo>
                      <a:pt x="1243335" y="520307"/>
                    </a:lnTo>
                    <a:lnTo>
                      <a:pt x="1243335" y="524653"/>
                    </a:lnTo>
                    <a:lnTo>
                      <a:pt x="1228124" y="524653"/>
                    </a:lnTo>
                    <a:lnTo>
                      <a:pt x="1213533" y="527758"/>
                    </a:lnTo>
                    <a:lnTo>
                      <a:pt x="1202046" y="532104"/>
                    </a:lnTo>
                    <a:lnTo>
                      <a:pt x="1206082" y="532104"/>
                    </a:lnTo>
                    <a:lnTo>
                      <a:pt x="1211359" y="535209"/>
                    </a:lnTo>
                    <a:lnTo>
                      <a:pt x="1215395" y="537382"/>
                    </a:lnTo>
                    <a:lnTo>
                      <a:pt x="1218500" y="537382"/>
                    </a:lnTo>
                    <a:lnTo>
                      <a:pt x="1222536" y="539555"/>
                    </a:lnTo>
                    <a:lnTo>
                      <a:pt x="1225640" y="542659"/>
                    </a:lnTo>
                    <a:lnTo>
                      <a:pt x="1228744" y="547937"/>
                    </a:lnTo>
                    <a:lnTo>
                      <a:pt x="1222536" y="557561"/>
                    </a:lnTo>
                    <a:lnTo>
                      <a:pt x="1218500" y="569047"/>
                    </a:lnTo>
                    <a:lnTo>
                      <a:pt x="1213222" y="581775"/>
                    </a:lnTo>
                    <a:lnTo>
                      <a:pt x="1211049" y="576498"/>
                    </a:lnTo>
                    <a:lnTo>
                      <a:pt x="1207945" y="572152"/>
                    </a:lnTo>
                    <a:lnTo>
                      <a:pt x="1205771" y="569979"/>
                    </a:lnTo>
                    <a:lnTo>
                      <a:pt x="1201736" y="569979"/>
                    </a:lnTo>
                    <a:lnTo>
                      <a:pt x="1196458" y="569047"/>
                    </a:lnTo>
                    <a:lnTo>
                      <a:pt x="1189007" y="569047"/>
                    </a:lnTo>
                    <a:lnTo>
                      <a:pt x="1189007" y="572152"/>
                    </a:lnTo>
                    <a:lnTo>
                      <a:pt x="1193043" y="572152"/>
                    </a:lnTo>
                    <a:lnTo>
                      <a:pt x="1205461" y="584880"/>
                    </a:lnTo>
                    <a:lnTo>
                      <a:pt x="1216016" y="599781"/>
                    </a:lnTo>
                    <a:lnTo>
                      <a:pt x="1222225" y="618719"/>
                    </a:lnTo>
                    <a:lnTo>
                      <a:pt x="1225329" y="640760"/>
                    </a:lnTo>
                    <a:lnTo>
                      <a:pt x="1222225" y="640760"/>
                    </a:lnTo>
                    <a:lnTo>
                      <a:pt x="1222225" y="646038"/>
                    </a:lnTo>
                    <a:lnTo>
                      <a:pt x="1193043" y="649142"/>
                    </a:lnTo>
                    <a:lnTo>
                      <a:pt x="1193043" y="628963"/>
                    </a:lnTo>
                    <a:lnTo>
                      <a:pt x="1189007" y="625859"/>
                    </a:lnTo>
                    <a:lnTo>
                      <a:pt x="1185903" y="623686"/>
                    </a:lnTo>
                    <a:lnTo>
                      <a:pt x="1183730" y="621513"/>
                    </a:lnTo>
                    <a:lnTo>
                      <a:pt x="1178452" y="618408"/>
                    </a:lnTo>
                    <a:lnTo>
                      <a:pt x="1172243" y="616235"/>
                    </a:lnTo>
                    <a:lnTo>
                      <a:pt x="1163861" y="621513"/>
                    </a:lnTo>
                    <a:lnTo>
                      <a:pt x="1152375" y="625859"/>
                    </a:lnTo>
                    <a:lnTo>
                      <a:pt x="1139957" y="626790"/>
                    </a:lnTo>
                    <a:lnTo>
                      <a:pt x="1128470" y="631136"/>
                    </a:lnTo>
                    <a:lnTo>
                      <a:pt x="1122262" y="636414"/>
                    </a:lnTo>
                    <a:lnTo>
                      <a:pt x="1128470" y="636414"/>
                    </a:lnTo>
                    <a:lnTo>
                      <a:pt x="1137784" y="636414"/>
                    </a:lnTo>
                    <a:lnTo>
                      <a:pt x="1152375" y="634241"/>
                    </a:lnTo>
                    <a:lnTo>
                      <a:pt x="1169139" y="633309"/>
                    </a:lnTo>
                    <a:lnTo>
                      <a:pt x="1169139" y="640760"/>
                    </a:lnTo>
                    <a:lnTo>
                      <a:pt x="1132506" y="653488"/>
                    </a:lnTo>
                    <a:lnTo>
                      <a:pt x="1132506" y="656593"/>
                    </a:lnTo>
                    <a:lnTo>
                      <a:pt x="1141820" y="656593"/>
                    </a:lnTo>
                    <a:lnTo>
                      <a:pt x="1147097" y="655662"/>
                    </a:lnTo>
                    <a:lnTo>
                      <a:pt x="1154548" y="653488"/>
                    </a:lnTo>
                    <a:lnTo>
                      <a:pt x="1161999" y="651315"/>
                    </a:lnTo>
                    <a:lnTo>
                      <a:pt x="1169449" y="649142"/>
                    </a:lnTo>
                    <a:lnTo>
                      <a:pt x="1171622" y="658766"/>
                    </a:lnTo>
                    <a:lnTo>
                      <a:pt x="1179073" y="663112"/>
                    </a:lnTo>
                    <a:lnTo>
                      <a:pt x="1186524" y="664044"/>
                    </a:lnTo>
                    <a:lnTo>
                      <a:pt x="1198942" y="663112"/>
                    </a:lnTo>
                    <a:lnTo>
                      <a:pt x="1213533" y="663112"/>
                    </a:lnTo>
                    <a:lnTo>
                      <a:pt x="1213533" y="666217"/>
                    </a:lnTo>
                    <a:lnTo>
                      <a:pt x="1209497" y="666217"/>
                    </a:lnTo>
                    <a:lnTo>
                      <a:pt x="1189628" y="685154"/>
                    </a:lnTo>
                    <a:lnTo>
                      <a:pt x="1167587" y="703160"/>
                    </a:lnTo>
                    <a:lnTo>
                      <a:pt x="1145545" y="718061"/>
                    </a:lnTo>
                    <a:lnTo>
                      <a:pt x="1120399" y="730789"/>
                    </a:lnTo>
                    <a:lnTo>
                      <a:pt x="1093390" y="736067"/>
                    </a:lnTo>
                    <a:lnTo>
                      <a:pt x="1062035" y="735136"/>
                    </a:lnTo>
                    <a:lnTo>
                      <a:pt x="1062035" y="740413"/>
                    </a:lnTo>
                    <a:lnTo>
                      <a:pt x="1062035" y="745691"/>
                    </a:lnTo>
                    <a:lnTo>
                      <a:pt x="1059862" y="750037"/>
                    </a:lnTo>
                    <a:lnTo>
                      <a:pt x="1057689" y="750968"/>
                    </a:lnTo>
                    <a:lnTo>
                      <a:pt x="1056757" y="750968"/>
                    </a:lnTo>
                    <a:lnTo>
                      <a:pt x="1054584" y="753142"/>
                    </a:lnTo>
                    <a:lnTo>
                      <a:pt x="1050548" y="755315"/>
                    </a:lnTo>
                    <a:lnTo>
                      <a:pt x="1047444" y="757488"/>
                    </a:lnTo>
                    <a:lnTo>
                      <a:pt x="1045271" y="758419"/>
                    </a:lnTo>
                    <a:lnTo>
                      <a:pt x="1042166" y="762765"/>
                    </a:lnTo>
                    <a:lnTo>
                      <a:pt x="1038131" y="773321"/>
                    </a:lnTo>
                    <a:lnTo>
                      <a:pt x="1035957" y="786980"/>
                    </a:lnTo>
                    <a:lnTo>
                      <a:pt x="1032853" y="795362"/>
                    </a:lnTo>
                    <a:lnTo>
                      <a:pt x="1023540" y="804986"/>
                    </a:lnTo>
                    <a:lnTo>
                      <a:pt x="1008017" y="815541"/>
                    </a:lnTo>
                    <a:lnTo>
                      <a:pt x="987218" y="825165"/>
                    </a:lnTo>
                    <a:lnTo>
                      <a:pt x="969522" y="832616"/>
                    </a:lnTo>
                    <a:lnTo>
                      <a:pt x="952758" y="836962"/>
                    </a:lnTo>
                    <a:lnTo>
                      <a:pt x="952758" y="832616"/>
                    </a:lnTo>
                    <a:lnTo>
                      <a:pt x="952758" y="829511"/>
                    </a:lnTo>
                    <a:lnTo>
                      <a:pt x="950585" y="829511"/>
                    </a:lnTo>
                    <a:lnTo>
                      <a:pt x="950585" y="827338"/>
                    </a:lnTo>
                    <a:lnTo>
                      <a:pt x="949654" y="825165"/>
                    </a:lnTo>
                    <a:lnTo>
                      <a:pt x="947480" y="840066"/>
                    </a:lnTo>
                    <a:lnTo>
                      <a:pt x="942203" y="852795"/>
                    </a:lnTo>
                    <a:lnTo>
                      <a:pt x="938167" y="864281"/>
                    </a:lnTo>
                    <a:lnTo>
                      <a:pt x="932890" y="874836"/>
                    </a:lnTo>
                    <a:lnTo>
                      <a:pt x="928854" y="889738"/>
                    </a:lnTo>
                    <a:lnTo>
                      <a:pt x="932890" y="891911"/>
                    </a:lnTo>
                    <a:lnTo>
                      <a:pt x="932890" y="894084"/>
                    </a:lnTo>
                    <a:lnTo>
                      <a:pt x="935063" y="894084"/>
                    </a:lnTo>
                    <a:lnTo>
                      <a:pt x="935063" y="894084"/>
                    </a:lnTo>
                    <a:lnTo>
                      <a:pt x="935063" y="896257"/>
                    </a:lnTo>
                    <a:lnTo>
                      <a:pt x="932890" y="897188"/>
                    </a:lnTo>
                    <a:lnTo>
                      <a:pt x="928854" y="901535"/>
                    </a:lnTo>
                    <a:lnTo>
                      <a:pt x="925749" y="903708"/>
                    </a:lnTo>
                    <a:lnTo>
                      <a:pt x="922645" y="906812"/>
                    </a:lnTo>
                    <a:lnTo>
                      <a:pt x="918609" y="908985"/>
                    </a:lnTo>
                    <a:lnTo>
                      <a:pt x="916436" y="912090"/>
                    </a:lnTo>
                    <a:lnTo>
                      <a:pt x="913331" y="917367"/>
                    </a:lnTo>
                    <a:lnTo>
                      <a:pt x="905881" y="938478"/>
                    </a:lnTo>
                    <a:lnTo>
                      <a:pt x="900603" y="960519"/>
                    </a:lnTo>
                    <a:lnTo>
                      <a:pt x="898430" y="985976"/>
                    </a:lnTo>
                    <a:lnTo>
                      <a:pt x="894394" y="1010191"/>
                    </a:lnTo>
                    <a:lnTo>
                      <a:pt x="889117" y="1032232"/>
                    </a:lnTo>
                    <a:lnTo>
                      <a:pt x="886012" y="1030059"/>
                    </a:lnTo>
                    <a:lnTo>
                      <a:pt x="886012" y="1030059"/>
                    </a:lnTo>
                    <a:lnTo>
                      <a:pt x="883839" y="1030059"/>
                    </a:lnTo>
                    <a:lnTo>
                      <a:pt x="883839" y="1027886"/>
                    </a:lnTo>
                    <a:lnTo>
                      <a:pt x="881666" y="1027886"/>
                    </a:lnTo>
                    <a:lnTo>
                      <a:pt x="876388" y="1024782"/>
                    </a:lnTo>
                    <a:lnTo>
                      <a:pt x="867075" y="1017331"/>
                    </a:lnTo>
                    <a:lnTo>
                      <a:pt x="852484" y="1005844"/>
                    </a:lnTo>
                    <a:lnTo>
                      <a:pt x="835720" y="996221"/>
                    </a:lnTo>
                    <a:lnTo>
                      <a:pt x="820198" y="985665"/>
                    </a:lnTo>
                    <a:lnTo>
                      <a:pt x="807780" y="976042"/>
                    </a:lnTo>
                    <a:lnTo>
                      <a:pt x="796294" y="970764"/>
                    </a:lnTo>
                    <a:lnTo>
                      <a:pt x="793189" y="968591"/>
                    </a:lnTo>
                    <a:lnTo>
                      <a:pt x="789153" y="928543"/>
                    </a:lnTo>
                    <a:lnTo>
                      <a:pt x="786980" y="924197"/>
                    </a:lnTo>
                    <a:lnTo>
                      <a:pt x="781703" y="921093"/>
                    </a:lnTo>
                    <a:lnTo>
                      <a:pt x="778598" y="918920"/>
                    </a:lnTo>
                    <a:lnTo>
                      <a:pt x="772389" y="914573"/>
                    </a:lnTo>
                    <a:lnTo>
                      <a:pt x="769285" y="911469"/>
                    </a:lnTo>
                    <a:lnTo>
                      <a:pt x="772389" y="909296"/>
                    </a:lnTo>
                    <a:lnTo>
                      <a:pt x="772389" y="907123"/>
                    </a:lnTo>
                    <a:lnTo>
                      <a:pt x="774562" y="906191"/>
                    </a:lnTo>
                    <a:lnTo>
                      <a:pt x="774562" y="906191"/>
                    </a:lnTo>
                    <a:lnTo>
                      <a:pt x="776735" y="901845"/>
                    </a:lnTo>
                    <a:lnTo>
                      <a:pt x="778908" y="898741"/>
                    </a:lnTo>
                    <a:lnTo>
                      <a:pt x="769595" y="898741"/>
                    </a:lnTo>
                    <a:lnTo>
                      <a:pt x="764317" y="898741"/>
                    </a:lnTo>
                    <a:lnTo>
                      <a:pt x="760282" y="898741"/>
                    </a:lnTo>
                    <a:lnTo>
                      <a:pt x="758109" y="896567"/>
                    </a:lnTo>
                    <a:lnTo>
                      <a:pt x="757177" y="893463"/>
                    </a:lnTo>
                    <a:lnTo>
                      <a:pt x="753141" y="887254"/>
                    </a:lnTo>
                    <a:lnTo>
                      <a:pt x="750968" y="884150"/>
                    </a:lnTo>
                    <a:lnTo>
                      <a:pt x="750968" y="879803"/>
                    </a:lnTo>
                    <a:lnTo>
                      <a:pt x="750968" y="878872"/>
                    </a:lnTo>
                    <a:lnTo>
                      <a:pt x="750968" y="874526"/>
                    </a:lnTo>
                    <a:lnTo>
                      <a:pt x="753141" y="871421"/>
                    </a:lnTo>
                    <a:lnTo>
                      <a:pt x="753141" y="867075"/>
                    </a:lnTo>
                    <a:lnTo>
                      <a:pt x="742586" y="867075"/>
                    </a:lnTo>
                    <a:lnTo>
                      <a:pt x="742586" y="861798"/>
                    </a:lnTo>
                    <a:lnTo>
                      <a:pt x="743518" y="856520"/>
                    </a:lnTo>
                    <a:lnTo>
                      <a:pt x="745691" y="854347"/>
                    </a:lnTo>
                    <a:lnTo>
                      <a:pt x="745691" y="850622"/>
                    </a:lnTo>
                    <a:lnTo>
                      <a:pt x="747864" y="847517"/>
                    </a:lnTo>
                    <a:lnTo>
                      <a:pt x="750037" y="842239"/>
                    </a:lnTo>
                    <a:lnTo>
                      <a:pt x="743828" y="842239"/>
                    </a:lnTo>
                    <a:lnTo>
                      <a:pt x="737619" y="842239"/>
                    </a:lnTo>
                    <a:lnTo>
                      <a:pt x="734515" y="840066"/>
                    </a:lnTo>
                    <a:lnTo>
                      <a:pt x="728306" y="837893"/>
                    </a:lnTo>
                    <a:lnTo>
                      <a:pt x="727375" y="810574"/>
                    </a:lnTo>
                    <a:lnTo>
                      <a:pt x="725201" y="785117"/>
                    </a:lnTo>
                    <a:lnTo>
                      <a:pt x="725201" y="760903"/>
                    </a:lnTo>
                    <a:lnTo>
                      <a:pt x="732652" y="736688"/>
                    </a:lnTo>
                    <a:lnTo>
                      <a:pt x="740103" y="726133"/>
                    </a:lnTo>
                    <a:lnTo>
                      <a:pt x="749416" y="718682"/>
                    </a:lnTo>
                    <a:lnTo>
                      <a:pt x="756867" y="712473"/>
                    </a:lnTo>
                    <a:lnTo>
                      <a:pt x="762144" y="704091"/>
                    </a:lnTo>
                    <a:lnTo>
                      <a:pt x="767422" y="692605"/>
                    </a:lnTo>
                    <a:lnTo>
                      <a:pt x="769595" y="672426"/>
                    </a:lnTo>
                    <a:lnTo>
                      <a:pt x="765559" y="672426"/>
                    </a:lnTo>
                    <a:lnTo>
                      <a:pt x="762455" y="676772"/>
                    </a:lnTo>
                    <a:lnTo>
                      <a:pt x="758419" y="677703"/>
                    </a:lnTo>
                    <a:lnTo>
                      <a:pt x="757488" y="677703"/>
                    </a:lnTo>
                    <a:lnTo>
                      <a:pt x="753452" y="677703"/>
                    </a:lnTo>
                    <a:lnTo>
                      <a:pt x="750347" y="676772"/>
                    </a:lnTo>
                    <a:lnTo>
                      <a:pt x="735757" y="672426"/>
                    </a:lnTo>
                    <a:lnTo>
                      <a:pt x="724270" y="664975"/>
                    </a:lnTo>
                    <a:lnTo>
                      <a:pt x="716819" y="654420"/>
                    </a:lnTo>
                    <a:lnTo>
                      <a:pt x="713715" y="635483"/>
                    </a:lnTo>
                    <a:lnTo>
                      <a:pt x="718992" y="635483"/>
                    </a:lnTo>
                    <a:lnTo>
                      <a:pt x="718992" y="632378"/>
                    </a:lnTo>
                    <a:lnTo>
                      <a:pt x="728306" y="637656"/>
                    </a:lnTo>
                    <a:lnTo>
                      <a:pt x="738861" y="645106"/>
                    </a:lnTo>
                    <a:lnTo>
                      <a:pt x="748174" y="648211"/>
                    </a:lnTo>
                    <a:lnTo>
                      <a:pt x="758729" y="648211"/>
                    </a:lnTo>
                    <a:lnTo>
                      <a:pt x="758729" y="647280"/>
                    </a:lnTo>
                    <a:lnTo>
                      <a:pt x="760903" y="645106"/>
                    </a:lnTo>
                    <a:lnTo>
                      <a:pt x="760903" y="645106"/>
                    </a:lnTo>
                    <a:lnTo>
                      <a:pt x="760903" y="642623"/>
                    </a:lnTo>
                    <a:lnTo>
                      <a:pt x="763076" y="639518"/>
                    </a:lnTo>
                    <a:lnTo>
                      <a:pt x="743207" y="624617"/>
                    </a:lnTo>
                    <a:lnTo>
                      <a:pt x="726443" y="603507"/>
                    </a:lnTo>
                    <a:lnTo>
                      <a:pt x="721166" y="605680"/>
                    </a:lnTo>
                    <a:lnTo>
                      <a:pt x="717130" y="607853"/>
                    </a:lnTo>
                    <a:lnTo>
                      <a:pt x="711852" y="610026"/>
                    </a:lnTo>
                    <a:lnTo>
                      <a:pt x="706575" y="610957"/>
                    </a:lnTo>
                    <a:lnTo>
                      <a:pt x="702539" y="607853"/>
                    </a:lnTo>
                    <a:lnTo>
                      <a:pt x="701608" y="605680"/>
                    </a:lnTo>
                    <a:lnTo>
                      <a:pt x="699434" y="602575"/>
                    </a:lnTo>
                    <a:lnTo>
                      <a:pt x="697261" y="600402"/>
                    </a:lnTo>
                    <a:lnTo>
                      <a:pt x="694157" y="595125"/>
                    </a:lnTo>
                    <a:lnTo>
                      <a:pt x="704712" y="583638"/>
                    </a:lnTo>
                    <a:lnTo>
                      <a:pt x="706885" y="567805"/>
                    </a:lnTo>
                    <a:lnTo>
                      <a:pt x="704712" y="546695"/>
                    </a:lnTo>
                    <a:lnTo>
                      <a:pt x="699434" y="524653"/>
                    </a:lnTo>
                    <a:lnTo>
                      <a:pt x="690121" y="501370"/>
                    </a:lnTo>
                    <a:lnTo>
                      <a:pt x="679566" y="479328"/>
                    </a:lnTo>
                    <a:lnTo>
                      <a:pt x="665906" y="459149"/>
                    </a:lnTo>
                    <a:lnTo>
                      <a:pt x="655351" y="440212"/>
                    </a:lnTo>
                    <a:lnTo>
                      <a:pt x="646038" y="425311"/>
                    </a:lnTo>
                    <a:lnTo>
                      <a:pt x="623996" y="410409"/>
                    </a:lnTo>
                    <a:lnTo>
                      <a:pt x="598850" y="405132"/>
                    </a:lnTo>
                    <a:lnTo>
                      <a:pt x="572772" y="405132"/>
                    </a:lnTo>
                    <a:lnTo>
                      <a:pt x="543591" y="405132"/>
                    </a:lnTo>
                    <a:lnTo>
                      <a:pt x="515340" y="407305"/>
                    </a:lnTo>
                    <a:lnTo>
                      <a:pt x="486158" y="405132"/>
                    </a:lnTo>
                    <a:lnTo>
                      <a:pt x="486158" y="399854"/>
                    </a:lnTo>
                    <a:lnTo>
                      <a:pt x="486158" y="395508"/>
                    </a:lnTo>
                    <a:lnTo>
                      <a:pt x="487089" y="394577"/>
                    </a:lnTo>
                    <a:lnTo>
                      <a:pt x="487089" y="392404"/>
                    </a:lnTo>
                    <a:lnTo>
                      <a:pt x="487089" y="390230"/>
                    </a:lnTo>
                    <a:lnTo>
                      <a:pt x="486158" y="388057"/>
                    </a:lnTo>
                    <a:lnTo>
                      <a:pt x="474672" y="382780"/>
                    </a:lnTo>
                    <a:lnTo>
                      <a:pt x="464116" y="379675"/>
                    </a:lnTo>
                    <a:lnTo>
                      <a:pt x="452630" y="372225"/>
                    </a:lnTo>
                    <a:lnTo>
                      <a:pt x="461943" y="372225"/>
                    </a:lnTo>
                    <a:lnTo>
                      <a:pt x="472499" y="367878"/>
                    </a:lnTo>
                    <a:lnTo>
                      <a:pt x="487089" y="364774"/>
                    </a:lnTo>
                    <a:lnTo>
                      <a:pt x="503854" y="362601"/>
                    </a:lnTo>
                    <a:lnTo>
                      <a:pt x="516271" y="358254"/>
                    </a:lnTo>
                    <a:lnTo>
                      <a:pt x="525585" y="350804"/>
                    </a:lnTo>
                    <a:lnTo>
                      <a:pt x="481812" y="350804"/>
                    </a:lnTo>
                    <a:lnTo>
                      <a:pt x="471257" y="347699"/>
                    </a:lnTo>
                    <a:lnTo>
                      <a:pt x="461943" y="347699"/>
                    </a:lnTo>
                    <a:lnTo>
                      <a:pt x="450457" y="345526"/>
                    </a:lnTo>
                    <a:lnTo>
                      <a:pt x="442075" y="343353"/>
                    </a:lnTo>
                    <a:lnTo>
                      <a:pt x="432761" y="340249"/>
                    </a:lnTo>
                    <a:lnTo>
                      <a:pt x="427484" y="330625"/>
                    </a:lnTo>
                    <a:lnTo>
                      <a:pt x="425311" y="315723"/>
                    </a:lnTo>
                    <a:lnTo>
                      <a:pt x="447352" y="312619"/>
                    </a:lnTo>
                    <a:lnTo>
                      <a:pt x="467221" y="305168"/>
                    </a:lnTo>
                    <a:lnTo>
                      <a:pt x="483985" y="297718"/>
                    </a:lnTo>
                    <a:lnTo>
                      <a:pt x="501680" y="290267"/>
                    </a:lnTo>
                    <a:lnTo>
                      <a:pt x="538313" y="290267"/>
                    </a:lnTo>
                    <a:lnTo>
                      <a:pt x="552904" y="241837"/>
                    </a:lnTo>
                    <a:lnTo>
                      <a:pt x="518444" y="241837"/>
                    </a:lnTo>
                    <a:lnTo>
                      <a:pt x="509131" y="229109"/>
                    </a:lnTo>
                    <a:lnTo>
                      <a:pt x="520618" y="221658"/>
                    </a:lnTo>
                    <a:lnTo>
                      <a:pt x="529000" y="214208"/>
                    </a:lnTo>
                    <a:lnTo>
                      <a:pt x="540486" y="208930"/>
                    </a:lnTo>
                    <a:lnTo>
                      <a:pt x="552904" y="204584"/>
                    </a:lnTo>
                    <a:lnTo>
                      <a:pt x="552904" y="191856"/>
                    </a:lnTo>
                    <a:lnTo>
                      <a:pt x="567495" y="184405"/>
                    </a:lnTo>
                    <a:lnTo>
                      <a:pt x="574946" y="176023"/>
                    </a:lnTo>
                    <a:lnTo>
                      <a:pt x="582396" y="164536"/>
                    </a:lnTo>
                    <a:lnTo>
                      <a:pt x="593883" y="157086"/>
                    </a:lnTo>
                    <a:lnTo>
                      <a:pt x="606301" y="151808"/>
                    </a:lnTo>
                    <a:lnTo>
                      <a:pt x="616856" y="151808"/>
                    </a:lnTo>
                    <a:lnTo>
                      <a:pt x="626169" y="154912"/>
                    </a:lnTo>
                    <a:lnTo>
                      <a:pt x="638587" y="153981"/>
                    </a:lnTo>
                    <a:lnTo>
                      <a:pt x="629274" y="149635"/>
                    </a:lnTo>
                    <a:lnTo>
                      <a:pt x="623996" y="147462"/>
                    </a:lnTo>
                    <a:lnTo>
                      <a:pt x="618718" y="146530"/>
                    </a:lnTo>
                    <a:lnTo>
                      <a:pt x="613441" y="140322"/>
                    </a:lnTo>
                    <a:lnTo>
                      <a:pt x="631136" y="137217"/>
                    </a:lnTo>
                    <a:lnTo>
                      <a:pt x="647900" y="131939"/>
                    </a:lnTo>
                    <a:lnTo>
                      <a:pt x="662491" y="127593"/>
                    </a:lnTo>
                    <a:lnTo>
                      <a:pt x="679255" y="124489"/>
                    </a:lnTo>
                    <a:lnTo>
                      <a:pt x="680187" y="131939"/>
                    </a:lnTo>
                    <a:lnTo>
                      <a:pt x="682360" y="135044"/>
                    </a:lnTo>
                    <a:lnTo>
                      <a:pt x="684533" y="140322"/>
                    </a:lnTo>
                    <a:lnTo>
                      <a:pt x="686706" y="144668"/>
                    </a:lnTo>
                    <a:lnTo>
                      <a:pt x="691984" y="146841"/>
                    </a:lnTo>
                    <a:lnTo>
                      <a:pt x="699434" y="147772"/>
                    </a:lnTo>
                    <a:lnTo>
                      <a:pt x="699434" y="142495"/>
                    </a:lnTo>
                    <a:lnTo>
                      <a:pt x="702539" y="137217"/>
                    </a:lnTo>
                    <a:lnTo>
                      <a:pt x="704712" y="129766"/>
                    </a:lnTo>
                    <a:lnTo>
                      <a:pt x="706885" y="124489"/>
                    </a:lnTo>
                    <a:lnTo>
                      <a:pt x="709989" y="129766"/>
                    </a:lnTo>
                    <a:lnTo>
                      <a:pt x="716198" y="135044"/>
                    </a:lnTo>
                    <a:lnTo>
                      <a:pt x="719303" y="139390"/>
                    </a:lnTo>
                    <a:lnTo>
                      <a:pt x="726754" y="142495"/>
                    </a:lnTo>
                    <a:lnTo>
                      <a:pt x="734204" y="144668"/>
                    </a:lnTo>
                    <a:lnTo>
                      <a:pt x="730168" y="120453"/>
                    </a:lnTo>
                    <a:lnTo>
                      <a:pt x="743828" y="117349"/>
                    </a:lnTo>
                    <a:lnTo>
                      <a:pt x="754383" y="113002"/>
                    </a:lnTo>
                    <a:lnTo>
                      <a:pt x="771147" y="117349"/>
                    </a:lnTo>
                    <a:lnTo>
                      <a:pt x="788843" y="124799"/>
                    </a:lnTo>
                    <a:lnTo>
                      <a:pt x="807780" y="135354"/>
                    </a:lnTo>
                    <a:lnTo>
                      <a:pt x="827648" y="144978"/>
                    </a:lnTo>
                    <a:lnTo>
                      <a:pt x="844413" y="152429"/>
                    </a:lnTo>
                    <a:lnTo>
                      <a:pt x="859935" y="157706"/>
                    </a:lnTo>
                    <a:lnTo>
                      <a:pt x="859935" y="154602"/>
                    </a:lnTo>
                    <a:lnTo>
                      <a:pt x="849380" y="144978"/>
                    </a:lnTo>
                    <a:lnTo>
                      <a:pt x="841929" y="137527"/>
                    </a:lnTo>
                    <a:lnTo>
                      <a:pt x="837893" y="127904"/>
                    </a:lnTo>
                    <a:lnTo>
                      <a:pt x="844102" y="117349"/>
                    </a:lnTo>
                    <a:lnTo>
                      <a:pt x="840066" y="113002"/>
                    </a:lnTo>
                    <a:lnTo>
                      <a:pt x="834789" y="107725"/>
                    </a:lnTo>
                    <a:lnTo>
                      <a:pt x="829511" y="103378"/>
                    </a:lnTo>
                    <a:lnTo>
                      <a:pt x="824234" y="100274"/>
                    </a:lnTo>
                    <a:lnTo>
                      <a:pt x="820198" y="95928"/>
                    </a:lnTo>
                    <a:lnTo>
                      <a:pt x="824234" y="87546"/>
                    </a:lnTo>
                    <a:lnTo>
                      <a:pt x="834789" y="90650"/>
                    </a:lnTo>
                    <a:lnTo>
                      <a:pt x="849380" y="92823"/>
                    </a:lnTo>
                    <a:lnTo>
                      <a:pt x="861797" y="90650"/>
                    </a:lnTo>
                    <a:lnTo>
                      <a:pt x="871111" y="83199"/>
                    </a:lnTo>
                    <a:lnTo>
                      <a:pt x="827338" y="83199"/>
                    </a:lnTo>
                    <a:lnTo>
                      <a:pt x="827338" y="80095"/>
                    </a:lnTo>
                    <a:lnTo>
                      <a:pt x="824234" y="80095"/>
                    </a:lnTo>
                    <a:lnTo>
                      <a:pt x="824234" y="75749"/>
                    </a:lnTo>
                    <a:lnTo>
                      <a:pt x="829511" y="72644"/>
                    </a:lnTo>
                    <a:lnTo>
                      <a:pt x="834789" y="68298"/>
                    </a:lnTo>
                    <a:lnTo>
                      <a:pt x="840066" y="65194"/>
                    </a:lnTo>
                    <a:lnTo>
                      <a:pt x="845344" y="60847"/>
                    </a:lnTo>
                    <a:lnTo>
                      <a:pt x="851553" y="59916"/>
                    </a:lnTo>
                    <a:lnTo>
                      <a:pt x="874526" y="63020"/>
                    </a:lnTo>
                    <a:lnTo>
                      <a:pt x="880735" y="46256"/>
                    </a:lnTo>
                    <a:lnTo>
                      <a:pt x="907743" y="50603"/>
                    </a:lnTo>
                    <a:lnTo>
                      <a:pt x="909917" y="50603"/>
                    </a:lnTo>
                    <a:lnTo>
                      <a:pt x="910848" y="46256"/>
                    </a:lnTo>
                    <a:lnTo>
                      <a:pt x="913021" y="45325"/>
                    </a:lnTo>
                    <a:lnTo>
                      <a:pt x="915194" y="40979"/>
                    </a:lnTo>
                    <a:lnTo>
                      <a:pt x="920472" y="38806"/>
                    </a:lnTo>
                    <a:lnTo>
                      <a:pt x="924508" y="45015"/>
                    </a:lnTo>
                    <a:lnTo>
                      <a:pt x="929785" y="50292"/>
                    </a:lnTo>
                    <a:lnTo>
                      <a:pt x="935063" y="55570"/>
                    </a:lnTo>
                    <a:lnTo>
                      <a:pt x="935063" y="45946"/>
                    </a:lnTo>
                    <a:lnTo>
                      <a:pt x="937236" y="45015"/>
                    </a:lnTo>
                    <a:lnTo>
                      <a:pt x="937236" y="42842"/>
                    </a:lnTo>
                    <a:lnTo>
                      <a:pt x="937236" y="40668"/>
                    </a:lnTo>
                    <a:lnTo>
                      <a:pt x="937236" y="38495"/>
                    </a:lnTo>
                    <a:lnTo>
                      <a:pt x="938167" y="35391"/>
                    </a:lnTo>
                    <a:lnTo>
                      <a:pt x="940340" y="33218"/>
                    </a:lnTo>
                    <a:lnTo>
                      <a:pt x="944376" y="31045"/>
                    </a:lnTo>
                    <a:lnTo>
                      <a:pt x="962071" y="22663"/>
                    </a:lnTo>
                    <a:lnTo>
                      <a:pt x="984113" y="20179"/>
                    </a:lnTo>
                    <a:lnTo>
                      <a:pt x="984113" y="20179"/>
                    </a:lnTo>
                    <a:lnTo>
                      <a:pt x="984113" y="20179"/>
                    </a:lnTo>
                    <a:close/>
                    <a:moveTo>
                      <a:pt x="2301024" y="16764"/>
                    </a:moveTo>
                    <a:lnTo>
                      <a:pt x="2311579" y="19869"/>
                    </a:lnTo>
                    <a:lnTo>
                      <a:pt x="2311579" y="27319"/>
                    </a:lnTo>
                    <a:lnTo>
                      <a:pt x="2296057" y="27319"/>
                    </a:lnTo>
                    <a:lnTo>
                      <a:pt x="2301024" y="16764"/>
                    </a:lnTo>
                    <a:lnTo>
                      <a:pt x="2301024" y="16764"/>
                    </a:lnTo>
                    <a:lnTo>
                      <a:pt x="2301024" y="16764"/>
                    </a:lnTo>
                    <a:close/>
                    <a:moveTo>
                      <a:pt x="2792460" y="0"/>
                    </a:moveTo>
                    <a:lnTo>
                      <a:pt x="2797737" y="3104"/>
                    </a:lnTo>
                    <a:lnTo>
                      <a:pt x="2801773" y="7451"/>
                    </a:lnTo>
                    <a:lnTo>
                      <a:pt x="2803946" y="10555"/>
                    </a:lnTo>
                    <a:lnTo>
                      <a:pt x="2804878" y="16764"/>
                    </a:lnTo>
                    <a:lnTo>
                      <a:pt x="2807051" y="19869"/>
                    </a:lnTo>
                    <a:lnTo>
                      <a:pt x="2809224" y="25146"/>
                    </a:lnTo>
                    <a:lnTo>
                      <a:pt x="2812328" y="27319"/>
                    </a:lnTo>
                    <a:lnTo>
                      <a:pt x="2823815" y="32597"/>
                    </a:lnTo>
                    <a:lnTo>
                      <a:pt x="2834370" y="34770"/>
                    </a:lnTo>
                    <a:lnTo>
                      <a:pt x="2841821" y="34770"/>
                    </a:lnTo>
                    <a:lnTo>
                      <a:pt x="2847098" y="39116"/>
                    </a:lnTo>
                    <a:lnTo>
                      <a:pt x="2851134" y="46567"/>
                    </a:lnTo>
                    <a:lnTo>
                      <a:pt x="2853307" y="61468"/>
                    </a:lnTo>
                    <a:lnTo>
                      <a:pt x="2851134" y="62400"/>
                    </a:lnTo>
                    <a:lnTo>
                      <a:pt x="2851134" y="62400"/>
                    </a:lnTo>
                    <a:lnTo>
                      <a:pt x="2851134" y="64573"/>
                    </a:lnTo>
                    <a:lnTo>
                      <a:pt x="2851134" y="66746"/>
                    </a:lnTo>
                    <a:lnTo>
                      <a:pt x="2848961" y="68919"/>
                    </a:lnTo>
                    <a:lnTo>
                      <a:pt x="2825988" y="68919"/>
                    </a:lnTo>
                    <a:lnTo>
                      <a:pt x="2802084" y="68919"/>
                    </a:lnTo>
                    <a:lnTo>
                      <a:pt x="2782215" y="77301"/>
                    </a:lnTo>
                    <a:lnTo>
                      <a:pt x="2778179" y="79474"/>
                    </a:lnTo>
                    <a:lnTo>
                      <a:pt x="2776006" y="83820"/>
                    </a:lnTo>
                    <a:lnTo>
                      <a:pt x="2775075" y="84752"/>
                    </a:lnTo>
                    <a:lnTo>
                      <a:pt x="2772902" y="86925"/>
                    </a:lnTo>
                    <a:lnTo>
                      <a:pt x="2770729" y="89098"/>
                    </a:lnTo>
                    <a:lnTo>
                      <a:pt x="2767624" y="91271"/>
                    </a:lnTo>
                    <a:lnTo>
                      <a:pt x="2761415" y="94376"/>
                    </a:lnTo>
                    <a:lnTo>
                      <a:pt x="2758311" y="89098"/>
                    </a:lnTo>
                    <a:lnTo>
                      <a:pt x="2756137" y="84752"/>
                    </a:lnTo>
                    <a:lnTo>
                      <a:pt x="2753033" y="81647"/>
                    </a:lnTo>
                    <a:lnTo>
                      <a:pt x="2765451" y="49982"/>
                    </a:lnTo>
                    <a:lnTo>
                      <a:pt x="2777869" y="24525"/>
                    </a:lnTo>
                    <a:lnTo>
                      <a:pt x="2792460" y="0"/>
                    </a:lnTo>
                    <a:lnTo>
                      <a:pt x="2792460" y="0"/>
                    </a:lnTo>
                    <a:lnTo>
                      <a:pt x="2792460" y="0"/>
                    </a:lnTo>
                    <a:close/>
                    <a:moveTo>
                      <a:pt x="2665177" y="0"/>
                    </a:moveTo>
                    <a:lnTo>
                      <a:pt x="2674490" y="9624"/>
                    </a:lnTo>
                    <a:lnTo>
                      <a:pt x="2679768" y="20179"/>
                    </a:lnTo>
                    <a:lnTo>
                      <a:pt x="2685046" y="32907"/>
                    </a:lnTo>
                    <a:lnTo>
                      <a:pt x="2675732" y="32907"/>
                    </a:lnTo>
                    <a:lnTo>
                      <a:pt x="2675732" y="27319"/>
                    </a:lnTo>
                    <a:lnTo>
                      <a:pt x="2672628" y="24215"/>
                    </a:lnTo>
                    <a:lnTo>
                      <a:pt x="2668592" y="19869"/>
                    </a:lnTo>
                    <a:lnTo>
                      <a:pt x="2667660" y="14591"/>
                    </a:lnTo>
                    <a:lnTo>
                      <a:pt x="2665487" y="9313"/>
                    </a:lnTo>
                    <a:lnTo>
                      <a:pt x="2665487" y="0"/>
                    </a:lnTo>
                    <a:lnTo>
                      <a:pt x="2665177" y="0"/>
                    </a:lnTo>
                    <a:lnTo>
                      <a:pt x="2665177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2E51C80F-440D-4D71-B7B7-E2B5A4F5D54D}"/>
                  </a:ext>
                </a:extLst>
              </p:cNvPr>
              <p:cNvSpPr/>
              <p:nvPr/>
            </p:nvSpPr>
            <p:spPr>
              <a:xfrm>
                <a:off x="3709769" y="4075070"/>
                <a:ext cx="34149" cy="15522"/>
              </a:xfrm>
              <a:custGeom>
                <a:avLst/>
                <a:gdLst>
                  <a:gd name="connsiteX0" fmla="*/ 13660 w 34149"/>
                  <a:gd name="connsiteY0" fmla="*/ 14591 h 15522"/>
                  <a:gd name="connsiteX1" fmla="*/ 20800 w 34149"/>
                  <a:gd name="connsiteY1" fmla="*/ 16764 h 15522"/>
                  <a:gd name="connsiteX2" fmla="*/ 23904 w 34149"/>
                  <a:gd name="connsiteY2" fmla="*/ 16764 h 15522"/>
                  <a:gd name="connsiteX3" fmla="*/ 28251 w 34149"/>
                  <a:gd name="connsiteY3" fmla="*/ 16764 h 15522"/>
                  <a:gd name="connsiteX4" fmla="*/ 36633 w 34149"/>
                  <a:gd name="connsiteY4" fmla="*/ 16764 h 15522"/>
                  <a:gd name="connsiteX5" fmla="*/ 35391 w 34149"/>
                  <a:gd name="connsiteY5" fmla="*/ 10555 h 15522"/>
                  <a:gd name="connsiteX6" fmla="*/ 35391 w 34149"/>
                  <a:gd name="connsiteY6" fmla="*/ 7140 h 15522"/>
                  <a:gd name="connsiteX7" fmla="*/ 33528 w 34149"/>
                  <a:gd name="connsiteY7" fmla="*/ 3104 h 15522"/>
                  <a:gd name="connsiteX8" fmla="*/ 33528 w 34149"/>
                  <a:gd name="connsiteY8" fmla="*/ 0 h 15522"/>
                  <a:gd name="connsiteX9" fmla="*/ 0 w 34149"/>
                  <a:gd name="connsiteY9" fmla="*/ 0 h 15522"/>
                  <a:gd name="connsiteX10" fmla="*/ 0 w 34149"/>
                  <a:gd name="connsiteY10" fmla="*/ 12418 h 15522"/>
                  <a:gd name="connsiteX11" fmla="*/ 7451 w 34149"/>
                  <a:gd name="connsiteY11" fmla="*/ 14591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149" h="15522">
                    <a:moveTo>
                      <a:pt x="13660" y="14591"/>
                    </a:moveTo>
                    <a:lnTo>
                      <a:pt x="20800" y="16764"/>
                    </a:lnTo>
                    <a:lnTo>
                      <a:pt x="23904" y="16764"/>
                    </a:lnTo>
                    <a:lnTo>
                      <a:pt x="28251" y="16764"/>
                    </a:lnTo>
                    <a:lnTo>
                      <a:pt x="36633" y="16764"/>
                    </a:lnTo>
                    <a:lnTo>
                      <a:pt x="35391" y="10555"/>
                    </a:lnTo>
                    <a:lnTo>
                      <a:pt x="35391" y="7140"/>
                    </a:lnTo>
                    <a:lnTo>
                      <a:pt x="33528" y="3104"/>
                    </a:lnTo>
                    <a:lnTo>
                      <a:pt x="33528" y="0"/>
                    </a:lnTo>
                    <a:lnTo>
                      <a:pt x="0" y="0"/>
                    </a:lnTo>
                    <a:lnTo>
                      <a:pt x="0" y="12418"/>
                    </a:lnTo>
                    <a:lnTo>
                      <a:pt x="7451" y="14591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BF9A8480-0BE3-4FE0-BC0E-B417DA4D650D}"/>
                  </a:ext>
                </a:extLst>
              </p:cNvPr>
              <p:cNvSpPr/>
              <p:nvPr/>
            </p:nvSpPr>
            <p:spPr>
              <a:xfrm>
                <a:off x="3530642" y="4043094"/>
                <a:ext cx="34149" cy="9313"/>
              </a:xfrm>
              <a:custGeom>
                <a:avLst/>
                <a:gdLst>
                  <a:gd name="connsiteX0" fmla="*/ 22973 w 34149"/>
                  <a:gd name="connsiteY0" fmla="*/ 11797 h 9313"/>
                  <a:gd name="connsiteX1" fmla="*/ 32286 w 34149"/>
                  <a:gd name="connsiteY1" fmla="*/ 7451 h 9313"/>
                  <a:gd name="connsiteX2" fmla="*/ 36633 w 34149"/>
                  <a:gd name="connsiteY2" fmla="*/ 7451 h 9313"/>
                  <a:gd name="connsiteX3" fmla="*/ 30424 w 34149"/>
                  <a:gd name="connsiteY3" fmla="*/ 4346 h 9313"/>
                  <a:gd name="connsiteX4" fmla="*/ 22973 w 34149"/>
                  <a:gd name="connsiteY4" fmla="*/ 2173 h 9313"/>
                  <a:gd name="connsiteX5" fmla="*/ 15833 w 34149"/>
                  <a:gd name="connsiteY5" fmla="*/ 0 h 9313"/>
                  <a:gd name="connsiteX6" fmla="*/ 12728 w 34149"/>
                  <a:gd name="connsiteY6" fmla="*/ 2173 h 9313"/>
                  <a:gd name="connsiteX7" fmla="*/ 7451 w 34149"/>
                  <a:gd name="connsiteY7" fmla="*/ 4346 h 9313"/>
                  <a:gd name="connsiteX8" fmla="*/ 3104 w 34149"/>
                  <a:gd name="connsiteY8" fmla="*/ 7451 h 9313"/>
                  <a:gd name="connsiteX9" fmla="*/ 0 w 34149"/>
                  <a:gd name="connsiteY9" fmla="*/ 7451 h 9313"/>
                  <a:gd name="connsiteX10" fmla="*/ 0 w 34149"/>
                  <a:gd name="connsiteY10" fmla="*/ 11797 h 9313"/>
                  <a:gd name="connsiteX11" fmla="*/ 12728 w 34149"/>
                  <a:gd name="connsiteY11" fmla="*/ 11797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149" h="9313">
                    <a:moveTo>
                      <a:pt x="22973" y="11797"/>
                    </a:moveTo>
                    <a:lnTo>
                      <a:pt x="32286" y="7451"/>
                    </a:lnTo>
                    <a:lnTo>
                      <a:pt x="36633" y="7451"/>
                    </a:lnTo>
                    <a:lnTo>
                      <a:pt x="30424" y="4346"/>
                    </a:lnTo>
                    <a:lnTo>
                      <a:pt x="22973" y="2173"/>
                    </a:lnTo>
                    <a:lnTo>
                      <a:pt x="15833" y="0"/>
                    </a:lnTo>
                    <a:lnTo>
                      <a:pt x="12728" y="2173"/>
                    </a:lnTo>
                    <a:lnTo>
                      <a:pt x="7451" y="4346"/>
                    </a:lnTo>
                    <a:lnTo>
                      <a:pt x="3104" y="7451"/>
                    </a:lnTo>
                    <a:lnTo>
                      <a:pt x="0" y="7451"/>
                    </a:lnTo>
                    <a:lnTo>
                      <a:pt x="0" y="11797"/>
                    </a:lnTo>
                    <a:lnTo>
                      <a:pt x="12728" y="11797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90D40C55-25BE-4DAA-95A8-FD31CF8121F0}"/>
                  </a:ext>
                </a:extLst>
              </p:cNvPr>
              <p:cNvSpPr/>
              <p:nvPr/>
            </p:nvSpPr>
            <p:spPr>
              <a:xfrm>
                <a:off x="3730569" y="4013602"/>
                <a:ext cx="37253" cy="40358"/>
              </a:xfrm>
              <a:custGeom>
                <a:avLst/>
                <a:gdLst>
                  <a:gd name="connsiteX0" fmla="*/ 10555 w 37253"/>
                  <a:gd name="connsiteY0" fmla="*/ 39116 h 40357"/>
                  <a:gd name="connsiteX1" fmla="*/ 14591 w 37253"/>
                  <a:gd name="connsiteY1" fmla="*/ 41289 h 40357"/>
                  <a:gd name="connsiteX2" fmla="*/ 22042 w 37253"/>
                  <a:gd name="connsiteY2" fmla="*/ 41289 h 40357"/>
                  <a:gd name="connsiteX3" fmla="*/ 27319 w 37253"/>
                  <a:gd name="connsiteY3" fmla="*/ 41289 h 40357"/>
                  <a:gd name="connsiteX4" fmla="*/ 29182 w 37253"/>
                  <a:gd name="connsiteY4" fmla="*/ 34770 h 40357"/>
                  <a:gd name="connsiteX5" fmla="*/ 30424 w 37253"/>
                  <a:gd name="connsiteY5" fmla="*/ 31665 h 40357"/>
                  <a:gd name="connsiteX6" fmla="*/ 32286 w 37253"/>
                  <a:gd name="connsiteY6" fmla="*/ 27630 h 40357"/>
                  <a:gd name="connsiteX7" fmla="*/ 34460 w 37253"/>
                  <a:gd name="connsiteY7" fmla="*/ 26388 h 40357"/>
                  <a:gd name="connsiteX8" fmla="*/ 36633 w 37253"/>
                  <a:gd name="connsiteY8" fmla="*/ 24215 h 40357"/>
                  <a:gd name="connsiteX9" fmla="*/ 39737 w 37253"/>
                  <a:gd name="connsiteY9" fmla="*/ 20179 h 40357"/>
                  <a:gd name="connsiteX10" fmla="*/ 32286 w 37253"/>
                  <a:gd name="connsiteY10" fmla="*/ 14901 h 40357"/>
                  <a:gd name="connsiteX11" fmla="*/ 25146 w 37253"/>
                  <a:gd name="connsiteY11" fmla="*/ 7451 h 40357"/>
                  <a:gd name="connsiteX12" fmla="*/ 19869 w 37253"/>
                  <a:gd name="connsiteY12" fmla="*/ 0 h 40357"/>
                  <a:gd name="connsiteX13" fmla="*/ 3104 w 37253"/>
                  <a:gd name="connsiteY13" fmla="*/ 0 h 40357"/>
                  <a:gd name="connsiteX14" fmla="*/ 3104 w 37253"/>
                  <a:gd name="connsiteY14" fmla="*/ 9624 h 40357"/>
                  <a:gd name="connsiteX15" fmla="*/ 3104 w 37253"/>
                  <a:gd name="connsiteY15" fmla="*/ 16764 h 40357"/>
                  <a:gd name="connsiteX16" fmla="*/ 1242 w 37253"/>
                  <a:gd name="connsiteY16" fmla="*/ 24215 h 40357"/>
                  <a:gd name="connsiteX17" fmla="*/ 0 w 37253"/>
                  <a:gd name="connsiteY17" fmla="*/ 29492 h 40357"/>
                  <a:gd name="connsiteX18" fmla="*/ 0 w 37253"/>
                  <a:gd name="connsiteY18" fmla="*/ 36943 h 40357"/>
                  <a:gd name="connsiteX19" fmla="*/ 5278 w 37253"/>
                  <a:gd name="connsiteY19" fmla="*/ 39116 h 40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7253" h="40357">
                    <a:moveTo>
                      <a:pt x="10555" y="39116"/>
                    </a:moveTo>
                    <a:lnTo>
                      <a:pt x="14591" y="41289"/>
                    </a:lnTo>
                    <a:lnTo>
                      <a:pt x="22042" y="41289"/>
                    </a:lnTo>
                    <a:lnTo>
                      <a:pt x="27319" y="41289"/>
                    </a:lnTo>
                    <a:lnTo>
                      <a:pt x="29182" y="34770"/>
                    </a:lnTo>
                    <a:lnTo>
                      <a:pt x="30424" y="31665"/>
                    </a:lnTo>
                    <a:lnTo>
                      <a:pt x="32286" y="27630"/>
                    </a:lnTo>
                    <a:lnTo>
                      <a:pt x="34460" y="26388"/>
                    </a:lnTo>
                    <a:lnTo>
                      <a:pt x="36633" y="24215"/>
                    </a:lnTo>
                    <a:lnTo>
                      <a:pt x="39737" y="20179"/>
                    </a:lnTo>
                    <a:lnTo>
                      <a:pt x="32286" y="14901"/>
                    </a:lnTo>
                    <a:lnTo>
                      <a:pt x="25146" y="7451"/>
                    </a:lnTo>
                    <a:lnTo>
                      <a:pt x="19869" y="0"/>
                    </a:lnTo>
                    <a:lnTo>
                      <a:pt x="3104" y="0"/>
                    </a:lnTo>
                    <a:lnTo>
                      <a:pt x="3104" y="9624"/>
                    </a:lnTo>
                    <a:lnTo>
                      <a:pt x="3104" y="16764"/>
                    </a:lnTo>
                    <a:lnTo>
                      <a:pt x="1242" y="24215"/>
                    </a:lnTo>
                    <a:lnTo>
                      <a:pt x="0" y="29492"/>
                    </a:lnTo>
                    <a:lnTo>
                      <a:pt x="0" y="36943"/>
                    </a:lnTo>
                    <a:lnTo>
                      <a:pt x="5278" y="39116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8CC11E3-DE5A-4F9A-9268-3D10DC8D6CC9}"/>
                  </a:ext>
                </a:extLst>
              </p:cNvPr>
              <p:cNvSpPr/>
              <p:nvPr/>
            </p:nvSpPr>
            <p:spPr>
              <a:xfrm>
                <a:off x="3457998" y="4104562"/>
                <a:ext cx="170745" cy="90029"/>
              </a:xfrm>
              <a:custGeom>
                <a:avLst/>
                <a:gdLst>
                  <a:gd name="connsiteX0" fmla="*/ 170745 w 170745"/>
                  <a:gd name="connsiteY0" fmla="*/ 30734 h 90029"/>
                  <a:gd name="connsiteX1" fmla="*/ 170745 w 170745"/>
                  <a:gd name="connsiteY1" fmla="*/ 29492 h 90029"/>
                  <a:gd name="connsiteX2" fmla="*/ 168572 w 170745"/>
                  <a:gd name="connsiteY2" fmla="*/ 27630 h 90029"/>
                  <a:gd name="connsiteX3" fmla="*/ 165468 w 170745"/>
                  <a:gd name="connsiteY3" fmla="*/ 25457 h 90029"/>
                  <a:gd name="connsiteX4" fmla="*/ 163294 w 170745"/>
                  <a:gd name="connsiteY4" fmla="*/ 25457 h 90029"/>
                  <a:gd name="connsiteX5" fmla="*/ 161121 w 170745"/>
                  <a:gd name="connsiteY5" fmla="*/ 25457 h 90029"/>
                  <a:gd name="connsiteX6" fmla="*/ 159259 w 170745"/>
                  <a:gd name="connsiteY6" fmla="*/ 27630 h 90029"/>
                  <a:gd name="connsiteX7" fmla="*/ 156154 w 170745"/>
                  <a:gd name="connsiteY7" fmla="*/ 30734 h 90029"/>
                  <a:gd name="connsiteX8" fmla="*/ 148704 w 170745"/>
                  <a:gd name="connsiteY8" fmla="*/ 30734 h 90029"/>
                  <a:gd name="connsiteX9" fmla="*/ 143426 w 170745"/>
                  <a:gd name="connsiteY9" fmla="*/ 30734 h 90029"/>
                  <a:gd name="connsiteX10" fmla="*/ 137217 w 170745"/>
                  <a:gd name="connsiteY10" fmla="*/ 29492 h 90029"/>
                  <a:gd name="connsiteX11" fmla="*/ 132250 w 170745"/>
                  <a:gd name="connsiteY11" fmla="*/ 27630 h 90029"/>
                  <a:gd name="connsiteX12" fmla="*/ 128835 w 170745"/>
                  <a:gd name="connsiteY12" fmla="*/ 27630 h 90029"/>
                  <a:gd name="connsiteX13" fmla="*/ 128835 w 170745"/>
                  <a:gd name="connsiteY13" fmla="*/ 23283 h 90029"/>
                  <a:gd name="connsiteX14" fmla="*/ 132250 w 170745"/>
                  <a:gd name="connsiteY14" fmla="*/ 23283 h 90029"/>
                  <a:gd name="connsiteX15" fmla="*/ 132250 w 170745"/>
                  <a:gd name="connsiteY15" fmla="*/ 17075 h 90029"/>
                  <a:gd name="connsiteX16" fmla="*/ 130077 w 170745"/>
                  <a:gd name="connsiteY16" fmla="*/ 12728 h 90029"/>
                  <a:gd name="connsiteX17" fmla="*/ 130077 w 170745"/>
                  <a:gd name="connsiteY17" fmla="*/ 9624 h 90029"/>
                  <a:gd name="connsiteX18" fmla="*/ 128835 w 170745"/>
                  <a:gd name="connsiteY18" fmla="*/ 5278 h 90029"/>
                  <a:gd name="connsiteX19" fmla="*/ 126972 w 170745"/>
                  <a:gd name="connsiteY19" fmla="*/ 3104 h 90029"/>
                  <a:gd name="connsiteX20" fmla="*/ 124799 w 170745"/>
                  <a:gd name="connsiteY20" fmla="*/ 0 h 90029"/>
                  <a:gd name="connsiteX21" fmla="*/ 117659 w 170745"/>
                  <a:gd name="connsiteY21" fmla="*/ 0 h 90029"/>
                  <a:gd name="connsiteX22" fmla="*/ 112381 w 170745"/>
                  <a:gd name="connsiteY22" fmla="*/ 0 h 90029"/>
                  <a:gd name="connsiteX23" fmla="*/ 109277 w 170745"/>
                  <a:gd name="connsiteY23" fmla="*/ 2173 h 90029"/>
                  <a:gd name="connsiteX24" fmla="*/ 104931 w 170745"/>
                  <a:gd name="connsiteY24" fmla="*/ 3104 h 90029"/>
                  <a:gd name="connsiteX25" fmla="*/ 107104 w 170745"/>
                  <a:gd name="connsiteY25" fmla="*/ 17075 h 90029"/>
                  <a:gd name="connsiteX26" fmla="*/ 109277 w 170745"/>
                  <a:gd name="connsiteY26" fmla="*/ 22352 h 90029"/>
                  <a:gd name="connsiteX27" fmla="*/ 112381 w 170745"/>
                  <a:gd name="connsiteY27" fmla="*/ 29492 h 90029"/>
                  <a:gd name="connsiteX28" fmla="*/ 115486 w 170745"/>
                  <a:gd name="connsiteY28" fmla="*/ 38185 h 90029"/>
                  <a:gd name="connsiteX29" fmla="*/ 95617 w 170745"/>
                  <a:gd name="connsiteY29" fmla="*/ 36943 h 90029"/>
                  <a:gd name="connsiteX30" fmla="*/ 80095 w 170745"/>
                  <a:gd name="connsiteY30" fmla="*/ 30734 h 90029"/>
                  <a:gd name="connsiteX31" fmla="*/ 65504 w 170745"/>
                  <a:gd name="connsiteY31" fmla="*/ 23283 h 90029"/>
                  <a:gd name="connsiteX32" fmla="*/ 48740 w 170745"/>
                  <a:gd name="connsiteY32" fmla="*/ 17075 h 90029"/>
                  <a:gd name="connsiteX33" fmla="*/ 28871 w 170745"/>
                  <a:gd name="connsiteY33" fmla="*/ 10555 h 90029"/>
                  <a:gd name="connsiteX34" fmla="*/ 27009 w 170745"/>
                  <a:gd name="connsiteY34" fmla="*/ 12728 h 90029"/>
                  <a:gd name="connsiteX35" fmla="*/ 24836 w 170745"/>
                  <a:gd name="connsiteY35" fmla="*/ 12728 h 90029"/>
                  <a:gd name="connsiteX36" fmla="*/ 22663 w 170745"/>
                  <a:gd name="connsiteY36" fmla="*/ 14901 h 90029"/>
                  <a:gd name="connsiteX37" fmla="*/ 19558 w 170745"/>
                  <a:gd name="connsiteY37" fmla="*/ 14901 h 90029"/>
                  <a:gd name="connsiteX38" fmla="*/ 21731 w 170745"/>
                  <a:gd name="connsiteY38" fmla="*/ 18006 h 90029"/>
                  <a:gd name="connsiteX39" fmla="*/ 22663 w 170745"/>
                  <a:gd name="connsiteY39" fmla="*/ 20179 h 90029"/>
                  <a:gd name="connsiteX40" fmla="*/ 22663 w 170745"/>
                  <a:gd name="connsiteY40" fmla="*/ 22352 h 90029"/>
                  <a:gd name="connsiteX41" fmla="*/ 24836 w 170745"/>
                  <a:gd name="connsiteY41" fmla="*/ 23283 h 90029"/>
                  <a:gd name="connsiteX42" fmla="*/ 27009 w 170745"/>
                  <a:gd name="connsiteY42" fmla="*/ 25457 h 90029"/>
                  <a:gd name="connsiteX43" fmla="*/ 28871 w 170745"/>
                  <a:gd name="connsiteY43" fmla="*/ 27630 h 90029"/>
                  <a:gd name="connsiteX44" fmla="*/ 24836 w 170745"/>
                  <a:gd name="connsiteY44" fmla="*/ 29492 h 90029"/>
                  <a:gd name="connsiteX45" fmla="*/ 21731 w 170745"/>
                  <a:gd name="connsiteY45" fmla="*/ 29492 h 90029"/>
                  <a:gd name="connsiteX46" fmla="*/ 17695 w 170745"/>
                  <a:gd name="connsiteY46" fmla="*/ 30734 h 90029"/>
                  <a:gd name="connsiteX47" fmla="*/ 12418 w 170745"/>
                  <a:gd name="connsiteY47" fmla="*/ 30734 h 90029"/>
                  <a:gd name="connsiteX48" fmla="*/ 12418 w 170745"/>
                  <a:gd name="connsiteY48" fmla="*/ 34770 h 90029"/>
                  <a:gd name="connsiteX49" fmla="*/ 15522 w 170745"/>
                  <a:gd name="connsiteY49" fmla="*/ 34770 h 90029"/>
                  <a:gd name="connsiteX50" fmla="*/ 14280 w 170745"/>
                  <a:gd name="connsiteY50" fmla="*/ 40047 h 90029"/>
                  <a:gd name="connsiteX51" fmla="*/ 10245 w 170745"/>
                  <a:gd name="connsiteY51" fmla="*/ 42221 h 90029"/>
                  <a:gd name="connsiteX52" fmla="*/ 9313 w 170745"/>
                  <a:gd name="connsiteY52" fmla="*/ 44394 h 90029"/>
                  <a:gd name="connsiteX53" fmla="*/ 4967 w 170745"/>
                  <a:gd name="connsiteY53" fmla="*/ 45636 h 90029"/>
                  <a:gd name="connsiteX54" fmla="*/ 0 w 170745"/>
                  <a:gd name="connsiteY54" fmla="*/ 47498 h 90029"/>
                  <a:gd name="connsiteX55" fmla="*/ 0 w 170745"/>
                  <a:gd name="connsiteY55" fmla="*/ 51844 h 90029"/>
                  <a:gd name="connsiteX56" fmla="*/ 4967 w 170745"/>
                  <a:gd name="connsiteY56" fmla="*/ 51844 h 90029"/>
                  <a:gd name="connsiteX57" fmla="*/ 15522 w 170745"/>
                  <a:gd name="connsiteY57" fmla="*/ 57122 h 90029"/>
                  <a:gd name="connsiteX58" fmla="*/ 32286 w 170745"/>
                  <a:gd name="connsiteY58" fmla="*/ 59295 h 90029"/>
                  <a:gd name="connsiteX59" fmla="*/ 46567 w 170745"/>
                  <a:gd name="connsiteY59" fmla="*/ 57122 h 90029"/>
                  <a:gd name="connsiteX60" fmla="*/ 59295 w 170745"/>
                  <a:gd name="connsiteY60" fmla="*/ 51844 h 90029"/>
                  <a:gd name="connsiteX61" fmla="*/ 80095 w 170745"/>
                  <a:gd name="connsiteY61" fmla="*/ 51844 h 90029"/>
                  <a:gd name="connsiteX62" fmla="*/ 77922 w 170745"/>
                  <a:gd name="connsiteY62" fmla="*/ 57122 h 90029"/>
                  <a:gd name="connsiteX63" fmla="*/ 73886 w 170745"/>
                  <a:gd name="connsiteY63" fmla="*/ 62400 h 90029"/>
                  <a:gd name="connsiteX64" fmla="*/ 70782 w 170745"/>
                  <a:gd name="connsiteY64" fmla="*/ 67677 h 90029"/>
                  <a:gd name="connsiteX65" fmla="*/ 65504 w 170745"/>
                  <a:gd name="connsiteY65" fmla="*/ 72023 h 90029"/>
                  <a:gd name="connsiteX66" fmla="*/ 59295 w 170745"/>
                  <a:gd name="connsiteY66" fmla="*/ 75128 h 90029"/>
                  <a:gd name="connsiteX67" fmla="*/ 61158 w 170745"/>
                  <a:gd name="connsiteY67" fmla="*/ 81337 h 90029"/>
                  <a:gd name="connsiteX68" fmla="*/ 61158 w 170745"/>
                  <a:gd name="connsiteY68" fmla="*/ 84752 h 90029"/>
                  <a:gd name="connsiteX69" fmla="*/ 63331 w 170745"/>
                  <a:gd name="connsiteY69" fmla="*/ 88787 h 90029"/>
                  <a:gd name="connsiteX70" fmla="*/ 65504 w 170745"/>
                  <a:gd name="connsiteY70" fmla="*/ 91892 h 90029"/>
                  <a:gd name="connsiteX71" fmla="*/ 81026 w 170745"/>
                  <a:gd name="connsiteY71" fmla="*/ 86614 h 90029"/>
                  <a:gd name="connsiteX72" fmla="*/ 92513 w 170745"/>
                  <a:gd name="connsiteY72" fmla="*/ 77301 h 90029"/>
                  <a:gd name="connsiteX73" fmla="*/ 104931 w 170745"/>
                  <a:gd name="connsiteY73" fmla="*/ 67677 h 90029"/>
                  <a:gd name="connsiteX74" fmla="*/ 115486 w 170745"/>
                  <a:gd name="connsiteY74" fmla="*/ 60226 h 90029"/>
                  <a:gd name="connsiteX75" fmla="*/ 130077 w 170745"/>
                  <a:gd name="connsiteY75" fmla="*/ 57122 h 90029"/>
                  <a:gd name="connsiteX76" fmla="*/ 144668 w 170745"/>
                  <a:gd name="connsiteY76" fmla="*/ 57122 h 90029"/>
                  <a:gd name="connsiteX77" fmla="*/ 158017 w 170745"/>
                  <a:gd name="connsiteY77" fmla="*/ 57122 h 90029"/>
                  <a:gd name="connsiteX78" fmla="*/ 168572 w 170745"/>
                  <a:gd name="connsiteY78" fmla="*/ 51844 h 90029"/>
                  <a:gd name="connsiteX79" fmla="*/ 170745 w 170745"/>
                  <a:gd name="connsiteY79" fmla="*/ 47498 h 90029"/>
                  <a:gd name="connsiteX80" fmla="*/ 170745 w 170745"/>
                  <a:gd name="connsiteY80" fmla="*/ 45636 h 90029"/>
                  <a:gd name="connsiteX81" fmla="*/ 170745 w 170745"/>
                  <a:gd name="connsiteY81" fmla="*/ 44394 h 90029"/>
                  <a:gd name="connsiteX82" fmla="*/ 170745 w 170745"/>
                  <a:gd name="connsiteY82" fmla="*/ 42221 h 90029"/>
                  <a:gd name="connsiteX83" fmla="*/ 172608 w 170745"/>
                  <a:gd name="connsiteY83" fmla="*/ 38185 h 90029"/>
                  <a:gd name="connsiteX84" fmla="*/ 172608 w 170745"/>
                  <a:gd name="connsiteY84" fmla="*/ 34770 h 90029"/>
                  <a:gd name="connsiteX85" fmla="*/ 170745 w 170745"/>
                  <a:gd name="connsiteY85" fmla="*/ 32907 h 90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70745" h="90029">
                    <a:moveTo>
                      <a:pt x="170745" y="30734"/>
                    </a:moveTo>
                    <a:lnTo>
                      <a:pt x="170745" y="29492"/>
                    </a:lnTo>
                    <a:lnTo>
                      <a:pt x="168572" y="27630"/>
                    </a:lnTo>
                    <a:lnTo>
                      <a:pt x="165468" y="25457"/>
                    </a:lnTo>
                    <a:lnTo>
                      <a:pt x="163294" y="25457"/>
                    </a:lnTo>
                    <a:lnTo>
                      <a:pt x="161121" y="25457"/>
                    </a:lnTo>
                    <a:lnTo>
                      <a:pt x="159259" y="27630"/>
                    </a:lnTo>
                    <a:lnTo>
                      <a:pt x="156154" y="30734"/>
                    </a:lnTo>
                    <a:lnTo>
                      <a:pt x="148704" y="30734"/>
                    </a:lnTo>
                    <a:lnTo>
                      <a:pt x="143426" y="30734"/>
                    </a:lnTo>
                    <a:lnTo>
                      <a:pt x="137217" y="29492"/>
                    </a:lnTo>
                    <a:lnTo>
                      <a:pt x="132250" y="27630"/>
                    </a:lnTo>
                    <a:lnTo>
                      <a:pt x="128835" y="27630"/>
                    </a:lnTo>
                    <a:lnTo>
                      <a:pt x="128835" y="23283"/>
                    </a:lnTo>
                    <a:lnTo>
                      <a:pt x="132250" y="23283"/>
                    </a:lnTo>
                    <a:lnTo>
                      <a:pt x="132250" y="17075"/>
                    </a:lnTo>
                    <a:lnTo>
                      <a:pt x="130077" y="12728"/>
                    </a:lnTo>
                    <a:lnTo>
                      <a:pt x="130077" y="9624"/>
                    </a:lnTo>
                    <a:lnTo>
                      <a:pt x="128835" y="5278"/>
                    </a:lnTo>
                    <a:lnTo>
                      <a:pt x="126972" y="3104"/>
                    </a:lnTo>
                    <a:lnTo>
                      <a:pt x="124799" y="0"/>
                    </a:lnTo>
                    <a:lnTo>
                      <a:pt x="117659" y="0"/>
                    </a:lnTo>
                    <a:lnTo>
                      <a:pt x="112381" y="0"/>
                    </a:lnTo>
                    <a:lnTo>
                      <a:pt x="109277" y="2173"/>
                    </a:lnTo>
                    <a:lnTo>
                      <a:pt x="104931" y="3104"/>
                    </a:lnTo>
                    <a:lnTo>
                      <a:pt x="107104" y="17075"/>
                    </a:lnTo>
                    <a:lnTo>
                      <a:pt x="109277" y="22352"/>
                    </a:lnTo>
                    <a:lnTo>
                      <a:pt x="112381" y="29492"/>
                    </a:lnTo>
                    <a:lnTo>
                      <a:pt x="115486" y="38185"/>
                    </a:lnTo>
                    <a:lnTo>
                      <a:pt x="95617" y="36943"/>
                    </a:lnTo>
                    <a:lnTo>
                      <a:pt x="80095" y="30734"/>
                    </a:lnTo>
                    <a:lnTo>
                      <a:pt x="65504" y="23283"/>
                    </a:lnTo>
                    <a:lnTo>
                      <a:pt x="48740" y="17075"/>
                    </a:lnTo>
                    <a:lnTo>
                      <a:pt x="28871" y="10555"/>
                    </a:lnTo>
                    <a:lnTo>
                      <a:pt x="27009" y="12728"/>
                    </a:lnTo>
                    <a:lnTo>
                      <a:pt x="24836" y="12728"/>
                    </a:lnTo>
                    <a:lnTo>
                      <a:pt x="22663" y="14901"/>
                    </a:lnTo>
                    <a:lnTo>
                      <a:pt x="19558" y="14901"/>
                    </a:lnTo>
                    <a:lnTo>
                      <a:pt x="21731" y="18006"/>
                    </a:lnTo>
                    <a:lnTo>
                      <a:pt x="22663" y="20179"/>
                    </a:lnTo>
                    <a:lnTo>
                      <a:pt x="22663" y="22352"/>
                    </a:lnTo>
                    <a:lnTo>
                      <a:pt x="24836" y="23283"/>
                    </a:lnTo>
                    <a:lnTo>
                      <a:pt x="27009" y="25457"/>
                    </a:lnTo>
                    <a:lnTo>
                      <a:pt x="28871" y="27630"/>
                    </a:lnTo>
                    <a:lnTo>
                      <a:pt x="24836" y="29492"/>
                    </a:lnTo>
                    <a:lnTo>
                      <a:pt x="21731" y="29492"/>
                    </a:lnTo>
                    <a:lnTo>
                      <a:pt x="17695" y="30734"/>
                    </a:lnTo>
                    <a:lnTo>
                      <a:pt x="12418" y="30734"/>
                    </a:lnTo>
                    <a:lnTo>
                      <a:pt x="12418" y="34770"/>
                    </a:lnTo>
                    <a:lnTo>
                      <a:pt x="15522" y="34770"/>
                    </a:lnTo>
                    <a:lnTo>
                      <a:pt x="14280" y="40047"/>
                    </a:lnTo>
                    <a:lnTo>
                      <a:pt x="10245" y="42221"/>
                    </a:lnTo>
                    <a:lnTo>
                      <a:pt x="9313" y="44394"/>
                    </a:lnTo>
                    <a:lnTo>
                      <a:pt x="4967" y="45636"/>
                    </a:lnTo>
                    <a:lnTo>
                      <a:pt x="0" y="47498"/>
                    </a:lnTo>
                    <a:lnTo>
                      <a:pt x="0" y="51844"/>
                    </a:lnTo>
                    <a:lnTo>
                      <a:pt x="4967" y="51844"/>
                    </a:lnTo>
                    <a:lnTo>
                      <a:pt x="15522" y="57122"/>
                    </a:lnTo>
                    <a:lnTo>
                      <a:pt x="32286" y="59295"/>
                    </a:lnTo>
                    <a:lnTo>
                      <a:pt x="46567" y="57122"/>
                    </a:lnTo>
                    <a:lnTo>
                      <a:pt x="59295" y="51844"/>
                    </a:lnTo>
                    <a:lnTo>
                      <a:pt x="80095" y="51844"/>
                    </a:lnTo>
                    <a:lnTo>
                      <a:pt x="77922" y="57122"/>
                    </a:lnTo>
                    <a:lnTo>
                      <a:pt x="73886" y="62400"/>
                    </a:lnTo>
                    <a:lnTo>
                      <a:pt x="70782" y="67677"/>
                    </a:lnTo>
                    <a:lnTo>
                      <a:pt x="65504" y="72023"/>
                    </a:lnTo>
                    <a:lnTo>
                      <a:pt x="59295" y="75128"/>
                    </a:lnTo>
                    <a:lnTo>
                      <a:pt x="61158" y="81337"/>
                    </a:lnTo>
                    <a:lnTo>
                      <a:pt x="61158" y="84752"/>
                    </a:lnTo>
                    <a:lnTo>
                      <a:pt x="63331" y="88787"/>
                    </a:lnTo>
                    <a:lnTo>
                      <a:pt x="65504" y="91892"/>
                    </a:lnTo>
                    <a:lnTo>
                      <a:pt x="81026" y="86614"/>
                    </a:lnTo>
                    <a:lnTo>
                      <a:pt x="92513" y="77301"/>
                    </a:lnTo>
                    <a:lnTo>
                      <a:pt x="104931" y="67677"/>
                    </a:lnTo>
                    <a:lnTo>
                      <a:pt x="115486" y="60226"/>
                    </a:lnTo>
                    <a:lnTo>
                      <a:pt x="130077" y="57122"/>
                    </a:lnTo>
                    <a:lnTo>
                      <a:pt x="144668" y="57122"/>
                    </a:lnTo>
                    <a:lnTo>
                      <a:pt x="158017" y="57122"/>
                    </a:lnTo>
                    <a:lnTo>
                      <a:pt x="168572" y="51844"/>
                    </a:lnTo>
                    <a:lnTo>
                      <a:pt x="170745" y="47498"/>
                    </a:lnTo>
                    <a:lnTo>
                      <a:pt x="170745" y="45636"/>
                    </a:lnTo>
                    <a:lnTo>
                      <a:pt x="170745" y="44394"/>
                    </a:lnTo>
                    <a:lnTo>
                      <a:pt x="170745" y="42221"/>
                    </a:lnTo>
                    <a:lnTo>
                      <a:pt x="172608" y="38185"/>
                    </a:lnTo>
                    <a:lnTo>
                      <a:pt x="172608" y="34770"/>
                    </a:lnTo>
                    <a:lnTo>
                      <a:pt x="170745" y="32907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C9829B32-F152-4921-9469-44872224B7AD}"/>
                  </a:ext>
                </a:extLst>
              </p:cNvPr>
              <p:cNvSpPr/>
              <p:nvPr/>
            </p:nvSpPr>
            <p:spPr>
              <a:xfrm>
                <a:off x="3317366" y="4178759"/>
                <a:ext cx="139701" cy="152118"/>
              </a:xfrm>
              <a:custGeom>
                <a:avLst/>
                <a:gdLst>
                  <a:gd name="connsiteX0" fmla="*/ 133181 w 139700"/>
                  <a:gd name="connsiteY0" fmla="*/ 30424 h 152118"/>
                  <a:gd name="connsiteX1" fmla="*/ 129145 w 139700"/>
                  <a:gd name="connsiteY1" fmla="*/ 22042 h 152118"/>
                  <a:gd name="connsiteX2" fmla="*/ 126041 w 139700"/>
                  <a:gd name="connsiteY2" fmla="*/ 14591 h 152118"/>
                  <a:gd name="connsiteX3" fmla="*/ 109277 w 139700"/>
                  <a:gd name="connsiteY3" fmla="*/ 14591 h 152118"/>
                  <a:gd name="connsiteX4" fmla="*/ 94686 w 139700"/>
                  <a:gd name="connsiteY4" fmla="*/ 14591 h 152118"/>
                  <a:gd name="connsiteX5" fmla="*/ 76991 w 139700"/>
                  <a:gd name="connsiteY5" fmla="*/ 14591 h 152118"/>
                  <a:gd name="connsiteX6" fmla="*/ 76991 w 139700"/>
                  <a:gd name="connsiteY6" fmla="*/ 931 h 152118"/>
                  <a:gd name="connsiteX7" fmla="*/ 62400 w 139700"/>
                  <a:gd name="connsiteY7" fmla="*/ 0 h 152118"/>
                  <a:gd name="connsiteX8" fmla="*/ 50913 w 139700"/>
                  <a:gd name="connsiteY8" fmla="*/ 931 h 152118"/>
                  <a:gd name="connsiteX9" fmla="*/ 42531 w 139700"/>
                  <a:gd name="connsiteY9" fmla="*/ 5278 h 152118"/>
                  <a:gd name="connsiteX10" fmla="*/ 31045 w 139700"/>
                  <a:gd name="connsiteY10" fmla="*/ 7140 h 152118"/>
                  <a:gd name="connsiteX11" fmla="*/ 16454 w 139700"/>
                  <a:gd name="connsiteY11" fmla="*/ 10555 h 152118"/>
                  <a:gd name="connsiteX12" fmla="*/ 18627 w 139700"/>
                  <a:gd name="connsiteY12" fmla="*/ 17695 h 152118"/>
                  <a:gd name="connsiteX13" fmla="*/ 20800 w 139700"/>
                  <a:gd name="connsiteY13" fmla="*/ 25146 h 152118"/>
                  <a:gd name="connsiteX14" fmla="*/ 21731 w 139700"/>
                  <a:gd name="connsiteY14" fmla="*/ 29492 h 152118"/>
                  <a:gd name="connsiteX15" fmla="*/ 23904 w 139700"/>
                  <a:gd name="connsiteY15" fmla="*/ 34770 h 152118"/>
                  <a:gd name="connsiteX16" fmla="*/ 29182 w 139700"/>
                  <a:gd name="connsiteY16" fmla="*/ 37874 h 152118"/>
                  <a:gd name="connsiteX17" fmla="*/ 21731 w 139700"/>
                  <a:gd name="connsiteY17" fmla="*/ 60227 h 152118"/>
                  <a:gd name="connsiteX18" fmla="*/ 13349 w 139700"/>
                  <a:gd name="connsiteY18" fmla="*/ 80095 h 152118"/>
                  <a:gd name="connsiteX19" fmla="*/ 0 w 139700"/>
                  <a:gd name="connsiteY19" fmla="*/ 94996 h 152118"/>
                  <a:gd name="connsiteX20" fmla="*/ 0 w 139700"/>
                  <a:gd name="connsiteY20" fmla="*/ 106793 h 152118"/>
                  <a:gd name="connsiteX21" fmla="*/ 6209 w 139700"/>
                  <a:gd name="connsiteY21" fmla="*/ 106793 h 152118"/>
                  <a:gd name="connsiteX22" fmla="*/ 7140 w 139700"/>
                  <a:gd name="connsiteY22" fmla="*/ 106793 h 152118"/>
                  <a:gd name="connsiteX23" fmla="*/ 9313 w 139700"/>
                  <a:gd name="connsiteY23" fmla="*/ 106793 h 152118"/>
                  <a:gd name="connsiteX24" fmla="*/ 11486 w 139700"/>
                  <a:gd name="connsiteY24" fmla="*/ 106793 h 152118"/>
                  <a:gd name="connsiteX25" fmla="*/ 13349 w 139700"/>
                  <a:gd name="connsiteY25" fmla="*/ 106793 h 152118"/>
                  <a:gd name="connsiteX26" fmla="*/ 16454 w 139700"/>
                  <a:gd name="connsiteY26" fmla="*/ 109898 h 152118"/>
                  <a:gd name="connsiteX27" fmla="*/ 18627 w 139700"/>
                  <a:gd name="connsiteY27" fmla="*/ 112071 h 152118"/>
                  <a:gd name="connsiteX28" fmla="*/ 18627 w 139700"/>
                  <a:gd name="connsiteY28" fmla="*/ 114244 h 152118"/>
                  <a:gd name="connsiteX29" fmla="*/ 20800 w 139700"/>
                  <a:gd name="connsiteY29" fmla="*/ 116107 h 152118"/>
                  <a:gd name="connsiteX30" fmla="*/ 20800 w 139700"/>
                  <a:gd name="connsiteY30" fmla="*/ 117349 h 152118"/>
                  <a:gd name="connsiteX31" fmla="*/ 20800 w 139700"/>
                  <a:gd name="connsiteY31" fmla="*/ 123557 h 152118"/>
                  <a:gd name="connsiteX32" fmla="*/ 33218 w 139700"/>
                  <a:gd name="connsiteY32" fmla="*/ 123557 h 152118"/>
                  <a:gd name="connsiteX33" fmla="*/ 33218 w 139700"/>
                  <a:gd name="connsiteY33" fmla="*/ 126662 h 152118"/>
                  <a:gd name="connsiteX34" fmla="*/ 31045 w 139700"/>
                  <a:gd name="connsiteY34" fmla="*/ 131008 h 152118"/>
                  <a:gd name="connsiteX35" fmla="*/ 31045 w 139700"/>
                  <a:gd name="connsiteY35" fmla="*/ 131939 h 152118"/>
                  <a:gd name="connsiteX36" fmla="*/ 31045 w 139700"/>
                  <a:gd name="connsiteY36" fmla="*/ 134113 h 152118"/>
                  <a:gd name="connsiteX37" fmla="*/ 29182 w 139700"/>
                  <a:gd name="connsiteY37" fmla="*/ 136286 h 152118"/>
                  <a:gd name="connsiteX38" fmla="*/ 31045 w 139700"/>
                  <a:gd name="connsiteY38" fmla="*/ 139390 h 152118"/>
                  <a:gd name="connsiteX39" fmla="*/ 31045 w 139700"/>
                  <a:gd name="connsiteY39" fmla="*/ 143736 h 152118"/>
                  <a:gd name="connsiteX40" fmla="*/ 33218 w 139700"/>
                  <a:gd name="connsiteY40" fmla="*/ 145910 h 152118"/>
                  <a:gd name="connsiteX41" fmla="*/ 35391 w 139700"/>
                  <a:gd name="connsiteY41" fmla="*/ 149014 h 152118"/>
                  <a:gd name="connsiteX42" fmla="*/ 36322 w 139700"/>
                  <a:gd name="connsiteY42" fmla="*/ 152118 h 152118"/>
                  <a:gd name="connsiteX43" fmla="*/ 54949 w 139700"/>
                  <a:gd name="connsiteY43" fmla="*/ 146841 h 152118"/>
                  <a:gd name="connsiteX44" fmla="*/ 69540 w 139700"/>
                  <a:gd name="connsiteY44" fmla="*/ 141563 h 152118"/>
                  <a:gd name="connsiteX45" fmla="*/ 85373 w 139700"/>
                  <a:gd name="connsiteY45" fmla="*/ 139390 h 152118"/>
                  <a:gd name="connsiteX46" fmla="*/ 82268 w 139700"/>
                  <a:gd name="connsiteY46" fmla="*/ 123557 h 152118"/>
                  <a:gd name="connsiteX47" fmla="*/ 84131 w 139700"/>
                  <a:gd name="connsiteY47" fmla="*/ 106793 h 152118"/>
                  <a:gd name="connsiteX48" fmla="*/ 91582 w 139700"/>
                  <a:gd name="connsiteY48" fmla="*/ 91892 h 152118"/>
                  <a:gd name="connsiteX49" fmla="*/ 99964 w 139700"/>
                  <a:gd name="connsiteY49" fmla="*/ 74817 h 152118"/>
                  <a:gd name="connsiteX50" fmla="*/ 114554 w 139700"/>
                  <a:gd name="connsiteY50" fmla="*/ 69540 h 152118"/>
                  <a:gd name="connsiteX51" fmla="*/ 129145 w 139700"/>
                  <a:gd name="connsiteY51" fmla="*/ 64262 h 152118"/>
                  <a:gd name="connsiteX52" fmla="*/ 140632 w 139700"/>
                  <a:gd name="connsiteY52" fmla="*/ 50603 h 152118"/>
                  <a:gd name="connsiteX53" fmla="*/ 140632 w 139700"/>
                  <a:gd name="connsiteY53" fmla="*/ 47498 h 152118"/>
                  <a:gd name="connsiteX54" fmla="*/ 136286 w 139700"/>
                  <a:gd name="connsiteY54" fmla="*/ 40048 h 152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39700" h="152118">
                    <a:moveTo>
                      <a:pt x="133181" y="30424"/>
                    </a:moveTo>
                    <a:lnTo>
                      <a:pt x="129145" y="22042"/>
                    </a:lnTo>
                    <a:lnTo>
                      <a:pt x="126041" y="14591"/>
                    </a:lnTo>
                    <a:lnTo>
                      <a:pt x="109277" y="14591"/>
                    </a:lnTo>
                    <a:lnTo>
                      <a:pt x="94686" y="14591"/>
                    </a:lnTo>
                    <a:lnTo>
                      <a:pt x="76991" y="14591"/>
                    </a:lnTo>
                    <a:lnTo>
                      <a:pt x="76991" y="931"/>
                    </a:lnTo>
                    <a:lnTo>
                      <a:pt x="62400" y="0"/>
                    </a:lnTo>
                    <a:lnTo>
                      <a:pt x="50913" y="931"/>
                    </a:lnTo>
                    <a:lnTo>
                      <a:pt x="42531" y="5278"/>
                    </a:lnTo>
                    <a:lnTo>
                      <a:pt x="31045" y="7140"/>
                    </a:lnTo>
                    <a:lnTo>
                      <a:pt x="16454" y="10555"/>
                    </a:lnTo>
                    <a:lnTo>
                      <a:pt x="18627" y="17695"/>
                    </a:lnTo>
                    <a:lnTo>
                      <a:pt x="20800" y="25146"/>
                    </a:lnTo>
                    <a:lnTo>
                      <a:pt x="21731" y="29492"/>
                    </a:lnTo>
                    <a:lnTo>
                      <a:pt x="23904" y="34770"/>
                    </a:lnTo>
                    <a:lnTo>
                      <a:pt x="29182" y="37874"/>
                    </a:lnTo>
                    <a:lnTo>
                      <a:pt x="21731" y="60227"/>
                    </a:lnTo>
                    <a:lnTo>
                      <a:pt x="13349" y="80095"/>
                    </a:lnTo>
                    <a:lnTo>
                      <a:pt x="0" y="94996"/>
                    </a:lnTo>
                    <a:lnTo>
                      <a:pt x="0" y="106793"/>
                    </a:lnTo>
                    <a:lnTo>
                      <a:pt x="6209" y="106793"/>
                    </a:lnTo>
                    <a:lnTo>
                      <a:pt x="7140" y="106793"/>
                    </a:lnTo>
                    <a:lnTo>
                      <a:pt x="9313" y="106793"/>
                    </a:lnTo>
                    <a:lnTo>
                      <a:pt x="11486" y="106793"/>
                    </a:lnTo>
                    <a:lnTo>
                      <a:pt x="13349" y="106793"/>
                    </a:lnTo>
                    <a:lnTo>
                      <a:pt x="16454" y="109898"/>
                    </a:lnTo>
                    <a:lnTo>
                      <a:pt x="18627" y="112071"/>
                    </a:lnTo>
                    <a:lnTo>
                      <a:pt x="18627" y="114244"/>
                    </a:lnTo>
                    <a:lnTo>
                      <a:pt x="20800" y="116107"/>
                    </a:lnTo>
                    <a:lnTo>
                      <a:pt x="20800" y="117349"/>
                    </a:lnTo>
                    <a:lnTo>
                      <a:pt x="20800" y="123557"/>
                    </a:lnTo>
                    <a:lnTo>
                      <a:pt x="33218" y="123557"/>
                    </a:lnTo>
                    <a:lnTo>
                      <a:pt x="33218" y="126662"/>
                    </a:lnTo>
                    <a:lnTo>
                      <a:pt x="31045" y="131008"/>
                    </a:lnTo>
                    <a:lnTo>
                      <a:pt x="31045" y="131939"/>
                    </a:lnTo>
                    <a:lnTo>
                      <a:pt x="31045" y="134113"/>
                    </a:lnTo>
                    <a:lnTo>
                      <a:pt x="29182" y="136286"/>
                    </a:lnTo>
                    <a:lnTo>
                      <a:pt x="31045" y="139390"/>
                    </a:lnTo>
                    <a:lnTo>
                      <a:pt x="31045" y="143736"/>
                    </a:lnTo>
                    <a:lnTo>
                      <a:pt x="33218" y="145910"/>
                    </a:lnTo>
                    <a:lnTo>
                      <a:pt x="35391" y="149014"/>
                    </a:lnTo>
                    <a:lnTo>
                      <a:pt x="36322" y="152118"/>
                    </a:lnTo>
                    <a:lnTo>
                      <a:pt x="54949" y="146841"/>
                    </a:lnTo>
                    <a:lnTo>
                      <a:pt x="69540" y="141563"/>
                    </a:lnTo>
                    <a:lnTo>
                      <a:pt x="85373" y="139390"/>
                    </a:lnTo>
                    <a:lnTo>
                      <a:pt x="82268" y="123557"/>
                    </a:lnTo>
                    <a:lnTo>
                      <a:pt x="84131" y="106793"/>
                    </a:lnTo>
                    <a:lnTo>
                      <a:pt x="91582" y="91892"/>
                    </a:lnTo>
                    <a:lnTo>
                      <a:pt x="99964" y="74817"/>
                    </a:lnTo>
                    <a:lnTo>
                      <a:pt x="114554" y="69540"/>
                    </a:lnTo>
                    <a:lnTo>
                      <a:pt x="129145" y="64262"/>
                    </a:lnTo>
                    <a:lnTo>
                      <a:pt x="140632" y="50603"/>
                    </a:lnTo>
                    <a:lnTo>
                      <a:pt x="140632" y="47498"/>
                    </a:lnTo>
                    <a:lnTo>
                      <a:pt x="136286" y="40048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18ED925-C6C5-4D7F-B11C-27DC59C12E0C}"/>
                  </a:ext>
                </a:extLst>
              </p:cNvPr>
              <p:cNvSpPr/>
              <p:nvPr/>
            </p:nvSpPr>
            <p:spPr>
              <a:xfrm>
                <a:off x="3770306" y="4054891"/>
                <a:ext cx="24836" cy="12418"/>
              </a:xfrm>
              <a:custGeom>
                <a:avLst/>
                <a:gdLst>
                  <a:gd name="connsiteX0" fmla="*/ 3104 w 24835"/>
                  <a:gd name="connsiteY0" fmla="*/ 12728 h 12417"/>
                  <a:gd name="connsiteX1" fmla="*/ 27009 w 24835"/>
                  <a:gd name="connsiteY1" fmla="*/ 7451 h 12417"/>
                  <a:gd name="connsiteX2" fmla="*/ 27009 w 24835"/>
                  <a:gd name="connsiteY2" fmla="*/ 0 h 12417"/>
                  <a:gd name="connsiteX3" fmla="*/ 21731 w 24835"/>
                  <a:gd name="connsiteY3" fmla="*/ 0 h 12417"/>
                  <a:gd name="connsiteX4" fmla="*/ 17695 w 24835"/>
                  <a:gd name="connsiteY4" fmla="*/ 0 h 12417"/>
                  <a:gd name="connsiteX5" fmla="*/ 14591 w 24835"/>
                  <a:gd name="connsiteY5" fmla="*/ 0 h 12417"/>
                  <a:gd name="connsiteX6" fmla="*/ 12418 w 24835"/>
                  <a:gd name="connsiteY6" fmla="*/ 0 h 12417"/>
                  <a:gd name="connsiteX7" fmla="*/ 9313 w 24835"/>
                  <a:gd name="connsiteY7" fmla="*/ 0 h 12417"/>
                  <a:gd name="connsiteX8" fmla="*/ 5278 w 24835"/>
                  <a:gd name="connsiteY8" fmla="*/ 0 h 12417"/>
                  <a:gd name="connsiteX9" fmla="*/ 0 w 24835"/>
                  <a:gd name="connsiteY9" fmla="*/ 0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835" h="12417">
                    <a:moveTo>
                      <a:pt x="3104" y="12728"/>
                    </a:moveTo>
                    <a:lnTo>
                      <a:pt x="27009" y="7451"/>
                    </a:lnTo>
                    <a:lnTo>
                      <a:pt x="27009" y="0"/>
                    </a:lnTo>
                    <a:lnTo>
                      <a:pt x="21731" y="0"/>
                    </a:lnTo>
                    <a:lnTo>
                      <a:pt x="17695" y="0"/>
                    </a:lnTo>
                    <a:lnTo>
                      <a:pt x="14591" y="0"/>
                    </a:lnTo>
                    <a:lnTo>
                      <a:pt x="12418" y="0"/>
                    </a:lnTo>
                    <a:lnTo>
                      <a:pt x="9313" y="0"/>
                    </a:lnTo>
                    <a:lnTo>
                      <a:pt x="527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D0E04FE3-B771-4620-8239-C35F67680E11}"/>
                  </a:ext>
                </a:extLst>
              </p:cNvPr>
              <p:cNvSpPr/>
              <p:nvPr/>
            </p:nvSpPr>
            <p:spPr>
              <a:xfrm>
                <a:off x="3430679" y="4132192"/>
                <a:ext cx="12418" cy="6209"/>
              </a:xfrm>
              <a:custGeom>
                <a:avLst/>
                <a:gdLst>
                  <a:gd name="connsiteX0" fmla="*/ 7451 w 12417"/>
                  <a:gd name="connsiteY0" fmla="*/ 1863 h 6208"/>
                  <a:gd name="connsiteX1" fmla="*/ 3104 w 12417"/>
                  <a:gd name="connsiteY1" fmla="*/ 0 h 6208"/>
                  <a:gd name="connsiteX2" fmla="*/ 0 w 12417"/>
                  <a:gd name="connsiteY2" fmla="*/ 0 h 6208"/>
                  <a:gd name="connsiteX3" fmla="*/ 0 w 12417"/>
                  <a:gd name="connsiteY3" fmla="*/ 7140 h 6208"/>
                  <a:gd name="connsiteX4" fmla="*/ 12728 w 12417"/>
                  <a:gd name="connsiteY4" fmla="*/ 7140 h 6208"/>
                  <a:gd name="connsiteX5" fmla="*/ 10555 w 12417"/>
                  <a:gd name="connsiteY5" fmla="*/ 3104 h 6208"/>
                  <a:gd name="connsiteX6" fmla="*/ 8382 w 12417"/>
                  <a:gd name="connsiteY6" fmla="*/ 1863 h 6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17" h="6208">
                    <a:moveTo>
                      <a:pt x="7451" y="1863"/>
                    </a:moveTo>
                    <a:lnTo>
                      <a:pt x="3104" y="0"/>
                    </a:lnTo>
                    <a:lnTo>
                      <a:pt x="0" y="0"/>
                    </a:lnTo>
                    <a:lnTo>
                      <a:pt x="0" y="7140"/>
                    </a:lnTo>
                    <a:lnTo>
                      <a:pt x="12728" y="7140"/>
                    </a:lnTo>
                    <a:lnTo>
                      <a:pt x="10555" y="3104"/>
                    </a:lnTo>
                    <a:lnTo>
                      <a:pt x="8382" y="1863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CBE9C882-B86B-4467-BE2E-A9C0EC4746C0}"/>
                  </a:ext>
                </a:extLst>
              </p:cNvPr>
              <p:cNvSpPr/>
              <p:nvPr/>
            </p:nvSpPr>
            <p:spPr>
              <a:xfrm>
                <a:off x="3367348" y="4082210"/>
                <a:ext cx="96238" cy="58985"/>
              </a:xfrm>
              <a:custGeom>
                <a:avLst/>
                <a:gdLst>
                  <a:gd name="connsiteX0" fmla="*/ 24836 w 96238"/>
                  <a:gd name="connsiteY0" fmla="*/ 60537 h 58984"/>
                  <a:gd name="connsiteX1" fmla="*/ 35391 w 96238"/>
                  <a:gd name="connsiteY1" fmla="*/ 60537 h 58984"/>
                  <a:gd name="connsiteX2" fmla="*/ 48740 w 96238"/>
                  <a:gd name="connsiteY2" fmla="*/ 57122 h 58984"/>
                  <a:gd name="connsiteX3" fmla="*/ 54018 w 96238"/>
                  <a:gd name="connsiteY3" fmla="*/ 47809 h 58984"/>
                  <a:gd name="connsiteX4" fmla="*/ 56191 w 96238"/>
                  <a:gd name="connsiteY4" fmla="*/ 29803 h 58984"/>
                  <a:gd name="connsiteX5" fmla="*/ 59295 w 96238"/>
                  <a:gd name="connsiteY5" fmla="*/ 32907 h 58984"/>
                  <a:gd name="connsiteX6" fmla="*/ 61468 w 96238"/>
                  <a:gd name="connsiteY6" fmla="*/ 35080 h 58984"/>
                  <a:gd name="connsiteX7" fmla="*/ 64573 w 96238"/>
                  <a:gd name="connsiteY7" fmla="*/ 37253 h 58984"/>
                  <a:gd name="connsiteX8" fmla="*/ 68608 w 96238"/>
                  <a:gd name="connsiteY8" fmla="*/ 39427 h 58984"/>
                  <a:gd name="connsiteX9" fmla="*/ 76059 w 96238"/>
                  <a:gd name="connsiteY9" fmla="*/ 42531 h 58984"/>
                  <a:gd name="connsiteX10" fmla="*/ 79164 w 96238"/>
                  <a:gd name="connsiteY10" fmla="*/ 37253 h 58984"/>
                  <a:gd name="connsiteX11" fmla="*/ 85373 w 96238"/>
                  <a:gd name="connsiteY11" fmla="*/ 32907 h 58984"/>
                  <a:gd name="connsiteX12" fmla="*/ 90650 w 96238"/>
                  <a:gd name="connsiteY12" fmla="*/ 29803 h 58984"/>
                  <a:gd name="connsiteX13" fmla="*/ 95617 w 96238"/>
                  <a:gd name="connsiteY13" fmla="*/ 25457 h 58984"/>
                  <a:gd name="connsiteX14" fmla="*/ 95617 w 96238"/>
                  <a:gd name="connsiteY14" fmla="*/ 22352 h 58984"/>
                  <a:gd name="connsiteX15" fmla="*/ 97790 w 96238"/>
                  <a:gd name="connsiteY15" fmla="*/ 18006 h 58984"/>
                  <a:gd name="connsiteX16" fmla="*/ 95617 w 96238"/>
                  <a:gd name="connsiteY16" fmla="*/ 12728 h 58984"/>
                  <a:gd name="connsiteX17" fmla="*/ 95617 w 96238"/>
                  <a:gd name="connsiteY17" fmla="*/ 7451 h 58984"/>
                  <a:gd name="connsiteX18" fmla="*/ 95617 w 96238"/>
                  <a:gd name="connsiteY18" fmla="*/ 0 h 58984"/>
                  <a:gd name="connsiteX19" fmla="*/ 66435 w 96238"/>
                  <a:gd name="connsiteY19" fmla="*/ 7451 h 58984"/>
                  <a:gd name="connsiteX20" fmla="*/ 41600 w 96238"/>
                  <a:gd name="connsiteY20" fmla="*/ 18006 h 58984"/>
                  <a:gd name="connsiteX21" fmla="*/ 19558 w 96238"/>
                  <a:gd name="connsiteY21" fmla="*/ 31976 h 58984"/>
                  <a:gd name="connsiteX22" fmla="*/ 0 w 96238"/>
                  <a:gd name="connsiteY22" fmla="*/ 45636 h 58984"/>
                  <a:gd name="connsiteX23" fmla="*/ 0 w 96238"/>
                  <a:gd name="connsiteY23" fmla="*/ 60537 h 58984"/>
                  <a:gd name="connsiteX24" fmla="*/ 13349 w 96238"/>
                  <a:gd name="connsiteY24" fmla="*/ 60537 h 58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6238" h="58984">
                    <a:moveTo>
                      <a:pt x="24836" y="60537"/>
                    </a:moveTo>
                    <a:lnTo>
                      <a:pt x="35391" y="60537"/>
                    </a:lnTo>
                    <a:lnTo>
                      <a:pt x="48740" y="57122"/>
                    </a:lnTo>
                    <a:lnTo>
                      <a:pt x="54018" y="47809"/>
                    </a:lnTo>
                    <a:lnTo>
                      <a:pt x="56191" y="29803"/>
                    </a:lnTo>
                    <a:lnTo>
                      <a:pt x="59295" y="32907"/>
                    </a:lnTo>
                    <a:lnTo>
                      <a:pt x="61468" y="35080"/>
                    </a:lnTo>
                    <a:lnTo>
                      <a:pt x="64573" y="37253"/>
                    </a:lnTo>
                    <a:lnTo>
                      <a:pt x="68608" y="39427"/>
                    </a:lnTo>
                    <a:lnTo>
                      <a:pt x="76059" y="42531"/>
                    </a:lnTo>
                    <a:lnTo>
                      <a:pt x="79164" y="37253"/>
                    </a:lnTo>
                    <a:lnTo>
                      <a:pt x="85373" y="32907"/>
                    </a:lnTo>
                    <a:lnTo>
                      <a:pt x="90650" y="29803"/>
                    </a:lnTo>
                    <a:lnTo>
                      <a:pt x="95617" y="25457"/>
                    </a:lnTo>
                    <a:lnTo>
                      <a:pt x="95617" y="22352"/>
                    </a:lnTo>
                    <a:lnTo>
                      <a:pt x="97790" y="18006"/>
                    </a:lnTo>
                    <a:lnTo>
                      <a:pt x="95617" y="12728"/>
                    </a:lnTo>
                    <a:lnTo>
                      <a:pt x="95617" y="7451"/>
                    </a:lnTo>
                    <a:lnTo>
                      <a:pt x="95617" y="0"/>
                    </a:lnTo>
                    <a:lnTo>
                      <a:pt x="66435" y="7451"/>
                    </a:lnTo>
                    <a:lnTo>
                      <a:pt x="41600" y="18006"/>
                    </a:lnTo>
                    <a:lnTo>
                      <a:pt x="19558" y="31976"/>
                    </a:lnTo>
                    <a:lnTo>
                      <a:pt x="0" y="45636"/>
                    </a:lnTo>
                    <a:lnTo>
                      <a:pt x="0" y="60537"/>
                    </a:lnTo>
                    <a:lnTo>
                      <a:pt x="13349" y="60537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7D7529ED-B4CA-4C20-8056-3EC25937A758}"/>
                  </a:ext>
                </a:extLst>
              </p:cNvPr>
              <p:cNvSpPr/>
              <p:nvPr/>
            </p:nvSpPr>
            <p:spPr>
              <a:xfrm>
                <a:off x="3502702" y="4062342"/>
                <a:ext cx="43462" cy="27940"/>
              </a:xfrm>
              <a:custGeom>
                <a:avLst/>
                <a:gdLst>
                  <a:gd name="connsiteX0" fmla="*/ 4036 w 43462"/>
                  <a:gd name="connsiteY0" fmla="*/ 25146 h 27940"/>
                  <a:gd name="connsiteX1" fmla="*/ 7140 w 43462"/>
                  <a:gd name="connsiteY1" fmla="*/ 29492 h 27940"/>
                  <a:gd name="connsiteX2" fmla="*/ 13349 w 43462"/>
                  <a:gd name="connsiteY2" fmla="*/ 30734 h 27940"/>
                  <a:gd name="connsiteX3" fmla="*/ 16454 w 43462"/>
                  <a:gd name="connsiteY3" fmla="*/ 30734 h 27940"/>
                  <a:gd name="connsiteX4" fmla="*/ 21731 w 43462"/>
                  <a:gd name="connsiteY4" fmla="*/ 29492 h 27940"/>
                  <a:gd name="connsiteX5" fmla="*/ 27940 w 43462"/>
                  <a:gd name="connsiteY5" fmla="*/ 25146 h 27940"/>
                  <a:gd name="connsiteX6" fmla="*/ 33218 w 43462"/>
                  <a:gd name="connsiteY6" fmla="*/ 19869 h 27940"/>
                  <a:gd name="connsiteX7" fmla="*/ 36322 w 43462"/>
                  <a:gd name="connsiteY7" fmla="*/ 15833 h 27940"/>
                  <a:gd name="connsiteX8" fmla="*/ 40668 w 43462"/>
                  <a:gd name="connsiteY8" fmla="*/ 10555 h 27940"/>
                  <a:gd name="connsiteX9" fmla="*/ 43773 w 43462"/>
                  <a:gd name="connsiteY9" fmla="*/ 5278 h 27940"/>
                  <a:gd name="connsiteX10" fmla="*/ 38495 w 43462"/>
                  <a:gd name="connsiteY10" fmla="*/ 3104 h 27940"/>
                  <a:gd name="connsiteX11" fmla="*/ 31045 w 43462"/>
                  <a:gd name="connsiteY11" fmla="*/ 931 h 27940"/>
                  <a:gd name="connsiteX12" fmla="*/ 23904 w 43462"/>
                  <a:gd name="connsiteY12" fmla="*/ 931 h 27940"/>
                  <a:gd name="connsiteX13" fmla="*/ 14591 w 43462"/>
                  <a:gd name="connsiteY13" fmla="*/ 0 h 27940"/>
                  <a:gd name="connsiteX14" fmla="*/ 7140 w 43462"/>
                  <a:gd name="connsiteY14" fmla="*/ 7451 h 27940"/>
                  <a:gd name="connsiteX15" fmla="*/ 0 w 43462"/>
                  <a:gd name="connsiteY15" fmla="*/ 12728 h 27940"/>
                  <a:gd name="connsiteX16" fmla="*/ 0 w 43462"/>
                  <a:gd name="connsiteY16" fmla="*/ 18006 h 27940"/>
                  <a:gd name="connsiteX17" fmla="*/ 1863 w 43462"/>
                  <a:gd name="connsiteY17" fmla="*/ 22042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3462" h="27940">
                    <a:moveTo>
                      <a:pt x="4036" y="25146"/>
                    </a:moveTo>
                    <a:lnTo>
                      <a:pt x="7140" y="29492"/>
                    </a:lnTo>
                    <a:lnTo>
                      <a:pt x="13349" y="30734"/>
                    </a:lnTo>
                    <a:lnTo>
                      <a:pt x="16454" y="30734"/>
                    </a:lnTo>
                    <a:lnTo>
                      <a:pt x="21731" y="29492"/>
                    </a:lnTo>
                    <a:lnTo>
                      <a:pt x="27940" y="25146"/>
                    </a:lnTo>
                    <a:lnTo>
                      <a:pt x="33218" y="19869"/>
                    </a:lnTo>
                    <a:lnTo>
                      <a:pt x="36322" y="15833"/>
                    </a:lnTo>
                    <a:lnTo>
                      <a:pt x="40668" y="10555"/>
                    </a:lnTo>
                    <a:lnTo>
                      <a:pt x="43773" y="5278"/>
                    </a:lnTo>
                    <a:lnTo>
                      <a:pt x="38495" y="3104"/>
                    </a:lnTo>
                    <a:lnTo>
                      <a:pt x="31045" y="931"/>
                    </a:lnTo>
                    <a:lnTo>
                      <a:pt x="23904" y="931"/>
                    </a:lnTo>
                    <a:lnTo>
                      <a:pt x="14591" y="0"/>
                    </a:lnTo>
                    <a:lnTo>
                      <a:pt x="7140" y="7451"/>
                    </a:lnTo>
                    <a:lnTo>
                      <a:pt x="0" y="12728"/>
                    </a:lnTo>
                    <a:lnTo>
                      <a:pt x="0" y="18006"/>
                    </a:lnTo>
                    <a:lnTo>
                      <a:pt x="1863" y="22042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2FA226B-EB60-4775-BB4E-E239843D0E95}"/>
                  </a:ext>
                </a:extLst>
              </p:cNvPr>
              <p:cNvSpPr/>
              <p:nvPr/>
            </p:nvSpPr>
            <p:spPr>
              <a:xfrm>
                <a:off x="5862400" y="4041231"/>
                <a:ext cx="260774" cy="310446"/>
              </a:xfrm>
              <a:custGeom>
                <a:avLst/>
                <a:gdLst>
                  <a:gd name="connsiteX0" fmla="*/ 16454 w 260774"/>
                  <a:gd name="connsiteY0" fmla="*/ 264189 h 310445"/>
                  <a:gd name="connsiteX1" fmla="*/ 24836 w 260774"/>
                  <a:gd name="connsiteY1" fmla="*/ 273813 h 310445"/>
                  <a:gd name="connsiteX2" fmla="*/ 34149 w 260774"/>
                  <a:gd name="connsiteY2" fmla="*/ 286541 h 310445"/>
                  <a:gd name="connsiteX3" fmla="*/ 39427 w 260774"/>
                  <a:gd name="connsiteY3" fmla="*/ 301443 h 310445"/>
                  <a:gd name="connsiteX4" fmla="*/ 56191 w 260774"/>
                  <a:gd name="connsiteY4" fmla="*/ 304547 h 310445"/>
                  <a:gd name="connsiteX5" fmla="*/ 70782 w 260774"/>
                  <a:gd name="connsiteY5" fmla="*/ 310756 h 310445"/>
                  <a:gd name="connsiteX6" fmla="*/ 74818 w 260774"/>
                  <a:gd name="connsiteY6" fmla="*/ 301443 h 310445"/>
                  <a:gd name="connsiteX7" fmla="*/ 80095 w 260774"/>
                  <a:gd name="connsiteY7" fmla="*/ 301443 h 310445"/>
                  <a:gd name="connsiteX8" fmla="*/ 80095 w 260774"/>
                  <a:gd name="connsiteY8" fmla="*/ 297097 h 310445"/>
                  <a:gd name="connsiteX9" fmla="*/ 68609 w 260774"/>
                  <a:gd name="connsiteY9" fmla="*/ 288715 h 310445"/>
                  <a:gd name="connsiteX10" fmla="*/ 60226 w 260774"/>
                  <a:gd name="connsiteY10" fmla="*/ 276918 h 310445"/>
                  <a:gd name="connsiteX11" fmla="*/ 53086 w 260774"/>
                  <a:gd name="connsiteY11" fmla="*/ 266362 h 310445"/>
                  <a:gd name="connsiteX12" fmla="*/ 50913 w 260774"/>
                  <a:gd name="connsiteY12" fmla="*/ 257049 h 310445"/>
                  <a:gd name="connsiteX13" fmla="*/ 56191 w 260774"/>
                  <a:gd name="connsiteY13" fmla="*/ 229419 h 310445"/>
                  <a:gd name="connsiteX14" fmla="*/ 67677 w 260774"/>
                  <a:gd name="connsiteY14" fmla="*/ 199927 h 310445"/>
                  <a:gd name="connsiteX15" fmla="*/ 83199 w 260774"/>
                  <a:gd name="connsiteY15" fmla="*/ 170124 h 310445"/>
                  <a:gd name="connsiteX16" fmla="*/ 104000 w 260774"/>
                  <a:gd name="connsiteY16" fmla="*/ 140632 h 310445"/>
                  <a:gd name="connsiteX17" fmla="*/ 124799 w 260774"/>
                  <a:gd name="connsiteY17" fmla="*/ 115175 h 310445"/>
                  <a:gd name="connsiteX18" fmla="*/ 145599 w 260774"/>
                  <a:gd name="connsiteY18" fmla="*/ 92823 h 310445"/>
                  <a:gd name="connsiteX19" fmla="*/ 163295 w 260774"/>
                  <a:gd name="connsiteY19" fmla="*/ 78232 h 310445"/>
                  <a:gd name="connsiteX20" fmla="*/ 180059 w 260774"/>
                  <a:gd name="connsiteY20" fmla="*/ 70782 h 310445"/>
                  <a:gd name="connsiteX21" fmla="*/ 197754 w 260774"/>
                  <a:gd name="connsiteY21" fmla="*/ 63331 h 310445"/>
                  <a:gd name="connsiteX22" fmla="*/ 217623 w 260774"/>
                  <a:gd name="connsiteY22" fmla="*/ 55880 h 310445"/>
                  <a:gd name="connsiteX23" fmla="*/ 234076 w 260774"/>
                  <a:gd name="connsiteY23" fmla="*/ 46256 h 310445"/>
                  <a:gd name="connsiteX24" fmla="*/ 248667 w 260774"/>
                  <a:gd name="connsiteY24" fmla="*/ 35701 h 310445"/>
                  <a:gd name="connsiteX25" fmla="*/ 260154 w 260774"/>
                  <a:gd name="connsiteY25" fmla="*/ 21110 h 310445"/>
                  <a:gd name="connsiteX26" fmla="*/ 261395 w 260774"/>
                  <a:gd name="connsiteY26" fmla="*/ 18937 h 310445"/>
                  <a:gd name="connsiteX27" fmla="*/ 261395 w 260774"/>
                  <a:gd name="connsiteY27" fmla="*/ 16764 h 310445"/>
                  <a:gd name="connsiteX28" fmla="*/ 263258 w 260774"/>
                  <a:gd name="connsiteY28" fmla="*/ 13660 h 310445"/>
                  <a:gd name="connsiteX29" fmla="*/ 260154 w 260774"/>
                  <a:gd name="connsiteY29" fmla="*/ 9313 h 310445"/>
                  <a:gd name="connsiteX30" fmla="*/ 258291 w 260774"/>
                  <a:gd name="connsiteY30" fmla="*/ 6209 h 310445"/>
                  <a:gd name="connsiteX31" fmla="*/ 253945 w 260774"/>
                  <a:gd name="connsiteY31" fmla="*/ 1863 h 310445"/>
                  <a:gd name="connsiteX32" fmla="*/ 236249 w 260774"/>
                  <a:gd name="connsiteY32" fmla="*/ 0 h 310445"/>
                  <a:gd name="connsiteX33" fmla="*/ 223832 w 260774"/>
                  <a:gd name="connsiteY33" fmla="*/ 4036 h 310445"/>
                  <a:gd name="connsiteX34" fmla="*/ 216381 w 260774"/>
                  <a:gd name="connsiteY34" fmla="*/ 7140 h 310445"/>
                  <a:gd name="connsiteX35" fmla="*/ 210172 w 260774"/>
                  <a:gd name="connsiteY35" fmla="*/ 11486 h 310445"/>
                  <a:gd name="connsiteX36" fmla="*/ 205205 w 260774"/>
                  <a:gd name="connsiteY36" fmla="*/ 18937 h 310445"/>
                  <a:gd name="connsiteX37" fmla="*/ 197754 w 260774"/>
                  <a:gd name="connsiteY37" fmla="*/ 24215 h 310445"/>
                  <a:gd name="connsiteX38" fmla="*/ 187199 w 260774"/>
                  <a:gd name="connsiteY38" fmla="*/ 29492 h 310445"/>
                  <a:gd name="connsiteX39" fmla="*/ 153981 w 260774"/>
                  <a:gd name="connsiteY39" fmla="*/ 29492 h 310445"/>
                  <a:gd name="connsiteX40" fmla="*/ 134113 w 260774"/>
                  <a:gd name="connsiteY40" fmla="*/ 39116 h 310445"/>
                  <a:gd name="connsiteX41" fmla="*/ 110208 w 260774"/>
                  <a:gd name="connsiteY41" fmla="*/ 51844 h 310445"/>
                  <a:gd name="connsiteX42" fmla="*/ 87235 w 260774"/>
                  <a:gd name="connsiteY42" fmla="*/ 68609 h 310445"/>
                  <a:gd name="connsiteX43" fmla="*/ 68609 w 260774"/>
                  <a:gd name="connsiteY43" fmla="*/ 85683 h 310445"/>
                  <a:gd name="connsiteX44" fmla="*/ 54017 w 260774"/>
                  <a:gd name="connsiteY44" fmla="*/ 101516 h 310445"/>
                  <a:gd name="connsiteX45" fmla="*/ 53086 w 260774"/>
                  <a:gd name="connsiteY45" fmla="*/ 107725 h 310445"/>
                  <a:gd name="connsiteX46" fmla="*/ 53086 w 260774"/>
                  <a:gd name="connsiteY46" fmla="*/ 110829 h 310445"/>
                  <a:gd name="connsiteX47" fmla="*/ 53086 w 260774"/>
                  <a:gd name="connsiteY47" fmla="*/ 116107 h 310445"/>
                  <a:gd name="connsiteX48" fmla="*/ 54017 w 260774"/>
                  <a:gd name="connsiteY48" fmla="*/ 118280 h 310445"/>
                  <a:gd name="connsiteX49" fmla="*/ 54017 w 260774"/>
                  <a:gd name="connsiteY49" fmla="*/ 122626 h 310445"/>
                  <a:gd name="connsiteX50" fmla="*/ 56191 w 260774"/>
                  <a:gd name="connsiteY50" fmla="*/ 127904 h 310445"/>
                  <a:gd name="connsiteX51" fmla="*/ 54017 w 260774"/>
                  <a:gd name="connsiteY51" fmla="*/ 131008 h 310445"/>
                  <a:gd name="connsiteX52" fmla="*/ 48740 w 260774"/>
                  <a:gd name="connsiteY52" fmla="*/ 144668 h 310445"/>
                  <a:gd name="connsiteX53" fmla="*/ 39427 w 260774"/>
                  <a:gd name="connsiteY53" fmla="*/ 153360 h 310445"/>
                  <a:gd name="connsiteX54" fmla="*/ 31045 w 260774"/>
                  <a:gd name="connsiteY54" fmla="*/ 162674 h 310445"/>
                  <a:gd name="connsiteX55" fmla="*/ 31045 w 260774"/>
                  <a:gd name="connsiteY55" fmla="*/ 164847 h 310445"/>
                  <a:gd name="connsiteX56" fmla="*/ 31045 w 260774"/>
                  <a:gd name="connsiteY56" fmla="*/ 167020 h 310445"/>
                  <a:gd name="connsiteX57" fmla="*/ 32286 w 260774"/>
                  <a:gd name="connsiteY57" fmla="*/ 167020 h 310445"/>
                  <a:gd name="connsiteX58" fmla="*/ 32286 w 260774"/>
                  <a:gd name="connsiteY58" fmla="*/ 167951 h 310445"/>
                  <a:gd name="connsiteX59" fmla="*/ 36322 w 260774"/>
                  <a:gd name="connsiteY59" fmla="*/ 170124 h 310445"/>
                  <a:gd name="connsiteX60" fmla="*/ 39427 w 260774"/>
                  <a:gd name="connsiteY60" fmla="*/ 172297 h 310445"/>
                  <a:gd name="connsiteX61" fmla="*/ 34149 w 260774"/>
                  <a:gd name="connsiteY61" fmla="*/ 182853 h 310445"/>
                  <a:gd name="connsiteX62" fmla="*/ 27009 w 260774"/>
                  <a:gd name="connsiteY62" fmla="*/ 190303 h 310445"/>
                  <a:gd name="connsiteX63" fmla="*/ 19558 w 260774"/>
                  <a:gd name="connsiteY63" fmla="*/ 195581 h 310445"/>
                  <a:gd name="connsiteX64" fmla="*/ 14591 w 260774"/>
                  <a:gd name="connsiteY64" fmla="*/ 205205 h 310445"/>
                  <a:gd name="connsiteX65" fmla="*/ 12418 w 260774"/>
                  <a:gd name="connsiteY65" fmla="*/ 212345 h 310445"/>
                  <a:gd name="connsiteX66" fmla="*/ 14591 w 260774"/>
                  <a:gd name="connsiteY66" fmla="*/ 219796 h 310445"/>
                  <a:gd name="connsiteX67" fmla="*/ 16454 w 260774"/>
                  <a:gd name="connsiteY67" fmla="*/ 224142 h 310445"/>
                  <a:gd name="connsiteX68" fmla="*/ 16454 w 260774"/>
                  <a:gd name="connsiteY68" fmla="*/ 229419 h 310445"/>
                  <a:gd name="connsiteX69" fmla="*/ 10245 w 260774"/>
                  <a:gd name="connsiteY69" fmla="*/ 232524 h 310445"/>
                  <a:gd name="connsiteX70" fmla="*/ 0 w 260774"/>
                  <a:gd name="connsiteY70" fmla="*/ 239975 h 310445"/>
                  <a:gd name="connsiteX71" fmla="*/ 7140 w 260774"/>
                  <a:gd name="connsiteY71" fmla="*/ 254876 h 310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60774" h="310445">
                    <a:moveTo>
                      <a:pt x="16454" y="264189"/>
                    </a:moveTo>
                    <a:lnTo>
                      <a:pt x="24836" y="273813"/>
                    </a:lnTo>
                    <a:lnTo>
                      <a:pt x="34149" y="286541"/>
                    </a:lnTo>
                    <a:lnTo>
                      <a:pt x="39427" y="301443"/>
                    </a:lnTo>
                    <a:lnTo>
                      <a:pt x="56191" y="304547"/>
                    </a:lnTo>
                    <a:lnTo>
                      <a:pt x="70782" y="310756"/>
                    </a:lnTo>
                    <a:lnTo>
                      <a:pt x="74818" y="301443"/>
                    </a:lnTo>
                    <a:lnTo>
                      <a:pt x="80095" y="301443"/>
                    </a:lnTo>
                    <a:lnTo>
                      <a:pt x="80095" y="297097"/>
                    </a:lnTo>
                    <a:lnTo>
                      <a:pt x="68609" y="288715"/>
                    </a:lnTo>
                    <a:lnTo>
                      <a:pt x="60226" y="276918"/>
                    </a:lnTo>
                    <a:lnTo>
                      <a:pt x="53086" y="266362"/>
                    </a:lnTo>
                    <a:lnTo>
                      <a:pt x="50913" y="257049"/>
                    </a:lnTo>
                    <a:lnTo>
                      <a:pt x="56191" y="229419"/>
                    </a:lnTo>
                    <a:lnTo>
                      <a:pt x="67677" y="199927"/>
                    </a:lnTo>
                    <a:lnTo>
                      <a:pt x="83199" y="170124"/>
                    </a:lnTo>
                    <a:lnTo>
                      <a:pt x="104000" y="140632"/>
                    </a:lnTo>
                    <a:lnTo>
                      <a:pt x="124799" y="115175"/>
                    </a:lnTo>
                    <a:lnTo>
                      <a:pt x="145599" y="92823"/>
                    </a:lnTo>
                    <a:lnTo>
                      <a:pt x="163295" y="78232"/>
                    </a:lnTo>
                    <a:lnTo>
                      <a:pt x="180059" y="70782"/>
                    </a:lnTo>
                    <a:lnTo>
                      <a:pt x="197754" y="63331"/>
                    </a:lnTo>
                    <a:lnTo>
                      <a:pt x="217623" y="55880"/>
                    </a:lnTo>
                    <a:lnTo>
                      <a:pt x="234076" y="46256"/>
                    </a:lnTo>
                    <a:lnTo>
                      <a:pt x="248667" y="35701"/>
                    </a:lnTo>
                    <a:lnTo>
                      <a:pt x="260154" y="21110"/>
                    </a:lnTo>
                    <a:lnTo>
                      <a:pt x="261395" y="18937"/>
                    </a:lnTo>
                    <a:lnTo>
                      <a:pt x="261395" y="16764"/>
                    </a:lnTo>
                    <a:lnTo>
                      <a:pt x="263258" y="13660"/>
                    </a:lnTo>
                    <a:lnTo>
                      <a:pt x="260154" y="9313"/>
                    </a:lnTo>
                    <a:lnTo>
                      <a:pt x="258291" y="6209"/>
                    </a:lnTo>
                    <a:lnTo>
                      <a:pt x="253945" y="1863"/>
                    </a:lnTo>
                    <a:lnTo>
                      <a:pt x="236249" y="0"/>
                    </a:lnTo>
                    <a:lnTo>
                      <a:pt x="223832" y="4036"/>
                    </a:lnTo>
                    <a:lnTo>
                      <a:pt x="216381" y="7140"/>
                    </a:lnTo>
                    <a:lnTo>
                      <a:pt x="210172" y="11486"/>
                    </a:lnTo>
                    <a:lnTo>
                      <a:pt x="205205" y="18937"/>
                    </a:lnTo>
                    <a:lnTo>
                      <a:pt x="197754" y="24215"/>
                    </a:lnTo>
                    <a:lnTo>
                      <a:pt x="187199" y="29492"/>
                    </a:lnTo>
                    <a:lnTo>
                      <a:pt x="153981" y="29492"/>
                    </a:lnTo>
                    <a:lnTo>
                      <a:pt x="134113" y="39116"/>
                    </a:lnTo>
                    <a:lnTo>
                      <a:pt x="110208" y="51844"/>
                    </a:lnTo>
                    <a:lnTo>
                      <a:pt x="87235" y="68609"/>
                    </a:lnTo>
                    <a:lnTo>
                      <a:pt x="68609" y="85683"/>
                    </a:lnTo>
                    <a:lnTo>
                      <a:pt x="54017" y="101516"/>
                    </a:lnTo>
                    <a:lnTo>
                      <a:pt x="53086" y="107725"/>
                    </a:lnTo>
                    <a:lnTo>
                      <a:pt x="53086" y="110829"/>
                    </a:lnTo>
                    <a:lnTo>
                      <a:pt x="53086" y="116107"/>
                    </a:lnTo>
                    <a:lnTo>
                      <a:pt x="54017" y="118280"/>
                    </a:lnTo>
                    <a:lnTo>
                      <a:pt x="54017" y="122626"/>
                    </a:lnTo>
                    <a:lnTo>
                      <a:pt x="56191" y="127904"/>
                    </a:lnTo>
                    <a:lnTo>
                      <a:pt x="54017" y="131008"/>
                    </a:lnTo>
                    <a:lnTo>
                      <a:pt x="48740" y="144668"/>
                    </a:lnTo>
                    <a:lnTo>
                      <a:pt x="39427" y="153360"/>
                    </a:lnTo>
                    <a:lnTo>
                      <a:pt x="31045" y="162674"/>
                    </a:lnTo>
                    <a:lnTo>
                      <a:pt x="31045" y="164847"/>
                    </a:lnTo>
                    <a:lnTo>
                      <a:pt x="31045" y="167020"/>
                    </a:lnTo>
                    <a:lnTo>
                      <a:pt x="32286" y="167020"/>
                    </a:lnTo>
                    <a:lnTo>
                      <a:pt x="32286" y="167951"/>
                    </a:lnTo>
                    <a:lnTo>
                      <a:pt x="36322" y="170124"/>
                    </a:lnTo>
                    <a:lnTo>
                      <a:pt x="39427" y="172297"/>
                    </a:lnTo>
                    <a:lnTo>
                      <a:pt x="34149" y="182853"/>
                    </a:lnTo>
                    <a:lnTo>
                      <a:pt x="27009" y="190303"/>
                    </a:lnTo>
                    <a:lnTo>
                      <a:pt x="19558" y="195581"/>
                    </a:lnTo>
                    <a:lnTo>
                      <a:pt x="14591" y="205205"/>
                    </a:lnTo>
                    <a:lnTo>
                      <a:pt x="12418" y="212345"/>
                    </a:lnTo>
                    <a:lnTo>
                      <a:pt x="14591" y="219796"/>
                    </a:lnTo>
                    <a:lnTo>
                      <a:pt x="16454" y="224142"/>
                    </a:lnTo>
                    <a:lnTo>
                      <a:pt x="16454" y="229419"/>
                    </a:lnTo>
                    <a:lnTo>
                      <a:pt x="10245" y="232524"/>
                    </a:lnTo>
                    <a:lnTo>
                      <a:pt x="0" y="239975"/>
                    </a:lnTo>
                    <a:lnTo>
                      <a:pt x="7140" y="254876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AF30FA7-5C9D-476B-A35F-AEBD7336AEF7}"/>
                  </a:ext>
                </a:extLst>
              </p:cNvPr>
              <p:cNvSpPr/>
              <p:nvPr/>
            </p:nvSpPr>
            <p:spPr>
              <a:xfrm>
                <a:off x="7125604" y="4179690"/>
                <a:ext cx="15522" cy="12418"/>
              </a:xfrm>
              <a:custGeom>
                <a:avLst/>
                <a:gdLst>
                  <a:gd name="connsiteX0" fmla="*/ 0 w 15522"/>
                  <a:gd name="connsiteY0" fmla="*/ 13660 h 12417"/>
                  <a:gd name="connsiteX1" fmla="*/ 16454 w 15522"/>
                  <a:gd name="connsiteY1" fmla="*/ 13660 h 12417"/>
                  <a:gd name="connsiteX2" fmla="*/ 16454 w 15522"/>
                  <a:gd name="connsiteY2" fmla="*/ 6209 h 12417"/>
                  <a:gd name="connsiteX3" fmla="*/ 4036 w 15522"/>
                  <a:gd name="connsiteY3" fmla="*/ 0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22" h="12417">
                    <a:moveTo>
                      <a:pt x="0" y="13660"/>
                    </a:moveTo>
                    <a:lnTo>
                      <a:pt x="16454" y="13660"/>
                    </a:lnTo>
                    <a:lnTo>
                      <a:pt x="16454" y="6209"/>
                    </a:lnTo>
                    <a:lnTo>
                      <a:pt x="4036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42E4265-CD64-4E1E-9580-1602A3189DF1}"/>
                  </a:ext>
                </a:extLst>
              </p:cNvPr>
              <p:cNvSpPr/>
              <p:nvPr/>
            </p:nvSpPr>
            <p:spPr>
              <a:xfrm>
                <a:off x="3826497" y="4062342"/>
                <a:ext cx="15522" cy="6209"/>
              </a:xfrm>
              <a:custGeom>
                <a:avLst/>
                <a:gdLst>
                  <a:gd name="connsiteX0" fmla="*/ 0 w 15522"/>
                  <a:gd name="connsiteY0" fmla="*/ 0 h 6208"/>
                  <a:gd name="connsiteX1" fmla="*/ 16764 w 15522"/>
                  <a:gd name="connsiteY1" fmla="*/ 0 h 6208"/>
                  <a:gd name="connsiteX2" fmla="*/ 16764 w 15522"/>
                  <a:gd name="connsiteY2" fmla="*/ 8382 h 6208"/>
                  <a:gd name="connsiteX3" fmla="*/ 0 w 15522"/>
                  <a:gd name="connsiteY3" fmla="*/ 8382 h 6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22" h="6208">
                    <a:moveTo>
                      <a:pt x="0" y="0"/>
                    </a:moveTo>
                    <a:lnTo>
                      <a:pt x="16764" y="0"/>
                    </a:lnTo>
                    <a:lnTo>
                      <a:pt x="16764" y="8382"/>
                    </a:lnTo>
                    <a:lnTo>
                      <a:pt x="0" y="8382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E576C7A-1144-4DFE-BD8B-34652539E224}"/>
                  </a:ext>
                </a:extLst>
              </p:cNvPr>
              <p:cNvSpPr/>
              <p:nvPr/>
            </p:nvSpPr>
            <p:spPr>
              <a:xfrm>
                <a:off x="7212839" y="4119464"/>
                <a:ext cx="71403" cy="49671"/>
              </a:xfrm>
              <a:custGeom>
                <a:avLst/>
                <a:gdLst>
                  <a:gd name="connsiteX0" fmla="*/ 27009 w 71402"/>
                  <a:gd name="connsiteY0" fmla="*/ 37874 h 49671"/>
                  <a:gd name="connsiteX1" fmla="*/ 49050 w 71402"/>
                  <a:gd name="connsiteY1" fmla="*/ 45325 h 49671"/>
                  <a:gd name="connsiteX2" fmla="*/ 72955 w 71402"/>
                  <a:gd name="connsiteY2" fmla="*/ 49671 h 49671"/>
                  <a:gd name="connsiteX3" fmla="*/ 68919 w 71402"/>
                  <a:gd name="connsiteY3" fmla="*/ 32597 h 49671"/>
                  <a:gd name="connsiteX4" fmla="*/ 61468 w 71402"/>
                  <a:gd name="connsiteY4" fmla="*/ 19869 h 49671"/>
                  <a:gd name="connsiteX5" fmla="*/ 51224 w 71402"/>
                  <a:gd name="connsiteY5" fmla="*/ 10555 h 49671"/>
                  <a:gd name="connsiteX6" fmla="*/ 36632 w 71402"/>
                  <a:gd name="connsiteY6" fmla="*/ 5278 h 49671"/>
                  <a:gd name="connsiteX7" fmla="*/ 19868 w 71402"/>
                  <a:gd name="connsiteY7" fmla="*/ 2173 h 49671"/>
                  <a:gd name="connsiteX8" fmla="*/ 3104 w 71402"/>
                  <a:gd name="connsiteY8" fmla="*/ 0 h 49671"/>
                  <a:gd name="connsiteX9" fmla="*/ 3104 w 71402"/>
                  <a:gd name="connsiteY9" fmla="*/ 3104 h 49671"/>
                  <a:gd name="connsiteX10" fmla="*/ 3104 w 71402"/>
                  <a:gd name="connsiteY10" fmla="*/ 7451 h 49671"/>
                  <a:gd name="connsiteX11" fmla="*/ 2173 w 71402"/>
                  <a:gd name="connsiteY11" fmla="*/ 8382 h 49671"/>
                  <a:gd name="connsiteX12" fmla="*/ 2173 w 71402"/>
                  <a:gd name="connsiteY12" fmla="*/ 10555 h 49671"/>
                  <a:gd name="connsiteX13" fmla="*/ 0 w 71402"/>
                  <a:gd name="connsiteY13" fmla="*/ 12728 h 49671"/>
                  <a:gd name="connsiteX14" fmla="*/ 10555 w 71402"/>
                  <a:gd name="connsiteY14" fmla="*/ 27319 h 4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1402" h="49671">
                    <a:moveTo>
                      <a:pt x="27009" y="37874"/>
                    </a:moveTo>
                    <a:lnTo>
                      <a:pt x="49050" y="45325"/>
                    </a:lnTo>
                    <a:lnTo>
                      <a:pt x="72955" y="49671"/>
                    </a:lnTo>
                    <a:lnTo>
                      <a:pt x="68919" y="32597"/>
                    </a:lnTo>
                    <a:lnTo>
                      <a:pt x="61468" y="19869"/>
                    </a:lnTo>
                    <a:lnTo>
                      <a:pt x="51224" y="10555"/>
                    </a:lnTo>
                    <a:lnTo>
                      <a:pt x="36632" y="5278"/>
                    </a:lnTo>
                    <a:lnTo>
                      <a:pt x="19868" y="2173"/>
                    </a:lnTo>
                    <a:lnTo>
                      <a:pt x="3104" y="0"/>
                    </a:lnTo>
                    <a:lnTo>
                      <a:pt x="3104" y="3104"/>
                    </a:lnTo>
                    <a:lnTo>
                      <a:pt x="3104" y="7451"/>
                    </a:lnTo>
                    <a:lnTo>
                      <a:pt x="2173" y="8382"/>
                    </a:lnTo>
                    <a:lnTo>
                      <a:pt x="2173" y="10555"/>
                    </a:lnTo>
                    <a:lnTo>
                      <a:pt x="0" y="12728"/>
                    </a:lnTo>
                    <a:lnTo>
                      <a:pt x="10555" y="27319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95308EC-81BF-4E2A-9B50-5D3DD25230FA}"/>
                  </a:ext>
                </a:extLst>
              </p:cNvPr>
              <p:cNvSpPr/>
              <p:nvPr/>
            </p:nvSpPr>
            <p:spPr>
              <a:xfrm>
                <a:off x="7085867" y="4082210"/>
                <a:ext cx="108656" cy="80716"/>
              </a:xfrm>
              <a:custGeom>
                <a:avLst/>
                <a:gdLst>
                  <a:gd name="connsiteX0" fmla="*/ 14591 w 108656"/>
                  <a:gd name="connsiteY0" fmla="*/ 72023 h 80715"/>
                  <a:gd name="connsiteX1" fmla="*/ 27009 w 108656"/>
                  <a:gd name="connsiteY1" fmla="*/ 82579 h 80715"/>
                  <a:gd name="connsiteX2" fmla="*/ 32286 w 108656"/>
                  <a:gd name="connsiteY2" fmla="*/ 81647 h 80715"/>
                  <a:gd name="connsiteX3" fmla="*/ 43773 w 108656"/>
                  <a:gd name="connsiteY3" fmla="*/ 79474 h 80715"/>
                  <a:gd name="connsiteX4" fmla="*/ 58364 w 108656"/>
                  <a:gd name="connsiteY4" fmla="*/ 77301 h 80715"/>
                  <a:gd name="connsiteX5" fmla="*/ 76059 w 108656"/>
                  <a:gd name="connsiteY5" fmla="*/ 75128 h 80715"/>
                  <a:gd name="connsiteX6" fmla="*/ 93754 w 108656"/>
                  <a:gd name="connsiteY6" fmla="*/ 74197 h 80715"/>
                  <a:gd name="connsiteX7" fmla="*/ 107414 w 108656"/>
                  <a:gd name="connsiteY7" fmla="*/ 74197 h 80715"/>
                  <a:gd name="connsiteX8" fmla="*/ 108346 w 108656"/>
                  <a:gd name="connsiteY8" fmla="*/ 72023 h 80715"/>
                  <a:gd name="connsiteX9" fmla="*/ 110519 w 108656"/>
                  <a:gd name="connsiteY9" fmla="*/ 72023 h 80715"/>
                  <a:gd name="connsiteX10" fmla="*/ 110519 w 108656"/>
                  <a:gd name="connsiteY10" fmla="*/ 69850 h 80715"/>
                  <a:gd name="connsiteX11" fmla="*/ 110519 w 108656"/>
                  <a:gd name="connsiteY11" fmla="*/ 12728 h 80715"/>
                  <a:gd name="connsiteX12" fmla="*/ 95928 w 108656"/>
                  <a:gd name="connsiteY12" fmla="*/ 20179 h 80715"/>
                  <a:gd name="connsiteX13" fmla="*/ 83199 w 108656"/>
                  <a:gd name="connsiteY13" fmla="*/ 27630 h 80715"/>
                  <a:gd name="connsiteX14" fmla="*/ 66746 w 108656"/>
                  <a:gd name="connsiteY14" fmla="*/ 32907 h 80715"/>
                  <a:gd name="connsiteX15" fmla="*/ 66746 w 108656"/>
                  <a:gd name="connsiteY15" fmla="*/ 20179 h 80715"/>
                  <a:gd name="connsiteX16" fmla="*/ 66746 w 108656"/>
                  <a:gd name="connsiteY16" fmla="*/ 9624 h 80715"/>
                  <a:gd name="connsiteX17" fmla="*/ 63641 w 108656"/>
                  <a:gd name="connsiteY17" fmla="*/ 0 h 80715"/>
                  <a:gd name="connsiteX18" fmla="*/ 54018 w 108656"/>
                  <a:gd name="connsiteY18" fmla="*/ 0 h 80715"/>
                  <a:gd name="connsiteX19" fmla="*/ 39737 w 108656"/>
                  <a:gd name="connsiteY19" fmla="*/ 2173 h 80715"/>
                  <a:gd name="connsiteX20" fmla="*/ 25146 w 108656"/>
                  <a:gd name="connsiteY20" fmla="*/ 7451 h 80715"/>
                  <a:gd name="connsiteX21" fmla="*/ 15522 w 108656"/>
                  <a:gd name="connsiteY21" fmla="*/ 12728 h 80715"/>
                  <a:gd name="connsiteX22" fmla="*/ 8382 w 108656"/>
                  <a:gd name="connsiteY22" fmla="*/ 17075 h 80715"/>
                  <a:gd name="connsiteX23" fmla="*/ 7451 w 108656"/>
                  <a:gd name="connsiteY23" fmla="*/ 20179 h 80715"/>
                  <a:gd name="connsiteX24" fmla="*/ 5277 w 108656"/>
                  <a:gd name="connsiteY24" fmla="*/ 24525 h 80715"/>
                  <a:gd name="connsiteX25" fmla="*/ 3104 w 108656"/>
                  <a:gd name="connsiteY25" fmla="*/ 27630 h 80715"/>
                  <a:gd name="connsiteX26" fmla="*/ 931 w 108656"/>
                  <a:gd name="connsiteY26" fmla="*/ 31976 h 80715"/>
                  <a:gd name="connsiteX27" fmla="*/ 0 w 108656"/>
                  <a:gd name="connsiteY27" fmla="*/ 37253 h 80715"/>
                  <a:gd name="connsiteX28" fmla="*/ 5277 w 108656"/>
                  <a:gd name="connsiteY28" fmla="*/ 57122 h 8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8656" h="80715">
                    <a:moveTo>
                      <a:pt x="14591" y="72023"/>
                    </a:moveTo>
                    <a:lnTo>
                      <a:pt x="27009" y="82579"/>
                    </a:lnTo>
                    <a:lnTo>
                      <a:pt x="32286" y="81647"/>
                    </a:lnTo>
                    <a:lnTo>
                      <a:pt x="43773" y="79474"/>
                    </a:lnTo>
                    <a:lnTo>
                      <a:pt x="58364" y="77301"/>
                    </a:lnTo>
                    <a:lnTo>
                      <a:pt x="76059" y="75128"/>
                    </a:lnTo>
                    <a:lnTo>
                      <a:pt x="93754" y="74197"/>
                    </a:lnTo>
                    <a:lnTo>
                      <a:pt x="107414" y="74197"/>
                    </a:lnTo>
                    <a:lnTo>
                      <a:pt x="108346" y="72023"/>
                    </a:lnTo>
                    <a:lnTo>
                      <a:pt x="110519" y="72023"/>
                    </a:lnTo>
                    <a:lnTo>
                      <a:pt x="110519" y="69850"/>
                    </a:lnTo>
                    <a:lnTo>
                      <a:pt x="110519" y="12728"/>
                    </a:lnTo>
                    <a:lnTo>
                      <a:pt x="95928" y="20179"/>
                    </a:lnTo>
                    <a:lnTo>
                      <a:pt x="83199" y="27630"/>
                    </a:lnTo>
                    <a:lnTo>
                      <a:pt x="66746" y="32907"/>
                    </a:lnTo>
                    <a:lnTo>
                      <a:pt x="66746" y="20179"/>
                    </a:lnTo>
                    <a:lnTo>
                      <a:pt x="66746" y="9624"/>
                    </a:lnTo>
                    <a:lnTo>
                      <a:pt x="63641" y="0"/>
                    </a:lnTo>
                    <a:lnTo>
                      <a:pt x="54018" y="0"/>
                    </a:lnTo>
                    <a:lnTo>
                      <a:pt x="39737" y="2173"/>
                    </a:lnTo>
                    <a:lnTo>
                      <a:pt x="25146" y="7451"/>
                    </a:lnTo>
                    <a:lnTo>
                      <a:pt x="15522" y="12728"/>
                    </a:lnTo>
                    <a:lnTo>
                      <a:pt x="8382" y="17075"/>
                    </a:lnTo>
                    <a:lnTo>
                      <a:pt x="7451" y="20179"/>
                    </a:lnTo>
                    <a:lnTo>
                      <a:pt x="5277" y="24525"/>
                    </a:lnTo>
                    <a:lnTo>
                      <a:pt x="3104" y="27630"/>
                    </a:lnTo>
                    <a:lnTo>
                      <a:pt x="931" y="31976"/>
                    </a:lnTo>
                    <a:lnTo>
                      <a:pt x="0" y="37253"/>
                    </a:lnTo>
                    <a:lnTo>
                      <a:pt x="5277" y="57122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DB24AC2-01D5-4F5A-8781-03C9F84B3D49}"/>
                  </a:ext>
                </a:extLst>
              </p:cNvPr>
              <p:cNvSpPr/>
              <p:nvPr/>
            </p:nvSpPr>
            <p:spPr>
              <a:xfrm>
                <a:off x="4090065" y="4082210"/>
                <a:ext cx="12418" cy="9313"/>
              </a:xfrm>
              <a:custGeom>
                <a:avLst/>
                <a:gdLst>
                  <a:gd name="connsiteX0" fmla="*/ 4036 w 12417"/>
                  <a:gd name="connsiteY0" fmla="*/ 9624 h 9313"/>
                  <a:gd name="connsiteX1" fmla="*/ 7140 w 12417"/>
                  <a:gd name="connsiteY1" fmla="*/ 9624 h 9313"/>
                  <a:gd name="connsiteX2" fmla="*/ 12418 w 12417"/>
                  <a:gd name="connsiteY2" fmla="*/ 9624 h 9313"/>
                  <a:gd name="connsiteX3" fmla="*/ 12418 w 12417"/>
                  <a:gd name="connsiteY3" fmla="*/ 5278 h 9313"/>
                  <a:gd name="connsiteX4" fmla="*/ 0 w 12417"/>
                  <a:gd name="connsiteY4" fmla="*/ 0 h 9313"/>
                  <a:gd name="connsiteX5" fmla="*/ 0 w 12417"/>
                  <a:gd name="connsiteY5" fmla="*/ 5278 h 9313"/>
                  <a:gd name="connsiteX6" fmla="*/ 0 w 12417"/>
                  <a:gd name="connsiteY6" fmla="*/ 7451 h 9313"/>
                  <a:gd name="connsiteX7" fmla="*/ 1863 w 12417"/>
                  <a:gd name="connsiteY7" fmla="*/ 9624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17" h="9313">
                    <a:moveTo>
                      <a:pt x="4036" y="9624"/>
                    </a:moveTo>
                    <a:lnTo>
                      <a:pt x="7140" y="9624"/>
                    </a:lnTo>
                    <a:lnTo>
                      <a:pt x="12418" y="9624"/>
                    </a:lnTo>
                    <a:lnTo>
                      <a:pt x="12418" y="5278"/>
                    </a:lnTo>
                    <a:lnTo>
                      <a:pt x="0" y="0"/>
                    </a:lnTo>
                    <a:lnTo>
                      <a:pt x="0" y="5278"/>
                    </a:lnTo>
                    <a:lnTo>
                      <a:pt x="0" y="7451"/>
                    </a:lnTo>
                    <a:lnTo>
                      <a:pt x="1863" y="9624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EC67A41-4040-422A-BF9A-02B9E8C1988E}"/>
                  </a:ext>
                </a:extLst>
              </p:cNvPr>
              <p:cNvSpPr/>
              <p:nvPr/>
            </p:nvSpPr>
            <p:spPr>
              <a:xfrm>
                <a:off x="6122554" y="4209183"/>
                <a:ext cx="12418" cy="12418"/>
              </a:xfrm>
              <a:custGeom>
                <a:avLst/>
                <a:gdLst>
                  <a:gd name="connsiteX0" fmla="*/ 1242 w 12417"/>
                  <a:gd name="connsiteY0" fmla="*/ 4346 h 12417"/>
                  <a:gd name="connsiteX1" fmla="*/ 0 w 12417"/>
                  <a:gd name="connsiteY1" fmla="*/ 6519 h 12417"/>
                  <a:gd name="connsiteX2" fmla="*/ 0 w 12417"/>
                  <a:gd name="connsiteY2" fmla="*/ 9624 h 12417"/>
                  <a:gd name="connsiteX3" fmla="*/ 0 w 12417"/>
                  <a:gd name="connsiteY3" fmla="*/ 14901 h 12417"/>
                  <a:gd name="connsiteX4" fmla="*/ 3104 w 12417"/>
                  <a:gd name="connsiteY4" fmla="*/ 14901 h 12417"/>
                  <a:gd name="connsiteX5" fmla="*/ 5278 w 12417"/>
                  <a:gd name="connsiteY5" fmla="*/ 14901 h 12417"/>
                  <a:gd name="connsiteX6" fmla="*/ 7451 w 12417"/>
                  <a:gd name="connsiteY6" fmla="*/ 14901 h 12417"/>
                  <a:gd name="connsiteX7" fmla="*/ 8382 w 12417"/>
                  <a:gd name="connsiteY7" fmla="*/ 13970 h 12417"/>
                  <a:gd name="connsiteX8" fmla="*/ 10555 w 12417"/>
                  <a:gd name="connsiteY8" fmla="*/ 11797 h 12417"/>
                  <a:gd name="connsiteX9" fmla="*/ 14591 w 12417"/>
                  <a:gd name="connsiteY9" fmla="*/ 11797 h 12417"/>
                  <a:gd name="connsiteX10" fmla="*/ 14591 w 12417"/>
                  <a:gd name="connsiteY10" fmla="*/ 4346 h 12417"/>
                  <a:gd name="connsiteX11" fmla="*/ 3104 w 12417"/>
                  <a:gd name="connsiteY11" fmla="*/ 0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17" h="12417">
                    <a:moveTo>
                      <a:pt x="1242" y="4346"/>
                    </a:moveTo>
                    <a:lnTo>
                      <a:pt x="0" y="6519"/>
                    </a:lnTo>
                    <a:lnTo>
                      <a:pt x="0" y="9624"/>
                    </a:lnTo>
                    <a:lnTo>
                      <a:pt x="0" y="14901"/>
                    </a:lnTo>
                    <a:lnTo>
                      <a:pt x="3104" y="14901"/>
                    </a:lnTo>
                    <a:lnTo>
                      <a:pt x="5278" y="14901"/>
                    </a:lnTo>
                    <a:lnTo>
                      <a:pt x="7451" y="14901"/>
                    </a:lnTo>
                    <a:lnTo>
                      <a:pt x="8382" y="13970"/>
                    </a:lnTo>
                    <a:lnTo>
                      <a:pt x="10555" y="11797"/>
                    </a:lnTo>
                    <a:lnTo>
                      <a:pt x="14591" y="11797"/>
                    </a:lnTo>
                    <a:lnTo>
                      <a:pt x="14591" y="4346"/>
                    </a:lnTo>
                    <a:lnTo>
                      <a:pt x="3104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46106EE-8088-4A7F-BDC4-7B3B4F9662BF}"/>
                  </a:ext>
                </a:extLst>
              </p:cNvPr>
              <p:cNvSpPr/>
              <p:nvPr/>
            </p:nvSpPr>
            <p:spPr>
              <a:xfrm>
                <a:off x="4937582" y="4135296"/>
                <a:ext cx="15522" cy="6209"/>
              </a:xfrm>
              <a:custGeom>
                <a:avLst/>
                <a:gdLst>
                  <a:gd name="connsiteX0" fmla="*/ 5277 w 15522"/>
                  <a:gd name="connsiteY0" fmla="*/ 6209 h 6208"/>
                  <a:gd name="connsiteX1" fmla="*/ 7451 w 15522"/>
                  <a:gd name="connsiteY1" fmla="*/ 6209 h 6208"/>
                  <a:gd name="connsiteX2" fmla="*/ 8382 w 15522"/>
                  <a:gd name="connsiteY2" fmla="*/ 6209 h 6208"/>
                  <a:gd name="connsiteX3" fmla="*/ 12418 w 15522"/>
                  <a:gd name="connsiteY3" fmla="*/ 4036 h 6208"/>
                  <a:gd name="connsiteX4" fmla="*/ 15522 w 15522"/>
                  <a:gd name="connsiteY4" fmla="*/ 4036 h 6208"/>
                  <a:gd name="connsiteX5" fmla="*/ 15522 w 15522"/>
                  <a:gd name="connsiteY5" fmla="*/ 0 h 6208"/>
                  <a:gd name="connsiteX6" fmla="*/ 0 w 15522"/>
                  <a:gd name="connsiteY6" fmla="*/ 0 h 6208"/>
                  <a:gd name="connsiteX7" fmla="*/ 3104 w 15522"/>
                  <a:gd name="connsiteY7" fmla="*/ 4036 h 6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22" h="6208">
                    <a:moveTo>
                      <a:pt x="5277" y="6209"/>
                    </a:moveTo>
                    <a:lnTo>
                      <a:pt x="7451" y="6209"/>
                    </a:lnTo>
                    <a:lnTo>
                      <a:pt x="8382" y="6209"/>
                    </a:lnTo>
                    <a:lnTo>
                      <a:pt x="12418" y="4036"/>
                    </a:lnTo>
                    <a:lnTo>
                      <a:pt x="15522" y="4036"/>
                    </a:lnTo>
                    <a:lnTo>
                      <a:pt x="15522" y="0"/>
                    </a:lnTo>
                    <a:lnTo>
                      <a:pt x="0" y="0"/>
                    </a:lnTo>
                    <a:lnTo>
                      <a:pt x="3104" y="4036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A39A563-E96B-4FB6-A8BF-3382E6DDA313}"/>
                  </a:ext>
                </a:extLst>
              </p:cNvPr>
              <p:cNvSpPr/>
              <p:nvPr/>
            </p:nvSpPr>
            <p:spPr>
              <a:xfrm>
                <a:off x="5256410" y="5105129"/>
                <a:ext cx="12418" cy="24836"/>
              </a:xfrm>
              <a:custGeom>
                <a:avLst/>
                <a:gdLst>
                  <a:gd name="connsiteX0" fmla="*/ 9313 w 12417"/>
                  <a:gd name="connsiteY0" fmla="*/ 22352 h 24835"/>
                  <a:gd name="connsiteX1" fmla="*/ 10245 w 12417"/>
                  <a:gd name="connsiteY1" fmla="*/ 18006 h 24835"/>
                  <a:gd name="connsiteX2" fmla="*/ 10245 w 12417"/>
                  <a:gd name="connsiteY2" fmla="*/ 12728 h 24835"/>
                  <a:gd name="connsiteX3" fmla="*/ 10245 w 12417"/>
                  <a:gd name="connsiteY3" fmla="*/ 7451 h 24835"/>
                  <a:gd name="connsiteX4" fmla="*/ 12418 w 12417"/>
                  <a:gd name="connsiteY4" fmla="*/ 0 h 24835"/>
                  <a:gd name="connsiteX5" fmla="*/ 3104 w 12417"/>
                  <a:gd name="connsiteY5" fmla="*/ 0 h 24835"/>
                  <a:gd name="connsiteX6" fmla="*/ 2173 w 12417"/>
                  <a:gd name="connsiteY6" fmla="*/ 5588 h 24835"/>
                  <a:gd name="connsiteX7" fmla="*/ 2173 w 12417"/>
                  <a:gd name="connsiteY7" fmla="*/ 12728 h 24835"/>
                  <a:gd name="connsiteX8" fmla="*/ 0 w 12417"/>
                  <a:gd name="connsiteY8" fmla="*/ 20179 h 24835"/>
                  <a:gd name="connsiteX9" fmla="*/ 0 w 12417"/>
                  <a:gd name="connsiteY9" fmla="*/ 27630 h 24835"/>
                  <a:gd name="connsiteX10" fmla="*/ 7140 w 12417"/>
                  <a:gd name="connsiteY10" fmla="*/ 27630 h 24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417" h="24835">
                    <a:moveTo>
                      <a:pt x="9313" y="22352"/>
                    </a:moveTo>
                    <a:lnTo>
                      <a:pt x="10245" y="18006"/>
                    </a:lnTo>
                    <a:lnTo>
                      <a:pt x="10245" y="12728"/>
                    </a:lnTo>
                    <a:lnTo>
                      <a:pt x="10245" y="7451"/>
                    </a:lnTo>
                    <a:lnTo>
                      <a:pt x="12418" y="0"/>
                    </a:lnTo>
                    <a:lnTo>
                      <a:pt x="3104" y="0"/>
                    </a:lnTo>
                    <a:lnTo>
                      <a:pt x="2173" y="5588"/>
                    </a:lnTo>
                    <a:lnTo>
                      <a:pt x="2173" y="12728"/>
                    </a:lnTo>
                    <a:lnTo>
                      <a:pt x="0" y="20179"/>
                    </a:lnTo>
                    <a:lnTo>
                      <a:pt x="0" y="27630"/>
                    </a:lnTo>
                    <a:lnTo>
                      <a:pt x="7140" y="2763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EA9C9C2-4721-4138-9E8E-223053871F91}"/>
                  </a:ext>
                </a:extLst>
              </p:cNvPr>
              <p:cNvSpPr/>
              <p:nvPr/>
            </p:nvSpPr>
            <p:spPr>
              <a:xfrm>
                <a:off x="3850401" y="4200801"/>
                <a:ext cx="406684" cy="447042"/>
              </a:xfrm>
              <a:custGeom>
                <a:avLst/>
                <a:gdLst>
                  <a:gd name="connsiteX0" fmla="*/ 395818 w 406683"/>
                  <a:gd name="connsiteY0" fmla="*/ 287783 h 447041"/>
                  <a:gd name="connsiteX1" fmla="*/ 392714 w 406683"/>
                  <a:gd name="connsiteY1" fmla="*/ 285610 h 447041"/>
                  <a:gd name="connsiteX2" fmla="*/ 387436 w 406683"/>
                  <a:gd name="connsiteY2" fmla="*/ 283437 h 447041"/>
                  <a:gd name="connsiteX3" fmla="*/ 383401 w 406683"/>
                  <a:gd name="connsiteY3" fmla="*/ 282506 h 447041"/>
                  <a:gd name="connsiteX4" fmla="*/ 381227 w 406683"/>
                  <a:gd name="connsiteY4" fmla="*/ 280333 h 447041"/>
                  <a:gd name="connsiteX5" fmla="*/ 381227 w 406683"/>
                  <a:gd name="connsiteY5" fmla="*/ 278159 h 447041"/>
                  <a:gd name="connsiteX6" fmla="*/ 381227 w 406683"/>
                  <a:gd name="connsiteY6" fmla="*/ 275986 h 447041"/>
                  <a:gd name="connsiteX7" fmla="*/ 383401 w 406683"/>
                  <a:gd name="connsiteY7" fmla="*/ 275055 h 447041"/>
                  <a:gd name="connsiteX8" fmla="*/ 381227 w 406683"/>
                  <a:gd name="connsiteY8" fmla="*/ 270709 h 447041"/>
                  <a:gd name="connsiteX9" fmla="*/ 379986 w 406683"/>
                  <a:gd name="connsiteY9" fmla="*/ 268846 h 447041"/>
                  <a:gd name="connsiteX10" fmla="*/ 375950 w 406683"/>
                  <a:gd name="connsiteY10" fmla="*/ 265431 h 447041"/>
                  <a:gd name="connsiteX11" fmla="*/ 372845 w 406683"/>
                  <a:gd name="connsiteY11" fmla="*/ 263568 h 447041"/>
                  <a:gd name="connsiteX12" fmla="*/ 366636 w 406683"/>
                  <a:gd name="connsiteY12" fmla="*/ 261395 h 447041"/>
                  <a:gd name="connsiteX13" fmla="*/ 363532 w 406683"/>
                  <a:gd name="connsiteY13" fmla="*/ 258291 h 447041"/>
                  <a:gd name="connsiteX14" fmla="*/ 359186 w 406683"/>
                  <a:gd name="connsiteY14" fmla="*/ 256118 h 447041"/>
                  <a:gd name="connsiteX15" fmla="*/ 358254 w 406683"/>
                  <a:gd name="connsiteY15" fmla="*/ 253945 h 447041"/>
                  <a:gd name="connsiteX16" fmla="*/ 358254 w 406683"/>
                  <a:gd name="connsiteY16" fmla="*/ 252703 h 447041"/>
                  <a:gd name="connsiteX17" fmla="*/ 356081 w 406683"/>
                  <a:gd name="connsiteY17" fmla="*/ 250840 h 447041"/>
                  <a:gd name="connsiteX18" fmla="*/ 356081 w 406683"/>
                  <a:gd name="connsiteY18" fmla="*/ 248667 h 447041"/>
                  <a:gd name="connsiteX19" fmla="*/ 356081 w 406683"/>
                  <a:gd name="connsiteY19" fmla="*/ 243389 h 447041"/>
                  <a:gd name="connsiteX20" fmla="*/ 341490 w 406683"/>
                  <a:gd name="connsiteY20" fmla="*/ 238112 h 447041"/>
                  <a:gd name="connsiteX21" fmla="*/ 330004 w 406683"/>
                  <a:gd name="connsiteY21" fmla="*/ 228488 h 447041"/>
                  <a:gd name="connsiteX22" fmla="*/ 322864 w 406683"/>
                  <a:gd name="connsiteY22" fmla="*/ 215760 h 447041"/>
                  <a:gd name="connsiteX23" fmla="*/ 325037 w 406683"/>
                  <a:gd name="connsiteY23" fmla="*/ 211724 h 447041"/>
                  <a:gd name="connsiteX24" fmla="*/ 326899 w 406683"/>
                  <a:gd name="connsiteY24" fmla="*/ 206446 h 447041"/>
                  <a:gd name="connsiteX25" fmla="*/ 330004 w 406683"/>
                  <a:gd name="connsiteY25" fmla="*/ 203032 h 447041"/>
                  <a:gd name="connsiteX26" fmla="*/ 336523 w 406683"/>
                  <a:gd name="connsiteY26" fmla="*/ 195581 h 447041"/>
                  <a:gd name="connsiteX27" fmla="*/ 326899 w 406683"/>
                  <a:gd name="connsiteY27" fmla="*/ 184094 h 447041"/>
                  <a:gd name="connsiteX28" fmla="*/ 319759 w 406683"/>
                  <a:gd name="connsiteY28" fmla="*/ 171366 h 447041"/>
                  <a:gd name="connsiteX29" fmla="*/ 310446 w 406683"/>
                  <a:gd name="connsiteY29" fmla="*/ 158638 h 447041"/>
                  <a:gd name="connsiteX30" fmla="*/ 302995 w 406683"/>
                  <a:gd name="connsiteY30" fmla="*/ 147151 h 447041"/>
                  <a:gd name="connsiteX31" fmla="*/ 290577 w 406683"/>
                  <a:gd name="connsiteY31" fmla="*/ 139701 h 447041"/>
                  <a:gd name="connsiteX32" fmla="*/ 275986 w 406683"/>
                  <a:gd name="connsiteY32" fmla="*/ 134423 h 447041"/>
                  <a:gd name="connsiteX33" fmla="*/ 275986 w 406683"/>
                  <a:gd name="connsiteY33" fmla="*/ 121695 h 447041"/>
                  <a:gd name="connsiteX34" fmla="*/ 259222 w 406683"/>
                  <a:gd name="connsiteY34" fmla="*/ 106793 h 447041"/>
                  <a:gd name="connsiteX35" fmla="*/ 244631 w 406683"/>
                  <a:gd name="connsiteY35" fmla="*/ 90029 h 447041"/>
                  <a:gd name="connsiteX36" fmla="*/ 226936 w 406683"/>
                  <a:gd name="connsiteY36" fmla="*/ 77301 h 447041"/>
                  <a:gd name="connsiteX37" fmla="*/ 222900 w 406683"/>
                  <a:gd name="connsiteY37" fmla="*/ 75128 h 447041"/>
                  <a:gd name="connsiteX38" fmla="*/ 219796 w 406683"/>
                  <a:gd name="connsiteY38" fmla="*/ 75128 h 447041"/>
                  <a:gd name="connsiteX39" fmla="*/ 214518 w 406683"/>
                  <a:gd name="connsiteY39" fmla="*/ 75128 h 447041"/>
                  <a:gd name="connsiteX40" fmla="*/ 209240 w 406683"/>
                  <a:gd name="connsiteY40" fmla="*/ 75128 h 447041"/>
                  <a:gd name="connsiteX41" fmla="*/ 203032 w 406683"/>
                  <a:gd name="connsiteY41" fmla="*/ 75128 h 447041"/>
                  <a:gd name="connsiteX42" fmla="*/ 199927 w 406683"/>
                  <a:gd name="connsiteY42" fmla="*/ 72955 h 447041"/>
                  <a:gd name="connsiteX43" fmla="*/ 192787 w 406683"/>
                  <a:gd name="connsiteY43" fmla="*/ 64573 h 447041"/>
                  <a:gd name="connsiteX44" fmla="*/ 187509 w 406683"/>
                  <a:gd name="connsiteY44" fmla="*/ 50913 h 447041"/>
                  <a:gd name="connsiteX45" fmla="*/ 180059 w 406683"/>
                  <a:gd name="connsiteY45" fmla="*/ 36012 h 447041"/>
                  <a:gd name="connsiteX46" fmla="*/ 172918 w 406683"/>
                  <a:gd name="connsiteY46" fmla="*/ 23283 h 447041"/>
                  <a:gd name="connsiteX47" fmla="*/ 166709 w 406683"/>
                  <a:gd name="connsiteY47" fmla="*/ 22352 h 447041"/>
                  <a:gd name="connsiteX48" fmla="*/ 161432 w 406683"/>
                  <a:gd name="connsiteY48" fmla="*/ 20179 h 447041"/>
                  <a:gd name="connsiteX49" fmla="*/ 156154 w 406683"/>
                  <a:gd name="connsiteY49" fmla="*/ 18006 h 447041"/>
                  <a:gd name="connsiteX50" fmla="*/ 152118 w 406683"/>
                  <a:gd name="connsiteY50" fmla="*/ 15833 h 447041"/>
                  <a:gd name="connsiteX51" fmla="*/ 146841 w 406683"/>
                  <a:gd name="connsiteY51" fmla="*/ 12728 h 447041"/>
                  <a:gd name="connsiteX52" fmla="*/ 141563 w 406683"/>
                  <a:gd name="connsiteY52" fmla="*/ 12728 h 447041"/>
                  <a:gd name="connsiteX53" fmla="*/ 137527 w 406683"/>
                  <a:gd name="connsiteY53" fmla="*/ 14901 h 447041"/>
                  <a:gd name="connsiteX54" fmla="*/ 136596 w 406683"/>
                  <a:gd name="connsiteY54" fmla="*/ 14901 h 447041"/>
                  <a:gd name="connsiteX55" fmla="*/ 132250 w 406683"/>
                  <a:gd name="connsiteY55" fmla="*/ 15833 h 447041"/>
                  <a:gd name="connsiteX56" fmla="*/ 136596 w 406683"/>
                  <a:gd name="connsiteY56" fmla="*/ 28561 h 447041"/>
                  <a:gd name="connsiteX57" fmla="*/ 139701 w 406683"/>
                  <a:gd name="connsiteY57" fmla="*/ 38185 h 447041"/>
                  <a:gd name="connsiteX58" fmla="*/ 141563 w 406683"/>
                  <a:gd name="connsiteY58" fmla="*/ 49671 h 447041"/>
                  <a:gd name="connsiteX59" fmla="*/ 143736 w 406683"/>
                  <a:gd name="connsiteY59" fmla="*/ 65504 h 447041"/>
                  <a:gd name="connsiteX60" fmla="*/ 154291 w 406683"/>
                  <a:gd name="connsiteY60" fmla="*/ 62400 h 447041"/>
                  <a:gd name="connsiteX61" fmla="*/ 161432 w 406683"/>
                  <a:gd name="connsiteY61" fmla="*/ 57122 h 447041"/>
                  <a:gd name="connsiteX62" fmla="*/ 166709 w 406683"/>
                  <a:gd name="connsiteY62" fmla="*/ 52776 h 447041"/>
                  <a:gd name="connsiteX63" fmla="*/ 176023 w 406683"/>
                  <a:gd name="connsiteY63" fmla="*/ 49671 h 447041"/>
                  <a:gd name="connsiteX64" fmla="*/ 176023 w 406683"/>
                  <a:gd name="connsiteY64" fmla="*/ 52776 h 447041"/>
                  <a:gd name="connsiteX65" fmla="*/ 180059 w 406683"/>
                  <a:gd name="connsiteY65" fmla="*/ 52776 h 447041"/>
                  <a:gd name="connsiteX66" fmla="*/ 176023 w 406683"/>
                  <a:gd name="connsiteY66" fmla="*/ 54949 h 447041"/>
                  <a:gd name="connsiteX67" fmla="*/ 172918 w 406683"/>
                  <a:gd name="connsiteY67" fmla="*/ 58053 h 447041"/>
                  <a:gd name="connsiteX68" fmla="*/ 166709 w 406683"/>
                  <a:gd name="connsiteY68" fmla="*/ 60226 h 447041"/>
                  <a:gd name="connsiteX69" fmla="*/ 163605 w 406683"/>
                  <a:gd name="connsiteY69" fmla="*/ 62400 h 447041"/>
                  <a:gd name="connsiteX70" fmla="*/ 159259 w 406683"/>
                  <a:gd name="connsiteY70" fmla="*/ 65504 h 447041"/>
                  <a:gd name="connsiteX71" fmla="*/ 158327 w 406683"/>
                  <a:gd name="connsiteY71" fmla="*/ 69850 h 447041"/>
                  <a:gd name="connsiteX72" fmla="*/ 156154 w 406683"/>
                  <a:gd name="connsiteY72" fmla="*/ 75128 h 447041"/>
                  <a:gd name="connsiteX73" fmla="*/ 154291 w 406683"/>
                  <a:gd name="connsiteY73" fmla="*/ 80405 h 447041"/>
                  <a:gd name="connsiteX74" fmla="*/ 152118 w 406683"/>
                  <a:gd name="connsiteY74" fmla="*/ 84752 h 447041"/>
                  <a:gd name="connsiteX75" fmla="*/ 150877 w 406683"/>
                  <a:gd name="connsiteY75" fmla="*/ 86614 h 447041"/>
                  <a:gd name="connsiteX76" fmla="*/ 149014 w 406683"/>
                  <a:gd name="connsiteY76" fmla="*/ 87856 h 447041"/>
                  <a:gd name="connsiteX77" fmla="*/ 146841 w 406683"/>
                  <a:gd name="connsiteY77" fmla="*/ 87856 h 447041"/>
                  <a:gd name="connsiteX78" fmla="*/ 143736 w 406683"/>
                  <a:gd name="connsiteY78" fmla="*/ 90029 h 447041"/>
                  <a:gd name="connsiteX79" fmla="*/ 143736 w 406683"/>
                  <a:gd name="connsiteY79" fmla="*/ 82579 h 447041"/>
                  <a:gd name="connsiteX80" fmla="*/ 141563 w 406683"/>
                  <a:gd name="connsiteY80" fmla="*/ 69850 h 447041"/>
                  <a:gd name="connsiteX81" fmla="*/ 139701 w 406683"/>
                  <a:gd name="connsiteY81" fmla="*/ 58053 h 447041"/>
                  <a:gd name="connsiteX82" fmla="*/ 139701 w 406683"/>
                  <a:gd name="connsiteY82" fmla="*/ 52776 h 447041"/>
                  <a:gd name="connsiteX83" fmla="*/ 126972 w 406683"/>
                  <a:gd name="connsiteY83" fmla="*/ 49671 h 447041"/>
                  <a:gd name="connsiteX84" fmla="*/ 119832 w 406683"/>
                  <a:gd name="connsiteY84" fmla="*/ 38185 h 447041"/>
                  <a:gd name="connsiteX85" fmla="*/ 112381 w 406683"/>
                  <a:gd name="connsiteY85" fmla="*/ 25457 h 447041"/>
                  <a:gd name="connsiteX86" fmla="*/ 107414 w 406683"/>
                  <a:gd name="connsiteY86" fmla="*/ 12728 h 447041"/>
                  <a:gd name="connsiteX87" fmla="*/ 80095 w 406683"/>
                  <a:gd name="connsiteY87" fmla="*/ 12728 h 447041"/>
                  <a:gd name="connsiteX88" fmla="*/ 80095 w 406683"/>
                  <a:gd name="connsiteY88" fmla="*/ 57122 h 447041"/>
                  <a:gd name="connsiteX89" fmla="*/ 73886 w 406683"/>
                  <a:gd name="connsiteY89" fmla="*/ 57122 h 447041"/>
                  <a:gd name="connsiteX90" fmla="*/ 70782 w 406683"/>
                  <a:gd name="connsiteY90" fmla="*/ 54949 h 447041"/>
                  <a:gd name="connsiteX91" fmla="*/ 66746 w 406683"/>
                  <a:gd name="connsiteY91" fmla="*/ 54949 h 447041"/>
                  <a:gd name="connsiteX92" fmla="*/ 63641 w 406683"/>
                  <a:gd name="connsiteY92" fmla="*/ 52776 h 447041"/>
                  <a:gd name="connsiteX93" fmla="*/ 56191 w 406683"/>
                  <a:gd name="connsiteY93" fmla="*/ 38185 h 447041"/>
                  <a:gd name="connsiteX94" fmla="*/ 54328 w 406683"/>
                  <a:gd name="connsiteY94" fmla="*/ 22352 h 447041"/>
                  <a:gd name="connsiteX95" fmla="*/ 56191 w 406683"/>
                  <a:gd name="connsiteY95" fmla="*/ 3104 h 447041"/>
                  <a:gd name="connsiteX96" fmla="*/ 52155 w 406683"/>
                  <a:gd name="connsiteY96" fmla="*/ 3104 h 447041"/>
                  <a:gd name="connsiteX97" fmla="*/ 52155 w 406683"/>
                  <a:gd name="connsiteY97" fmla="*/ 0 h 447041"/>
                  <a:gd name="connsiteX98" fmla="*/ 22973 w 406683"/>
                  <a:gd name="connsiteY98" fmla="*/ 3104 h 447041"/>
                  <a:gd name="connsiteX99" fmla="*/ 19869 w 406683"/>
                  <a:gd name="connsiteY99" fmla="*/ 28561 h 447041"/>
                  <a:gd name="connsiteX100" fmla="*/ 16764 w 406683"/>
                  <a:gd name="connsiteY100" fmla="*/ 54949 h 447041"/>
                  <a:gd name="connsiteX101" fmla="*/ 9313 w 406683"/>
                  <a:gd name="connsiteY101" fmla="*/ 79474 h 447041"/>
                  <a:gd name="connsiteX102" fmla="*/ 0 w 406683"/>
                  <a:gd name="connsiteY102" fmla="*/ 97480 h 447041"/>
                  <a:gd name="connsiteX103" fmla="*/ 3104 w 406683"/>
                  <a:gd name="connsiteY103" fmla="*/ 104620 h 447041"/>
                  <a:gd name="connsiteX104" fmla="*/ 7451 w 406683"/>
                  <a:gd name="connsiteY104" fmla="*/ 109898 h 447041"/>
                  <a:gd name="connsiteX105" fmla="*/ 12418 w 406683"/>
                  <a:gd name="connsiteY105" fmla="*/ 114244 h 447041"/>
                  <a:gd name="connsiteX106" fmla="*/ 19869 w 406683"/>
                  <a:gd name="connsiteY106" fmla="*/ 116417 h 447041"/>
                  <a:gd name="connsiteX107" fmla="*/ 27009 w 406683"/>
                  <a:gd name="connsiteY107" fmla="*/ 117349 h 447041"/>
                  <a:gd name="connsiteX108" fmla="*/ 27009 w 406683"/>
                  <a:gd name="connsiteY108" fmla="*/ 121695 h 447041"/>
                  <a:gd name="connsiteX109" fmla="*/ 27009 w 406683"/>
                  <a:gd name="connsiteY109" fmla="*/ 123868 h 447041"/>
                  <a:gd name="connsiteX110" fmla="*/ 25146 w 406683"/>
                  <a:gd name="connsiteY110" fmla="*/ 123868 h 447041"/>
                  <a:gd name="connsiteX111" fmla="*/ 25146 w 406683"/>
                  <a:gd name="connsiteY111" fmla="*/ 124799 h 447041"/>
                  <a:gd name="connsiteX112" fmla="*/ 22973 w 406683"/>
                  <a:gd name="connsiteY112" fmla="*/ 126972 h 447041"/>
                  <a:gd name="connsiteX113" fmla="*/ 30113 w 406683"/>
                  <a:gd name="connsiteY113" fmla="*/ 141874 h 447041"/>
                  <a:gd name="connsiteX114" fmla="*/ 41600 w 406683"/>
                  <a:gd name="connsiteY114" fmla="*/ 151187 h 447041"/>
                  <a:gd name="connsiteX115" fmla="*/ 56191 w 406683"/>
                  <a:gd name="connsiteY115" fmla="*/ 156465 h 447041"/>
                  <a:gd name="connsiteX116" fmla="*/ 72955 w 406683"/>
                  <a:gd name="connsiteY116" fmla="*/ 161742 h 447041"/>
                  <a:gd name="connsiteX117" fmla="*/ 90650 w 406683"/>
                  <a:gd name="connsiteY117" fmla="*/ 166089 h 447041"/>
                  <a:gd name="connsiteX118" fmla="*/ 107414 w 406683"/>
                  <a:gd name="connsiteY118" fmla="*/ 171366 h 447041"/>
                  <a:gd name="connsiteX119" fmla="*/ 119832 w 406683"/>
                  <a:gd name="connsiteY119" fmla="*/ 178817 h 447041"/>
                  <a:gd name="connsiteX120" fmla="*/ 132250 w 406683"/>
                  <a:gd name="connsiteY120" fmla="*/ 174471 h 447041"/>
                  <a:gd name="connsiteX121" fmla="*/ 139701 w 406683"/>
                  <a:gd name="connsiteY121" fmla="*/ 169193 h 447041"/>
                  <a:gd name="connsiteX122" fmla="*/ 144668 w 406683"/>
                  <a:gd name="connsiteY122" fmla="*/ 163915 h 447041"/>
                  <a:gd name="connsiteX123" fmla="*/ 150877 w 406683"/>
                  <a:gd name="connsiteY123" fmla="*/ 158638 h 447041"/>
                  <a:gd name="connsiteX124" fmla="*/ 159259 w 406683"/>
                  <a:gd name="connsiteY124" fmla="*/ 154602 h 447041"/>
                  <a:gd name="connsiteX125" fmla="*/ 168882 w 406683"/>
                  <a:gd name="connsiteY125" fmla="*/ 156465 h 447041"/>
                  <a:gd name="connsiteX126" fmla="*/ 178196 w 406683"/>
                  <a:gd name="connsiteY126" fmla="*/ 163915 h 447041"/>
                  <a:gd name="connsiteX127" fmla="*/ 188441 w 406683"/>
                  <a:gd name="connsiteY127" fmla="*/ 171366 h 447041"/>
                  <a:gd name="connsiteX128" fmla="*/ 203032 w 406683"/>
                  <a:gd name="connsiteY128" fmla="*/ 174471 h 447041"/>
                  <a:gd name="connsiteX129" fmla="*/ 212345 w 406683"/>
                  <a:gd name="connsiteY129" fmla="*/ 218864 h 447041"/>
                  <a:gd name="connsiteX130" fmla="*/ 219796 w 406683"/>
                  <a:gd name="connsiteY130" fmla="*/ 228488 h 447041"/>
                  <a:gd name="connsiteX131" fmla="*/ 230040 w 406683"/>
                  <a:gd name="connsiteY131" fmla="*/ 235939 h 447041"/>
                  <a:gd name="connsiteX132" fmla="*/ 239664 w 406683"/>
                  <a:gd name="connsiteY132" fmla="*/ 243389 h 447041"/>
                  <a:gd name="connsiteX133" fmla="*/ 246804 w 406683"/>
                  <a:gd name="connsiteY133" fmla="*/ 256118 h 447041"/>
                  <a:gd name="connsiteX134" fmla="*/ 248977 w 406683"/>
                  <a:gd name="connsiteY134" fmla="*/ 265431 h 447041"/>
                  <a:gd name="connsiteX135" fmla="*/ 246804 w 406683"/>
                  <a:gd name="connsiteY135" fmla="*/ 278159 h 447041"/>
                  <a:gd name="connsiteX136" fmla="*/ 243700 w 406683"/>
                  <a:gd name="connsiteY136" fmla="*/ 295234 h 447041"/>
                  <a:gd name="connsiteX137" fmla="*/ 237491 w 406683"/>
                  <a:gd name="connsiteY137" fmla="*/ 311998 h 447041"/>
                  <a:gd name="connsiteX138" fmla="*/ 232213 w 406683"/>
                  <a:gd name="connsiteY138" fmla="*/ 326899 h 447041"/>
                  <a:gd name="connsiteX139" fmla="*/ 226936 w 406683"/>
                  <a:gd name="connsiteY139" fmla="*/ 337455 h 447041"/>
                  <a:gd name="connsiteX140" fmla="*/ 209240 w 406683"/>
                  <a:gd name="connsiteY140" fmla="*/ 342732 h 447041"/>
                  <a:gd name="connsiteX141" fmla="*/ 188441 w 406683"/>
                  <a:gd name="connsiteY141" fmla="*/ 348010 h 447041"/>
                  <a:gd name="connsiteX142" fmla="*/ 172918 w 406683"/>
                  <a:gd name="connsiteY142" fmla="*/ 354529 h 447041"/>
                  <a:gd name="connsiteX143" fmla="*/ 172918 w 406683"/>
                  <a:gd name="connsiteY143" fmla="*/ 361669 h 447041"/>
                  <a:gd name="connsiteX144" fmla="*/ 172918 w 406683"/>
                  <a:gd name="connsiteY144" fmla="*/ 367257 h 447041"/>
                  <a:gd name="connsiteX145" fmla="*/ 173850 w 406683"/>
                  <a:gd name="connsiteY145" fmla="*/ 372535 h 447041"/>
                  <a:gd name="connsiteX146" fmla="*/ 176023 w 406683"/>
                  <a:gd name="connsiteY146" fmla="*/ 377813 h 447041"/>
                  <a:gd name="connsiteX147" fmla="*/ 197754 w 406683"/>
                  <a:gd name="connsiteY147" fmla="*/ 376571 h 447041"/>
                  <a:gd name="connsiteX148" fmla="*/ 216691 w 406683"/>
                  <a:gd name="connsiteY148" fmla="*/ 370362 h 447041"/>
                  <a:gd name="connsiteX149" fmla="*/ 232213 w 406683"/>
                  <a:gd name="connsiteY149" fmla="*/ 361669 h 447041"/>
                  <a:gd name="connsiteX150" fmla="*/ 243700 w 406683"/>
                  <a:gd name="connsiteY150" fmla="*/ 372535 h 447041"/>
                  <a:gd name="connsiteX151" fmla="*/ 254255 w 406683"/>
                  <a:gd name="connsiteY151" fmla="*/ 387126 h 447041"/>
                  <a:gd name="connsiteX152" fmla="*/ 261395 w 406683"/>
                  <a:gd name="connsiteY152" fmla="*/ 402027 h 447041"/>
                  <a:gd name="connsiteX153" fmla="*/ 268846 w 406683"/>
                  <a:gd name="connsiteY153" fmla="*/ 418791 h 447041"/>
                  <a:gd name="connsiteX154" fmla="*/ 280022 w 406683"/>
                  <a:gd name="connsiteY154" fmla="*/ 429657 h 447041"/>
                  <a:gd name="connsiteX155" fmla="*/ 292750 w 406683"/>
                  <a:gd name="connsiteY155" fmla="*/ 436797 h 447041"/>
                  <a:gd name="connsiteX156" fmla="*/ 310446 w 406683"/>
                  <a:gd name="connsiteY156" fmla="*/ 441143 h 447041"/>
                  <a:gd name="connsiteX157" fmla="*/ 326899 w 406683"/>
                  <a:gd name="connsiteY157" fmla="*/ 444248 h 447041"/>
                  <a:gd name="connsiteX158" fmla="*/ 339628 w 406683"/>
                  <a:gd name="connsiteY158" fmla="*/ 449526 h 447041"/>
                  <a:gd name="connsiteX159" fmla="*/ 343663 w 406683"/>
                  <a:gd name="connsiteY159" fmla="*/ 449526 h 447041"/>
                  <a:gd name="connsiteX160" fmla="*/ 336523 w 406683"/>
                  <a:gd name="connsiteY160" fmla="*/ 433693 h 447041"/>
                  <a:gd name="connsiteX161" fmla="*/ 326899 w 406683"/>
                  <a:gd name="connsiteY161" fmla="*/ 420964 h 447041"/>
                  <a:gd name="connsiteX162" fmla="*/ 316655 w 406683"/>
                  <a:gd name="connsiteY162" fmla="*/ 406374 h 447041"/>
                  <a:gd name="connsiteX163" fmla="*/ 319759 w 406683"/>
                  <a:gd name="connsiteY163" fmla="*/ 406374 h 447041"/>
                  <a:gd name="connsiteX164" fmla="*/ 322864 w 406683"/>
                  <a:gd name="connsiteY164" fmla="*/ 407305 h 447041"/>
                  <a:gd name="connsiteX165" fmla="*/ 330004 w 406683"/>
                  <a:gd name="connsiteY165" fmla="*/ 411651 h 447041"/>
                  <a:gd name="connsiteX166" fmla="*/ 339628 w 406683"/>
                  <a:gd name="connsiteY166" fmla="*/ 416929 h 447041"/>
                  <a:gd name="connsiteX167" fmla="*/ 348941 w 406683"/>
                  <a:gd name="connsiteY167" fmla="*/ 422206 h 447041"/>
                  <a:gd name="connsiteX168" fmla="*/ 356081 w 406683"/>
                  <a:gd name="connsiteY168" fmla="*/ 426242 h 447041"/>
                  <a:gd name="connsiteX169" fmla="*/ 359186 w 406683"/>
                  <a:gd name="connsiteY169" fmla="*/ 424379 h 447041"/>
                  <a:gd name="connsiteX170" fmla="*/ 361359 w 406683"/>
                  <a:gd name="connsiteY170" fmla="*/ 422206 h 447041"/>
                  <a:gd name="connsiteX171" fmla="*/ 363532 w 406683"/>
                  <a:gd name="connsiteY171" fmla="*/ 420964 h 447041"/>
                  <a:gd name="connsiteX172" fmla="*/ 363532 w 406683"/>
                  <a:gd name="connsiteY172" fmla="*/ 418791 h 447041"/>
                  <a:gd name="connsiteX173" fmla="*/ 365395 w 406683"/>
                  <a:gd name="connsiteY173" fmla="*/ 416929 h 447041"/>
                  <a:gd name="connsiteX174" fmla="*/ 366636 w 406683"/>
                  <a:gd name="connsiteY174" fmla="*/ 414756 h 447041"/>
                  <a:gd name="connsiteX175" fmla="*/ 365395 w 406683"/>
                  <a:gd name="connsiteY175" fmla="*/ 394577 h 447041"/>
                  <a:gd name="connsiteX176" fmla="*/ 359186 w 406683"/>
                  <a:gd name="connsiteY176" fmla="*/ 379675 h 447041"/>
                  <a:gd name="connsiteX177" fmla="*/ 352045 w 406683"/>
                  <a:gd name="connsiteY177" fmla="*/ 365084 h 447041"/>
                  <a:gd name="connsiteX178" fmla="*/ 339628 w 406683"/>
                  <a:gd name="connsiteY178" fmla="*/ 365084 h 447041"/>
                  <a:gd name="connsiteX179" fmla="*/ 332177 w 406683"/>
                  <a:gd name="connsiteY179" fmla="*/ 333108 h 447041"/>
                  <a:gd name="connsiteX180" fmla="*/ 322864 w 406683"/>
                  <a:gd name="connsiteY180" fmla="*/ 304547 h 447041"/>
                  <a:gd name="connsiteX181" fmla="*/ 329073 w 406683"/>
                  <a:gd name="connsiteY181" fmla="*/ 302685 h 447041"/>
                  <a:gd name="connsiteX182" fmla="*/ 334350 w 406683"/>
                  <a:gd name="connsiteY182" fmla="*/ 302685 h 447041"/>
                  <a:gd name="connsiteX183" fmla="*/ 339628 w 406683"/>
                  <a:gd name="connsiteY183" fmla="*/ 300512 h 447041"/>
                  <a:gd name="connsiteX184" fmla="*/ 346768 w 406683"/>
                  <a:gd name="connsiteY184" fmla="*/ 300512 h 447041"/>
                  <a:gd name="connsiteX185" fmla="*/ 352045 w 406683"/>
                  <a:gd name="connsiteY185" fmla="*/ 313240 h 447041"/>
                  <a:gd name="connsiteX186" fmla="*/ 359186 w 406683"/>
                  <a:gd name="connsiteY186" fmla="*/ 322553 h 447041"/>
                  <a:gd name="connsiteX187" fmla="*/ 368810 w 406683"/>
                  <a:gd name="connsiteY187" fmla="*/ 332177 h 447041"/>
                  <a:gd name="connsiteX188" fmla="*/ 375950 w 406683"/>
                  <a:gd name="connsiteY188" fmla="*/ 340559 h 447041"/>
                  <a:gd name="connsiteX189" fmla="*/ 383401 w 406683"/>
                  <a:gd name="connsiteY189" fmla="*/ 340559 h 447041"/>
                  <a:gd name="connsiteX190" fmla="*/ 388368 w 406683"/>
                  <a:gd name="connsiteY190" fmla="*/ 339628 h 447041"/>
                  <a:gd name="connsiteX191" fmla="*/ 394577 w 406683"/>
                  <a:gd name="connsiteY191" fmla="*/ 339628 h 447041"/>
                  <a:gd name="connsiteX192" fmla="*/ 399854 w 406683"/>
                  <a:gd name="connsiteY192" fmla="*/ 337455 h 447041"/>
                  <a:gd name="connsiteX193" fmla="*/ 407305 w 406683"/>
                  <a:gd name="connsiteY193" fmla="*/ 287783 h 447041"/>
                  <a:gd name="connsiteX194" fmla="*/ 402027 w 406683"/>
                  <a:gd name="connsiteY194" fmla="*/ 287783 h 447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</a:cxnLst>
                <a:rect l="l" t="t" r="r" b="b"/>
                <a:pathLst>
                  <a:path w="406683" h="447041">
                    <a:moveTo>
                      <a:pt x="395818" y="287783"/>
                    </a:moveTo>
                    <a:lnTo>
                      <a:pt x="392714" y="285610"/>
                    </a:lnTo>
                    <a:lnTo>
                      <a:pt x="387436" y="283437"/>
                    </a:lnTo>
                    <a:lnTo>
                      <a:pt x="383401" y="282506"/>
                    </a:lnTo>
                    <a:lnTo>
                      <a:pt x="381227" y="280333"/>
                    </a:lnTo>
                    <a:lnTo>
                      <a:pt x="381227" y="278159"/>
                    </a:lnTo>
                    <a:lnTo>
                      <a:pt x="381227" y="275986"/>
                    </a:lnTo>
                    <a:lnTo>
                      <a:pt x="383401" y="275055"/>
                    </a:lnTo>
                    <a:lnTo>
                      <a:pt x="381227" y="270709"/>
                    </a:lnTo>
                    <a:lnTo>
                      <a:pt x="379986" y="268846"/>
                    </a:lnTo>
                    <a:lnTo>
                      <a:pt x="375950" y="265431"/>
                    </a:lnTo>
                    <a:lnTo>
                      <a:pt x="372845" y="263568"/>
                    </a:lnTo>
                    <a:lnTo>
                      <a:pt x="366636" y="261395"/>
                    </a:lnTo>
                    <a:lnTo>
                      <a:pt x="363532" y="258291"/>
                    </a:lnTo>
                    <a:lnTo>
                      <a:pt x="359186" y="256118"/>
                    </a:lnTo>
                    <a:lnTo>
                      <a:pt x="358254" y="253945"/>
                    </a:lnTo>
                    <a:lnTo>
                      <a:pt x="358254" y="252703"/>
                    </a:lnTo>
                    <a:lnTo>
                      <a:pt x="356081" y="250840"/>
                    </a:lnTo>
                    <a:lnTo>
                      <a:pt x="356081" y="248667"/>
                    </a:lnTo>
                    <a:lnTo>
                      <a:pt x="356081" y="243389"/>
                    </a:lnTo>
                    <a:lnTo>
                      <a:pt x="341490" y="238112"/>
                    </a:lnTo>
                    <a:lnTo>
                      <a:pt x="330004" y="228488"/>
                    </a:lnTo>
                    <a:lnTo>
                      <a:pt x="322864" y="215760"/>
                    </a:lnTo>
                    <a:lnTo>
                      <a:pt x="325037" y="211724"/>
                    </a:lnTo>
                    <a:lnTo>
                      <a:pt x="326899" y="206446"/>
                    </a:lnTo>
                    <a:lnTo>
                      <a:pt x="330004" y="203032"/>
                    </a:lnTo>
                    <a:lnTo>
                      <a:pt x="336523" y="195581"/>
                    </a:lnTo>
                    <a:lnTo>
                      <a:pt x="326899" y="184094"/>
                    </a:lnTo>
                    <a:lnTo>
                      <a:pt x="319759" y="171366"/>
                    </a:lnTo>
                    <a:lnTo>
                      <a:pt x="310446" y="158638"/>
                    </a:lnTo>
                    <a:lnTo>
                      <a:pt x="302995" y="147151"/>
                    </a:lnTo>
                    <a:lnTo>
                      <a:pt x="290577" y="139701"/>
                    </a:lnTo>
                    <a:lnTo>
                      <a:pt x="275986" y="134423"/>
                    </a:lnTo>
                    <a:lnTo>
                      <a:pt x="275986" y="121695"/>
                    </a:lnTo>
                    <a:lnTo>
                      <a:pt x="259222" y="106793"/>
                    </a:lnTo>
                    <a:lnTo>
                      <a:pt x="244631" y="90029"/>
                    </a:lnTo>
                    <a:lnTo>
                      <a:pt x="226936" y="77301"/>
                    </a:lnTo>
                    <a:lnTo>
                      <a:pt x="222900" y="75128"/>
                    </a:lnTo>
                    <a:lnTo>
                      <a:pt x="219796" y="75128"/>
                    </a:lnTo>
                    <a:lnTo>
                      <a:pt x="214518" y="75128"/>
                    </a:lnTo>
                    <a:lnTo>
                      <a:pt x="209240" y="75128"/>
                    </a:lnTo>
                    <a:lnTo>
                      <a:pt x="203032" y="75128"/>
                    </a:lnTo>
                    <a:lnTo>
                      <a:pt x="199927" y="72955"/>
                    </a:lnTo>
                    <a:lnTo>
                      <a:pt x="192787" y="64573"/>
                    </a:lnTo>
                    <a:lnTo>
                      <a:pt x="187509" y="50913"/>
                    </a:lnTo>
                    <a:lnTo>
                      <a:pt x="180059" y="36012"/>
                    </a:lnTo>
                    <a:lnTo>
                      <a:pt x="172918" y="23283"/>
                    </a:lnTo>
                    <a:lnTo>
                      <a:pt x="166709" y="22352"/>
                    </a:lnTo>
                    <a:lnTo>
                      <a:pt x="161432" y="20179"/>
                    </a:lnTo>
                    <a:lnTo>
                      <a:pt x="156154" y="18006"/>
                    </a:lnTo>
                    <a:lnTo>
                      <a:pt x="152118" y="15833"/>
                    </a:lnTo>
                    <a:lnTo>
                      <a:pt x="146841" y="12728"/>
                    </a:lnTo>
                    <a:lnTo>
                      <a:pt x="141563" y="12728"/>
                    </a:lnTo>
                    <a:lnTo>
                      <a:pt x="137527" y="14901"/>
                    </a:lnTo>
                    <a:lnTo>
                      <a:pt x="136596" y="14901"/>
                    </a:lnTo>
                    <a:lnTo>
                      <a:pt x="132250" y="15833"/>
                    </a:lnTo>
                    <a:lnTo>
                      <a:pt x="136596" y="28561"/>
                    </a:lnTo>
                    <a:lnTo>
                      <a:pt x="139701" y="38185"/>
                    </a:lnTo>
                    <a:lnTo>
                      <a:pt x="141563" y="49671"/>
                    </a:lnTo>
                    <a:lnTo>
                      <a:pt x="143736" y="65504"/>
                    </a:lnTo>
                    <a:lnTo>
                      <a:pt x="154291" y="62400"/>
                    </a:lnTo>
                    <a:lnTo>
                      <a:pt x="161432" y="57122"/>
                    </a:lnTo>
                    <a:lnTo>
                      <a:pt x="166709" y="52776"/>
                    </a:lnTo>
                    <a:lnTo>
                      <a:pt x="176023" y="49671"/>
                    </a:lnTo>
                    <a:lnTo>
                      <a:pt x="176023" y="52776"/>
                    </a:lnTo>
                    <a:lnTo>
                      <a:pt x="180059" y="52776"/>
                    </a:lnTo>
                    <a:lnTo>
                      <a:pt x="176023" y="54949"/>
                    </a:lnTo>
                    <a:lnTo>
                      <a:pt x="172918" y="58053"/>
                    </a:lnTo>
                    <a:lnTo>
                      <a:pt x="166709" y="60226"/>
                    </a:lnTo>
                    <a:lnTo>
                      <a:pt x="163605" y="62400"/>
                    </a:lnTo>
                    <a:lnTo>
                      <a:pt x="159259" y="65504"/>
                    </a:lnTo>
                    <a:lnTo>
                      <a:pt x="158327" y="69850"/>
                    </a:lnTo>
                    <a:lnTo>
                      <a:pt x="156154" y="75128"/>
                    </a:lnTo>
                    <a:lnTo>
                      <a:pt x="154291" y="80405"/>
                    </a:lnTo>
                    <a:lnTo>
                      <a:pt x="152118" y="84752"/>
                    </a:lnTo>
                    <a:lnTo>
                      <a:pt x="150877" y="86614"/>
                    </a:lnTo>
                    <a:lnTo>
                      <a:pt x="149014" y="87856"/>
                    </a:lnTo>
                    <a:lnTo>
                      <a:pt x="146841" y="87856"/>
                    </a:lnTo>
                    <a:lnTo>
                      <a:pt x="143736" y="90029"/>
                    </a:lnTo>
                    <a:lnTo>
                      <a:pt x="143736" y="82579"/>
                    </a:lnTo>
                    <a:lnTo>
                      <a:pt x="141563" y="69850"/>
                    </a:lnTo>
                    <a:lnTo>
                      <a:pt x="139701" y="58053"/>
                    </a:lnTo>
                    <a:lnTo>
                      <a:pt x="139701" y="52776"/>
                    </a:lnTo>
                    <a:lnTo>
                      <a:pt x="126972" y="49671"/>
                    </a:lnTo>
                    <a:lnTo>
                      <a:pt x="119832" y="38185"/>
                    </a:lnTo>
                    <a:lnTo>
                      <a:pt x="112381" y="25457"/>
                    </a:lnTo>
                    <a:lnTo>
                      <a:pt x="107414" y="12728"/>
                    </a:lnTo>
                    <a:lnTo>
                      <a:pt x="80095" y="12728"/>
                    </a:lnTo>
                    <a:lnTo>
                      <a:pt x="80095" y="57122"/>
                    </a:lnTo>
                    <a:lnTo>
                      <a:pt x="73886" y="57122"/>
                    </a:lnTo>
                    <a:lnTo>
                      <a:pt x="70782" y="54949"/>
                    </a:lnTo>
                    <a:lnTo>
                      <a:pt x="66746" y="54949"/>
                    </a:lnTo>
                    <a:lnTo>
                      <a:pt x="63641" y="52776"/>
                    </a:lnTo>
                    <a:lnTo>
                      <a:pt x="56191" y="38185"/>
                    </a:lnTo>
                    <a:lnTo>
                      <a:pt x="54328" y="22352"/>
                    </a:lnTo>
                    <a:lnTo>
                      <a:pt x="56191" y="3104"/>
                    </a:lnTo>
                    <a:lnTo>
                      <a:pt x="52155" y="3104"/>
                    </a:lnTo>
                    <a:lnTo>
                      <a:pt x="52155" y="0"/>
                    </a:lnTo>
                    <a:lnTo>
                      <a:pt x="22973" y="3104"/>
                    </a:lnTo>
                    <a:lnTo>
                      <a:pt x="19869" y="28561"/>
                    </a:lnTo>
                    <a:lnTo>
                      <a:pt x="16764" y="54949"/>
                    </a:lnTo>
                    <a:lnTo>
                      <a:pt x="9313" y="79474"/>
                    </a:lnTo>
                    <a:lnTo>
                      <a:pt x="0" y="97480"/>
                    </a:lnTo>
                    <a:lnTo>
                      <a:pt x="3104" y="104620"/>
                    </a:lnTo>
                    <a:lnTo>
                      <a:pt x="7451" y="109898"/>
                    </a:lnTo>
                    <a:lnTo>
                      <a:pt x="12418" y="114244"/>
                    </a:lnTo>
                    <a:lnTo>
                      <a:pt x="19869" y="116417"/>
                    </a:lnTo>
                    <a:lnTo>
                      <a:pt x="27009" y="117349"/>
                    </a:lnTo>
                    <a:lnTo>
                      <a:pt x="27009" y="121695"/>
                    </a:lnTo>
                    <a:lnTo>
                      <a:pt x="27009" y="123868"/>
                    </a:lnTo>
                    <a:lnTo>
                      <a:pt x="25146" y="123868"/>
                    </a:lnTo>
                    <a:lnTo>
                      <a:pt x="25146" y="124799"/>
                    </a:lnTo>
                    <a:lnTo>
                      <a:pt x="22973" y="126972"/>
                    </a:lnTo>
                    <a:lnTo>
                      <a:pt x="30113" y="141874"/>
                    </a:lnTo>
                    <a:lnTo>
                      <a:pt x="41600" y="151187"/>
                    </a:lnTo>
                    <a:lnTo>
                      <a:pt x="56191" y="156465"/>
                    </a:lnTo>
                    <a:lnTo>
                      <a:pt x="72955" y="161742"/>
                    </a:lnTo>
                    <a:lnTo>
                      <a:pt x="90650" y="166089"/>
                    </a:lnTo>
                    <a:lnTo>
                      <a:pt x="107414" y="171366"/>
                    </a:lnTo>
                    <a:lnTo>
                      <a:pt x="119832" y="178817"/>
                    </a:lnTo>
                    <a:lnTo>
                      <a:pt x="132250" y="174471"/>
                    </a:lnTo>
                    <a:lnTo>
                      <a:pt x="139701" y="169193"/>
                    </a:lnTo>
                    <a:lnTo>
                      <a:pt x="144668" y="163915"/>
                    </a:lnTo>
                    <a:lnTo>
                      <a:pt x="150877" y="158638"/>
                    </a:lnTo>
                    <a:lnTo>
                      <a:pt x="159259" y="154602"/>
                    </a:lnTo>
                    <a:lnTo>
                      <a:pt x="168882" y="156465"/>
                    </a:lnTo>
                    <a:lnTo>
                      <a:pt x="178196" y="163915"/>
                    </a:lnTo>
                    <a:lnTo>
                      <a:pt x="188441" y="171366"/>
                    </a:lnTo>
                    <a:lnTo>
                      <a:pt x="203032" y="174471"/>
                    </a:lnTo>
                    <a:lnTo>
                      <a:pt x="212345" y="218864"/>
                    </a:lnTo>
                    <a:lnTo>
                      <a:pt x="219796" y="228488"/>
                    </a:lnTo>
                    <a:lnTo>
                      <a:pt x="230040" y="235939"/>
                    </a:lnTo>
                    <a:lnTo>
                      <a:pt x="239664" y="243389"/>
                    </a:lnTo>
                    <a:lnTo>
                      <a:pt x="246804" y="256118"/>
                    </a:lnTo>
                    <a:lnTo>
                      <a:pt x="248977" y="265431"/>
                    </a:lnTo>
                    <a:lnTo>
                      <a:pt x="246804" y="278159"/>
                    </a:lnTo>
                    <a:lnTo>
                      <a:pt x="243700" y="295234"/>
                    </a:lnTo>
                    <a:lnTo>
                      <a:pt x="237491" y="311998"/>
                    </a:lnTo>
                    <a:lnTo>
                      <a:pt x="232213" y="326899"/>
                    </a:lnTo>
                    <a:lnTo>
                      <a:pt x="226936" y="337455"/>
                    </a:lnTo>
                    <a:lnTo>
                      <a:pt x="209240" y="342732"/>
                    </a:lnTo>
                    <a:lnTo>
                      <a:pt x="188441" y="348010"/>
                    </a:lnTo>
                    <a:lnTo>
                      <a:pt x="172918" y="354529"/>
                    </a:lnTo>
                    <a:lnTo>
                      <a:pt x="172918" y="361669"/>
                    </a:lnTo>
                    <a:lnTo>
                      <a:pt x="172918" y="367257"/>
                    </a:lnTo>
                    <a:lnTo>
                      <a:pt x="173850" y="372535"/>
                    </a:lnTo>
                    <a:lnTo>
                      <a:pt x="176023" y="377813"/>
                    </a:lnTo>
                    <a:lnTo>
                      <a:pt x="197754" y="376571"/>
                    </a:lnTo>
                    <a:lnTo>
                      <a:pt x="216691" y="370362"/>
                    </a:lnTo>
                    <a:lnTo>
                      <a:pt x="232213" y="361669"/>
                    </a:lnTo>
                    <a:lnTo>
                      <a:pt x="243700" y="372535"/>
                    </a:lnTo>
                    <a:lnTo>
                      <a:pt x="254255" y="387126"/>
                    </a:lnTo>
                    <a:lnTo>
                      <a:pt x="261395" y="402027"/>
                    </a:lnTo>
                    <a:lnTo>
                      <a:pt x="268846" y="418791"/>
                    </a:lnTo>
                    <a:lnTo>
                      <a:pt x="280022" y="429657"/>
                    </a:lnTo>
                    <a:lnTo>
                      <a:pt x="292750" y="436797"/>
                    </a:lnTo>
                    <a:lnTo>
                      <a:pt x="310446" y="441143"/>
                    </a:lnTo>
                    <a:lnTo>
                      <a:pt x="326899" y="444248"/>
                    </a:lnTo>
                    <a:lnTo>
                      <a:pt x="339628" y="449526"/>
                    </a:lnTo>
                    <a:lnTo>
                      <a:pt x="343663" y="449526"/>
                    </a:lnTo>
                    <a:lnTo>
                      <a:pt x="336523" y="433693"/>
                    </a:lnTo>
                    <a:lnTo>
                      <a:pt x="326899" y="420964"/>
                    </a:lnTo>
                    <a:lnTo>
                      <a:pt x="316655" y="406374"/>
                    </a:lnTo>
                    <a:lnTo>
                      <a:pt x="319759" y="406374"/>
                    </a:lnTo>
                    <a:lnTo>
                      <a:pt x="322864" y="407305"/>
                    </a:lnTo>
                    <a:lnTo>
                      <a:pt x="330004" y="411651"/>
                    </a:lnTo>
                    <a:lnTo>
                      <a:pt x="339628" y="416929"/>
                    </a:lnTo>
                    <a:lnTo>
                      <a:pt x="348941" y="422206"/>
                    </a:lnTo>
                    <a:lnTo>
                      <a:pt x="356081" y="426242"/>
                    </a:lnTo>
                    <a:lnTo>
                      <a:pt x="359186" y="424379"/>
                    </a:lnTo>
                    <a:lnTo>
                      <a:pt x="361359" y="422206"/>
                    </a:lnTo>
                    <a:lnTo>
                      <a:pt x="363532" y="420964"/>
                    </a:lnTo>
                    <a:lnTo>
                      <a:pt x="363532" y="418791"/>
                    </a:lnTo>
                    <a:lnTo>
                      <a:pt x="365395" y="416929"/>
                    </a:lnTo>
                    <a:lnTo>
                      <a:pt x="366636" y="414756"/>
                    </a:lnTo>
                    <a:lnTo>
                      <a:pt x="365395" y="394577"/>
                    </a:lnTo>
                    <a:lnTo>
                      <a:pt x="359186" y="379675"/>
                    </a:lnTo>
                    <a:lnTo>
                      <a:pt x="352045" y="365084"/>
                    </a:lnTo>
                    <a:lnTo>
                      <a:pt x="339628" y="365084"/>
                    </a:lnTo>
                    <a:lnTo>
                      <a:pt x="332177" y="333108"/>
                    </a:lnTo>
                    <a:lnTo>
                      <a:pt x="322864" y="304547"/>
                    </a:lnTo>
                    <a:lnTo>
                      <a:pt x="329073" y="302685"/>
                    </a:lnTo>
                    <a:lnTo>
                      <a:pt x="334350" y="302685"/>
                    </a:lnTo>
                    <a:lnTo>
                      <a:pt x="339628" y="300512"/>
                    </a:lnTo>
                    <a:lnTo>
                      <a:pt x="346768" y="300512"/>
                    </a:lnTo>
                    <a:lnTo>
                      <a:pt x="352045" y="313240"/>
                    </a:lnTo>
                    <a:lnTo>
                      <a:pt x="359186" y="322553"/>
                    </a:lnTo>
                    <a:lnTo>
                      <a:pt x="368810" y="332177"/>
                    </a:lnTo>
                    <a:lnTo>
                      <a:pt x="375950" y="340559"/>
                    </a:lnTo>
                    <a:lnTo>
                      <a:pt x="383401" y="340559"/>
                    </a:lnTo>
                    <a:lnTo>
                      <a:pt x="388368" y="339628"/>
                    </a:lnTo>
                    <a:lnTo>
                      <a:pt x="394577" y="339628"/>
                    </a:lnTo>
                    <a:lnTo>
                      <a:pt x="399854" y="337455"/>
                    </a:lnTo>
                    <a:lnTo>
                      <a:pt x="407305" y="287783"/>
                    </a:lnTo>
                    <a:lnTo>
                      <a:pt x="402027" y="287783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0E67D46-6695-4AC9-9D85-6D44D5687F1F}"/>
                  </a:ext>
                </a:extLst>
              </p:cNvPr>
              <p:cNvSpPr/>
              <p:nvPr/>
            </p:nvSpPr>
            <p:spPr>
              <a:xfrm>
                <a:off x="5463788" y="5234275"/>
                <a:ext cx="43462" cy="15522"/>
              </a:xfrm>
              <a:custGeom>
                <a:avLst/>
                <a:gdLst>
                  <a:gd name="connsiteX0" fmla="*/ 24836 w 43462"/>
                  <a:gd name="connsiteY0" fmla="*/ 7451 h 15522"/>
                  <a:gd name="connsiteX1" fmla="*/ 14591 w 43462"/>
                  <a:gd name="connsiteY1" fmla="*/ 3415 h 15522"/>
                  <a:gd name="connsiteX2" fmla="*/ 4967 w 43462"/>
                  <a:gd name="connsiteY2" fmla="*/ 0 h 15522"/>
                  <a:gd name="connsiteX3" fmla="*/ 3104 w 43462"/>
                  <a:gd name="connsiteY3" fmla="*/ 3415 h 15522"/>
                  <a:gd name="connsiteX4" fmla="*/ 3104 w 43462"/>
                  <a:gd name="connsiteY4" fmla="*/ 5278 h 15522"/>
                  <a:gd name="connsiteX5" fmla="*/ 1863 w 43462"/>
                  <a:gd name="connsiteY5" fmla="*/ 7451 h 15522"/>
                  <a:gd name="connsiteX6" fmla="*/ 0 w 43462"/>
                  <a:gd name="connsiteY6" fmla="*/ 8692 h 15522"/>
                  <a:gd name="connsiteX7" fmla="*/ 0 w 43462"/>
                  <a:gd name="connsiteY7" fmla="*/ 12728 h 15522"/>
                  <a:gd name="connsiteX8" fmla="*/ 7140 w 43462"/>
                  <a:gd name="connsiteY8" fmla="*/ 12728 h 15522"/>
                  <a:gd name="connsiteX9" fmla="*/ 10245 w 43462"/>
                  <a:gd name="connsiteY9" fmla="*/ 14901 h 15522"/>
                  <a:gd name="connsiteX10" fmla="*/ 12418 w 43462"/>
                  <a:gd name="connsiteY10" fmla="*/ 14901 h 15522"/>
                  <a:gd name="connsiteX11" fmla="*/ 15522 w 43462"/>
                  <a:gd name="connsiteY11" fmla="*/ 15833 h 15522"/>
                  <a:gd name="connsiteX12" fmla="*/ 44704 w 43462"/>
                  <a:gd name="connsiteY12" fmla="*/ 15833 h 15522"/>
                  <a:gd name="connsiteX13" fmla="*/ 37253 w 43462"/>
                  <a:gd name="connsiteY13" fmla="*/ 10555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462" h="15522">
                    <a:moveTo>
                      <a:pt x="24836" y="7451"/>
                    </a:moveTo>
                    <a:lnTo>
                      <a:pt x="14591" y="3415"/>
                    </a:lnTo>
                    <a:lnTo>
                      <a:pt x="4967" y="0"/>
                    </a:lnTo>
                    <a:lnTo>
                      <a:pt x="3104" y="3415"/>
                    </a:lnTo>
                    <a:lnTo>
                      <a:pt x="3104" y="5278"/>
                    </a:lnTo>
                    <a:lnTo>
                      <a:pt x="1863" y="7451"/>
                    </a:lnTo>
                    <a:lnTo>
                      <a:pt x="0" y="8692"/>
                    </a:lnTo>
                    <a:lnTo>
                      <a:pt x="0" y="12728"/>
                    </a:lnTo>
                    <a:lnTo>
                      <a:pt x="7140" y="12728"/>
                    </a:lnTo>
                    <a:lnTo>
                      <a:pt x="10245" y="14901"/>
                    </a:lnTo>
                    <a:lnTo>
                      <a:pt x="12418" y="14901"/>
                    </a:lnTo>
                    <a:lnTo>
                      <a:pt x="15522" y="15833"/>
                    </a:lnTo>
                    <a:lnTo>
                      <a:pt x="44704" y="15833"/>
                    </a:lnTo>
                    <a:lnTo>
                      <a:pt x="37253" y="10555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8462D3B-2A60-493B-9DFD-9C37E452F2A5}"/>
                  </a:ext>
                </a:extLst>
              </p:cNvPr>
              <p:cNvSpPr/>
              <p:nvPr/>
            </p:nvSpPr>
            <p:spPr>
              <a:xfrm>
                <a:off x="5144029" y="5162562"/>
                <a:ext cx="24836" cy="9313"/>
              </a:xfrm>
              <a:custGeom>
                <a:avLst/>
                <a:gdLst>
                  <a:gd name="connsiteX0" fmla="*/ 4967 w 24835"/>
                  <a:gd name="connsiteY0" fmla="*/ 10555 h 9313"/>
                  <a:gd name="connsiteX1" fmla="*/ 10245 w 24835"/>
                  <a:gd name="connsiteY1" fmla="*/ 10555 h 9313"/>
                  <a:gd name="connsiteX2" fmla="*/ 14280 w 24835"/>
                  <a:gd name="connsiteY2" fmla="*/ 8382 h 9313"/>
                  <a:gd name="connsiteX3" fmla="*/ 17695 w 24835"/>
                  <a:gd name="connsiteY3" fmla="*/ 7140 h 9313"/>
                  <a:gd name="connsiteX4" fmla="*/ 19558 w 24835"/>
                  <a:gd name="connsiteY4" fmla="*/ 5278 h 9313"/>
                  <a:gd name="connsiteX5" fmla="*/ 24836 w 24835"/>
                  <a:gd name="connsiteY5" fmla="*/ 3104 h 9313"/>
                  <a:gd name="connsiteX6" fmla="*/ 24836 w 24835"/>
                  <a:gd name="connsiteY6" fmla="*/ 0 h 9313"/>
                  <a:gd name="connsiteX7" fmla="*/ 0 w 24835"/>
                  <a:gd name="connsiteY7" fmla="*/ 0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835" h="9313">
                    <a:moveTo>
                      <a:pt x="4967" y="10555"/>
                    </a:moveTo>
                    <a:lnTo>
                      <a:pt x="10245" y="10555"/>
                    </a:lnTo>
                    <a:lnTo>
                      <a:pt x="14280" y="8382"/>
                    </a:lnTo>
                    <a:lnTo>
                      <a:pt x="17695" y="7140"/>
                    </a:lnTo>
                    <a:lnTo>
                      <a:pt x="19558" y="5278"/>
                    </a:lnTo>
                    <a:lnTo>
                      <a:pt x="24836" y="3104"/>
                    </a:lnTo>
                    <a:lnTo>
                      <a:pt x="248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C859FA7-8AD0-4693-BA8C-268C1E2532DE}"/>
                  </a:ext>
                </a:extLst>
              </p:cNvPr>
              <p:cNvSpPr/>
              <p:nvPr/>
            </p:nvSpPr>
            <p:spPr>
              <a:xfrm>
                <a:off x="5247097" y="5141141"/>
                <a:ext cx="24836" cy="40358"/>
              </a:xfrm>
              <a:custGeom>
                <a:avLst/>
                <a:gdLst>
                  <a:gd name="connsiteX0" fmla="*/ 21731 w 24835"/>
                  <a:gd name="connsiteY0" fmla="*/ 0 h 40357"/>
                  <a:gd name="connsiteX1" fmla="*/ 14591 w 24835"/>
                  <a:gd name="connsiteY1" fmla="*/ 0 h 40357"/>
                  <a:gd name="connsiteX2" fmla="*/ 9313 w 24835"/>
                  <a:gd name="connsiteY2" fmla="*/ 0 h 40357"/>
                  <a:gd name="connsiteX3" fmla="*/ 4967 w 24835"/>
                  <a:gd name="connsiteY3" fmla="*/ 2173 h 40357"/>
                  <a:gd name="connsiteX4" fmla="*/ 1863 w 24835"/>
                  <a:gd name="connsiteY4" fmla="*/ 4346 h 40357"/>
                  <a:gd name="connsiteX5" fmla="*/ 0 w 24835"/>
                  <a:gd name="connsiteY5" fmla="*/ 11797 h 40357"/>
                  <a:gd name="connsiteX6" fmla="*/ 0 w 24835"/>
                  <a:gd name="connsiteY6" fmla="*/ 26698 h 40357"/>
                  <a:gd name="connsiteX7" fmla="*/ 1863 w 24835"/>
                  <a:gd name="connsiteY7" fmla="*/ 41289 h 40357"/>
                  <a:gd name="connsiteX8" fmla="*/ 7140 w 24835"/>
                  <a:gd name="connsiteY8" fmla="*/ 39116 h 40357"/>
                  <a:gd name="connsiteX9" fmla="*/ 11487 w 24835"/>
                  <a:gd name="connsiteY9" fmla="*/ 39116 h 40357"/>
                  <a:gd name="connsiteX10" fmla="*/ 14591 w 24835"/>
                  <a:gd name="connsiteY10" fmla="*/ 39116 h 40357"/>
                  <a:gd name="connsiteX11" fmla="*/ 16454 w 24835"/>
                  <a:gd name="connsiteY11" fmla="*/ 37253 h 40357"/>
                  <a:gd name="connsiteX12" fmla="*/ 26078 w 24835"/>
                  <a:gd name="connsiteY12" fmla="*/ 37253 h 40357"/>
                  <a:gd name="connsiteX13" fmla="*/ 23904 w 24835"/>
                  <a:gd name="connsiteY13" fmla="*/ 17075 h 40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835" h="40357">
                    <a:moveTo>
                      <a:pt x="21731" y="0"/>
                    </a:moveTo>
                    <a:lnTo>
                      <a:pt x="14591" y="0"/>
                    </a:lnTo>
                    <a:lnTo>
                      <a:pt x="9313" y="0"/>
                    </a:lnTo>
                    <a:lnTo>
                      <a:pt x="4967" y="2173"/>
                    </a:lnTo>
                    <a:lnTo>
                      <a:pt x="1863" y="4346"/>
                    </a:lnTo>
                    <a:lnTo>
                      <a:pt x="0" y="11797"/>
                    </a:lnTo>
                    <a:lnTo>
                      <a:pt x="0" y="26698"/>
                    </a:lnTo>
                    <a:lnTo>
                      <a:pt x="1863" y="41289"/>
                    </a:lnTo>
                    <a:lnTo>
                      <a:pt x="7140" y="39116"/>
                    </a:lnTo>
                    <a:lnTo>
                      <a:pt x="11487" y="39116"/>
                    </a:lnTo>
                    <a:lnTo>
                      <a:pt x="14591" y="39116"/>
                    </a:lnTo>
                    <a:lnTo>
                      <a:pt x="16454" y="37253"/>
                    </a:lnTo>
                    <a:lnTo>
                      <a:pt x="26078" y="37253"/>
                    </a:lnTo>
                    <a:lnTo>
                      <a:pt x="23904" y="17075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394F0D9-0B0F-4883-B0BA-4395C075172F}"/>
                  </a:ext>
                </a:extLst>
              </p:cNvPr>
              <p:cNvSpPr/>
              <p:nvPr/>
            </p:nvSpPr>
            <p:spPr>
              <a:xfrm>
                <a:off x="5592933" y="5239552"/>
                <a:ext cx="34149" cy="21731"/>
              </a:xfrm>
              <a:custGeom>
                <a:avLst/>
                <a:gdLst>
                  <a:gd name="connsiteX0" fmla="*/ 21731 w 34149"/>
                  <a:gd name="connsiteY0" fmla="*/ 3415 h 21731"/>
                  <a:gd name="connsiteX1" fmla="*/ 14591 w 34149"/>
                  <a:gd name="connsiteY1" fmla="*/ 5278 h 21731"/>
                  <a:gd name="connsiteX2" fmla="*/ 7140 w 34149"/>
                  <a:gd name="connsiteY2" fmla="*/ 9624 h 21731"/>
                  <a:gd name="connsiteX3" fmla="*/ 0 w 34149"/>
                  <a:gd name="connsiteY3" fmla="*/ 10555 h 21731"/>
                  <a:gd name="connsiteX4" fmla="*/ 3104 w 34149"/>
                  <a:gd name="connsiteY4" fmla="*/ 24525 h 21731"/>
                  <a:gd name="connsiteX5" fmla="*/ 7140 w 34149"/>
                  <a:gd name="connsiteY5" fmla="*/ 22352 h 21731"/>
                  <a:gd name="connsiteX6" fmla="*/ 10245 w 34149"/>
                  <a:gd name="connsiteY6" fmla="*/ 22352 h 21731"/>
                  <a:gd name="connsiteX7" fmla="*/ 12418 w 34149"/>
                  <a:gd name="connsiteY7" fmla="*/ 22352 h 21731"/>
                  <a:gd name="connsiteX8" fmla="*/ 12418 w 34149"/>
                  <a:gd name="connsiteY8" fmla="*/ 20179 h 21731"/>
                  <a:gd name="connsiteX9" fmla="*/ 15522 w 34149"/>
                  <a:gd name="connsiteY9" fmla="*/ 20179 h 21731"/>
                  <a:gd name="connsiteX10" fmla="*/ 21731 w 34149"/>
                  <a:gd name="connsiteY10" fmla="*/ 17075 h 21731"/>
                  <a:gd name="connsiteX11" fmla="*/ 24836 w 34149"/>
                  <a:gd name="connsiteY11" fmla="*/ 12728 h 21731"/>
                  <a:gd name="connsiteX12" fmla="*/ 29182 w 34149"/>
                  <a:gd name="connsiteY12" fmla="*/ 9624 h 21731"/>
                  <a:gd name="connsiteX13" fmla="*/ 32286 w 34149"/>
                  <a:gd name="connsiteY13" fmla="*/ 5278 h 21731"/>
                  <a:gd name="connsiteX14" fmla="*/ 36322 w 34149"/>
                  <a:gd name="connsiteY14" fmla="*/ 0 h 21731"/>
                  <a:gd name="connsiteX15" fmla="*/ 27009 w 34149"/>
                  <a:gd name="connsiteY15" fmla="*/ 0 h 21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149" h="21731">
                    <a:moveTo>
                      <a:pt x="21731" y="3415"/>
                    </a:moveTo>
                    <a:lnTo>
                      <a:pt x="14591" y="5278"/>
                    </a:lnTo>
                    <a:lnTo>
                      <a:pt x="7140" y="9624"/>
                    </a:lnTo>
                    <a:lnTo>
                      <a:pt x="0" y="10555"/>
                    </a:lnTo>
                    <a:lnTo>
                      <a:pt x="3104" y="24525"/>
                    </a:lnTo>
                    <a:lnTo>
                      <a:pt x="7140" y="22352"/>
                    </a:lnTo>
                    <a:lnTo>
                      <a:pt x="10245" y="22352"/>
                    </a:lnTo>
                    <a:lnTo>
                      <a:pt x="12418" y="22352"/>
                    </a:lnTo>
                    <a:lnTo>
                      <a:pt x="12418" y="20179"/>
                    </a:lnTo>
                    <a:lnTo>
                      <a:pt x="15522" y="20179"/>
                    </a:lnTo>
                    <a:lnTo>
                      <a:pt x="21731" y="17075"/>
                    </a:lnTo>
                    <a:lnTo>
                      <a:pt x="24836" y="12728"/>
                    </a:lnTo>
                    <a:lnTo>
                      <a:pt x="29182" y="9624"/>
                    </a:lnTo>
                    <a:lnTo>
                      <a:pt x="32286" y="5278"/>
                    </a:lnTo>
                    <a:lnTo>
                      <a:pt x="36322" y="0"/>
                    </a:lnTo>
                    <a:lnTo>
                      <a:pt x="27009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7C1464C1-BB6F-4DCB-B7F1-46324B28A292}"/>
                  </a:ext>
                </a:extLst>
              </p:cNvPr>
              <p:cNvSpPr/>
              <p:nvPr/>
            </p:nvSpPr>
            <p:spPr>
              <a:xfrm>
                <a:off x="4877977" y="3996527"/>
                <a:ext cx="2967861" cy="2340761"/>
              </a:xfrm>
              <a:custGeom>
                <a:avLst/>
                <a:gdLst>
                  <a:gd name="connsiteX0" fmla="*/ 2965999 w 2967861"/>
                  <a:gd name="connsiteY0" fmla="*/ 516271 h 2340761"/>
                  <a:gd name="connsiteX1" fmla="*/ 2956685 w 2967861"/>
                  <a:gd name="connsiteY1" fmla="*/ 502612 h 2340761"/>
                  <a:gd name="connsiteX2" fmla="*/ 2945199 w 2967861"/>
                  <a:gd name="connsiteY2" fmla="*/ 489883 h 2340761"/>
                  <a:gd name="connsiteX3" fmla="*/ 2934644 w 2967861"/>
                  <a:gd name="connsiteY3" fmla="*/ 477155 h 2340761"/>
                  <a:gd name="connsiteX4" fmla="*/ 2930608 w 2967861"/>
                  <a:gd name="connsiteY4" fmla="*/ 477155 h 2340761"/>
                  <a:gd name="connsiteX5" fmla="*/ 2929677 w 2967861"/>
                  <a:gd name="connsiteY5" fmla="*/ 477155 h 2340761"/>
                  <a:gd name="connsiteX6" fmla="*/ 2927503 w 2967861"/>
                  <a:gd name="connsiteY6" fmla="*/ 479328 h 2340761"/>
                  <a:gd name="connsiteX7" fmla="*/ 2925330 w 2967861"/>
                  <a:gd name="connsiteY7" fmla="*/ 479328 h 2340761"/>
                  <a:gd name="connsiteX8" fmla="*/ 2923158 w 2967861"/>
                  <a:gd name="connsiteY8" fmla="*/ 480260 h 2340761"/>
                  <a:gd name="connsiteX9" fmla="*/ 2905462 w 2967861"/>
                  <a:gd name="connsiteY9" fmla="*/ 477155 h 2340761"/>
                  <a:gd name="connsiteX10" fmla="*/ 2896149 w 2967861"/>
                  <a:gd name="connsiteY10" fmla="*/ 469705 h 2340761"/>
                  <a:gd name="connsiteX11" fmla="*/ 2889008 w 2967861"/>
                  <a:gd name="connsiteY11" fmla="*/ 460081 h 2340761"/>
                  <a:gd name="connsiteX12" fmla="*/ 2881868 w 2967861"/>
                  <a:gd name="connsiteY12" fmla="*/ 449526 h 2340761"/>
                  <a:gd name="connsiteX13" fmla="*/ 2871313 w 2967861"/>
                  <a:gd name="connsiteY13" fmla="*/ 439902 h 2340761"/>
                  <a:gd name="connsiteX14" fmla="*/ 2866035 w 2967861"/>
                  <a:gd name="connsiteY14" fmla="*/ 435555 h 2340761"/>
                  <a:gd name="connsiteX15" fmla="*/ 2859827 w 2967861"/>
                  <a:gd name="connsiteY15" fmla="*/ 435555 h 2340761"/>
                  <a:gd name="connsiteX16" fmla="*/ 2854549 w 2967861"/>
                  <a:gd name="connsiteY16" fmla="*/ 434624 h 2340761"/>
                  <a:gd name="connsiteX17" fmla="*/ 2849271 w 2967861"/>
                  <a:gd name="connsiteY17" fmla="*/ 434624 h 2340761"/>
                  <a:gd name="connsiteX18" fmla="*/ 2843994 w 2967861"/>
                  <a:gd name="connsiteY18" fmla="*/ 430278 h 2340761"/>
                  <a:gd name="connsiteX19" fmla="*/ 2810776 w 2967861"/>
                  <a:gd name="connsiteY19" fmla="*/ 395508 h 2340761"/>
                  <a:gd name="connsiteX20" fmla="*/ 2751481 w 2967861"/>
                  <a:gd name="connsiteY20" fmla="*/ 370051 h 2340761"/>
                  <a:gd name="connsiteX21" fmla="*/ 2747445 w 2967861"/>
                  <a:gd name="connsiteY21" fmla="*/ 370983 h 2340761"/>
                  <a:gd name="connsiteX22" fmla="*/ 2744340 w 2967861"/>
                  <a:gd name="connsiteY22" fmla="*/ 373156 h 2340761"/>
                  <a:gd name="connsiteX23" fmla="*/ 2740305 w 2967861"/>
                  <a:gd name="connsiteY23" fmla="*/ 377502 h 2340761"/>
                  <a:gd name="connsiteX24" fmla="*/ 2735027 w 2967861"/>
                  <a:gd name="connsiteY24" fmla="*/ 378433 h 2340761"/>
                  <a:gd name="connsiteX25" fmla="*/ 2729750 w 2967861"/>
                  <a:gd name="connsiteY25" fmla="*/ 378433 h 2340761"/>
                  <a:gd name="connsiteX26" fmla="*/ 2723541 w 2967861"/>
                  <a:gd name="connsiteY26" fmla="*/ 378433 h 2340761"/>
                  <a:gd name="connsiteX27" fmla="*/ 2708950 w 2967861"/>
                  <a:gd name="connsiteY27" fmla="*/ 373156 h 2340761"/>
                  <a:gd name="connsiteX28" fmla="*/ 2696532 w 2967861"/>
                  <a:gd name="connsiteY28" fmla="*/ 365705 h 2340761"/>
                  <a:gd name="connsiteX29" fmla="*/ 2678836 w 2967861"/>
                  <a:gd name="connsiteY29" fmla="*/ 362601 h 2340761"/>
                  <a:gd name="connsiteX30" fmla="*/ 2678836 w 2967861"/>
                  <a:gd name="connsiteY30" fmla="*/ 367878 h 2340761"/>
                  <a:gd name="connsiteX31" fmla="*/ 2678836 w 2967861"/>
                  <a:gd name="connsiteY31" fmla="*/ 373156 h 2340761"/>
                  <a:gd name="connsiteX32" fmla="*/ 2676664 w 2967861"/>
                  <a:gd name="connsiteY32" fmla="*/ 377502 h 2340761"/>
                  <a:gd name="connsiteX33" fmla="*/ 2676664 w 2967861"/>
                  <a:gd name="connsiteY33" fmla="*/ 380607 h 2340761"/>
                  <a:gd name="connsiteX34" fmla="*/ 2678836 w 2967861"/>
                  <a:gd name="connsiteY34" fmla="*/ 382780 h 2340761"/>
                  <a:gd name="connsiteX35" fmla="*/ 2681010 w 2967861"/>
                  <a:gd name="connsiteY35" fmla="*/ 385884 h 2340761"/>
                  <a:gd name="connsiteX36" fmla="*/ 2684114 w 2967861"/>
                  <a:gd name="connsiteY36" fmla="*/ 392093 h 2340761"/>
                  <a:gd name="connsiteX37" fmla="*/ 2681941 w 2967861"/>
                  <a:gd name="connsiteY37" fmla="*/ 397371 h 2340761"/>
                  <a:gd name="connsiteX38" fmla="*/ 2681941 w 2967861"/>
                  <a:gd name="connsiteY38" fmla="*/ 400475 h 2340761"/>
                  <a:gd name="connsiteX39" fmla="*/ 2681010 w 2967861"/>
                  <a:gd name="connsiteY39" fmla="*/ 404821 h 2340761"/>
                  <a:gd name="connsiteX40" fmla="*/ 2678836 w 2967861"/>
                  <a:gd name="connsiteY40" fmla="*/ 406994 h 2340761"/>
                  <a:gd name="connsiteX41" fmla="*/ 2678836 w 2967861"/>
                  <a:gd name="connsiteY41" fmla="*/ 412272 h 2340761"/>
                  <a:gd name="connsiteX42" fmla="*/ 2671696 w 2967861"/>
                  <a:gd name="connsiteY42" fmla="*/ 406994 h 2340761"/>
                  <a:gd name="connsiteX43" fmla="*/ 2666419 w 2967861"/>
                  <a:gd name="connsiteY43" fmla="*/ 402648 h 2340761"/>
                  <a:gd name="connsiteX44" fmla="*/ 2660210 w 2967861"/>
                  <a:gd name="connsiteY44" fmla="*/ 395198 h 2340761"/>
                  <a:gd name="connsiteX45" fmla="*/ 2654932 w 2967861"/>
                  <a:gd name="connsiteY45" fmla="*/ 389920 h 2340761"/>
                  <a:gd name="connsiteX46" fmla="*/ 2651828 w 2967861"/>
                  <a:gd name="connsiteY46" fmla="*/ 382469 h 2340761"/>
                  <a:gd name="connsiteX47" fmla="*/ 2616437 w 2967861"/>
                  <a:gd name="connsiteY47" fmla="*/ 382469 h 2340761"/>
                  <a:gd name="connsiteX48" fmla="*/ 2581978 w 2967861"/>
                  <a:gd name="connsiteY48" fmla="*/ 382469 h 2340761"/>
                  <a:gd name="connsiteX49" fmla="*/ 2547518 w 2967861"/>
                  <a:gd name="connsiteY49" fmla="*/ 385574 h 2340761"/>
                  <a:gd name="connsiteX50" fmla="*/ 2544414 w 2967861"/>
                  <a:gd name="connsiteY50" fmla="*/ 384642 h 2340761"/>
                  <a:gd name="connsiteX51" fmla="*/ 2542240 w 2967861"/>
                  <a:gd name="connsiteY51" fmla="*/ 380296 h 2340761"/>
                  <a:gd name="connsiteX52" fmla="*/ 2538205 w 2967861"/>
                  <a:gd name="connsiteY52" fmla="*/ 378123 h 2340761"/>
                  <a:gd name="connsiteX53" fmla="*/ 2535100 w 2967861"/>
                  <a:gd name="connsiteY53" fmla="*/ 365395 h 2340761"/>
                  <a:gd name="connsiteX54" fmla="*/ 2532927 w 2967861"/>
                  <a:gd name="connsiteY54" fmla="*/ 350493 h 2340761"/>
                  <a:gd name="connsiteX55" fmla="*/ 2527650 w 2967861"/>
                  <a:gd name="connsiteY55" fmla="*/ 333419 h 2340761"/>
                  <a:gd name="connsiteX56" fmla="*/ 2515232 w 2967861"/>
                  <a:gd name="connsiteY56" fmla="*/ 330314 h 2340761"/>
                  <a:gd name="connsiteX57" fmla="*/ 2498468 w 2967861"/>
                  <a:gd name="connsiteY57" fmla="*/ 327210 h 2340761"/>
                  <a:gd name="connsiteX58" fmla="*/ 2481703 w 2967861"/>
                  <a:gd name="connsiteY58" fmla="*/ 325037 h 2340761"/>
                  <a:gd name="connsiteX59" fmla="*/ 2464008 w 2967861"/>
                  <a:gd name="connsiteY59" fmla="*/ 325037 h 2340761"/>
                  <a:gd name="connsiteX60" fmla="*/ 2451590 w 2967861"/>
                  <a:gd name="connsiteY60" fmla="*/ 330314 h 2340761"/>
                  <a:gd name="connsiteX61" fmla="*/ 2437931 w 2967861"/>
                  <a:gd name="connsiteY61" fmla="*/ 325037 h 2340761"/>
                  <a:gd name="connsiteX62" fmla="*/ 2427375 w 2967861"/>
                  <a:gd name="connsiteY62" fmla="*/ 315413 h 2340761"/>
                  <a:gd name="connsiteX63" fmla="*/ 2420235 w 2967861"/>
                  <a:gd name="connsiteY63" fmla="*/ 304858 h 2340761"/>
                  <a:gd name="connsiteX64" fmla="*/ 2414958 w 2967861"/>
                  <a:gd name="connsiteY64" fmla="*/ 293371 h 2340761"/>
                  <a:gd name="connsiteX65" fmla="*/ 2401298 w 2967861"/>
                  <a:gd name="connsiteY65" fmla="*/ 293371 h 2340761"/>
                  <a:gd name="connsiteX66" fmla="*/ 2388880 w 2967861"/>
                  <a:gd name="connsiteY66" fmla="*/ 293371 h 2340761"/>
                  <a:gd name="connsiteX67" fmla="*/ 2378325 w 2967861"/>
                  <a:gd name="connsiteY67" fmla="*/ 297718 h 2340761"/>
                  <a:gd name="connsiteX68" fmla="*/ 2373047 w 2967861"/>
                  <a:gd name="connsiteY68" fmla="*/ 295544 h 2340761"/>
                  <a:gd name="connsiteX69" fmla="*/ 2369012 w 2967861"/>
                  <a:gd name="connsiteY69" fmla="*/ 293371 h 2340761"/>
                  <a:gd name="connsiteX70" fmla="*/ 2365907 w 2967861"/>
                  <a:gd name="connsiteY70" fmla="*/ 291198 h 2340761"/>
                  <a:gd name="connsiteX71" fmla="*/ 2365907 w 2967861"/>
                  <a:gd name="connsiteY71" fmla="*/ 288094 h 2340761"/>
                  <a:gd name="connsiteX72" fmla="*/ 2363734 w 2967861"/>
                  <a:gd name="connsiteY72" fmla="*/ 285921 h 2340761"/>
                  <a:gd name="connsiteX73" fmla="*/ 2363734 w 2967861"/>
                  <a:gd name="connsiteY73" fmla="*/ 282816 h 2340761"/>
                  <a:gd name="connsiteX74" fmla="*/ 2361561 w 2967861"/>
                  <a:gd name="connsiteY74" fmla="*/ 276607 h 2340761"/>
                  <a:gd name="connsiteX75" fmla="*/ 2358457 w 2967861"/>
                  <a:gd name="connsiteY75" fmla="*/ 273503 h 2340761"/>
                  <a:gd name="connsiteX76" fmla="*/ 2351316 w 2967861"/>
                  <a:gd name="connsiteY76" fmla="*/ 268225 h 2340761"/>
                  <a:gd name="connsiteX77" fmla="*/ 2334552 w 2967861"/>
                  <a:gd name="connsiteY77" fmla="*/ 262016 h 2340761"/>
                  <a:gd name="connsiteX78" fmla="*/ 2315925 w 2967861"/>
                  <a:gd name="connsiteY78" fmla="*/ 256739 h 2340761"/>
                  <a:gd name="connsiteX79" fmla="*/ 2296057 w 2967861"/>
                  <a:gd name="connsiteY79" fmla="*/ 251461 h 2340761"/>
                  <a:gd name="connsiteX80" fmla="*/ 2276188 w 2967861"/>
                  <a:gd name="connsiteY80" fmla="*/ 249288 h 2340761"/>
                  <a:gd name="connsiteX81" fmla="*/ 2258493 w 2967861"/>
                  <a:gd name="connsiteY81" fmla="*/ 249288 h 2340761"/>
                  <a:gd name="connsiteX82" fmla="*/ 2247007 w 2967861"/>
                  <a:gd name="connsiteY82" fmla="*/ 253634 h 2340761"/>
                  <a:gd name="connsiteX83" fmla="*/ 2234589 w 2967861"/>
                  <a:gd name="connsiteY83" fmla="*/ 256739 h 2340761"/>
                  <a:gd name="connsiteX84" fmla="*/ 2237693 w 2967861"/>
                  <a:gd name="connsiteY84" fmla="*/ 273813 h 2340761"/>
                  <a:gd name="connsiteX85" fmla="*/ 2241729 w 2967861"/>
                  <a:gd name="connsiteY85" fmla="*/ 286541 h 2340761"/>
                  <a:gd name="connsiteX86" fmla="*/ 2243902 w 2967861"/>
                  <a:gd name="connsiteY86" fmla="*/ 305479 h 2340761"/>
                  <a:gd name="connsiteX87" fmla="*/ 2236762 w 2967861"/>
                  <a:gd name="connsiteY87" fmla="*/ 305479 h 2340761"/>
                  <a:gd name="connsiteX88" fmla="*/ 2232726 w 2967861"/>
                  <a:gd name="connsiteY88" fmla="*/ 303306 h 2340761"/>
                  <a:gd name="connsiteX89" fmla="*/ 2227448 w 2967861"/>
                  <a:gd name="connsiteY89" fmla="*/ 303306 h 2340761"/>
                  <a:gd name="connsiteX90" fmla="*/ 2225275 w 2967861"/>
                  <a:gd name="connsiteY90" fmla="*/ 303306 h 2340761"/>
                  <a:gd name="connsiteX91" fmla="*/ 2222171 w 2967861"/>
                  <a:gd name="connsiteY91" fmla="*/ 303306 h 2340761"/>
                  <a:gd name="connsiteX92" fmla="*/ 2218135 w 2967861"/>
                  <a:gd name="connsiteY92" fmla="*/ 306410 h 2340761"/>
                  <a:gd name="connsiteX93" fmla="*/ 2215030 w 2967861"/>
                  <a:gd name="connsiteY93" fmla="*/ 310756 h 2340761"/>
                  <a:gd name="connsiteX94" fmla="*/ 2207890 w 2967861"/>
                  <a:gd name="connsiteY94" fmla="*/ 306410 h 2340761"/>
                  <a:gd name="connsiteX95" fmla="*/ 2201681 w 2967861"/>
                  <a:gd name="connsiteY95" fmla="*/ 303306 h 2340761"/>
                  <a:gd name="connsiteX96" fmla="*/ 2198577 w 2967861"/>
                  <a:gd name="connsiteY96" fmla="*/ 298028 h 2340761"/>
                  <a:gd name="connsiteX97" fmla="*/ 2193299 w 2967861"/>
                  <a:gd name="connsiteY97" fmla="*/ 293682 h 2340761"/>
                  <a:gd name="connsiteX98" fmla="*/ 2188022 w 2967861"/>
                  <a:gd name="connsiteY98" fmla="*/ 288404 h 2340761"/>
                  <a:gd name="connsiteX99" fmla="*/ 2174362 w 2967861"/>
                  <a:gd name="connsiteY99" fmla="*/ 310756 h 2340761"/>
                  <a:gd name="connsiteX100" fmla="*/ 2165980 w 2967861"/>
                  <a:gd name="connsiteY100" fmla="*/ 308583 h 2340761"/>
                  <a:gd name="connsiteX101" fmla="*/ 2158840 w 2967861"/>
                  <a:gd name="connsiteY101" fmla="*/ 306410 h 2340761"/>
                  <a:gd name="connsiteX102" fmla="*/ 2152631 w 2967861"/>
                  <a:gd name="connsiteY102" fmla="*/ 303306 h 2340761"/>
                  <a:gd name="connsiteX103" fmla="*/ 2149526 w 2967861"/>
                  <a:gd name="connsiteY103" fmla="*/ 298028 h 2340761"/>
                  <a:gd name="connsiteX104" fmla="*/ 2147353 w 2967861"/>
                  <a:gd name="connsiteY104" fmla="*/ 290577 h 2340761"/>
                  <a:gd name="connsiteX105" fmla="*/ 2147353 w 2967861"/>
                  <a:gd name="connsiteY105" fmla="*/ 280953 h 2340761"/>
                  <a:gd name="connsiteX106" fmla="*/ 2140213 w 2967861"/>
                  <a:gd name="connsiteY106" fmla="*/ 290577 h 2340761"/>
                  <a:gd name="connsiteX107" fmla="*/ 2137109 w 2967861"/>
                  <a:gd name="connsiteY107" fmla="*/ 301132 h 2340761"/>
                  <a:gd name="connsiteX108" fmla="*/ 2133073 w 2967861"/>
                  <a:gd name="connsiteY108" fmla="*/ 312619 h 2340761"/>
                  <a:gd name="connsiteX109" fmla="*/ 2127795 w 2967861"/>
                  <a:gd name="connsiteY109" fmla="*/ 321001 h 2340761"/>
                  <a:gd name="connsiteX110" fmla="*/ 2125622 w 2967861"/>
                  <a:gd name="connsiteY110" fmla="*/ 323174 h 2340761"/>
                  <a:gd name="connsiteX111" fmla="*/ 2123449 w 2967861"/>
                  <a:gd name="connsiteY111" fmla="*/ 325347 h 2340761"/>
                  <a:gd name="connsiteX112" fmla="*/ 2112894 w 2967861"/>
                  <a:gd name="connsiteY112" fmla="*/ 317896 h 2340761"/>
                  <a:gd name="connsiteX113" fmla="*/ 2100476 w 2967861"/>
                  <a:gd name="connsiteY113" fmla="*/ 310446 h 2340761"/>
                  <a:gd name="connsiteX114" fmla="*/ 2091163 w 2967861"/>
                  <a:gd name="connsiteY114" fmla="*/ 300822 h 2340761"/>
                  <a:gd name="connsiteX115" fmla="*/ 2088989 w 2967861"/>
                  <a:gd name="connsiteY115" fmla="*/ 295544 h 2340761"/>
                  <a:gd name="connsiteX116" fmla="*/ 2088058 w 2967861"/>
                  <a:gd name="connsiteY116" fmla="*/ 291198 h 2340761"/>
                  <a:gd name="connsiteX117" fmla="*/ 2088058 w 2967861"/>
                  <a:gd name="connsiteY117" fmla="*/ 288094 h 2340761"/>
                  <a:gd name="connsiteX118" fmla="*/ 2085885 w 2967861"/>
                  <a:gd name="connsiteY118" fmla="*/ 283747 h 2340761"/>
                  <a:gd name="connsiteX119" fmla="*/ 2083712 w 2967861"/>
                  <a:gd name="connsiteY119" fmla="*/ 280643 h 2340761"/>
                  <a:gd name="connsiteX120" fmla="*/ 2090852 w 2967861"/>
                  <a:gd name="connsiteY120" fmla="*/ 261706 h 2340761"/>
                  <a:gd name="connsiteX121" fmla="*/ 2103270 w 2967861"/>
                  <a:gd name="connsiteY121" fmla="*/ 248978 h 2340761"/>
                  <a:gd name="connsiteX122" fmla="*/ 2093957 w 2967861"/>
                  <a:gd name="connsiteY122" fmla="*/ 212034 h 2340761"/>
                  <a:gd name="connsiteX123" fmla="*/ 2090852 w 2967861"/>
                  <a:gd name="connsiteY123" fmla="*/ 212034 h 2340761"/>
                  <a:gd name="connsiteX124" fmla="*/ 2090852 w 2967861"/>
                  <a:gd name="connsiteY124" fmla="*/ 206757 h 2340761"/>
                  <a:gd name="connsiteX125" fmla="*/ 2070984 w 2967861"/>
                  <a:gd name="connsiteY125" fmla="*/ 208930 h 2340761"/>
                  <a:gd name="connsiteX126" fmla="*/ 2058566 w 2967861"/>
                  <a:gd name="connsiteY126" fmla="*/ 214208 h 2340761"/>
                  <a:gd name="connsiteX127" fmla="*/ 2047079 w 2967861"/>
                  <a:gd name="connsiteY127" fmla="*/ 223831 h 2340761"/>
                  <a:gd name="connsiteX128" fmla="*/ 2036524 w 2967861"/>
                  <a:gd name="connsiteY128" fmla="*/ 218554 h 2340761"/>
                  <a:gd name="connsiteX129" fmla="*/ 2025038 w 2967861"/>
                  <a:gd name="connsiteY129" fmla="*/ 212345 h 2340761"/>
                  <a:gd name="connsiteX130" fmla="*/ 2014482 w 2967861"/>
                  <a:gd name="connsiteY130" fmla="*/ 207067 h 2340761"/>
                  <a:gd name="connsiteX131" fmla="*/ 2012310 w 2967861"/>
                  <a:gd name="connsiteY131" fmla="*/ 209240 h 2340761"/>
                  <a:gd name="connsiteX132" fmla="*/ 2012310 w 2967861"/>
                  <a:gd name="connsiteY132" fmla="*/ 211414 h 2340761"/>
                  <a:gd name="connsiteX133" fmla="*/ 2010136 w 2967861"/>
                  <a:gd name="connsiteY133" fmla="*/ 211414 h 2340761"/>
                  <a:gd name="connsiteX134" fmla="*/ 2007032 w 2967861"/>
                  <a:gd name="connsiteY134" fmla="*/ 212345 h 2340761"/>
                  <a:gd name="connsiteX135" fmla="*/ 2007032 w 2967861"/>
                  <a:gd name="connsiteY135" fmla="*/ 218554 h 2340761"/>
                  <a:gd name="connsiteX136" fmla="*/ 2007032 w 2967861"/>
                  <a:gd name="connsiteY136" fmla="*/ 223831 h 2340761"/>
                  <a:gd name="connsiteX137" fmla="*/ 2007032 w 2967861"/>
                  <a:gd name="connsiteY137" fmla="*/ 226936 h 2340761"/>
                  <a:gd name="connsiteX138" fmla="*/ 2007032 w 2967861"/>
                  <a:gd name="connsiteY138" fmla="*/ 229109 h 2340761"/>
                  <a:gd name="connsiteX139" fmla="*/ 2007032 w 2967861"/>
                  <a:gd name="connsiteY139" fmla="*/ 232213 h 2340761"/>
                  <a:gd name="connsiteX140" fmla="*/ 2002996 w 2967861"/>
                  <a:gd name="connsiteY140" fmla="*/ 243700 h 2340761"/>
                  <a:gd name="connsiteX141" fmla="*/ 1950841 w 2967861"/>
                  <a:gd name="connsiteY141" fmla="*/ 239354 h 2340761"/>
                  <a:gd name="connsiteX142" fmla="*/ 1948668 w 2967861"/>
                  <a:gd name="connsiteY142" fmla="*/ 234076 h 2340761"/>
                  <a:gd name="connsiteX143" fmla="*/ 1948668 w 2967861"/>
                  <a:gd name="connsiteY143" fmla="*/ 228799 h 2340761"/>
                  <a:gd name="connsiteX144" fmla="*/ 1946495 w 2967861"/>
                  <a:gd name="connsiteY144" fmla="*/ 223521 h 2340761"/>
                  <a:gd name="connsiteX145" fmla="*/ 1946495 w 2967861"/>
                  <a:gd name="connsiteY145" fmla="*/ 218243 h 2340761"/>
                  <a:gd name="connsiteX146" fmla="*/ 1946495 w 2967861"/>
                  <a:gd name="connsiteY146" fmla="*/ 216070 h 2340761"/>
                  <a:gd name="connsiteX147" fmla="*/ 1934077 w 2967861"/>
                  <a:gd name="connsiteY147" fmla="*/ 206446 h 2340761"/>
                  <a:gd name="connsiteX148" fmla="*/ 1921659 w 2967861"/>
                  <a:gd name="connsiteY148" fmla="*/ 204273 h 2340761"/>
                  <a:gd name="connsiteX149" fmla="*/ 1904895 w 2967861"/>
                  <a:gd name="connsiteY149" fmla="*/ 204273 h 2340761"/>
                  <a:gd name="connsiteX150" fmla="*/ 1887200 w 2967861"/>
                  <a:gd name="connsiteY150" fmla="*/ 206446 h 2340761"/>
                  <a:gd name="connsiteX151" fmla="*/ 1887200 w 2967861"/>
                  <a:gd name="connsiteY151" fmla="*/ 219175 h 2340761"/>
                  <a:gd name="connsiteX152" fmla="*/ 1877886 w 2967861"/>
                  <a:gd name="connsiteY152" fmla="*/ 219175 h 2340761"/>
                  <a:gd name="connsiteX153" fmla="*/ 1877886 w 2967861"/>
                  <a:gd name="connsiteY153" fmla="*/ 218243 h 2340761"/>
                  <a:gd name="connsiteX154" fmla="*/ 1875713 w 2967861"/>
                  <a:gd name="connsiteY154" fmla="*/ 218243 h 2340761"/>
                  <a:gd name="connsiteX155" fmla="*/ 1873540 w 2967861"/>
                  <a:gd name="connsiteY155" fmla="*/ 216070 h 2340761"/>
                  <a:gd name="connsiteX156" fmla="*/ 1875713 w 2967861"/>
                  <a:gd name="connsiteY156" fmla="*/ 206446 h 2340761"/>
                  <a:gd name="connsiteX157" fmla="*/ 1877886 w 2967861"/>
                  <a:gd name="connsiteY157" fmla="*/ 198996 h 2340761"/>
                  <a:gd name="connsiteX158" fmla="*/ 1880060 w 2967861"/>
                  <a:gd name="connsiteY158" fmla="*/ 193718 h 2340761"/>
                  <a:gd name="connsiteX159" fmla="*/ 1883164 w 2967861"/>
                  <a:gd name="connsiteY159" fmla="*/ 188441 h 2340761"/>
                  <a:gd name="connsiteX160" fmla="*/ 1883164 w 2967861"/>
                  <a:gd name="connsiteY160" fmla="*/ 182232 h 2340761"/>
                  <a:gd name="connsiteX161" fmla="*/ 1873851 w 2967861"/>
                  <a:gd name="connsiteY161" fmla="*/ 186578 h 2340761"/>
                  <a:gd name="connsiteX162" fmla="*/ 1866710 w 2967861"/>
                  <a:gd name="connsiteY162" fmla="*/ 191856 h 2340761"/>
                  <a:gd name="connsiteX163" fmla="*/ 1859570 w 2967861"/>
                  <a:gd name="connsiteY163" fmla="*/ 197133 h 2340761"/>
                  <a:gd name="connsiteX164" fmla="*/ 1854293 w 2967861"/>
                  <a:gd name="connsiteY164" fmla="*/ 203342 h 2340761"/>
                  <a:gd name="connsiteX165" fmla="*/ 1851188 w 2967861"/>
                  <a:gd name="connsiteY165" fmla="*/ 201169 h 2340761"/>
                  <a:gd name="connsiteX166" fmla="*/ 1849015 w 2967861"/>
                  <a:gd name="connsiteY166" fmla="*/ 201169 h 2340761"/>
                  <a:gd name="connsiteX167" fmla="*/ 1849015 w 2967861"/>
                  <a:gd name="connsiteY167" fmla="*/ 198996 h 2340761"/>
                  <a:gd name="connsiteX168" fmla="*/ 1849015 w 2967861"/>
                  <a:gd name="connsiteY168" fmla="*/ 196823 h 2340761"/>
                  <a:gd name="connsiteX169" fmla="*/ 1849015 w 2967861"/>
                  <a:gd name="connsiteY169" fmla="*/ 195891 h 2340761"/>
                  <a:gd name="connsiteX170" fmla="*/ 1851188 w 2967861"/>
                  <a:gd name="connsiteY170" fmla="*/ 191545 h 2340761"/>
                  <a:gd name="connsiteX171" fmla="*/ 1851188 w 2967861"/>
                  <a:gd name="connsiteY171" fmla="*/ 188441 h 2340761"/>
                  <a:gd name="connsiteX172" fmla="*/ 1834424 w 2967861"/>
                  <a:gd name="connsiteY172" fmla="*/ 186267 h 2340761"/>
                  <a:gd name="connsiteX173" fmla="*/ 1819833 w 2967861"/>
                  <a:gd name="connsiteY173" fmla="*/ 188441 h 2340761"/>
                  <a:gd name="connsiteX174" fmla="*/ 1807415 w 2967861"/>
                  <a:gd name="connsiteY174" fmla="*/ 195891 h 2340761"/>
                  <a:gd name="connsiteX175" fmla="*/ 1803379 w 2967861"/>
                  <a:gd name="connsiteY175" fmla="*/ 195891 h 2340761"/>
                  <a:gd name="connsiteX176" fmla="*/ 1815797 w 2967861"/>
                  <a:gd name="connsiteY176" fmla="*/ 180990 h 2340761"/>
                  <a:gd name="connsiteX177" fmla="*/ 1832561 w 2967861"/>
                  <a:gd name="connsiteY177" fmla="*/ 169503 h 2340761"/>
                  <a:gd name="connsiteX178" fmla="*/ 1849325 w 2967861"/>
                  <a:gd name="connsiteY178" fmla="*/ 159880 h 2340761"/>
                  <a:gd name="connsiteX179" fmla="*/ 1863916 w 2967861"/>
                  <a:gd name="connsiteY179" fmla="*/ 151498 h 2340761"/>
                  <a:gd name="connsiteX180" fmla="*/ 1869194 w 2967861"/>
                  <a:gd name="connsiteY180" fmla="*/ 141874 h 2340761"/>
                  <a:gd name="connsiteX181" fmla="*/ 1873230 w 2967861"/>
                  <a:gd name="connsiteY181" fmla="*/ 132250 h 2340761"/>
                  <a:gd name="connsiteX182" fmla="*/ 1878507 w 2967861"/>
                  <a:gd name="connsiteY182" fmla="*/ 123868 h 2340761"/>
                  <a:gd name="connsiteX183" fmla="*/ 1890925 w 2967861"/>
                  <a:gd name="connsiteY183" fmla="*/ 114244 h 2340761"/>
                  <a:gd name="connsiteX184" fmla="*/ 1890925 w 2967861"/>
                  <a:gd name="connsiteY184" fmla="*/ 90029 h 2340761"/>
                  <a:gd name="connsiteX185" fmla="*/ 1881612 w 2967861"/>
                  <a:gd name="connsiteY185" fmla="*/ 77301 h 2340761"/>
                  <a:gd name="connsiteX186" fmla="*/ 1873230 w 2967861"/>
                  <a:gd name="connsiteY186" fmla="*/ 65815 h 2340761"/>
                  <a:gd name="connsiteX187" fmla="*/ 1861743 w 2967861"/>
                  <a:gd name="connsiteY187" fmla="*/ 57432 h 2340761"/>
                  <a:gd name="connsiteX188" fmla="*/ 1847152 w 2967861"/>
                  <a:gd name="connsiteY188" fmla="*/ 49982 h 2340761"/>
                  <a:gd name="connsiteX189" fmla="*/ 1847152 w 2967861"/>
                  <a:gd name="connsiteY189" fmla="*/ 47809 h 2340761"/>
                  <a:gd name="connsiteX190" fmla="*/ 1847152 w 2967861"/>
                  <a:gd name="connsiteY190" fmla="*/ 45636 h 2340761"/>
                  <a:gd name="connsiteX191" fmla="*/ 1844979 w 2967861"/>
                  <a:gd name="connsiteY191" fmla="*/ 43462 h 2340761"/>
                  <a:gd name="connsiteX192" fmla="*/ 1844048 w 2967861"/>
                  <a:gd name="connsiteY192" fmla="*/ 45636 h 2340761"/>
                  <a:gd name="connsiteX193" fmla="*/ 1827284 w 2967861"/>
                  <a:gd name="connsiteY193" fmla="*/ 50913 h 2340761"/>
                  <a:gd name="connsiteX194" fmla="*/ 1812693 w 2967861"/>
                  <a:gd name="connsiteY194" fmla="*/ 53086 h 2340761"/>
                  <a:gd name="connsiteX195" fmla="*/ 1800275 w 2967861"/>
                  <a:gd name="connsiteY195" fmla="*/ 55259 h 2340761"/>
                  <a:gd name="connsiteX196" fmla="*/ 1787857 w 2967861"/>
                  <a:gd name="connsiteY196" fmla="*/ 60537 h 2340761"/>
                  <a:gd name="connsiteX197" fmla="*/ 1780717 w 2967861"/>
                  <a:gd name="connsiteY197" fmla="*/ 50913 h 2340761"/>
                  <a:gd name="connsiteX198" fmla="*/ 1773577 w 2967861"/>
                  <a:gd name="connsiteY198" fmla="*/ 43462 h 2340761"/>
                  <a:gd name="connsiteX199" fmla="*/ 1766436 w 2967861"/>
                  <a:gd name="connsiteY199" fmla="*/ 40358 h 2340761"/>
                  <a:gd name="connsiteX200" fmla="*/ 1751845 w 2967861"/>
                  <a:gd name="connsiteY200" fmla="*/ 36012 h 2340761"/>
                  <a:gd name="connsiteX201" fmla="*/ 1752777 w 2967861"/>
                  <a:gd name="connsiteY201" fmla="*/ 30734 h 2340761"/>
                  <a:gd name="connsiteX202" fmla="*/ 1754950 w 2967861"/>
                  <a:gd name="connsiteY202" fmla="*/ 28561 h 2340761"/>
                  <a:gd name="connsiteX203" fmla="*/ 1757123 w 2967861"/>
                  <a:gd name="connsiteY203" fmla="*/ 25457 h 2340761"/>
                  <a:gd name="connsiteX204" fmla="*/ 1760227 w 2967861"/>
                  <a:gd name="connsiteY204" fmla="*/ 23283 h 2340761"/>
                  <a:gd name="connsiteX205" fmla="*/ 1762401 w 2967861"/>
                  <a:gd name="connsiteY205" fmla="*/ 22352 h 2340761"/>
                  <a:gd name="connsiteX206" fmla="*/ 1767678 w 2967861"/>
                  <a:gd name="connsiteY206" fmla="*/ 20179 h 2340761"/>
                  <a:gd name="connsiteX207" fmla="*/ 1766747 w 2967861"/>
                  <a:gd name="connsiteY207" fmla="*/ 14901 h 2340761"/>
                  <a:gd name="connsiteX208" fmla="*/ 1762711 w 2967861"/>
                  <a:gd name="connsiteY208" fmla="*/ 10555 h 2340761"/>
                  <a:gd name="connsiteX209" fmla="*/ 1760538 w 2967861"/>
                  <a:gd name="connsiteY209" fmla="*/ 7451 h 2340761"/>
                  <a:gd name="connsiteX210" fmla="*/ 1759607 w 2967861"/>
                  <a:gd name="connsiteY210" fmla="*/ 5278 h 2340761"/>
                  <a:gd name="connsiteX211" fmla="*/ 1755571 w 2967861"/>
                  <a:gd name="connsiteY211" fmla="*/ 0 h 2340761"/>
                  <a:gd name="connsiteX212" fmla="*/ 1735702 w 2967861"/>
                  <a:gd name="connsiteY212" fmla="*/ 0 h 2340761"/>
                  <a:gd name="connsiteX213" fmla="*/ 1731666 w 2967861"/>
                  <a:gd name="connsiteY213" fmla="*/ 18006 h 2340761"/>
                  <a:gd name="connsiteX214" fmla="*/ 1721111 w 2967861"/>
                  <a:gd name="connsiteY214" fmla="*/ 28561 h 2340761"/>
                  <a:gd name="connsiteX215" fmla="*/ 1708693 w 2967861"/>
                  <a:gd name="connsiteY215" fmla="*/ 38185 h 2340761"/>
                  <a:gd name="connsiteX216" fmla="*/ 1695034 w 2967861"/>
                  <a:gd name="connsiteY216" fmla="*/ 45636 h 2340761"/>
                  <a:gd name="connsiteX217" fmla="*/ 1679511 w 2967861"/>
                  <a:gd name="connsiteY217" fmla="*/ 53086 h 2340761"/>
                  <a:gd name="connsiteX218" fmla="*/ 1679511 w 2967861"/>
                  <a:gd name="connsiteY218" fmla="*/ 73265 h 2340761"/>
                  <a:gd name="connsiteX219" fmla="*/ 1674234 w 2967861"/>
                  <a:gd name="connsiteY219" fmla="*/ 73265 h 2340761"/>
                  <a:gd name="connsiteX220" fmla="*/ 1668025 w 2967861"/>
                  <a:gd name="connsiteY220" fmla="*/ 72334 h 2340761"/>
                  <a:gd name="connsiteX221" fmla="*/ 1664921 w 2967861"/>
                  <a:gd name="connsiteY221" fmla="*/ 72334 h 2340761"/>
                  <a:gd name="connsiteX222" fmla="*/ 1659643 w 2967861"/>
                  <a:gd name="connsiteY222" fmla="*/ 70161 h 2340761"/>
                  <a:gd name="connsiteX223" fmla="*/ 1653434 w 2967861"/>
                  <a:gd name="connsiteY223" fmla="*/ 75438 h 2340761"/>
                  <a:gd name="connsiteX224" fmla="*/ 1646294 w 2967861"/>
                  <a:gd name="connsiteY224" fmla="*/ 82889 h 2340761"/>
                  <a:gd name="connsiteX225" fmla="*/ 1639153 w 2967861"/>
                  <a:gd name="connsiteY225" fmla="*/ 88167 h 2340761"/>
                  <a:gd name="connsiteX226" fmla="*/ 1632013 w 2967861"/>
                  <a:gd name="connsiteY226" fmla="*/ 94376 h 2340761"/>
                  <a:gd name="connsiteX227" fmla="*/ 1626736 w 2967861"/>
                  <a:gd name="connsiteY227" fmla="*/ 94376 h 2340761"/>
                  <a:gd name="connsiteX228" fmla="*/ 1616181 w 2967861"/>
                  <a:gd name="connsiteY228" fmla="*/ 94376 h 2340761"/>
                  <a:gd name="connsiteX229" fmla="*/ 1601590 w 2967861"/>
                  <a:gd name="connsiteY229" fmla="*/ 94376 h 2340761"/>
                  <a:gd name="connsiteX230" fmla="*/ 1586999 w 2967861"/>
                  <a:gd name="connsiteY230" fmla="*/ 94376 h 2340761"/>
                  <a:gd name="connsiteX231" fmla="*/ 1575512 w 2967861"/>
                  <a:gd name="connsiteY231" fmla="*/ 94376 h 2340761"/>
                  <a:gd name="connsiteX232" fmla="*/ 1572408 w 2967861"/>
                  <a:gd name="connsiteY232" fmla="*/ 99653 h 2340761"/>
                  <a:gd name="connsiteX233" fmla="*/ 1570235 w 2967861"/>
                  <a:gd name="connsiteY233" fmla="*/ 104931 h 2340761"/>
                  <a:gd name="connsiteX234" fmla="*/ 1567130 w 2967861"/>
                  <a:gd name="connsiteY234" fmla="*/ 110208 h 2340761"/>
                  <a:gd name="connsiteX235" fmla="*/ 1564957 w 2967861"/>
                  <a:gd name="connsiteY235" fmla="*/ 117659 h 2340761"/>
                  <a:gd name="connsiteX236" fmla="*/ 1543226 w 2967861"/>
                  <a:gd name="connsiteY236" fmla="*/ 117659 h 2340761"/>
                  <a:gd name="connsiteX237" fmla="*/ 1526462 w 2967861"/>
                  <a:gd name="connsiteY237" fmla="*/ 123868 h 2340761"/>
                  <a:gd name="connsiteX238" fmla="*/ 1511871 w 2967861"/>
                  <a:gd name="connsiteY238" fmla="*/ 130077 h 2340761"/>
                  <a:gd name="connsiteX239" fmla="*/ 1497280 w 2967861"/>
                  <a:gd name="connsiteY239" fmla="*/ 141563 h 2340761"/>
                  <a:gd name="connsiteX240" fmla="*/ 1484862 w 2967861"/>
                  <a:gd name="connsiteY240" fmla="*/ 152118 h 2340761"/>
                  <a:gd name="connsiteX241" fmla="*/ 1468098 w 2967861"/>
                  <a:gd name="connsiteY241" fmla="*/ 161742 h 2340761"/>
                  <a:gd name="connsiteX242" fmla="*/ 1462821 w 2967861"/>
                  <a:gd name="connsiteY242" fmla="*/ 180679 h 2340761"/>
                  <a:gd name="connsiteX243" fmla="*/ 1459716 w 2967861"/>
                  <a:gd name="connsiteY243" fmla="*/ 198685 h 2340761"/>
                  <a:gd name="connsiteX244" fmla="*/ 1455680 w 2967861"/>
                  <a:gd name="connsiteY244" fmla="*/ 215760 h 2340761"/>
                  <a:gd name="connsiteX245" fmla="*/ 1452576 w 2967861"/>
                  <a:gd name="connsiteY245" fmla="*/ 215760 h 2340761"/>
                  <a:gd name="connsiteX246" fmla="*/ 1445436 w 2967861"/>
                  <a:gd name="connsiteY246" fmla="*/ 198685 h 2340761"/>
                  <a:gd name="connsiteX247" fmla="*/ 1419358 w 2967861"/>
                  <a:gd name="connsiteY247" fmla="*/ 203963 h 2340761"/>
                  <a:gd name="connsiteX248" fmla="*/ 1395454 w 2967861"/>
                  <a:gd name="connsiteY248" fmla="*/ 211414 h 2340761"/>
                  <a:gd name="connsiteX249" fmla="*/ 1399490 w 2967861"/>
                  <a:gd name="connsiteY249" fmla="*/ 233766 h 2340761"/>
                  <a:gd name="connsiteX250" fmla="*/ 1404767 w 2967861"/>
                  <a:gd name="connsiteY250" fmla="*/ 253945 h 2340761"/>
                  <a:gd name="connsiteX251" fmla="*/ 1410045 w 2967861"/>
                  <a:gd name="connsiteY251" fmla="*/ 275055 h 2340761"/>
                  <a:gd name="connsiteX252" fmla="*/ 1419358 w 2967861"/>
                  <a:gd name="connsiteY252" fmla="*/ 290888 h 2340761"/>
                  <a:gd name="connsiteX253" fmla="*/ 1431776 w 2967861"/>
                  <a:gd name="connsiteY253" fmla="*/ 304547 h 2340761"/>
                  <a:gd name="connsiteX254" fmla="*/ 1431776 w 2967861"/>
                  <a:gd name="connsiteY254" fmla="*/ 312929 h 2340761"/>
                  <a:gd name="connsiteX255" fmla="*/ 1416254 w 2967861"/>
                  <a:gd name="connsiteY255" fmla="*/ 302374 h 2340761"/>
                  <a:gd name="connsiteX256" fmla="*/ 1399490 w 2967861"/>
                  <a:gd name="connsiteY256" fmla="*/ 287473 h 2340761"/>
                  <a:gd name="connsiteX257" fmla="*/ 1388934 w 2967861"/>
                  <a:gd name="connsiteY257" fmla="*/ 272571 h 2340761"/>
                  <a:gd name="connsiteX258" fmla="*/ 1368135 w 2967861"/>
                  <a:gd name="connsiteY258" fmla="*/ 272571 h 2340761"/>
                  <a:gd name="connsiteX259" fmla="*/ 1352612 w 2967861"/>
                  <a:gd name="connsiteY259" fmla="*/ 275676 h 2340761"/>
                  <a:gd name="connsiteX260" fmla="*/ 1338953 w 2967861"/>
                  <a:gd name="connsiteY260" fmla="*/ 283127 h 2340761"/>
                  <a:gd name="connsiteX261" fmla="*/ 1331812 w 2967861"/>
                  <a:gd name="connsiteY261" fmla="*/ 274745 h 2340761"/>
                  <a:gd name="connsiteX262" fmla="*/ 1328708 w 2967861"/>
                  <a:gd name="connsiteY262" fmla="*/ 263258 h 2340761"/>
                  <a:gd name="connsiteX263" fmla="*/ 1324672 w 2967861"/>
                  <a:gd name="connsiteY263" fmla="*/ 252703 h 2340761"/>
                  <a:gd name="connsiteX264" fmla="*/ 1321568 w 2967861"/>
                  <a:gd name="connsiteY264" fmla="*/ 250530 h 2340761"/>
                  <a:gd name="connsiteX265" fmla="*/ 1321568 w 2967861"/>
                  <a:gd name="connsiteY265" fmla="*/ 249909 h 2340761"/>
                  <a:gd name="connsiteX266" fmla="*/ 1319394 w 2967861"/>
                  <a:gd name="connsiteY266" fmla="*/ 249909 h 2340761"/>
                  <a:gd name="connsiteX267" fmla="*/ 1316290 w 2967861"/>
                  <a:gd name="connsiteY267" fmla="*/ 249909 h 2340761"/>
                  <a:gd name="connsiteX268" fmla="*/ 1312254 w 2967861"/>
                  <a:gd name="connsiteY268" fmla="*/ 249909 h 2340761"/>
                  <a:gd name="connsiteX269" fmla="*/ 1312254 w 2967861"/>
                  <a:gd name="connsiteY269" fmla="*/ 284679 h 2340761"/>
                  <a:gd name="connsiteX270" fmla="*/ 1289281 w 2967861"/>
                  <a:gd name="connsiteY270" fmla="*/ 305789 h 2340761"/>
                  <a:gd name="connsiteX271" fmla="*/ 1294559 w 2967861"/>
                  <a:gd name="connsiteY271" fmla="*/ 320691 h 2340761"/>
                  <a:gd name="connsiteX272" fmla="*/ 1299837 w 2967861"/>
                  <a:gd name="connsiteY272" fmla="*/ 331246 h 2340761"/>
                  <a:gd name="connsiteX273" fmla="*/ 1305114 w 2967861"/>
                  <a:gd name="connsiteY273" fmla="*/ 343974 h 2340761"/>
                  <a:gd name="connsiteX274" fmla="*/ 1309150 w 2967861"/>
                  <a:gd name="connsiteY274" fmla="*/ 362911 h 2340761"/>
                  <a:gd name="connsiteX275" fmla="*/ 1329018 w 2967861"/>
                  <a:gd name="connsiteY275" fmla="*/ 370362 h 2340761"/>
                  <a:gd name="connsiteX276" fmla="*/ 1350750 w 2967861"/>
                  <a:gd name="connsiteY276" fmla="*/ 378744 h 2340761"/>
                  <a:gd name="connsiteX277" fmla="*/ 1368445 w 2967861"/>
                  <a:gd name="connsiteY277" fmla="*/ 386195 h 2340761"/>
                  <a:gd name="connsiteX278" fmla="*/ 1368445 w 2967861"/>
                  <a:gd name="connsiteY278" fmla="*/ 392403 h 2340761"/>
                  <a:gd name="connsiteX279" fmla="*/ 1350750 w 2967861"/>
                  <a:gd name="connsiteY279" fmla="*/ 386195 h 2340761"/>
                  <a:gd name="connsiteX280" fmla="*/ 1332123 w 2967861"/>
                  <a:gd name="connsiteY280" fmla="*/ 386195 h 2340761"/>
                  <a:gd name="connsiteX281" fmla="*/ 1312254 w 2967861"/>
                  <a:gd name="connsiteY281" fmla="*/ 386195 h 2340761"/>
                  <a:gd name="connsiteX282" fmla="*/ 1314427 w 2967861"/>
                  <a:gd name="connsiteY282" fmla="*/ 401096 h 2340761"/>
                  <a:gd name="connsiteX283" fmla="*/ 1316601 w 2967861"/>
                  <a:gd name="connsiteY283" fmla="*/ 418170 h 2340761"/>
                  <a:gd name="connsiteX284" fmla="*/ 1319705 w 2967861"/>
                  <a:gd name="connsiteY284" fmla="*/ 435245 h 2340761"/>
                  <a:gd name="connsiteX285" fmla="*/ 1316601 w 2967861"/>
                  <a:gd name="connsiteY285" fmla="*/ 453251 h 2340761"/>
                  <a:gd name="connsiteX286" fmla="*/ 1310392 w 2967861"/>
                  <a:gd name="connsiteY286" fmla="*/ 464737 h 2340761"/>
                  <a:gd name="connsiteX287" fmla="*/ 1303251 w 2967861"/>
                  <a:gd name="connsiteY287" fmla="*/ 479639 h 2340761"/>
                  <a:gd name="connsiteX288" fmla="*/ 1296111 w 2967861"/>
                  <a:gd name="connsiteY288" fmla="*/ 492367 h 2340761"/>
                  <a:gd name="connsiteX289" fmla="*/ 1293006 w 2967861"/>
                  <a:gd name="connsiteY289" fmla="*/ 494540 h 2340761"/>
                  <a:gd name="connsiteX290" fmla="*/ 1290833 w 2967861"/>
                  <a:gd name="connsiteY290" fmla="*/ 495472 h 2340761"/>
                  <a:gd name="connsiteX291" fmla="*/ 1289902 w 2967861"/>
                  <a:gd name="connsiteY291" fmla="*/ 497645 h 2340761"/>
                  <a:gd name="connsiteX292" fmla="*/ 1269102 w 2967861"/>
                  <a:gd name="connsiteY292" fmla="*/ 497645 h 2340761"/>
                  <a:gd name="connsiteX293" fmla="*/ 1269102 w 2967861"/>
                  <a:gd name="connsiteY293" fmla="*/ 492057 h 2340761"/>
                  <a:gd name="connsiteX294" fmla="*/ 1276243 w 2967861"/>
                  <a:gd name="connsiteY294" fmla="*/ 489883 h 2340761"/>
                  <a:gd name="connsiteX295" fmla="*/ 1282452 w 2967861"/>
                  <a:gd name="connsiteY295" fmla="*/ 486779 h 2340761"/>
                  <a:gd name="connsiteX296" fmla="*/ 1287729 w 2967861"/>
                  <a:gd name="connsiteY296" fmla="*/ 484606 h 2340761"/>
                  <a:gd name="connsiteX297" fmla="*/ 1290833 w 2967861"/>
                  <a:gd name="connsiteY297" fmla="*/ 480260 h 2340761"/>
                  <a:gd name="connsiteX298" fmla="*/ 1296111 w 2967861"/>
                  <a:gd name="connsiteY298" fmla="*/ 477155 h 2340761"/>
                  <a:gd name="connsiteX299" fmla="*/ 1296111 w 2967861"/>
                  <a:gd name="connsiteY299" fmla="*/ 460081 h 2340761"/>
                  <a:gd name="connsiteX300" fmla="*/ 1300147 w 2967861"/>
                  <a:gd name="connsiteY300" fmla="*/ 447352 h 2340761"/>
                  <a:gd name="connsiteX301" fmla="*/ 1305424 w 2967861"/>
                  <a:gd name="connsiteY301" fmla="*/ 435866 h 2340761"/>
                  <a:gd name="connsiteX302" fmla="*/ 1302320 w 2967861"/>
                  <a:gd name="connsiteY302" fmla="*/ 429657 h 2340761"/>
                  <a:gd name="connsiteX303" fmla="*/ 1300147 w 2967861"/>
                  <a:gd name="connsiteY303" fmla="*/ 423448 h 2340761"/>
                  <a:gd name="connsiteX304" fmla="*/ 1296111 w 2967861"/>
                  <a:gd name="connsiteY304" fmla="*/ 420344 h 2340761"/>
                  <a:gd name="connsiteX305" fmla="*/ 1293006 w 2967861"/>
                  <a:gd name="connsiteY305" fmla="*/ 415997 h 2340761"/>
                  <a:gd name="connsiteX306" fmla="*/ 1290833 w 2967861"/>
                  <a:gd name="connsiteY306" fmla="*/ 412893 h 2340761"/>
                  <a:gd name="connsiteX307" fmla="*/ 1289902 w 2967861"/>
                  <a:gd name="connsiteY307" fmla="*/ 407615 h 2340761"/>
                  <a:gd name="connsiteX308" fmla="*/ 1289902 w 2967861"/>
                  <a:gd name="connsiteY308" fmla="*/ 400165 h 2340761"/>
                  <a:gd name="connsiteX309" fmla="*/ 1293006 w 2967861"/>
                  <a:gd name="connsiteY309" fmla="*/ 390541 h 2340761"/>
                  <a:gd name="connsiteX310" fmla="*/ 1296111 w 2967861"/>
                  <a:gd name="connsiteY310" fmla="*/ 379054 h 2340761"/>
                  <a:gd name="connsiteX311" fmla="*/ 1296111 w 2967861"/>
                  <a:gd name="connsiteY311" fmla="*/ 366326 h 2340761"/>
                  <a:gd name="connsiteX312" fmla="*/ 1293006 w 2967861"/>
                  <a:gd name="connsiteY312" fmla="*/ 355771 h 2340761"/>
                  <a:gd name="connsiteX313" fmla="*/ 1289902 w 2967861"/>
                  <a:gd name="connsiteY313" fmla="*/ 340870 h 2340761"/>
                  <a:gd name="connsiteX314" fmla="*/ 1283693 w 2967861"/>
                  <a:gd name="connsiteY314" fmla="*/ 328141 h 2340761"/>
                  <a:gd name="connsiteX315" fmla="*/ 1280589 w 2967861"/>
                  <a:gd name="connsiteY315" fmla="*/ 318517 h 2340761"/>
                  <a:gd name="connsiteX316" fmla="*/ 1282762 w 2967861"/>
                  <a:gd name="connsiteY316" fmla="*/ 311067 h 2340761"/>
                  <a:gd name="connsiteX317" fmla="*/ 1283693 w 2967861"/>
                  <a:gd name="connsiteY317" fmla="*/ 299580 h 2340761"/>
                  <a:gd name="connsiteX318" fmla="*/ 1287729 w 2967861"/>
                  <a:gd name="connsiteY318" fmla="*/ 286852 h 2340761"/>
                  <a:gd name="connsiteX319" fmla="*/ 1290833 w 2967861"/>
                  <a:gd name="connsiteY319" fmla="*/ 271951 h 2340761"/>
                  <a:gd name="connsiteX320" fmla="*/ 1293006 w 2967861"/>
                  <a:gd name="connsiteY320" fmla="*/ 257049 h 2340761"/>
                  <a:gd name="connsiteX321" fmla="*/ 1285866 w 2967861"/>
                  <a:gd name="connsiteY321" fmla="*/ 249598 h 2340761"/>
                  <a:gd name="connsiteX322" fmla="*/ 1280589 w 2967861"/>
                  <a:gd name="connsiteY322" fmla="*/ 239975 h 2340761"/>
                  <a:gd name="connsiteX323" fmla="*/ 1260720 w 2967861"/>
                  <a:gd name="connsiteY323" fmla="*/ 239043 h 2340761"/>
                  <a:gd name="connsiteX324" fmla="*/ 1243956 w 2967861"/>
                  <a:gd name="connsiteY324" fmla="*/ 239975 h 2340761"/>
                  <a:gd name="connsiteX325" fmla="*/ 1234643 w 2967861"/>
                  <a:gd name="connsiteY325" fmla="*/ 246184 h 2340761"/>
                  <a:gd name="connsiteX326" fmla="*/ 1227502 w 2967861"/>
                  <a:gd name="connsiteY326" fmla="*/ 254566 h 2340761"/>
                  <a:gd name="connsiteX327" fmla="*/ 1222225 w 2967861"/>
                  <a:gd name="connsiteY327" fmla="*/ 266052 h 2340761"/>
                  <a:gd name="connsiteX328" fmla="*/ 1218189 w 2967861"/>
                  <a:gd name="connsiteY328" fmla="*/ 276607 h 2340761"/>
                  <a:gd name="connsiteX329" fmla="*/ 1215085 w 2967861"/>
                  <a:gd name="connsiteY329" fmla="*/ 290267 h 2340761"/>
                  <a:gd name="connsiteX330" fmla="*/ 1211049 w 2967861"/>
                  <a:gd name="connsiteY330" fmla="*/ 300822 h 2340761"/>
                  <a:gd name="connsiteX331" fmla="*/ 1203909 w 2967861"/>
                  <a:gd name="connsiteY331" fmla="*/ 310446 h 2340761"/>
                  <a:gd name="connsiteX332" fmla="*/ 1193353 w 2967861"/>
                  <a:gd name="connsiteY332" fmla="*/ 317896 h 2340761"/>
                  <a:gd name="connsiteX333" fmla="*/ 1196458 w 2967861"/>
                  <a:gd name="connsiteY333" fmla="*/ 338075 h 2340761"/>
                  <a:gd name="connsiteX334" fmla="*/ 1198631 w 2967861"/>
                  <a:gd name="connsiteY334" fmla="*/ 352977 h 2340761"/>
                  <a:gd name="connsiteX335" fmla="*/ 1202667 w 2967861"/>
                  <a:gd name="connsiteY335" fmla="*/ 370051 h 2340761"/>
                  <a:gd name="connsiteX336" fmla="*/ 1200494 w 2967861"/>
                  <a:gd name="connsiteY336" fmla="*/ 392403 h 2340761"/>
                  <a:gd name="connsiteX337" fmla="*/ 1217258 w 2967861"/>
                  <a:gd name="connsiteY337" fmla="*/ 392403 h 2340761"/>
                  <a:gd name="connsiteX338" fmla="*/ 1218189 w 2967861"/>
                  <a:gd name="connsiteY338" fmla="*/ 399854 h 2340761"/>
                  <a:gd name="connsiteX339" fmla="*/ 1222225 w 2967861"/>
                  <a:gd name="connsiteY339" fmla="*/ 405132 h 2340761"/>
                  <a:gd name="connsiteX340" fmla="*/ 1224398 w 2967861"/>
                  <a:gd name="connsiteY340" fmla="*/ 410409 h 2340761"/>
                  <a:gd name="connsiteX341" fmla="*/ 1227502 w 2967861"/>
                  <a:gd name="connsiteY341" fmla="*/ 414756 h 2340761"/>
                  <a:gd name="connsiteX342" fmla="*/ 1232780 w 2967861"/>
                  <a:gd name="connsiteY342" fmla="*/ 420033 h 2340761"/>
                  <a:gd name="connsiteX343" fmla="*/ 1231849 w 2967861"/>
                  <a:gd name="connsiteY343" fmla="*/ 423138 h 2340761"/>
                  <a:gd name="connsiteX344" fmla="*/ 1231849 w 2967861"/>
                  <a:gd name="connsiteY344" fmla="*/ 425311 h 2340761"/>
                  <a:gd name="connsiteX345" fmla="*/ 1229676 w 2967861"/>
                  <a:gd name="connsiteY345" fmla="*/ 427484 h 2340761"/>
                  <a:gd name="connsiteX346" fmla="*/ 1220362 w 2967861"/>
                  <a:gd name="connsiteY346" fmla="*/ 423138 h 2340761"/>
                  <a:gd name="connsiteX347" fmla="*/ 1205771 w 2967861"/>
                  <a:gd name="connsiteY347" fmla="*/ 415687 h 2340761"/>
                  <a:gd name="connsiteX348" fmla="*/ 1190249 w 2967861"/>
                  <a:gd name="connsiteY348" fmla="*/ 402959 h 2340761"/>
                  <a:gd name="connsiteX349" fmla="*/ 1171622 w 2967861"/>
                  <a:gd name="connsiteY349" fmla="*/ 390230 h 2340761"/>
                  <a:gd name="connsiteX350" fmla="*/ 1159204 w 2967861"/>
                  <a:gd name="connsiteY350" fmla="*/ 377502 h 2340761"/>
                  <a:gd name="connsiteX351" fmla="*/ 1149891 w 2967861"/>
                  <a:gd name="connsiteY351" fmla="*/ 366016 h 2340761"/>
                  <a:gd name="connsiteX352" fmla="*/ 1142751 w 2967861"/>
                  <a:gd name="connsiteY352" fmla="*/ 366016 h 2340761"/>
                  <a:gd name="connsiteX353" fmla="*/ 1135611 w 2967861"/>
                  <a:gd name="connsiteY353" fmla="*/ 366016 h 2340761"/>
                  <a:gd name="connsiteX354" fmla="*/ 1130333 w 2967861"/>
                  <a:gd name="connsiteY354" fmla="*/ 363842 h 2340761"/>
                  <a:gd name="connsiteX355" fmla="*/ 1126297 w 2967861"/>
                  <a:gd name="connsiteY355" fmla="*/ 362911 h 2340761"/>
                  <a:gd name="connsiteX356" fmla="*/ 1119157 w 2967861"/>
                  <a:gd name="connsiteY356" fmla="*/ 366016 h 2340761"/>
                  <a:gd name="connsiteX357" fmla="*/ 1116052 w 2967861"/>
                  <a:gd name="connsiteY357" fmla="*/ 368189 h 2340761"/>
                  <a:gd name="connsiteX358" fmla="*/ 1112017 w 2967861"/>
                  <a:gd name="connsiteY358" fmla="*/ 371293 h 2340761"/>
                  <a:gd name="connsiteX359" fmla="*/ 1106739 w 2967861"/>
                  <a:gd name="connsiteY359" fmla="*/ 375639 h 2340761"/>
                  <a:gd name="connsiteX360" fmla="*/ 1106739 w 2967861"/>
                  <a:gd name="connsiteY360" fmla="*/ 383090 h 2340761"/>
                  <a:gd name="connsiteX361" fmla="*/ 1106739 w 2967861"/>
                  <a:gd name="connsiteY361" fmla="*/ 388368 h 2340761"/>
                  <a:gd name="connsiteX362" fmla="*/ 1108912 w 2967861"/>
                  <a:gd name="connsiteY362" fmla="*/ 392714 h 2340761"/>
                  <a:gd name="connsiteX363" fmla="*/ 1111085 w 2967861"/>
                  <a:gd name="connsiteY363" fmla="*/ 395818 h 2340761"/>
                  <a:gd name="connsiteX364" fmla="*/ 1114190 w 2967861"/>
                  <a:gd name="connsiteY364" fmla="*/ 400165 h 2340761"/>
                  <a:gd name="connsiteX365" fmla="*/ 1114190 w 2967861"/>
                  <a:gd name="connsiteY365" fmla="*/ 405442 h 2340761"/>
                  <a:gd name="connsiteX366" fmla="*/ 1112017 w 2967861"/>
                  <a:gd name="connsiteY366" fmla="*/ 410720 h 2340761"/>
                  <a:gd name="connsiteX367" fmla="*/ 1112017 w 2967861"/>
                  <a:gd name="connsiteY367" fmla="*/ 415066 h 2340761"/>
                  <a:gd name="connsiteX368" fmla="*/ 1111085 w 2967861"/>
                  <a:gd name="connsiteY368" fmla="*/ 415997 h 2340761"/>
                  <a:gd name="connsiteX369" fmla="*/ 1108912 w 2967861"/>
                  <a:gd name="connsiteY369" fmla="*/ 420344 h 2340761"/>
                  <a:gd name="connsiteX370" fmla="*/ 1106739 w 2967861"/>
                  <a:gd name="connsiteY370" fmla="*/ 423448 h 2340761"/>
                  <a:gd name="connsiteX371" fmla="*/ 1099599 w 2967861"/>
                  <a:gd name="connsiteY371" fmla="*/ 422517 h 2340761"/>
                  <a:gd name="connsiteX372" fmla="*/ 1096495 w 2967861"/>
                  <a:gd name="connsiteY372" fmla="*/ 422517 h 2340761"/>
                  <a:gd name="connsiteX373" fmla="*/ 1094321 w 2967861"/>
                  <a:gd name="connsiteY373" fmla="*/ 420344 h 2340761"/>
                  <a:gd name="connsiteX374" fmla="*/ 1092148 w 2967861"/>
                  <a:gd name="connsiteY374" fmla="*/ 418170 h 2340761"/>
                  <a:gd name="connsiteX375" fmla="*/ 1089044 w 2967861"/>
                  <a:gd name="connsiteY375" fmla="*/ 415066 h 2340761"/>
                  <a:gd name="connsiteX376" fmla="*/ 1086871 w 2967861"/>
                  <a:gd name="connsiteY376" fmla="*/ 412893 h 2340761"/>
                  <a:gd name="connsiteX377" fmla="*/ 1083766 w 2967861"/>
                  <a:gd name="connsiteY377" fmla="*/ 412893 h 2340761"/>
                  <a:gd name="connsiteX378" fmla="*/ 1072280 w 2967861"/>
                  <a:gd name="connsiteY378" fmla="*/ 415997 h 2340761"/>
                  <a:gd name="connsiteX379" fmla="*/ 1061724 w 2967861"/>
                  <a:gd name="connsiteY379" fmla="*/ 420344 h 2340761"/>
                  <a:gd name="connsiteX380" fmla="*/ 1048065 w 2967861"/>
                  <a:gd name="connsiteY380" fmla="*/ 425621 h 2340761"/>
                  <a:gd name="connsiteX381" fmla="*/ 1035647 w 2967861"/>
                  <a:gd name="connsiteY381" fmla="*/ 430899 h 2340761"/>
                  <a:gd name="connsiteX382" fmla="*/ 1030369 w 2967861"/>
                  <a:gd name="connsiteY382" fmla="*/ 436176 h 2340761"/>
                  <a:gd name="connsiteX383" fmla="*/ 1021056 w 2967861"/>
                  <a:gd name="connsiteY383" fmla="*/ 436176 h 2340761"/>
                  <a:gd name="connsiteX384" fmla="*/ 1028196 w 2967861"/>
                  <a:gd name="connsiteY384" fmla="*/ 425621 h 2340761"/>
                  <a:gd name="connsiteX385" fmla="*/ 1035336 w 2967861"/>
                  <a:gd name="connsiteY385" fmla="*/ 420344 h 2340761"/>
                  <a:gd name="connsiteX386" fmla="*/ 1044650 w 2967861"/>
                  <a:gd name="connsiteY386" fmla="*/ 415066 h 2340761"/>
                  <a:gd name="connsiteX387" fmla="*/ 1053963 w 2967861"/>
                  <a:gd name="connsiteY387" fmla="*/ 407615 h 2340761"/>
                  <a:gd name="connsiteX388" fmla="*/ 1040304 w 2967861"/>
                  <a:gd name="connsiteY388" fmla="*/ 403269 h 2340761"/>
                  <a:gd name="connsiteX389" fmla="*/ 1025713 w 2967861"/>
                  <a:gd name="connsiteY389" fmla="*/ 400165 h 2340761"/>
                  <a:gd name="connsiteX390" fmla="*/ 1010190 w 2967861"/>
                  <a:gd name="connsiteY390" fmla="*/ 400165 h 2340761"/>
                  <a:gd name="connsiteX391" fmla="*/ 1008017 w 2967861"/>
                  <a:gd name="connsiteY391" fmla="*/ 407615 h 2340761"/>
                  <a:gd name="connsiteX392" fmla="*/ 1008017 w 2967861"/>
                  <a:gd name="connsiteY392" fmla="*/ 412893 h 2340761"/>
                  <a:gd name="connsiteX393" fmla="*/ 1005844 w 2967861"/>
                  <a:gd name="connsiteY393" fmla="*/ 415997 h 2340761"/>
                  <a:gd name="connsiteX394" fmla="*/ 1003671 w 2967861"/>
                  <a:gd name="connsiteY394" fmla="*/ 420344 h 2340761"/>
                  <a:gd name="connsiteX395" fmla="*/ 1000567 w 2967861"/>
                  <a:gd name="connsiteY395" fmla="*/ 423448 h 2340761"/>
                  <a:gd name="connsiteX396" fmla="*/ 1000567 w 2967861"/>
                  <a:gd name="connsiteY396" fmla="*/ 427794 h 2340761"/>
                  <a:gd name="connsiteX397" fmla="*/ 996531 w 2967861"/>
                  <a:gd name="connsiteY397" fmla="*/ 425621 h 2340761"/>
                  <a:gd name="connsiteX398" fmla="*/ 995600 w 2967861"/>
                  <a:gd name="connsiteY398" fmla="*/ 422517 h 2340761"/>
                  <a:gd name="connsiteX399" fmla="*/ 993426 w 2967861"/>
                  <a:gd name="connsiteY399" fmla="*/ 420344 h 2340761"/>
                  <a:gd name="connsiteX400" fmla="*/ 991253 w 2967861"/>
                  <a:gd name="connsiteY400" fmla="*/ 415997 h 2340761"/>
                  <a:gd name="connsiteX401" fmla="*/ 990322 w 2967861"/>
                  <a:gd name="connsiteY401" fmla="*/ 412893 h 2340761"/>
                  <a:gd name="connsiteX402" fmla="*/ 986286 w 2967861"/>
                  <a:gd name="connsiteY402" fmla="*/ 410720 h 2340761"/>
                  <a:gd name="connsiteX403" fmla="*/ 983182 w 2967861"/>
                  <a:gd name="connsiteY403" fmla="*/ 408547 h 2340761"/>
                  <a:gd name="connsiteX404" fmla="*/ 981009 w 2967861"/>
                  <a:gd name="connsiteY404" fmla="*/ 410720 h 2340761"/>
                  <a:gd name="connsiteX405" fmla="*/ 975731 w 2967861"/>
                  <a:gd name="connsiteY405" fmla="*/ 410720 h 2340761"/>
                  <a:gd name="connsiteX406" fmla="*/ 969522 w 2967861"/>
                  <a:gd name="connsiteY406" fmla="*/ 412893 h 2340761"/>
                  <a:gd name="connsiteX407" fmla="*/ 957104 w 2967861"/>
                  <a:gd name="connsiteY407" fmla="*/ 429967 h 2340761"/>
                  <a:gd name="connsiteX408" fmla="*/ 942513 w 2967861"/>
                  <a:gd name="connsiteY408" fmla="*/ 443627 h 2340761"/>
                  <a:gd name="connsiteX409" fmla="*/ 930095 w 2967861"/>
                  <a:gd name="connsiteY409" fmla="*/ 460702 h 2340761"/>
                  <a:gd name="connsiteX410" fmla="*/ 932269 w 2967861"/>
                  <a:gd name="connsiteY410" fmla="*/ 465979 h 2340761"/>
                  <a:gd name="connsiteX411" fmla="*/ 932269 w 2967861"/>
                  <a:gd name="connsiteY411" fmla="*/ 470325 h 2340761"/>
                  <a:gd name="connsiteX412" fmla="*/ 932269 w 2967861"/>
                  <a:gd name="connsiteY412" fmla="*/ 475603 h 2340761"/>
                  <a:gd name="connsiteX413" fmla="*/ 932269 w 2967861"/>
                  <a:gd name="connsiteY413" fmla="*/ 479949 h 2340761"/>
                  <a:gd name="connsiteX414" fmla="*/ 930095 w 2967861"/>
                  <a:gd name="connsiteY414" fmla="*/ 485227 h 2340761"/>
                  <a:gd name="connsiteX415" fmla="*/ 926060 w 2967861"/>
                  <a:gd name="connsiteY415" fmla="*/ 487400 h 2340761"/>
                  <a:gd name="connsiteX416" fmla="*/ 925128 w 2967861"/>
                  <a:gd name="connsiteY416" fmla="*/ 487400 h 2340761"/>
                  <a:gd name="connsiteX417" fmla="*/ 922955 w 2967861"/>
                  <a:gd name="connsiteY417" fmla="*/ 488331 h 2340761"/>
                  <a:gd name="connsiteX418" fmla="*/ 920782 w 2967861"/>
                  <a:gd name="connsiteY418" fmla="*/ 488331 h 2340761"/>
                  <a:gd name="connsiteX419" fmla="*/ 915504 w 2967861"/>
                  <a:gd name="connsiteY419" fmla="*/ 488331 h 2340761"/>
                  <a:gd name="connsiteX420" fmla="*/ 911469 w 2967861"/>
                  <a:gd name="connsiteY420" fmla="*/ 487400 h 2340761"/>
                  <a:gd name="connsiteX421" fmla="*/ 908364 w 2967861"/>
                  <a:gd name="connsiteY421" fmla="*/ 485227 h 2340761"/>
                  <a:gd name="connsiteX422" fmla="*/ 906191 w 2967861"/>
                  <a:gd name="connsiteY422" fmla="*/ 483054 h 2340761"/>
                  <a:gd name="connsiteX423" fmla="*/ 900914 w 2967861"/>
                  <a:gd name="connsiteY423" fmla="*/ 480881 h 2340761"/>
                  <a:gd name="connsiteX424" fmla="*/ 900914 w 2967861"/>
                  <a:gd name="connsiteY424" fmla="*/ 460702 h 2340761"/>
                  <a:gd name="connsiteX425" fmla="*/ 908054 w 2967861"/>
                  <a:gd name="connsiteY425" fmla="*/ 460702 h 2340761"/>
                  <a:gd name="connsiteX426" fmla="*/ 911158 w 2967861"/>
                  <a:gd name="connsiteY426" fmla="*/ 458528 h 2340761"/>
                  <a:gd name="connsiteX427" fmla="*/ 913331 w 2967861"/>
                  <a:gd name="connsiteY427" fmla="*/ 458528 h 2340761"/>
                  <a:gd name="connsiteX428" fmla="*/ 917367 w 2967861"/>
                  <a:gd name="connsiteY428" fmla="*/ 457597 h 2340761"/>
                  <a:gd name="connsiteX429" fmla="*/ 917367 w 2967861"/>
                  <a:gd name="connsiteY429" fmla="*/ 447973 h 2340761"/>
                  <a:gd name="connsiteX430" fmla="*/ 911158 w 2967861"/>
                  <a:gd name="connsiteY430" fmla="*/ 438349 h 2340761"/>
                  <a:gd name="connsiteX431" fmla="*/ 904018 w 2967861"/>
                  <a:gd name="connsiteY431" fmla="*/ 427794 h 2340761"/>
                  <a:gd name="connsiteX432" fmla="*/ 896878 w 2967861"/>
                  <a:gd name="connsiteY432" fmla="*/ 420344 h 2340761"/>
                  <a:gd name="connsiteX433" fmla="*/ 866765 w 2967861"/>
                  <a:gd name="connsiteY433" fmla="*/ 420344 h 2340761"/>
                  <a:gd name="connsiteX434" fmla="*/ 873905 w 2967861"/>
                  <a:gd name="connsiteY434" fmla="*/ 464737 h 2340761"/>
                  <a:gd name="connsiteX435" fmla="*/ 877009 w 2967861"/>
                  <a:gd name="connsiteY435" fmla="*/ 504785 h 2340761"/>
                  <a:gd name="connsiteX436" fmla="*/ 869869 w 2967861"/>
                  <a:gd name="connsiteY436" fmla="*/ 502612 h 2340761"/>
                  <a:gd name="connsiteX437" fmla="*/ 862729 w 2967861"/>
                  <a:gd name="connsiteY437" fmla="*/ 501680 h 2340761"/>
                  <a:gd name="connsiteX438" fmla="*/ 855588 w 2967861"/>
                  <a:gd name="connsiteY438" fmla="*/ 499507 h 2340761"/>
                  <a:gd name="connsiteX439" fmla="*/ 850311 w 2967861"/>
                  <a:gd name="connsiteY439" fmla="*/ 497334 h 2340761"/>
                  <a:gd name="connsiteX440" fmla="*/ 840997 w 2967861"/>
                  <a:gd name="connsiteY440" fmla="*/ 510062 h 2340761"/>
                  <a:gd name="connsiteX441" fmla="*/ 830442 w 2967861"/>
                  <a:gd name="connsiteY441" fmla="*/ 521549 h 2340761"/>
                  <a:gd name="connsiteX442" fmla="*/ 813678 w 2967861"/>
                  <a:gd name="connsiteY442" fmla="*/ 529000 h 2340761"/>
                  <a:gd name="connsiteX443" fmla="*/ 815851 w 2967861"/>
                  <a:gd name="connsiteY443" fmla="*/ 534277 h 2340761"/>
                  <a:gd name="connsiteX444" fmla="*/ 815851 w 2967861"/>
                  <a:gd name="connsiteY444" fmla="*/ 537382 h 2340761"/>
                  <a:gd name="connsiteX445" fmla="*/ 815851 w 2967861"/>
                  <a:gd name="connsiteY445" fmla="*/ 539555 h 2340761"/>
                  <a:gd name="connsiteX446" fmla="*/ 818025 w 2967861"/>
                  <a:gd name="connsiteY446" fmla="*/ 541728 h 2340761"/>
                  <a:gd name="connsiteX447" fmla="*/ 818956 w 2967861"/>
                  <a:gd name="connsiteY447" fmla="*/ 543901 h 2340761"/>
                  <a:gd name="connsiteX448" fmla="*/ 821129 w 2967861"/>
                  <a:gd name="connsiteY448" fmla="*/ 544832 h 2340761"/>
                  <a:gd name="connsiteX449" fmla="*/ 821129 w 2967861"/>
                  <a:gd name="connsiteY449" fmla="*/ 551041 h 2340761"/>
                  <a:gd name="connsiteX450" fmla="*/ 818956 w 2967861"/>
                  <a:gd name="connsiteY450" fmla="*/ 556319 h 2340761"/>
                  <a:gd name="connsiteX451" fmla="*/ 818025 w 2967861"/>
                  <a:gd name="connsiteY451" fmla="*/ 558492 h 2340761"/>
                  <a:gd name="connsiteX452" fmla="*/ 815851 w 2967861"/>
                  <a:gd name="connsiteY452" fmla="*/ 561596 h 2340761"/>
                  <a:gd name="connsiteX453" fmla="*/ 813678 w 2967861"/>
                  <a:gd name="connsiteY453" fmla="*/ 565943 h 2340761"/>
                  <a:gd name="connsiteX454" fmla="*/ 799087 w 2967861"/>
                  <a:gd name="connsiteY454" fmla="*/ 559734 h 2340761"/>
                  <a:gd name="connsiteX455" fmla="*/ 786669 w 2967861"/>
                  <a:gd name="connsiteY455" fmla="*/ 552283 h 2340761"/>
                  <a:gd name="connsiteX456" fmla="*/ 774252 w 2967861"/>
                  <a:gd name="connsiteY456" fmla="*/ 544832 h 2340761"/>
                  <a:gd name="connsiteX457" fmla="*/ 774252 w 2967861"/>
                  <a:gd name="connsiteY457" fmla="*/ 549179 h 2340761"/>
                  <a:gd name="connsiteX458" fmla="*/ 767732 w 2967861"/>
                  <a:gd name="connsiteY458" fmla="*/ 549179 h 2340761"/>
                  <a:gd name="connsiteX459" fmla="*/ 767732 w 2967861"/>
                  <a:gd name="connsiteY459" fmla="*/ 559734 h 2340761"/>
                  <a:gd name="connsiteX460" fmla="*/ 769906 w 2967861"/>
                  <a:gd name="connsiteY460" fmla="*/ 569358 h 2340761"/>
                  <a:gd name="connsiteX461" fmla="*/ 772079 w 2967861"/>
                  <a:gd name="connsiteY461" fmla="*/ 582086 h 2340761"/>
                  <a:gd name="connsiteX462" fmla="*/ 764938 w 2967861"/>
                  <a:gd name="connsiteY462" fmla="*/ 581155 h 2340761"/>
                  <a:gd name="connsiteX463" fmla="*/ 760903 w 2967861"/>
                  <a:gd name="connsiteY463" fmla="*/ 576808 h 2340761"/>
                  <a:gd name="connsiteX464" fmla="*/ 755625 w 2967861"/>
                  <a:gd name="connsiteY464" fmla="*/ 574635 h 2340761"/>
                  <a:gd name="connsiteX465" fmla="*/ 752520 w 2967861"/>
                  <a:gd name="connsiteY465" fmla="*/ 569358 h 2340761"/>
                  <a:gd name="connsiteX466" fmla="*/ 748485 w 2967861"/>
                  <a:gd name="connsiteY466" fmla="*/ 559734 h 2340761"/>
                  <a:gd name="connsiteX467" fmla="*/ 745380 w 2967861"/>
                  <a:gd name="connsiteY467" fmla="*/ 544832 h 2340761"/>
                  <a:gd name="connsiteX468" fmla="*/ 743207 w 2967861"/>
                  <a:gd name="connsiteY468" fmla="*/ 526827 h 2340761"/>
                  <a:gd name="connsiteX469" fmla="*/ 741034 w 2967861"/>
                  <a:gd name="connsiteY469" fmla="*/ 509752 h 2340761"/>
                  <a:gd name="connsiteX470" fmla="*/ 738861 w 2967861"/>
                  <a:gd name="connsiteY470" fmla="*/ 497024 h 2340761"/>
                  <a:gd name="connsiteX471" fmla="*/ 753452 w 2967861"/>
                  <a:gd name="connsiteY471" fmla="*/ 502301 h 2340761"/>
                  <a:gd name="connsiteX472" fmla="*/ 768043 w 2967861"/>
                  <a:gd name="connsiteY472" fmla="*/ 509752 h 2340761"/>
                  <a:gd name="connsiteX473" fmla="*/ 784807 w 2967861"/>
                  <a:gd name="connsiteY473" fmla="*/ 517203 h 2340761"/>
                  <a:gd name="connsiteX474" fmla="*/ 802502 w 2967861"/>
                  <a:gd name="connsiteY474" fmla="*/ 517203 h 2340761"/>
                  <a:gd name="connsiteX475" fmla="*/ 819266 w 2967861"/>
                  <a:gd name="connsiteY475" fmla="*/ 508821 h 2340761"/>
                  <a:gd name="connsiteX476" fmla="*/ 831684 w 2967861"/>
                  <a:gd name="connsiteY476" fmla="*/ 495161 h 2340761"/>
                  <a:gd name="connsiteX477" fmla="*/ 833857 w 2967861"/>
                  <a:gd name="connsiteY477" fmla="*/ 479328 h 2340761"/>
                  <a:gd name="connsiteX478" fmla="*/ 830753 w 2967861"/>
                  <a:gd name="connsiteY478" fmla="*/ 462254 h 2340761"/>
                  <a:gd name="connsiteX479" fmla="*/ 819266 w 2967861"/>
                  <a:gd name="connsiteY479" fmla="*/ 445179 h 2340761"/>
                  <a:gd name="connsiteX480" fmla="*/ 806848 w 2967861"/>
                  <a:gd name="connsiteY480" fmla="*/ 429347 h 2340761"/>
                  <a:gd name="connsiteX481" fmla="*/ 792258 w 2967861"/>
                  <a:gd name="connsiteY481" fmla="*/ 414445 h 2340761"/>
                  <a:gd name="connsiteX482" fmla="*/ 777667 w 2967861"/>
                  <a:gd name="connsiteY482" fmla="*/ 402959 h 2340761"/>
                  <a:gd name="connsiteX483" fmla="*/ 765249 w 2967861"/>
                  <a:gd name="connsiteY483" fmla="*/ 395508 h 2340761"/>
                  <a:gd name="connsiteX484" fmla="*/ 732031 w 2967861"/>
                  <a:gd name="connsiteY484" fmla="*/ 392403 h 2340761"/>
                  <a:gd name="connsiteX485" fmla="*/ 726753 w 2967861"/>
                  <a:gd name="connsiteY485" fmla="*/ 386195 h 2340761"/>
                  <a:gd name="connsiteX486" fmla="*/ 721476 w 2967861"/>
                  <a:gd name="connsiteY486" fmla="*/ 380917 h 2340761"/>
                  <a:gd name="connsiteX487" fmla="*/ 719303 w 2967861"/>
                  <a:gd name="connsiteY487" fmla="*/ 375639 h 2340761"/>
                  <a:gd name="connsiteX488" fmla="*/ 717130 w 2967861"/>
                  <a:gd name="connsiteY488" fmla="*/ 371293 h 2340761"/>
                  <a:gd name="connsiteX489" fmla="*/ 711852 w 2967861"/>
                  <a:gd name="connsiteY489" fmla="*/ 371293 h 2340761"/>
                  <a:gd name="connsiteX490" fmla="*/ 704712 w 2967861"/>
                  <a:gd name="connsiteY490" fmla="*/ 373466 h 2340761"/>
                  <a:gd name="connsiteX491" fmla="*/ 692294 w 2967861"/>
                  <a:gd name="connsiteY491" fmla="*/ 378744 h 2340761"/>
                  <a:gd name="connsiteX492" fmla="*/ 690121 w 2967861"/>
                  <a:gd name="connsiteY492" fmla="*/ 375639 h 2340761"/>
                  <a:gd name="connsiteX493" fmla="*/ 689190 w 2967861"/>
                  <a:gd name="connsiteY493" fmla="*/ 373466 h 2340761"/>
                  <a:gd name="connsiteX494" fmla="*/ 687016 w 2967861"/>
                  <a:gd name="connsiteY494" fmla="*/ 373466 h 2340761"/>
                  <a:gd name="connsiteX495" fmla="*/ 684843 w 2967861"/>
                  <a:gd name="connsiteY495" fmla="*/ 370362 h 2340761"/>
                  <a:gd name="connsiteX496" fmla="*/ 684843 w 2967861"/>
                  <a:gd name="connsiteY496" fmla="*/ 366016 h 2340761"/>
                  <a:gd name="connsiteX497" fmla="*/ 687016 w 2967861"/>
                  <a:gd name="connsiteY497" fmla="*/ 363842 h 2340761"/>
                  <a:gd name="connsiteX498" fmla="*/ 687016 w 2967861"/>
                  <a:gd name="connsiteY498" fmla="*/ 362911 h 2340761"/>
                  <a:gd name="connsiteX499" fmla="*/ 689190 w 2967861"/>
                  <a:gd name="connsiteY499" fmla="*/ 362911 h 2340761"/>
                  <a:gd name="connsiteX500" fmla="*/ 690121 w 2967861"/>
                  <a:gd name="connsiteY500" fmla="*/ 360738 h 2340761"/>
                  <a:gd name="connsiteX501" fmla="*/ 692294 w 2967861"/>
                  <a:gd name="connsiteY501" fmla="*/ 358565 h 2340761"/>
                  <a:gd name="connsiteX502" fmla="*/ 689190 w 2967861"/>
                  <a:gd name="connsiteY502" fmla="*/ 343664 h 2340761"/>
                  <a:gd name="connsiteX503" fmla="*/ 682981 w 2967861"/>
                  <a:gd name="connsiteY503" fmla="*/ 336213 h 2340761"/>
                  <a:gd name="connsiteX504" fmla="*/ 675840 w 2967861"/>
                  <a:gd name="connsiteY504" fmla="*/ 334040 h 2340761"/>
                  <a:gd name="connsiteX505" fmla="*/ 668700 w 2967861"/>
                  <a:gd name="connsiteY505" fmla="*/ 333108 h 2340761"/>
                  <a:gd name="connsiteX506" fmla="*/ 660318 w 2967861"/>
                  <a:gd name="connsiteY506" fmla="*/ 328762 h 2340761"/>
                  <a:gd name="connsiteX507" fmla="*/ 653178 w 2967861"/>
                  <a:gd name="connsiteY507" fmla="*/ 321311 h 2340761"/>
                  <a:gd name="connsiteX508" fmla="*/ 636414 w 2967861"/>
                  <a:gd name="connsiteY508" fmla="*/ 323485 h 2340761"/>
                  <a:gd name="connsiteX509" fmla="*/ 619650 w 2967861"/>
                  <a:gd name="connsiteY509" fmla="*/ 327831 h 2340761"/>
                  <a:gd name="connsiteX510" fmla="*/ 607232 w 2967861"/>
                  <a:gd name="connsiteY510" fmla="*/ 330935 h 2340761"/>
                  <a:gd name="connsiteX511" fmla="*/ 595745 w 2967861"/>
                  <a:gd name="connsiteY511" fmla="*/ 340559 h 2340761"/>
                  <a:gd name="connsiteX512" fmla="*/ 589536 w 2967861"/>
                  <a:gd name="connsiteY512" fmla="*/ 355460 h 2340761"/>
                  <a:gd name="connsiteX513" fmla="*/ 583328 w 2967861"/>
                  <a:gd name="connsiteY513" fmla="*/ 351114 h 2340761"/>
                  <a:gd name="connsiteX514" fmla="*/ 581465 w 2967861"/>
                  <a:gd name="connsiteY514" fmla="*/ 351114 h 2340761"/>
                  <a:gd name="connsiteX515" fmla="*/ 579292 w 2967861"/>
                  <a:gd name="connsiteY515" fmla="*/ 348941 h 2340761"/>
                  <a:gd name="connsiteX516" fmla="*/ 577119 w 2967861"/>
                  <a:gd name="connsiteY516" fmla="*/ 348941 h 2340761"/>
                  <a:gd name="connsiteX517" fmla="*/ 574014 w 2967861"/>
                  <a:gd name="connsiteY517" fmla="*/ 348941 h 2340761"/>
                  <a:gd name="connsiteX518" fmla="*/ 569978 w 2967861"/>
                  <a:gd name="connsiteY518" fmla="*/ 348941 h 2340761"/>
                  <a:gd name="connsiteX519" fmla="*/ 564701 w 2967861"/>
                  <a:gd name="connsiteY519" fmla="*/ 348941 h 2340761"/>
                  <a:gd name="connsiteX520" fmla="*/ 564701 w 2967861"/>
                  <a:gd name="connsiteY520" fmla="*/ 362601 h 2340761"/>
                  <a:gd name="connsiteX521" fmla="*/ 560665 w 2967861"/>
                  <a:gd name="connsiteY521" fmla="*/ 360428 h 2340761"/>
                  <a:gd name="connsiteX522" fmla="*/ 559734 w 2967861"/>
                  <a:gd name="connsiteY522" fmla="*/ 360428 h 2340761"/>
                  <a:gd name="connsiteX523" fmla="*/ 557561 w 2967861"/>
                  <a:gd name="connsiteY523" fmla="*/ 360428 h 2340761"/>
                  <a:gd name="connsiteX524" fmla="*/ 555387 w 2967861"/>
                  <a:gd name="connsiteY524" fmla="*/ 358254 h 2340761"/>
                  <a:gd name="connsiteX525" fmla="*/ 535519 w 2967861"/>
                  <a:gd name="connsiteY525" fmla="*/ 363532 h 2340761"/>
                  <a:gd name="connsiteX526" fmla="*/ 520928 w 2967861"/>
                  <a:gd name="connsiteY526" fmla="*/ 375019 h 2340761"/>
                  <a:gd name="connsiteX527" fmla="*/ 511615 w 2967861"/>
                  <a:gd name="connsiteY527" fmla="*/ 392093 h 2340761"/>
                  <a:gd name="connsiteX528" fmla="*/ 494850 w 2967861"/>
                  <a:gd name="connsiteY528" fmla="*/ 392093 h 2340761"/>
                  <a:gd name="connsiteX529" fmla="*/ 494850 w 2967861"/>
                  <a:gd name="connsiteY529" fmla="*/ 406994 h 2340761"/>
                  <a:gd name="connsiteX530" fmla="*/ 479328 w 2967861"/>
                  <a:gd name="connsiteY530" fmla="*/ 415377 h 2340761"/>
                  <a:gd name="connsiteX531" fmla="*/ 466910 w 2967861"/>
                  <a:gd name="connsiteY531" fmla="*/ 430278 h 2340761"/>
                  <a:gd name="connsiteX532" fmla="*/ 453251 w 2967861"/>
                  <a:gd name="connsiteY532" fmla="*/ 452630 h 2340761"/>
                  <a:gd name="connsiteX533" fmla="*/ 442696 w 2967861"/>
                  <a:gd name="connsiteY533" fmla="*/ 476845 h 2340761"/>
                  <a:gd name="connsiteX534" fmla="*/ 431209 w 2967861"/>
                  <a:gd name="connsiteY534" fmla="*/ 501060 h 2340761"/>
                  <a:gd name="connsiteX535" fmla="*/ 420654 w 2967861"/>
                  <a:gd name="connsiteY535" fmla="*/ 524343 h 2340761"/>
                  <a:gd name="connsiteX536" fmla="*/ 408236 w 2967861"/>
                  <a:gd name="connsiteY536" fmla="*/ 544522 h 2340761"/>
                  <a:gd name="connsiteX537" fmla="*/ 394577 w 2967861"/>
                  <a:gd name="connsiteY537" fmla="*/ 561596 h 2340761"/>
                  <a:gd name="connsiteX538" fmla="*/ 396750 w 2967861"/>
                  <a:gd name="connsiteY538" fmla="*/ 565943 h 2340761"/>
                  <a:gd name="connsiteX539" fmla="*/ 396750 w 2967861"/>
                  <a:gd name="connsiteY539" fmla="*/ 569047 h 2340761"/>
                  <a:gd name="connsiteX540" fmla="*/ 396750 w 2967861"/>
                  <a:gd name="connsiteY540" fmla="*/ 571220 h 2340761"/>
                  <a:gd name="connsiteX541" fmla="*/ 398923 w 2967861"/>
                  <a:gd name="connsiteY541" fmla="*/ 571220 h 2340761"/>
                  <a:gd name="connsiteX542" fmla="*/ 401096 w 2967861"/>
                  <a:gd name="connsiteY542" fmla="*/ 571220 h 2340761"/>
                  <a:gd name="connsiteX543" fmla="*/ 404200 w 2967861"/>
                  <a:gd name="connsiteY543" fmla="*/ 573393 h 2340761"/>
                  <a:gd name="connsiteX544" fmla="*/ 394887 w 2967861"/>
                  <a:gd name="connsiteY544" fmla="*/ 581775 h 2340761"/>
                  <a:gd name="connsiteX545" fmla="*/ 384332 w 2967861"/>
                  <a:gd name="connsiteY545" fmla="*/ 586122 h 2340761"/>
                  <a:gd name="connsiteX546" fmla="*/ 371914 w 2967861"/>
                  <a:gd name="connsiteY546" fmla="*/ 593572 h 2340761"/>
                  <a:gd name="connsiteX547" fmla="*/ 369741 w 2967861"/>
                  <a:gd name="connsiteY547" fmla="*/ 596677 h 2340761"/>
                  <a:gd name="connsiteX548" fmla="*/ 367568 w 2967861"/>
                  <a:gd name="connsiteY548" fmla="*/ 602886 h 2340761"/>
                  <a:gd name="connsiteX549" fmla="*/ 366636 w 2967861"/>
                  <a:gd name="connsiteY549" fmla="*/ 605990 h 2340761"/>
                  <a:gd name="connsiteX550" fmla="*/ 364463 w 2967861"/>
                  <a:gd name="connsiteY550" fmla="*/ 610336 h 2340761"/>
                  <a:gd name="connsiteX551" fmla="*/ 360427 w 2967861"/>
                  <a:gd name="connsiteY551" fmla="*/ 613441 h 2340761"/>
                  <a:gd name="connsiteX552" fmla="*/ 359496 w 2967861"/>
                  <a:gd name="connsiteY552" fmla="*/ 611268 h 2340761"/>
                  <a:gd name="connsiteX553" fmla="*/ 357323 w 2967861"/>
                  <a:gd name="connsiteY553" fmla="*/ 610336 h 2340761"/>
                  <a:gd name="connsiteX554" fmla="*/ 355150 w 2967861"/>
                  <a:gd name="connsiteY554" fmla="*/ 608163 h 2340761"/>
                  <a:gd name="connsiteX555" fmla="*/ 352045 w 2967861"/>
                  <a:gd name="connsiteY555" fmla="*/ 605990 h 2340761"/>
                  <a:gd name="connsiteX556" fmla="*/ 345836 w 2967861"/>
                  <a:gd name="connsiteY556" fmla="*/ 611268 h 2340761"/>
                  <a:gd name="connsiteX557" fmla="*/ 340559 w 2967861"/>
                  <a:gd name="connsiteY557" fmla="*/ 617477 h 2340761"/>
                  <a:gd name="connsiteX558" fmla="*/ 335281 w 2967861"/>
                  <a:gd name="connsiteY558" fmla="*/ 622754 h 2340761"/>
                  <a:gd name="connsiteX559" fmla="*/ 331246 w 2967861"/>
                  <a:gd name="connsiteY559" fmla="*/ 625859 h 2340761"/>
                  <a:gd name="connsiteX560" fmla="*/ 325968 w 2967861"/>
                  <a:gd name="connsiteY560" fmla="*/ 640760 h 2340761"/>
                  <a:gd name="connsiteX561" fmla="*/ 323795 w 2967861"/>
                  <a:gd name="connsiteY561" fmla="*/ 652247 h 2340761"/>
                  <a:gd name="connsiteX562" fmla="*/ 320690 w 2967861"/>
                  <a:gd name="connsiteY562" fmla="*/ 660629 h 2340761"/>
                  <a:gd name="connsiteX563" fmla="*/ 311377 w 2967861"/>
                  <a:gd name="connsiteY563" fmla="*/ 670252 h 2340761"/>
                  <a:gd name="connsiteX564" fmla="*/ 313550 w 2967861"/>
                  <a:gd name="connsiteY564" fmla="*/ 692605 h 2340761"/>
                  <a:gd name="connsiteX565" fmla="*/ 316655 w 2967861"/>
                  <a:gd name="connsiteY565" fmla="*/ 709679 h 2340761"/>
                  <a:gd name="connsiteX566" fmla="*/ 320690 w 2967861"/>
                  <a:gd name="connsiteY566" fmla="*/ 724581 h 2340761"/>
                  <a:gd name="connsiteX567" fmla="*/ 322864 w 2967861"/>
                  <a:gd name="connsiteY567" fmla="*/ 742586 h 2340761"/>
                  <a:gd name="connsiteX568" fmla="*/ 323795 w 2967861"/>
                  <a:gd name="connsiteY568" fmla="*/ 764938 h 2340761"/>
                  <a:gd name="connsiteX569" fmla="*/ 327831 w 2967861"/>
                  <a:gd name="connsiteY569" fmla="*/ 764938 h 2340761"/>
                  <a:gd name="connsiteX570" fmla="*/ 330004 w 2967861"/>
                  <a:gd name="connsiteY570" fmla="*/ 767112 h 2340761"/>
                  <a:gd name="connsiteX571" fmla="*/ 330935 w 2967861"/>
                  <a:gd name="connsiteY571" fmla="*/ 767112 h 2340761"/>
                  <a:gd name="connsiteX572" fmla="*/ 333108 w 2967861"/>
                  <a:gd name="connsiteY572" fmla="*/ 767112 h 2340761"/>
                  <a:gd name="connsiteX573" fmla="*/ 335281 w 2967861"/>
                  <a:gd name="connsiteY573" fmla="*/ 769285 h 2340761"/>
                  <a:gd name="connsiteX574" fmla="*/ 352977 w 2967861"/>
                  <a:gd name="connsiteY574" fmla="*/ 764938 h 2340761"/>
                  <a:gd name="connsiteX575" fmla="*/ 364463 w 2967861"/>
                  <a:gd name="connsiteY575" fmla="*/ 759661 h 2340761"/>
                  <a:gd name="connsiteX576" fmla="*/ 375018 w 2967861"/>
                  <a:gd name="connsiteY576" fmla="*/ 752210 h 2340761"/>
                  <a:gd name="connsiteX577" fmla="*/ 384332 w 2967861"/>
                  <a:gd name="connsiteY577" fmla="*/ 742586 h 2340761"/>
                  <a:gd name="connsiteX578" fmla="*/ 398923 w 2967861"/>
                  <a:gd name="connsiteY578" fmla="*/ 735136 h 2340761"/>
                  <a:gd name="connsiteX579" fmla="*/ 409478 w 2967861"/>
                  <a:gd name="connsiteY579" fmla="*/ 762765 h 2340761"/>
                  <a:gd name="connsiteX580" fmla="*/ 415687 w 2967861"/>
                  <a:gd name="connsiteY580" fmla="*/ 786980 h 2340761"/>
                  <a:gd name="connsiteX581" fmla="*/ 424069 w 2967861"/>
                  <a:gd name="connsiteY581" fmla="*/ 809332 h 2340761"/>
                  <a:gd name="connsiteX582" fmla="*/ 438660 w 2967861"/>
                  <a:gd name="connsiteY582" fmla="*/ 829511 h 2340761"/>
                  <a:gd name="connsiteX583" fmla="*/ 438660 w 2967861"/>
                  <a:gd name="connsiteY583" fmla="*/ 833857 h 2340761"/>
                  <a:gd name="connsiteX584" fmla="*/ 444869 w 2967861"/>
                  <a:gd name="connsiteY584" fmla="*/ 833857 h 2340761"/>
                  <a:gd name="connsiteX585" fmla="*/ 453251 w 2967861"/>
                  <a:gd name="connsiteY585" fmla="*/ 818956 h 2340761"/>
                  <a:gd name="connsiteX586" fmla="*/ 462564 w 2967861"/>
                  <a:gd name="connsiteY586" fmla="*/ 807470 h 2340761"/>
                  <a:gd name="connsiteX587" fmla="*/ 474051 w 2967861"/>
                  <a:gd name="connsiteY587" fmla="*/ 796914 h 2340761"/>
                  <a:gd name="connsiteX588" fmla="*/ 481191 w 2967861"/>
                  <a:gd name="connsiteY588" fmla="*/ 784186 h 2340761"/>
                  <a:gd name="connsiteX589" fmla="*/ 488331 w 2967861"/>
                  <a:gd name="connsiteY589" fmla="*/ 767112 h 2340761"/>
                  <a:gd name="connsiteX590" fmla="*/ 491436 w 2967861"/>
                  <a:gd name="connsiteY590" fmla="*/ 744759 h 2340761"/>
                  <a:gd name="connsiteX591" fmla="*/ 515340 w 2967861"/>
                  <a:gd name="connsiteY591" fmla="*/ 735136 h 2340761"/>
                  <a:gd name="connsiteX592" fmla="*/ 516271 w 2967861"/>
                  <a:gd name="connsiteY592" fmla="*/ 734204 h 2340761"/>
                  <a:gd name="connsiteX593" fmla="*/ 516271 w 2967861"/>
                  <a:gd name="connsiteY593" fmla="*/ 729858 h 2340761"/>
                  <a:gd name="connsiteX594" fmla="*/ 518444 w 2967861"/>
                  <a:gd name="connsiteY594" fmla="*/ 727685 h 2340761"/>
                  <a:gd name="connsiteX595" fmla="*/ 518444 w 2967861"/>
                  <a:gd name="connsiteY595" fmla="*/ 726754 h 2340761"/>
                  <a:gd name="connsiteX596" fmla="*/ 520618 w 2967861"/>
                  <a:gd name="connsiteY596" fmla="*/ 724581 h 2340761"/>
                  <a:gd name="connsiteX597" fmla="*/ 522791 w 2967861"/>
                  <a:gd name="connsiteY597" fmla="*/ 722407 h 2340761"/>
                  <a:gd name="connsiteX598" fmla="*/ 528068 w 2967861"/>
                  <a:gd name="connsiteY598" fmla="*/ 720234 h 2340761"/>
                  <a:gd name="connsiteX599" fmla="*/ 524032 w 2967861"/>
                  <a:gd name="connsiteY599" fmla="*/ 704402 h 2340761"/>
                  <a:gd name="connsiteX600" fmla="*/ 516892 w 2967861"/>
                  <a:gd name="connsiteY600" fmla="*/ 690742 h 2340761"/>
                  <a:gd name="connsiteX601" fmla="*/ 506337 w 2967861"/>
                  <a:gd name="connsiteY601" fmla="*/ 680187 h 2340761"/>
                  <a:gd name="connsiteX602" fmla="*/ 494850 w 2967861"/>
                  <a:gd name="connsiteY602" fmla="*/ 670563 h 2340761"/>
                  <a:gd name="connsiteX603" fmla="*/ 501059 w 2967861"/>
                  <a:gd name="connsiteY603" fmla="*/ 645106 h 2340761"/>
                  <a:gd name="connsiteX604" fmla="*/ 509441 w 2967861"/>
                  <a:gd name="connsiteY604" fmla="*/ 622754 h 2340761"/>
                  <a:gd name="connsiteX605" fmla="*/ 523101 w 2967861"/>
                  <a:gd name="connsiteY605" fmla="*/ 603817 h 2340761"/>
                  <a:gd name="connsiteX606" fmla="*/ 537692 w 2967861"/>
                  <a:gd name="connsiteY606" fmla="*/ 587984 h 2340761"/>
                  <a:gd name="connsiteX607" fmla="*/ 550110 w 2967861"/>
                  <a:gd name="connsiteY607" fmla="*/ 570910 h 2340761"/>
                  <a:gd name="connsiteX608" fmla="*/ 559423 w 2967861"/>
                  <a:gd name="connsiteY608" fmla="*/ 550731 h 2340761"/>
                  <a:gd name="connsiteX609" fmla="*/ 564701 w 2967861"/>
                  <a:gd name="connsiteY609" fmla="*/ 524343 h 2340761"/>
                  <a:gd name="connsiteX610" fmla="*/ 581465 w 2967861"/>
                  <a:gd name="connsiteY610" fmla="*/ 523412 h 2340761"/>
                  <a:gd name="connsiteX611" fmla="*/ 595125 w 2967861"/>
                  <a:gd name="connsiteY611" fmla="*/ 521238 h 2340761"/>
                  <a:gd name="connsiteX612" fmla="*/ 601334 w 2967861"/>
                  <a:gd name="connsiteY612" fmla="*/ 526516 h 2340761"/>
                  <a:gd name="connsiteX613" fmla="*/ 606611 w 2967861"/>
                  <a:gd name="connsiteY613" fmla="*/ 531794 h 2340761"/>
                  <a:gd name="connsiteX614" fmla="*/ 611889 w 2967861"/>
                  <a:gd name="connsiteY614" fmla="*/ 537071 h 2340761"/>
                  <a:gd name="connsiteX615" fmla="*/ 602575 w 2967861"/>
                  <a:gd name="connsiteY615" fmla="*/ 554146 h 2340761"/>
                  <a:gd name="connsiteX616" fmla="*/ 590157 w 2967861"/>
                  <a:gd name="connsiteY616" fmla="*/ 569047 h 2340761"/>
                  <a:gd name="connsiteX617" fmla="*/ 575566 w 2967861"/>
                  <a:gd name="connsiteY617" fmla="*/ 583949 h 2340761"/>
                  <a:gd name="connsiteX618" fmla="*/ 560976 w 2967861"/>
                  <a:gd name="connsiteY618" fmla="*/ 596677 h 2340761"/>
                  <a:gd name="connsiteX619" fmla="*/ 552593 w 2967861"/>
                  <a:gd name="connsiteY619" fmla="*/ 615614 h 2340761"/>
                  <a:gd name="connsiteX620" fmla="*/ 550420 w 2967861"/>
                  <a:gd name="connsiteY620" fmla="*/ 628342 h 2340761"/>
                  <a:gd name="connsiteX621" fmla="*/ 552593 w 2967861"/>
                  <a:gd name="connsiteY621" fmla="*/ 643244 h 2340761"/>
                  <a:gd name="connsiteX622" fmla="*/ 553525 w 2967861"/>
                  <a:gd name="connsiteY622" fmla="*/ 655972 h 2340761"/>
                  <a:gd name="connsiteX623" fmla="*/ 552593 w 2967861"/>
                  <a:gd name="connsiteY623" fmla="*/ 667458 h 2340761"/>
                  <a:gd name="connsiteX624" fmla="*/ 553525 w 2967861"/>
                  <a:gd name="connsiteY624" fmla="*/ 682360 h 2340761"/>
                  <a:gd name="connsiteX625" fmla="*/ 557561 w 2967861"/>
                  <a:gd name="connsiteY625" fmla="*/ 690742 h 2340761"/>
                  <a:gd name="connsiteX626" fmla="*/ 562838 w 2967861"/>
                  <a:gd name="connsiteY626" fmla="*/ 698193 h 2340761"/>
                  <a:gd name="connsiteX627" fmla="*/ 568116 w 2967861"/>
                  <a:gd name="connsiteY627" fmla="*/ 705643 h 2340761"/>
                  <a:gd name="connsiteX628" fmla="*/ 572152 w 2967861"/>
                  <a:gd name="connsiteY628" fmla="*/ 715267 h 2340761"/>
                  <a:gd name="connsiteX629" fmla="*/ 593883 w 2967861"/>
                  <a:gd name="connsiteY629" fmla="*/ 712163 h 2340761"/>
                  <a:gd name="connsiteX630" fmla="*/ 613751 w 2967861"/>
                  <a:gd name="connsiteY630" fmla="*/ 705954 h 2340761"/>
                  <a:gd name="connsiteX631" fmla="*/ 631447 w 2967861"/>
                  <a:gd name="connsiteY631" fmla="*/ 697572 h 2340761"/>
                  <a:gd name="connsiteX632" fmla="*/ 638587 w 2967861"/>
                  <a:gd name="connsiteY632" fmla="*/ 697572 h 2340761"/>
                  <a:gd name="connsiteX633" fmla="*/ 644796 w 2967861"/>
                  <a:gd name="connsiteY633" fmla="*/ 698503 h 2340761"/>
                  <a:gd name="connsiteX634" fmla="*/ 647900 w 2967861"/>
                  <a:gd name="connsiteY634" fmla="*/ 700676 h 2340761"/>
                  <a:gd name="connsiteX635" fmla="*/ 653178 w 2967861"/>
                  <a:gd name="connsiteY635" fmla="*/ 702849 h 2340761"/>
                  <a:gd name="connsiteX636" fmla="*/ 659387 w 2967861"/>
                  <a:gd name="connsiteY636" fmla="*/ 705022 h 2340761"/>
                  <a:gd name="connsiteX637" fmla="*/ 652246 w 2967861"/>
                  <a:gd name="connsiteY637" fmla="*/ 715578 h 2340761"/>
                  <a:gd name="connsiteX638" fmla="*/ 642933 w 2967861"/>
                  <a:gd name="connsiteY638" fmla="*/ 719924 h 2340761"/>
                  <a:gd name="connsiteX639" fmla="*/ 633620 w 2967861"/>
                  <a:gd name="connsiteY639" fmla="*/ 717751 h 2340761"/>
                  <a:gd name="connsiteX640" fmla="*/ 621202 w 2967861"/>
                  <a:gd name="connsiteY640" fmla="*/ 715578 h 2340761"/>
                  <a:gd name="connsiteX641" fmla="*/ 608784 w 2967861"/>
                  <a:gd name="connsiteY641" fmla="*/ 715578 h 2340761"/>
                  <a:gd name="connsiteX642" fmla="*/ 601644 w 2967861"/>
                  <a:gd name="connsiteY642" fmla="*/ 719924 h 2340761"/>
                  <a:gd name="connsiteX643" fmla="*/ 595435 w 2967861"/>
                  <a:gd name="connsiteY643" fmla="*/ 723028 h 2340761"/>
                  <a:gd name="connsiteX644" fmla="*/ 589226 w 2967861"/>
                  <a:gd name="connsiteY644" fmla="*/ 727375 h 2340761"/>
                  <a:gd name="connsiteX645" fmla="*/ 579913 w 2967861"/>
                  <a:gd name="connsiteY645" fmla="*/ 728306 h 2340761"/>
                  <a:gd name="connsiteX646" fmla="*/ 583017 w 2967861"/>
                  <a:gd name="connsiteY646" fmla="*/ 745380 h 2340761"/>
                  <a:gd name="connsiteX647" fmla="*/ 585190 w 2967861"/>
                  <a:gd name="connsiteY647" fmla="*/ 755004 h 2340761"/>
                  <a:gd name="connsiteX648" fmla="*/ 589226 w 2967861"/>
                  <a:gd name="connsiteY648" fmla="*/ 762455 h 2340761"/>
                  <a:gd name="connsiteX649" fmla="*/ 590157 w 2967861"/>
                  <a:gd name="connsiteY649" fmla="*/ 773010 h 2340761"/>
                  <a:gd name="connsiteX650" fmla="*/ 592331 w 2967861"/>
                  <a:gd name="connsiteY650" fmla="*/ 790085 h 2340761"/>
                  <a:gd name="connsiteX651" fmla="*/ 587053 w 2967861"/>
                  <a:gd name="connsiteY651" fmla="*/ 787911 h 2340761"/>
                  <a:gd name="connsiteX652" fmla="*/ 581775 w 2967861"/>
                  <a:gd name="connsiteY652" fmla="*/ 785738 h 2340761"/>
                  <a:gd name="connsiteX653" fmla="*/ 579602 w 2967861"/>
                  <a:gd name="connsiteY653" fmla="*/ 784807 h 2340761"/>
                  <a:gd name="connsiteX654" fmla="*/ 577429 w 2967861"/>
                  <a:gd name="connsiteY654" fmla="*/ 780461 h 2340761"/>
                  <a:gd name="connsiteX655" fmla="*/ 575256 w 2967861"/>
                  <a:gd name="connsiteY655" fmla="*/ 777356 h 2340761"/>
                  <a:gd name="connsiteX656" fmla="*/ 572152 w 2967861"/>
                  <a:gd name="connsiteY656" fmla="*/ 773010 h 2340761"/>
                  <a:gd name="connsiteX657" fmla="*/ 572152 w 2967861"/>
                  <a:gd name="connsiteY657" fmla="*/ 769906 h 2340761"/>
                  <a:gd name="connsiteX658" fmla="*/ 566874 w 2967861"/>
                  <a:gd name="connsiteY658" fmla="*/ 770837 h 2340761"/>
                  <a:gd name="connsiteX659" fmla="*/ 562838 w 2967861"/>
                  <a:gd name="connsiteY659" fmla="*/ 773010 h 2340761"/>
                  <a:gd name="connsiteX660" fmla="*/ 559734 w 2967861"/>
                  <a:gd name="connsiteY660" fmla="*/ 777356 h 2340761"/>
                  <a:gd name="connsiteX661" fmla="*/ 555698 w 2967861"/>
                  <a:gd name="connsiteY661" fmla="*/ 778288 h 2340761"/>
                  <a:gd name="connsiteX662" fmla="*/ 552593 w 2967861"/>
                  <a:gd name="connsiteY662" fmla="*/ 782634 h 2340761"/>
                  <a:gd name="connsiteX663" fmla="*/ 548558 w 2967861"/>
                  <a:gd name="connsiteY663" fmla="*/ 808090 h 2340761"/>
                  <a:gd name="connsiteX664" fmla="*/ 548558 w 2967861"/>
                  <a:gd name="connsiteY664" fmla="*/ 839756 h 2340761"/>
                  <a:gd name="connsiteX665" fmla="*/ 543280 w 2967861"/>
                  <a:gd name="connsiteY665" fmla="*/ 841929 h 2340761"/>
                  <a:gd name="connsiteX666" fmla="*/ 539244 w 2967861"/>
                  <a:gd name="connsiteY666" fmla="*/ 841929 h 2340761"/>
                  <a:gd name="connsiteX667" fmla="*/ 536140 w 2967861"/>
                  <a:gd name="connsiteY667" fmla="*/ 842860 h 2340761"/>
                  <a:gd name="connsiteX668" fmla="*/ 532104 w 2967861"/>
                  <a:gd name="connsiteY668" fmla="*/ 847207 h 2340761"/>
                  <a:gd name="connsiteX669" fmla="*/ 531173 w 2967861"/>
                  <a:gd name="connsiteY669" fmla="*/ 849380 h 2340761"/>
                  <a:gd name="connsiteX670" fmla="*/ 528999 w 2967861"/>
                  <a:gd name="connsiteY670" fmla="*/ 854657 h 2340761"/>
                  <a:gd name="connsiteX671" fmla="*/ 509131 w 2967861"/>
                  <a:gd name="connsiteY671" fmla="*/ 850311 h 2340761"/>
                  <a:gd name="connsiteX672" fmla="*/ 494540 w 2967861"/>
                  <a:gd name="connsiteY672" fmla="*/ 849380 h 2340761"/>
                  <a:gd name="connsiteX673" fmla="*/ 485227 w 2967861"/>
                  <a:gd name="connsiteY673" fmla="*/ 852484 h 2340761"/>
                  <a:gd name="connsiteX674" fmla="*/ 478086 w 2967861"/>
                  <a:gd name="connsiteY674" fmla="*/ 856830 h 2340761"/>
                  <a:gd name="connsiteX675" fmla="*/ 472809 w 2967861"/>
                  <a:gd name="connsiteY675" fmla="*/ 862108 h 2340761"/>
                  <a:gd name="connsiteX676" fmla="*/ 463495 w 2967861"/>
                  <a:gd name="connsiteY676" fmla="*/ 867386 h 2340761"/>
                  <a:gd name="connsiteX677" fmla="*/ 452940 w 2967861"/>
                  <a:gd name="connsiteY677" fmla="*/ 871732 h 2340761"/>
                  <a:gd name="connsiteX678" fmla="*/ 443627 w 2967861"/>
                  <a:gd name="connsiteY678" fmla="*/ 871732 h 2340761"/>
                  <a:gd name="connsiteX679" fmla="*/ 436487 w 2967861"/>
                  <a:gd name="connsiteY679" fmla="*/ 865523 h 2340761"/>
                  <a:gd name="connsiteX680" fmla="*/ 431209 w 2967861"/>
                  <a:gd name="connsiteY680" fmla="*/ 862418 h 2340761"/>
                  <a:gd name="connsiteX681" fmla="*/ 423138 w 2967861"/>
                  <a:gd name="connsiteY681" fmla="*/ 862418 h 2340761"/>
                  <a:gd name="connsiteX682" fmla="*/ 411651 w 2967861"/>
                  <a:gd name="connsiteY682" fmla="*/ 867696 h 2340761"/>
                  <a:gd name="connsiteX683" fmla="*/ 406373 w 2967861"/>
                  <a:gd name="connsiteY683" fmla="*/ 864592 h 2340761"/>
                  <a:gd name="connsiteX684" fmla="*/ 402338 w 2967861"/>
                  <a:gd name="connsiteY684" fmla="*/ 862418 h 2340761"/>
                  <a:gd name="connsiteX685" fmla="*/ 401406 w 2967861"/>
                  <a:gd name="connsiteY685" fmla="*/ 860245 h 2340761"/>
                  <a:gd name="connsiteX686" fmla="*/ 397371 w 2967861"/>
                  <a:gd name="connsiteY686" fmla="*/ 858072 h 2340761"/>
                  <a:gd name="connsiteX687" fmla="*/ 392093 w 2967861"/>
                  <a:gd name="connsiteY687" fmla="*/ 854968 h 2340761"/>
                  <a:gd name="connsiteX688" fmla="*/ 392093 w 2967861"/>
                  <a:gd name="connsiteY688" fmla="*/ 842239 h 2340761"/>
                  <a:gd name="connsiteX689" fmla="*/ 394266 w 2967861"/>
                  <a:gd name="connsiteY689" fmla="*/ 825165 h 2340761"/>
                  <a:gd name="connsiteX690" fmla="*/ 395197 w 2967861"/>
                  <a:gd name="connsiteY690" fmla="*/ 807159 h 2340761"/>
                  <a:gd name="connsiteX691" fmla="*/ 397371 w 2967861"/>
                  <a:gd name="connsiteY691" fmla="*/ 793500 h 2340761"/>
                  <a:gd name="connsiteX692" fmla="*/ 399544 w 2967861"/>
                  <a:gd name="connsiteY692" fmla="*/ 786049 h 2340761"/>
                  <a:gd name="connsiteX693" fmla="*/ 399544 w 2967861"/>
                  <a:gd name="connsiteY693" fmla="*/ 777667 h 2340761"/>
                  <a:gd name="connsiteX694" fmla="*/ 387126 w 2967861"/>
                  <a:gd name="connsiteY694" fmla="*/ 780771 h 2340761"/>
                  <a:gd name="connsiteX695" fmla="*/ 375639 w 2967861"/>
                  <a:gd name="connsiteY695" fmla="*/ 785117 h 2340761"/>
                  <a:gd name="connsiteX696" fmla="*/ 360117 w 2967861"/>
                  <a:gd name="connsiteY696" fmla="*/ 786049 h 2340761"/>
                  <a:gd name="connsiteX697" fmla="*/ 361048 w 2967861"/>
                  <a:gd name="connsiteY697" fmla="*/ 803123 h 2340761"/>
                  <a:gd name="connsiteX698" fmla="*/ 361048 w 2967861"/>
                  <a:gd name="connsiteY698" fmla="*/ 823302 h 2340761"/>
                  <a:gd name="connsiteX699" fmla="*/ 365084 w 2967861"/>
                  <a:gd name="connsiteY699" fmla="*/ 845654 h 2340761"/>
                  <a:gd name="connsiteX700" fmla="*/ 372224 w 2967861"/>
                  <a:gd name="connsiteY700" fmla="*/ 864592 h 2340761"/>
                  <a:gd name="connsiteX701" fmla="*/ 370051 w 2967861"/>
                  <a:gd name="connsiteY701" fmla="*/ 865523 h 2340761"/>
                  <a:gd name="connsiteX702" fmla="*/ 370051 w 2967861"/>
                  <a:gd name="connsiteY702" fmla="*/ 867696 h 2340761"/>
                  <a:gd name="connsiteX703" fmla="*/ 370051 w 2967861"/>
                  <a:gd name="connsiteY703" fmla="*/ 869869 h 2340761"/>
                  <a:gd name="connsiteX704" fmla="*/ 367878 w 2967861"/>
                  <a:gd name="connsiteY704" fmla="*/ 872042 h 2340761"/>
                  <a:gd name="connsiteX705" fmla="*/ 353287 w 2967861"/>
                  <a:gd name="connsiteY705" fmla="*/ 877320 h 2340761"/>
                  <a:gd name="connsiteX706" fmla="*/ 337765 w 2967861"/>
                  <a:gd name="connsiteY706" fmla="*/ 882597 h 2340761"/>
                  <a:gd name="connsiteX707" fmla="*/ 324105 w 2967861"/>
                  <a:gd name="connsiteY707" fmla="*/ 887875 h 2340761"/>
                  <a:gd name="connsiteX708" fmla="*/ 313550 w 2967861"/>
                  <a:gd name="connsiteY708" fmla="*/ 895326 h 2340761"/>
                  <a:gd name="connsiteX709" fmla="*/ 308273 w 2967861"/>
                  <a:gd name="connsiteY709" fmla="*/ 906812 h 2340761"/>
                  <a:gd name="connsiteX710" fmla="*/ 306099 w 2967861"/>
                  <a:gd name="connsiteY710" fmla="*/ 917367 h 2340761"/>
                  <a:gd name="connsiteX711" fmla="*/ 298959 w 2967861"/>
                  <a:gd name="connsiteY711" fmla="*/ 928854 h 2340761"/>
                  <a:gd name="connsiteX712" fmla="*/ 264500 w 2967861"/>
                  <a:gd name="connsiteY712" fmla="*/ 939409 h 2340761"/>
                  <a:gd name="connsiteX713" fmla="*/ 262327 w 2967861"/>
                  <a:gd name="connsiteY713" fmla="*/ 943755 h 2340761"/>
                  <a:gd name="connsiteX714" fmla="*/ 260154 w 2967861"/>
                  <a:gd name="connsiteY714" fmla="*/ 946860 h 2340761"/>
                  <a:gd name="connsiteX715" fmla="*/ 260154 w 2967861"/>
                  <a:gd name="connsiteY715" fmla="*/ 951206 h 2340761"/>
                  <a:gd name="connsiteX716" fmla="*/ 260154 w 2967861"/>
                  <a:gd name="connsiteY716" fmla="*/ 954310 h 2340761"/>
                  <a:gd name="connsiteX717" fmla="*/ 260154 w 2967861"/>
                  <a:gd name="connsiteY717" fmla="*/ 958657 h 2340761"/>
                  <a:gd name="connsiteX718" fmla="*/ 259222 w 2967861"/>
                  <a:gd name="connsiteY718" fmla="*/ 961761 h 2340761"/>
                  <a:gd name="connsiteX719" fmla="*/ 257049 w 2967861"/>
                  <a:gd name="connsiteY719" fmla="*/ 963934 h 2340761"/>
                  <a:gd name="connsiteX720" fmla="*/ 251771 w 2967861"/>
                  <a:gd name="connsiteY720" fmla="*/ 966107 h 2340761"/>
                  <a:gd name="connsiteX721" fmla="*/ 247736 w 2967861"/>
                  <a:gd name="connsiteY721" fmla="*/ 967039 h 2340761"/>
                  <a:gd name="connsiteX722" fmla="*/ 242458 w 2967861"/>
                  <a:gd name="connsiteY722" fmla="*/ 969212 h 2340761"/>
                  <a:gd name="connsiteX723" fmla="*/ 238422 w 2967861"/>
                  <a:gd name="connsiteY723" fmla="*/ 973558 h 2340761"/>
                  <a:gd name="connsiteX724" fmla="*/ 235318 w 2967861"/>
                  <a:gd name="connsiteY724" fmla="*/ 971385 h 2340761"/>
                  <a:gd name="connsiteX725" fmla="*/ 231282 w 2967861"/>
                  <a:gd name="connsiteY725" fmla="*/ 969212 h 2340761"/>
                  <a:gd name="connsiteX726" fmla="*/ 228178 w 2967861"/>
                  <a:gd name="connsiteY726" fmla="*/ 969212 h 2340761"/>
                  <a:gd name="connsiteX727" fmla="*/ 226004 w 2967861"/>
                  <a:gd name="connsiteY727" fmla="*/ 967039 h 2340761"/>
                  <a:gd name="connsiteX728" fmla="*/ 220727 w 2967861"/>
                  <a:gd name="connsiteY728" fmla="*/ 966107 h 2340761"/>
                  <a:gd name="connsiteX729" fmla="*/ 215449 w 2967861"/>
                  <a:gd name="connsiteY729" fmla="*/ 966107 h 2340761"/>
                  <a:gd name="connsiteX730" fmla="*/ 215449 w 2967861"/>
                  <a:gd name="connsiteY730" fmla="*/ 986286 h 2340761"/>
                  <a:gd name="connsiteX731" fmla="*/ 209240 w 2967861"/>
                  <a:gd name="connsiteY731" fmla="*/ 986286 h 2340761"/>
                  <a:gd name="connsiteX732" fmla="*/ 203963 w 2967861"/>
                  <a:gd name="connsiteY732" fmla="*/ 986286 h 2340761"/>
                  <a:gd name="connsiteX733" fmla="*/ 198685 w 2967861"/>
                  <a:gd name="connsiteY733" fmla="*/ 988459 h 2340761"/>
                  <a:gd name="connsiteX734" fmla="*/ 194650 w 2967861"/>
                  <a:gd name="connsiteY734" fmla="*/ 989391 h 2340761"/>
                  <a:gd name="connsiteX735" fmla="*/ 188441 w 2967861"/>
                  <a:gd name="connsiteY735" fmla="*/ 989391 h 2340761"/>
                  <a:gd name="connsiteX736" fmla="*/ 184405 w 2967861"/>
                  <a:gd name="connsiteY736" fmla="*/ 991564 h 2340761"/>
                  <a:gd name="connsiteX737" fmla="*/ 181300 w 2967861"/>
                  <a:gd name="connsiteY737" fmla="*/ 991564 h 2340761"/>
                  <a:gd name="connsiteX738" fmla="*/ 179127 w 2967861"/>
                  <a:gd name="connsiteY738" fmla="*/ 993737 h 2340761"/>
                  <a:gd name="connsiteX739" fmla="*/ 175091 w 2967861"/>
                  <a:gd name="connsiteY739" fmla="*/ 995910 h 2340761"/>
                  <a:gd name="connsiteX740" fmla="*/ 171987 w 2967861"/>
                  <a:gd name="connsiteY740" fmla="*/ 996842 h 2340761"/>
                  <a:gd name="connsiteX741" fmla="*/ 181300 w 2967861"/>
                  <a:gd name="connsiteY741" fmla="*/ 1006465 h 2340761"/>
                  <a:gd name="connsiteX742" fmla="*/ 193718 w 2967861"/>
                  <a:gd name="connsiteY742" fmla="*/ 1013916 h 2340761"/>
                  <a:gd name="connsiteX743" fmla="*/ 206136 w 2967861"/>
                  <a:gd name="connsiteY743" fmla="*/ 1018262 h 2340761"/>
                  <a:gd name="connsiteX744" fmla="*/ 218554 w 2967861"/>
                  <a:gd name="connsiteY744" fmla="*/ 1021367 h 2340761"/>
                  <a:gd name="connsiteX745" fmla="*/ 220727 w 2967861"/>
                  <a:gd name="connsiteY745" fmla="*/ 1040304 h 2340761"/>
                  <a:gd name="connsiteX746" fmla="*/ 222900 w 2967861"/>
                  <a:gd name="connsiteY746" fmla="*/ 1056137 h 2340761"/>
                  <a:gd name="connsiteX747" fmla="*/ 222900 w 2967861"/>
                  <a:gd name="connsiteY747" fmla="*/ 1073211 h 2340761"/>
                  <a:gd name="connsiteX748" fmla="*/ 218864 w 2967861"/>
                  <a:gd name="connsiteY748" fmla="*/ 1088113 h 2340761"/>
                  <a:gd name="connsiteX749" fmla="*/ 218864 w 2967861"/>
                  <a:gd name="connsiteY749" fmla="*/ 1090286 h 2340761"/>
                  <a:gd name="connsiteX750" fmla="*/ 218864 w 2967861"/>
                  <a:gd name="connsiteY750" fmla="*/ 1091217 h 2340761"/>
                  <a:gd name="connsiteX751" fmla="*/ 216691 w 2967861"/>
                  <a:gd name="connsiteY751" fmla="*/ 1091217 h 2340761"/>
                  <a:gd name="connsiteX752" fmla="*/ 216691 w 2967861"/>
                  <a:gd name="connsiteY752" fmla="*/ 1093390 h 2340761"/>
                  <a:gd name="connsiteX753" fmla="*/ 215760 w 2967861"/>
                  <a:gd name="connsiteY753" fmla="*/ 1095563 h 2340761"/>
                  <a:gd name="connsiteX754" fmla="*/ 202100 w 2967861"/>
                  <a:gd name="connsiteY754" fmla="*/ 1100841 h 2340761"/>
                  <a:gd name="connsiteX755" fmla="*/ 184405 w 2967861"/>
                  <a:gd name="connsiteY755" fmla="*/ 1105187 h 2340761"/>
                  <a:gd name="connsiteX756" fmla="*/ 166709 w 2967861"/>
                  <a:gd name="connsiteY756" fmla="*/ 1105187 h 2340761"/>
                  <a:gd name="connsiteX757" fmla="*/ 149945 w 2967861"/>
                  <a:gd name="connsiteY757" fmla="*/ 1100841 h 2340761"/>
                  <a:gd name="connsiteX758" fmla="*/ 135354 w 2967861"/>
                  <a:gd name="connsiteY758" fmla="*/ 1095563 h 2340761"/>
                  <a:gd name="connsiteX759" fmla="*/ 130077 w 2967861"/>
                  <a:gd name="connsiteY759" fmla="*/ 1095563 h 2340761"/>
                  <a:gd name="connsiteX760" fmla="*/ 126041 w 2967861"/>
                  <a:gd name="connsiteY760" fmla="*/ 1097736 h 2340761"/>
                  <a:gd name="connsiteX761" fmla="*/ 122936 w 2967861"/>
                  <a:gd name="connsiteY761" fmla="*/ 1097736 h 2340761"/>
                  <a:gd name="connsiteX762" fmla="*/ 120763 w 2967861"/>
                  <a:gd name="connsiteY762" fmla="*/ 1097736 h 2340761"/>
                  <a:gd name="connsiteX763" fmla="*/ 118590 w 2967861"/>
                  <a:gd name="connsiteY763" fmla="*/ 1098668 h 2340761"/>
                  <a:gd name="connsiteX764" fmla="*/ 116417 w 2967861"/>
                  <a:gd name="connsiteY764" fmla="*/ 1103014 h 2340761"/>
                  <a:gd name="connsiteX765" fmla="*/ 115796 w 2967861"/>
                  <a:gd name="connsiteY765" fmla="*/ 1106739 h 2340761"/>
                  <a:gd name="connsiteX766" fmla="*/ 111760 w 2967861"/>
                  <a:gd name="connsiteY766" fmla="*/ 1119468 h 2340761"/>
                  <a:gd name="connsiteX767" fmla="*/ 111760 w 2967861"/>
                  <a:gd name="connsiteY767" fmla="*/ 1140578 h 2340761"/>
                  <a:gd name="connsiteX768" fmla="*/ 111760 w 2967861"/>
                  <a:gd name="connsiteY768" fmla="*/ 1163861 h 2340761"/>
                  <a:gd name="connsiteX769" fmla="*/ 113934 w 2967861"/>
                  <a:gd name="connsiteY769" fmla="*/ 1188076 h 2340761"/>
                  <a:gd name="connsiteX770" fmla="*/ 116107 w 2967861"/>
                  <a:gd name="connsiteY770" fmla="*/ 1208255 h 2340761"/>
                  <a:gd name="connsiteX771" fmla="*/ 116107 w 2967861"/>
                  <a:gd name="connsiteY771" fmla="*/ 1223157 h 2340761"/>
                  <a:gd name="connsiteX772" fmla="*/ 119211 w 2967861"/>
                  <a:gd name="connsiteY772" fmla="*/ 1223157 h 2340761"/>
                  <a:gd name="connsiteX773" fmla="*/ 119211 w 2967861"/>
                  <a:gd name="connsiteY773" fmla="*/ 1228434 h 2340761"/>
                  <a:gd name="connsiteX774" fmla="*/ 126351 w 2967861"/>
                  <a:gd name="connsiteY774" fmla="*/ 1228434 h 2340761"/>
                  <a:gd name="connsiteX775" fmla="*/ 131629 w 2967861"/>
                  <a:gd name="connsiteY775" fmla="*/ 1227503 h 2340761"/>
                  <a:gd name="connsiteX776" fmla="*/ 135665 w 2967861"/>
                  <a:gd name="connsiteY776" fmla="*/ 1227503 h 2340761"/>
                  <a:gd name="connsiteX777" fmla="*/ 138769 w 2967861"/>
                  <a:gd name="connsiteY777" fmla="*/ 1223157 h 2340761"/>
                  <a:gd name="connsiteX778" fmla="*/ 144978 w 2967861"/>
                  <a:gd name="connsiteY778" fmla="*/ 1225330 h 2340761"/>
                  <a:gd name="connsiteX779" fmla="*/ 148083 w 2967861"/>
                  <a:gd name="connsiteY779" fmla="*/ 1225330 h 2340761"/>
                  <a:gd name="connsiteX780" fmla="*/ 152118 w 2967861"/>
                  <a:gd name="connsiteY780" fmla="*/ 1227503 h 2340761"/>
                  <a:gd name="connsiteX781" fmla="*/ 155223 w 2967861"/>
                  <a:gd name="connsiteY781" fmla="*/ 1228434 h 2340761"/>
                  <a:gd name="connsiteX782" fmla="*/ 157396 w 2967861"/>
                  <a:gd name="connsiteY782" fmla="*/ 1230607 h 2340761"/>
                  <a:gd name="connsiteX783" fmla="*/ 157396 w 2967861"/>
                  <a:gd name="connsiteY783" fmla="*/ 1232780 h 2340761"/>
                  <a:gd name="connsiteX784" fmla="*/ 157396 w 2967861"/>
                  <a:gd name="connsiteY784" fmla="*/ 1234953 h 2340761"/>
                  <a:gd name="connsiteX785" fmla="*/ 159569 w 2967861"/>
                  <a:gd name="connsiteY785" fmla="*/ 1234953 h 2340761"/>
                  <a:gd name="connsiteX786" fmla="*/ 159569 w 2967861"/>
                  <a:gd name="connsiteY786" fmla="*/ 1235885 h 2340761"/>
                  <a:gd name="connsiteX787" fmla="*/ 153360 w 2967861"/>
                  <a:gd name="connsiteY787" fmla="*/ 1252959 h 2340761"/>
                  <a:gd name="connsiteX788" fmla="*/ 142805 w 2967861"/>
                  <a:gd name="connsiteY788" fmla="*/ 1265688 h 2340761"/>
                  <a:gd name="connsiteX789" fmla="*/ 130387 w 2967861"/>
                  <a:gd name="connsiteY789" fmla="*/ 1277174 h 2340761"/>
                  <a:gd name="connsiteX790" fmla="*/ 116728 w 2967861"/>
                  <a:gd name="connsiteY790" fmla="*/ 1287729 h 2340761"/>
                  <a:gd name="connsiteX791" fmla="*/ 104310 w 2967861"/>
                  <a:gd name="connsiteY791" fmla="*/ 1299216 h 2340761"/>
                  <a:gd name="connsiteX792" fmla="*/ 94996 w 2967861"/>
                  <a:gd name="connsiteY792" fmla="*/ 1314117 h 2340761"/>
                  <a:gd name="connsiteX793" fmla="*/ 94065 w 2967861"/>
                  <a:gd name="connsiteY793" fmla="*/ 1324672 h 2340761"/>
                  <a:gd name="connsiteX794" fmla="*/ 94996 w 2967861"/>
                  <a:gd name="connsiteY794" fmla="*/ 1337401 h 2340761"/>
                  <a:gd name="connsiteX795" fmla="*/ 94996 w 2967861"/>
                  <a:gd name="connsiteY795" fmla="*/ 1348887 h 2340761"/>
                  <a:gd name="connsiteX796" fmla="*/ 91892 w 2967861"/>
                  <a:gd name="connsiteY796" fmla="*/ 1357269 h 2340761"/>
                  <a:gd name="connsiteX797" fmla="*/ 77301 w 2967861"/>
                  <a:gd name="connsiteY797" fmla="*/ 1366893 h 2340761"/>
                  <a:gd name="connsiteX798" fmla="*/ 62710 w 2967861"/>
                  <a:gd name="connsiteY798" fmla="*/ 1374344 h 2340761"/>
                  <a:gd name="connsiteX799" fmla="*/ 48119 w 2967861"/>
                  <a:gd name="connsiteY799" fmla="*/ 1383967 h 2340761"/>
                  <a:gd name="connsiteX800" fmla="*/ 35701 w 2967861"/>
                  <a:gd name="connsiteY800" fmla="*/ 1394523 h 2340761"/>
                  <a:gd name="connsiteX801" fmla="*/ 31666 w 2967861"/>
                  <a:gd name="connsiteY801" fmla="*/ 1401973 h 2340761"/>
                  <a:gd name="connsiteX802" fmla="*/ 24525 w 2967861"/>
                  <a:gd name="connsiteY802" fmla="*/ 1415633 h 2340761"/>
                  <a:gd name="connsiteX803" fmla="*/ 17385 w 2967861"/>
                  <a:gd name="connsiteY803" fmla="*/ 1431466 h 2340761"/>
                  <a:gd name="connsiteX804" fmla="*/ 10245 w 2967861"/>
                  <a:gd name="connsiteY804" fmla="*/ 1450403 h 2340761"/>
                  <a:gd name="connsiteX805" fmla="*/ 3104 w 2967861"/>
                  <a:gd name="connsiteY805" fmla="*/ 1466236 h 2340761"/>
                  <a:gd name="connsiteX806" fmla="*/ 0 w 2967861"/>
                  <a:gd name="connsiteY806" fmla="*/ 1481137 h 2340761"/>
                  <a:gd name="connsiteX807" fmla="*/ 0 w 2967861"/>
                  <a:gd name="connsiteY807" fmla="*/ 1492623 h 2340761"/>
                  <a:gd name="connsiteX808" fmla="*/ 3104 w 2967861"/>
                  <a:gd name="connsiteY808" fmla="*/ 1500074 h 2340761"/>
                  <a:gd name="connsiteX809" fmla="*/ 9313 w 2967861"/>
                  <a:gd name="connsiteY809" fmla="*/ 1509698 h 2340761"/>
                  <a:gd name="connsiteX810" fmla="*/ 12418 w 2967861"/>
                  <a:gd name="connsiteY810" fmla="*/ 1518080 h 2340761"/>
                  <a:gd name="connsiteX811" fmla="*/ 12418 w 2967861"/>
                  <a:gd name="connsiteY811" fmla="*/ 1532981 h 2340761"/>
                  <a:gd name="connsiteX812" fmla="*/ 10245 w 2967861"/>
                  <a:gd name="connsiteY812" fmla="*/ 1542605 h 2340761"/>
                  <a:gd name="connsiteX813" fmla="*/ 7140 w 2967861"/>
                  <a:gd name="connsiteY813" fmla="*/ 1555334 h 2340761"/>
                  <a:gd name="connsiteX814" fmla="*/ 3104 w 2967861"/>
                  <a:gd name="connsiteY814" fmla="*/ 1570235 h 2340761"/>
                  <a:gd name="connsiteX815" fmla="*/ 2173 w 2967861"/>
                  <a:gd name="connsiteY815" fmla="*/ 1587309 h 2340761"/>
                  <a:gd name="connsiteX816" fmla="*/ 5278 w 2967861"/>
                  <a:gd name="connsiteY816" fmla="*/ 1597865 h 2340761"/>
                  <a:gd name="connsiteX817" fmla="*/ 5278 w 2967861"/>
                  <a:gd name="connsiteY817" fmla="*/ 1622079 h 2340761"/>
                  <a:gd name="connsiteX818" fmla="*/ 14591 w 2967861"/>
                  <a:gd name="connsiteY818" fmla="*/ 1633566 h 2340761"/>
                  <a:gd name="connsiteX819" fmla="*/ 29182 w 2967861"/>
                  <a:gd name="connsiteY819" fmla="*/ 1646294 h 2340761"/>
                  <a:gd name="connsiteX820" fmla="*/ 45946 w 2967861"/>
                  <a:gd name="connsiteY820" fmla="*/ 1659022 h 2340761"/>
                  <a:gd name="connsiteX821" fmla="*/ 56501 w 2967861"/>
                  <a:gd name="connsiteY821" fmla="*/ 1671751 h 2340761"/>
                  <a:gd name="connsiteX822" fmla="*/ 65815 w 2967861"/>
                  <a:gd name="connsiteY822" fmla="*/ 1695965 h 2340761"/>
                  <a:gd name="connsiteX823" fmla="*/ 78232 w 2967861"/>
                  <a:gd name="connsiteY823" fmla="*/ 1705589 h 2340761"/>
                  <a:gd name="connsiteX824" fmla="*/ 92823 w 2967861"/>
                  <a:gd name="connsiteY824" fmla="*/ 1713040 h 2340761"/>
                  <a:gd name="connsiteX825" fmla="*/ 107414 w 2967861"/>
                  <a:gd name="connsiteY825" fmla="*/ 1720491 h 2340761"/>
                  <a:gd name="connsiteX826" fmla="*/ 122005 w 2967861"/>
                  <a:gd name="connsiteY826" fmla="*/ 1727941 h 2340761"/>
                  <a:gd name="connsiteX827" fmla="*/ 132560 w 2967861"/>
                  <a:gd name="connsiteY827" fmla="*/ 1740670 h 2340761"/>
                  <a:gd name="connsiteX828" fmla="*/ 139701 w 2967861"/>
                  <a:gd name="connsiteY828" fmla="*/ 1738497 h 2340761"/>
                  <a:gd name="connsiteX829" fmla="*/ 145910 w 2967861"/>
                  <a:gd name="connsiteY829" fmla="*/ 1736323 h 2340761"/>
                  <a:gd name="connsiteX830" fmla="*/ 149014 w 2967861"/>
                  <a:gd name="connsiteY830" fmla="*/ 1733219 h 2340761"/>
                  <a:gd name="connsiteX831" fmla="*/ 153050 w 2967861"/>
                  <a:gd name="connsiteY831" fmla="*/ 1731046 h 2340761"/>
                  <a:gd name="connsiteX832" fmla="*/ 161432 w 2967861"/>
                  <a:gd name="connsiteY832" fmla="*/ 1733219 h 2340761"/>
                  <a:gd name="connsiteX833" fmla="*/ 172918 w 2967861"/>
                  <a:gd name="connsiteY833" fmla="*/ 1736323 h 2340761"/>
                  <a:gd name="connsiteX834" fmla="*/ 185336 w 2967861"/>
                  <a:gd name="connsiteY834" fmla="*/ 1736323 h 2340761"/>
                  <a:gd name="connsiteX835" fmla="*/ 189372 w 2967861"/>
                  <a:gd name="connsiteY835" fmla="*/ 1723595 h 2340761"/>
                  <a:gd name="connsiteX836" fmla="*/ 224763 w 2967861"/>
                  <a:gd name="connsiteY836" fmla="*/ 1731046 h 2340761"/>
                  <a:gd name="connsiteX837" fmla="*/ 239354 w 2967861"/>
                  <a:gd name="connsiteY837" fmla="*/ 1725768 h 2340761"/>
                  <a:gd name="connsiteX838" fmla="*/ 257980 w 2967861"/>
                  <a:gd name="connsiteY838" fmla="*/ 1718318 h 2340761"/>
                  <a:gd name="connsiteX839" fmla="*/ 275676 w 2967861"/>
                  <a:gd name="connsiteY839" fmla="*/ 1710867 h 2340761"/>
                  <a:gd name="connsiteX840" fmla="*/ 290267 w 2967861"/>
                  <a:gd name="connsiteY840" fmla="*/ 1713040 h 2340761"/>
                  <a:gd name="connsiteX841" fmla="*/ 302685 w 2967861"/>
                  <a:gd name="connsiteY841" fmla="*/ 1713971 h 2340761"/>
                  <a:gd name="connsiteX842" fmla="*/ 316344 w 2967861"/>
                  <a:gd name="connsiteY842" fmla="*/ 1716144 h 2340761"/>
                  <a:gd name="connsiteX843" fmla="*/ 336213 w 2967861"/>
                  <a:gd name="connsiteY843" fmla="*/ 1747810 h 2340761"/>
                  <a:gd name="connsiteX844" fmla="*/ 343353 w 2967861"/>
                  <a:gd name="connsiteY844" fmla="*/ 1747810 h 2340761"/>
                  <a:gd name="connsiteX845" fmla="*/ 348631 w 2967861"/>
                  <a:gd name="connsiteY845" fmla="*/ 1747810 h 2340761"/>
                  <a:gd name="connsiteX846" fmla="*/ 353908 w 2967861"/>
                  <a:gd name="connsiteY846" fmla="*/ 1745637 h 2340761"/>
                  <a:gd name="connsiteX847" fmla="*/ 356081 w 2967861"/>
                  <a:gd name="connsiteY847" fmla="*/ 1743464 h 2340761"/>
                  <a:gd name="connsiteX848" fmla="*/ 360117 w 2967861"/>
                  <a:gd name="connsiteY848" fmla="*/ 1740359 h 2340761"/>
                  <a:gd name="connsiteX849" fmla="*/ 367257 w 2967861"/>
                  <a:gd name="connsiteY849" fmla="*/ 1742532 h 2340761"/>
                  <a:gd name="connsiteX850" fmla="*/ 372535 w 2967861"/>
                  <a:gd name="connsiteY850" fmla="*/ 1742532 h 2340761"/>
                  <a:gd name="connsiteX851" fmla="*/ 375639 w 2967861"/>
                  <a:gd name="connsiteY851" fmla="*/ 1743464 h 2340761"/>
                  <a:gd name="connsiteX852" fmla="*/ 379675 w 2967861"/>
                  <a:gd name="connsiteY852" fmla="*/ 1747810 h 2340761"/>
                  <a:gd name="connsiteX853" fmla="*/ 382780 w 2967861"/>
                  <a:gd name="connsiteY853" fmla="*/ 1749983 h 2340761"/>
                  <a:gd name="connsiteX854" fmla="*/ 388989 w 2967861"/>
                  <a:gd name="connsiteY854" fmla="*/ 1753088 h 2340761"/>
                  <a:gd name="connsiteX855" fmla="*/ 382780 w 2967861"/>
                  <a:gd name="connsiteY855" fmla="*/ 1775440 h 2340761"/>
                  <a:gd name="connsiteX856" fmla="*/ 377502 w 2967861"/>
                  <a:gd name="connsiteY856" fmla="*/ 1795619 h 2340761"/>
                  <a:gd name="connsiteX857" fmla="*/ 372224 w 2967861"/>
                  <a:gd name="connsiteY857" fmla="*/ 1817971 h 2340761"/>
                  <a:gd name="connsiteX858" fmla="*/ 388989 w 2967861"/>
                  <a:gd name="connsiteY858" fmla="*/ 1835045 h 2340761"/>
                  <a:gd name="connsiteX859" fmla="*/ 404511 w 2967861"/>
                  <a:gd name="connsiteY859" fmla="*/ 1855224 h 2340761"/>
                  <a:gd name="connsiteX860" fmla="*/ 421275 w 2967861"/>
                  <a:gd name="connsiteY860" fmla="*/ 1877576 h 2340761"/>
                  <a:gd name="connsiteX861" fmla="*/ 431830 w 2967861"/>
                  <a:gd name="connsiteY861" fmla="*/ 1899928 h 2340761"/>
                  <a:gd name="connsiteX862" fmla="*/ 435866 w 2967861"/>
                  <a:gd name="connsiteY862" fmla="*/ 1917003 h 2340761"/>
                  <a:gd name="connsiteX863" fmla="*/ 435866 w 2967861"/>
                  <a:gd name="connsiteY863" fmla="*/ 1929731 h 2340761"/>
                  <a:gd name="connsiteX864" fmla="*/ 438039 w 2967861"/>
                  <a:gd name="connsiteY864" fmla="*/ 1942459 h 2340761"/>
                  <a:gd name="connsiteX865" fmla="*/ 445179 w 2967861"/>
                  <a:gd name="connsiteY865" fmla="*/ 1957361 h 2340761"/>
                  <a:gd name="connsiteX866" fmla="*/ 438970 w 2967861"/>
                  <a:gd name="connsiteY866" fmla="*/ 1972262 h 2340761"/>
                  <a:gd name="connsiteX867" fmla="*/ 431830 w 2967861"/>
                  <a:gd name="connsiteY867" fmla="*/ 1989337 h 2340761"/>
                  <a:gd name="connsiteX868" fmla="*/ 421275 w 2967861"/>
                  <a:gd name="connsiteY868" fmla="*/ 2009516 h 2340761"/>
                  <a:gd name="connsiteX869" fmla="*/ 414135 w 2967861"/>
                  <a:gd name="connsiteY869" fmla="*/ 2027522 h 2340761"/>
                  <a:gd name="connsiteX870" fmla="*/ 410099 w 2967861"/>
                  <a:gd name="connsiteY870" fmla="*/ 2048632 h 2340761"/>
                  <a:gd name="connsiteX871" fmla="*/ 412272 w 2967861"/>
                  <a:gd name="connsiteY871" fmla="*/ 2066638 h 2340761"/>
                  <a:gd name="connsiteX872" fmla="*/ 419412 w 2967861"/>
                  <a:gd name="connsiteY872" fmla="*/ 2081539 h 2340761"/>
                  <a:gd name="connsiteX873" fmla="*/ 430899 w 2967861"/>
                  <a:gd name="connsiteY873" fmla="*/ 2096441 h 2340761"/>
                  <a:gd name="connsiteX874" fmla="*/ 441454 w 2967861"/>
                  <a:gd name="connsiteY874" fmla="*/ 2113515 h 2340761"/>
                  <a:gd name="connsiteX875" fmla="*/ 448594 w 2967861"/>
                  <a:gd name="connsiteY875" fmla="*/ 2128416 h 2340761"/>
                  <a:gd name="connsiteX876" fmla="*/ 448594 w 2967861"/>
                  <a:gd name="connsiteY876" fmla="*/ 2133694 h 2340761"/>
                  <a:gd name="connsiteX877" fmla="*/ 448594 w 2967861"/>
                  <a:gd name="connsiteY877" fmla="*/ 2138972 h 2340761"/>
                  <a:gd name="connsiteX878" fmla="*/ 446421 w 2967861"/>
                  <a:gd name="connsiteY878" fmla="*/ 2143318 h 2340761"/>
                  <a:gd name="connsiteX879" fmla="*/ 445490 w 2967861"/>
                  <a:gd name="connsiteY879" fmla="*/ 2148595 h 2340761"/>
                  <a:gd name="connsiteX880" fmla="*/ 445490 w 2967861"/>
                  <a:gd name="connsiteY880" fmla="*/ 2151700 h 2340761"/>
                  <a:gd name="connsiteX881" fmla="*/ 445490 w 2967861"/>
                  <a:gd name="connsiteY881" fmla="*/ 2156046 h 2340761"/>
                  <a:gd name="connsiteX882" fmla="*/ 452630 w 2967861"/>
                  <a:gd name="connsiteY882" fmla="*/ 2159151 h 2340761"/>
                  <a:gd name="connsiteX883" fmla="*/ 450457 w 2967861"/>
                  <a:gd name="connsiteY883" fmla="*/ 2163497 h 2340761"/>
                  <a:gd name="connsiteX884" fmla="*/ 448284 w 2967861"/>
                  <a:gd name="connsiteY884" fmla="*/ 2166601 h 2340761"/>
                  <a:gd name="connsiteX885" fmla="*/ 448284 w 2967861"/>
                  <a:gd name="connsiteY885" fmla="*/ 2170948 h 2340761"/>
                  <a:gd name="connsiteX886" fmla="*/ 446111 w 2967861"/>
                  <a:gd name="connsiteY886" fmla="*/ 2176225 h 2340761"/>
                  <a:gd name="connsiteX887" fmla="*/ 448284 w 2967861"/>
                  <a:gd name="connsiteY887" fmla="*/ 2181503 h 2340761"/>
                  <a:gd name="connsiteX888" fmla="*/ 450457 w 2967861"/>
                  <a:gd name="connsiteY888" fmla="*/ 2181503 h 2340761"/>
                  <a:gd name="connsiteX889" fmla="*/ 452630 w 2967861"/>
                  <a:gd name="connsiteY889" fmla="*/ 2185849 h 2340761"/>
                  <a:gd name="connsiteX890" fmla="*/ 455734 w 2967861"/>
                  <a:gd name="connsiteY890" fmla="*/ 2186780 h 2340761"/>
                  <a:gd name="connsiteX891" fmla="*/ 459770 w 2967861"/>
                  <a:gd name="connsiteY891" fmla="*/ 2191127 h 2340761"/>
                  <a:gd name="connsiteX892" fmla="*/ 459770 w 2967861"/>
                  <a:gd name="connsiteY892" fmla="*/ 2193300 h 2340761"/>
                  <a:gd name="connsiteX893" fmla="*/ 455734 w 2967861"/>
                  <a:gd name="connsiteY893" fmla="*/ 2206028 h 2340761"/>
                  <a:gd name="connsiteX894" fmla="*/ 465048 w 2967861"/>
                  <a:gd name="connsiteY894" fmla="*/ 2224034 h 2340761"/>
                  <a:gd name="connsiteX895" fmla="*/ 479639 w 2967861"/>
                  <a:gd name="connsiteY895" fmla="*/ 2242971 h 2340761"/>
                  <a:gd name="connsiteX896" fmla="*/ 494230 w 2967861"/>
                  <a:gd name="connsiteY896" fmla="*/ 2260046 h 2340761"/>
                  <a:gd name="connsiteX897" fmla="*/ 504785 w 2967861"/>
                  <a:gd name="connsiteY897" fmla="*/ 2278051 h 2340761"/>
                  <a:gd name="connsiteX898" fmla="*/ 506958 w 2967861"/>
                  <a:gd name="connsiteY898" fmla="*/ 2290780 h 2340761"/>
                  <a:gd name="connsiteX899" fmla="*/ 506958 w 2967861"/>
                  <a:gd name="connsiteY899" fmla="*/ 2303508 h 2340761"/>
                  <a:gd name="connsiteX900" fmla="*/ 506958 w 2967861"/>
                  <a:gd name="connsiteY900" fmla="*/ 2314994 h 2340761"/>
                  <a:gd name="connsiteX901" fmla="*/ 509131 w 2967861"/>
                  <a:gd name="connsiteY901" fmla="*/ 2324618 h 2340761"/>
                  <a:gd name="connsiteX902" fmla="*/ 512236 w 2967861"/>
                  <a:gd name="connsiteY902" fmla="*/ 2327723 h 2340761"/>
                  <a:gd name="connsiteX903" fmla="*/ 516271 w 2967861"/>
                  <a:gd name="connsiteY903" fmla="*/ 2333000 h 2340761"/>
                  <a:gd name="connsiteX904" fmla="*/ 519376 w 2967861"/>
                  <a:gd name="connsiteY904" fmla="*/ 2335173 h 2340761"/>
                  <a:gd name="connsiteX905" fmla="*/ 523411 w 2967861"/>
                  <a:gd name="connsiteY905" fmla="*/ 2339520 h 2340761"/>
                  <a:gd name="connsiteX906" fmla="*/ 528689 w 2967861"/>
                  <a:gd name="connsiteY906" fmla="*/ 2342624 h 2340761"/>
                  <a:gd name="connsiteX907" fmla="*/ 553835 w 2967861"/>
                  <a:gd name="connsiteY907" fmla="*/ 2337347 h 2340761"/>
                  <a:gd name="connsiteX908" fmla="*/ 582086 w 2967861"/>
                  <a:gd name="connsiteY908" fmla="*/ 2332069 h 2340761"/>
                  <a:gd name="connsiteX909" fmla="*/ 609095 w 2967861"/>
                  <a:gd name="connsiteY909" fmla="*/ 2324618 h 2340761"/>
                  <a:gd name="connsiteX910" fmla="*/ 636103 w 2967861"/>
                  <a:gd name="connsiteY910" fmla="*/ 2317168 h 2340761"/>
                  <a:gd name="connsiteX911" fmla="*/ 657834 w 2967861"/>
                  <a:gd name="connsiteY911" fmla="*/ 2303508 h 2340761"/>
                  <a:gd name="connsiteX912" fmla="*/ 675530 w 2967861"/>
                  <a:gd name="connsiteY912" fmla="*/ 2287675 h 2340761"/>
                  <a:gd name="connsiteX913" fmla="*/ 684843 w 2967861"/>
                  <a:gd name="connsiteY913" fmla="*/ 2270601 h 2340761"/>
                  <a:gd name="connsiteX914" fmla="*/ 691984 w 2967861"/>
                  <a:gd name="connsiteY914" fmla="*/ 2253526 h 2340761"/>
                  <a:gd name="connsiteX915" fmla="*/ 715888 w 2967861"/>
                  <a:gd name="connsiteY915" fmla="*/ 2233347 h 2340761"/>
                  <a:gd name="connsiteX916" fmla="*/ 718992 w 2967861"/>
                  <a:gd name="connsiteY916" fmla="*/ 2218446 h 2340761"/>
                  <a:gd name="connsiteX917" fmla="*/ 721165 w 2967861"/>
                  <a:gd name="connsiteY917" fmla="*/ 2203544 h 2340761"/>
                  <a:gd name="connsiteX918" fmla="*/ 723339 w 2967861"/>
                  <a:gd name="connsiteY918" fmla="*/ 2188643 h 2340761"/>
                  <a:gd name="connsiteX919" fmla="*/ 728616 w 2967861"/>
                  <a:gd name="connsiteY919" fmla="*/ 2175915 h 2340761"/>
                  <a:gd name="connsiteX920" fmla="*/ 748485 w 2967861"/>
                  <a:gd name="connsiteY920" fmla="*/ 2171568 h 2340761"/>
                  <a:gd name="connsiteX921" fmla="*/ 752520 w 2967861"/>
                  <a:gd name="connsiteY921" fmla="*/ 2168464 h 2340761"/>
                  <a:gd name="connsiteX922" fmla="*/ 753452 w 2967861"/>
                  <a:gd name="connsiteY922" fmla="*/ 2164118 h 2340761"/>
                  <a:gd name="connsiteX923" fmla="*/ 757488 w 2967861"/>
                  <a:gd name="connsiteY923" fmla="*/ 2161013 h 2340761"/>
                  <a:gd name="connsiteX924" fmla="*/ 759661 w 2967861"/>
                  <a:gd name="connsiteY924" fmla="*/ 2158840 h 2340761"/>
                  <a:gd name="connsiteX925" fmla="*/ 762765 w 2967861"/>
                  <a:gd name="connsiteY925" fmla="*/ 2155736 h 2340761"/>
                  <a:gd name="connsiteX926" fmla="*/ 768043 w 2967861"/>
                  <a:gd name="connsiteY926" fmla="*/ 2151390 h 2340761"/>
                  <a:gd name="connsiteX927" fmla="*/ 764938 w 2967861"/>
                  <a:gd name="connsiteY927" fmla="*/ 2131211 h 2340761"/>
                  <a:gd name="connsiteX928" fmla="*/ 757798 w 2967861"/>
                  <a:gd name="connsiteY928" fmla="*/ 2114136 h 2340761"/>
                  <a:gd name="connsiteX929" fmla="*/ 748485 w 2967861"/>
                  <a:gd name="connsiteY929" fmla="*/ 2103581 h 2340761"/>
                  <a:gd name="connsiteX930" fmla="*/ 757798 w 2967861"/>
                  <a:gd name="connsiteY930" fmla="*/ 2084644 h 2340761"/>
                  <a:gd name="connsiteX931" fmla="*/ 772389 w 2967861"/>
                  <a:gd name="connsiteY931" fmla="*/ 2071915 h 2340761"/>
                  <a:gd name="connsiteX932" fmla="*/ 790084 w 2967861"/>
                  <a:gd name="connsiteY932" fmla="*/ 2062291 h 2340761"/>
                  <a:gd name="connsiteX933" fmla="*/ 808711 w 2967861"/>
                  <a:gd name="connsiteY933" fmla="*/ 2053909 h 2340761"/>
                  <a:gd name="connsiteX934" fmla="*/ 824234 w 2967861"/>
                  <a:gd name="connsiteY934" fmla="*/ 2042423 h 2340761"/>
                  <a:gd name="connsiteX935" fmla="*/ 835720 w 2967861"/>
                  <a:gd name="connsiteY935" fmla="*/ 2019140 h 2340761"/>
                  <a:gd name="connsiteX936" fmla="*/ 837893 w 2967861"/>
                  <a:gd name="connsiteY936" fmla="*/ 1996787 h 2340761"/>
                  <a:gd name="connsiteX937" fmla="*/ 831684 w 2967861"/>
                  <a:gd name="connsiteY937" fmla="*/ 1974435 h 2340761"/>
                  <a:gd name="connsiteX938" fmla="*/ 824544 w 2967861"/>
                  <a:gd name="connsiteY938" fmla="*/ 1952083 h 2340761"/>
                  <a:gd name="connsiteX939" fmla="*/ 817404 w 2967861"/>
                  <a:gd name="connsiteY939" fmla="*/ 1931904 h 2340761"/>
                  <a:gd name="connsiteX940" fmla="*/ 810263 w 2967861"/>
                  <a:gd name="connsiteY940" fmla="*/ 1909552 h 2340761"/>
                  <a:gd name="connsiteX941" fmla="*/ 807159 w 2967861"/>
                  <a:gd name="connsiteY941" fmla="*/ 1887200 h 2340761"/>
                  <a:gd name="connsiteX942" fmla="*/ 812437 w 2967861"/>
                  <a:gd name="connsiteY942" fmla="*/ 1862985 h 2340761"/>
                  <a:gd name="connsiteX943" fmla="*/ 827027 w 2967861"/>
                  <a:gd name="connsiteY943" fmla="*/ 1837529 h 2340761"/>
                  <a:gd name="connsiteX944" fmla="*/ 845654 w 2967861"/>
                  <a:gd name="connsiteY944" fmla="*/ 1815177 h 2340761"/>
                  <a:gd name="connsiteX945" fmla="*/ 867385 w 2967861"/>
                  <a:gd name="connsiteY945" fmla="*/ 1794066 h 2340761"/>
                  <a:gd name="connsiteX946" fmla="*/ 890358 w 2967861"/>
                  <a:gd name="connsiteY946" fmla="*/ 1776060 h 2340761"/>
                  <a:gd name="connsiteX947" fmla="*/ 912090 w 2967861"/>
                  <a:gd name="connsiteY947" fmla="*/ 1757123 h 2340761"/>
                  <a:gd name="connsiteX948" fmla="*/ 931958 w 2967861"/>
                  <a:gd name="connsiteY948" fmla="*/ 1736944 h 2340761"/>
                  <a:gd name="connsiteX949" fmla="*/ 945618 w 2967861"/>
                  <a:gd name="connsiteY949" fmla="*/ 1718938 h 2340761"/>
                  <a:gd name="connsiteX950" fmla="*/ 958036 w 2967861"/>
                  <a:gd name="connsiteY950" fmla="*/ 1696586 h 2340761"/>
                  <a:gd name="connsiteX951" fmla="*/ 968591 w 2967861"/>
                  <a:gd name="connsiteY951" fmla="*/ 1674234 h 2340761"/>
                  <a:gd name="connsiteX952" fmla="*/ 975731 w 2967861"/>
                  <a:gd name="connsiteY952" fmla="*/ 1655297 h 2340761"/>
                  <a:gd name="connsiteX953" fmla="*/ 979767 w 2967861"/>
                  <a:gd name="connsiteY953" fmla="*/ 1642569 h 2340761"/>
                  <a:gd name="connsiteX954" fmla="*/ 979767 w 2967861"/>
                  <a:gd name="connsiteY954" fmla="*/ 1631393 h 2340761"/>
                  <a:gd name="connsiteX955" fmla="*/ 985044 w 2967861"/>
                  <a:gd name="connsiteY955" fmla="*/ 1621769 h 2340761"/>
                  <a:gd name="connsiteX956" fmla="*/ 985044 w 2967861"/>
                  <a:gd name="connsiteY956" fmla="*/ 1618665 h 2340761"/>
                  <a:gd name="connsiteX957" fmla="*/ 963313 w 2967861"/>
                  <a:gd name="connsiteY957" fmla="*/ 1621769 h 2340761"/>
                  <a:gd name="connsiteX958" fmla="*/ 939409 w 2967861"/>
                  <a:gd name="connsiteY958" fmla="*/ 1627046 h 2340761"/>
                  <a:gd name="connsiteX959" fmla="*/ 914263 w 2967861"/>
                  <a:gd name="connsiteY959" fmla="*/ 1633255 h 2340761"/>
                  <a:gd name="connsiteX960" fmla="*/ 895636 w 2967861"/>
                  <a:gd name="connsiteY960" fmla="*/ 1641637 h 2340761"/>
                  <a:gd name="connsiteX961" fmla="*/ 880114 w 2967861"/>
                  <a:gd name="connsiteY961" fmla="*/ 1640706 h 2340761"/>
                  <a:gd name="connsiteX962" fmla="*/ 874836 w 2967861"/>
                  <a:gd name="connsiteY962" fmla="*/ 1634497 h 2340761"/>
                  <a:gd name="connsiteX963" fmla="*/ 872663 w 2967861"/>
                  <a:gd name="connsiteY963" fmla="*/ 1629220 h 2340761"/>
                  <a:gd name="connsiteX964" fmla="*/ 872663 w 2967861"/>
                  <a:gd name="connsiteY964" fmla="*/ 1623942 h 2340761"/>
                  <a:gd name="connsiteX965" fmla="*/ 872663 w 2967861"/>
                  <a:gd name="connsiteY965" fmla="*/ 1616491 h 2340761"/>
                  <a:gd name="connsiteX966" fmla="*/ 868627 w 2967861"/>
                  <a:gd name="connsiteY966" fmla="*/ 1611214 h 2340761"/>
                  <a:gd name="connsiteX967" fmla="*/ 854036 w 2967861"/>
                  <a:gd name="connsiteY967" fmla="*/ 1599727 h 2340761"/>
                  <a:gd name="connsiteX968" fmla="*/ 836341 w 2967861"/>
                  <a:gd name="connsiteY968" fmla="*/ 1589172 h 2340761"/>
                  <a:gd name="connsiteX969" fmla="*/ 819577 w 2967861"/>
                  <a:gd name="connsiteY969" fmla="*/ 1577686 h 2340761"/>
                  <a:gd name="connsiteX970" fmla="*/ 809022 w 2967861"/>
                  <a:gd name="connsiteY970" fmla="*/ 1564957 h 2340761"/>
                  <a:gd name="connsiteX971" fmla="*/ 804986 w 2967861"/>
                  <a:gd name="connsiteY971" fmla="*/ 1553471 h 2340761"/>
                  <a:gd name="connsiteX972" fmla="*/ 802813 w 2967861"/>
                  <a:gd name="connsiteY972" fmla="*/ 1545089 h 2340761"/>
                  <a:gd name="connsiteX973" fmla="*/ 799708 w 2967861"/>
                  <a:gd name="connsiteY973" fmla="*/ 1533602 h 2340761"/>
                  <a:gd name="connsiteX974" fmla="*/ 797535 w 2967861"/>
                  <a:gd name="connsiteY974" fmla="*/ 1530498 h 2340761"/>
                  <a:gd name="connsiteX975" fmla="*/ 792258 w 2967861"/>
                  <a:gd name="connsiteY975" fmla="*/ 1526152 h 2340761"/>
                  <a:gd name="connsiteX976" fmla="*/ 786980 w 2967861"/>
                  <a:gd name="connsiteY976" fmla="*/ 1523047 h 2340761"/>
                  <a:gd name="connsiteX977" fmla="*/ 782944 w 2967861"/>
                  <a:gd name="connsiteY977" fmla="*/ 1517770 h 2340761"/>
                  <a:gd name="connsiteX978" fmla="*/ 779840 w 2967861"/>
                  <a:gd name="connsiteY978" fmla="*/ 1513423 h 2340761"/>
                  <a:gd name="connsiteX979" fmla="*/ 779840 w 2967861"/>
                  <a:gd name="connsiteY979" fmla="*/ 1476480 h 2340761"/>
                  <a:gd name="connsiteX980" fmla="*/ 777667 w 2967861"/>
                  <a:gd name="connsiteY980" fmla="*/ 1471203 h 2340761"/>
                  <a:gd name="connsiteX981" fmla="*/ 772389 w 2967861"/>
                  <a:gd name="connsiteY981" fmla="*/ 1466856 h 2340761"/>
                  <a:gd name="connsiteX982" fmla="*/ 768353 w 2967861"/>
                  <a:gd name="connsiteY982" fmla="*/ 1463752 h 2340761"/>
                  <a:gd name="connsiteX983" fmla="*/ 763076 w 2967861"/>
                  <a:gd name="connsiteY983" fmla="*/ 1459406 h 2340761"/>
                  <a:gd name="connsiteX984" fmla="*/ 759971 w 2967861"/>
                  <a:gd name="connsiteY984" fmla="*/ 1456301 h 2340761"/>
                  <a:gd name="connsiteX985" fmla="*/ 750658 w 2967861"/>
                  <a:gd name="connsiteY985" fmla="*/ 1436122 h 2340761"/>
                  <a:gd name="connsiteX986" fmla="*/ 743518 w 2967861"/>
                  <a:gd name="connsiteY986" fmla="*/ 1415943 h 2340761"/>
                  <a:gd name="connsiteX987" fmla="*/ 736377 w 2967861"/>
                  <a:gd name="connsiteY987" fmla="*/ 1393591 h 2340761"/>
                  <a:gd name="connsiteX988" fmla="*/ 724891 w 2967861"/>
                  <a:gd name="connsiteY988" fmla="*/ 1374654 h 2340761"/>
                  <a:gd name="connsiteX989" fmla="*/ 712473 w 2967861"/>
                  <a:gd name="connsiteY989" fmla="*/ 1357580 h 2340761"/>
                  <a:gd name="connsiteX990" fmla="*/ 712473 w 2967861"/>
                  <a:gd name="connsiteY990" fmla="*/ 1350129 h 2340761"/>
                  <a:gd name="connsiteX991" fmla="*/ 716509 w 2967861"/>
                  <a:gd name="connsiteY991" fmla="*/ 1350129 h 2340761"/>
                  <a:gd name="connsiteX992" fmla="*/ 719613 w 2967861"/>
                  <a:gd name="connsiteY992" fmla="*/ 1357580 h 2340761"/>
                  <a:gd name="connsiteX993" fmla="*/ 723649 w 2967861"/>
                  <a:gd name="connsiteY993" fmla="*/ 1363788 h 2340761"/>
                  <a:gd name="connsiteX994" fmla="*/ 726753 w 2967861"/>
                  <a:gd name="connsiteY994" fmla="*/ 1366893 h 2340761"/>
                  <a:gd name="connsiteX995" fmla="*/ 730789 w 2967861"/>
                  <a:gd name="connsiteY995" fmla="*/ 1369066 h 2340761"/>
                  <a:gd name="connsiteX996" fmla="*/ 733894 w 2967861"/>
                  <a:gd name="connsiteY996" fmla="*/ 1371239 h 2340761"/>
                  <a:gd name="connsiteX997" fmla="*/ 737930 w 2967861"/>
                  <a:gd name="connsiteY997" fmla="*/ 1372170 h 2340761"/>
                  <a:gd name="connsiteX998" fmla="*/ 738861 w 2967861"/>
                  <a:gd name="connsiteY998" fmla="*/ 1376517 h 2340761"/>
                  <a:gd name="connsiteX999" fmla="*/ 745070 w 2967861"/>
                  <a:gd name="connsiteY999" fmla="*/ 1378690 h 2340761"/>
                  <a:gd name="connsiteX1000" fmla="*/ 755625 w 2967861"/>
                  <a:gd name="connsiteY1000" fmla="*/ 1386141 h 2340761"/>
                  <a:gd name="connsiteX1001" fmla="*/ 762765 w 2967861"/>
                  <a:gd name="connsiteY1001" fmla="*/ 1396696 h 2340761"/>
                  <a:gd name="connsiteX1002" fmla="*/ 768043 w 2967861"/>
                  <a:gd name="connsiteY1002" fmla="*/ 1409424 h 2340761"/>
                  <a:gd name="connsiteX1003" fmla="*/ 774252 w 2967861"/>
                  <a:gd name="connsiteY1003" fmla="*/ 1423084 h 2340761"/>
                  <a:gd name="connsiteX1004" fmla="*/ 779529 w 2967861"/>
                  <a:gd name="connsiteY1004" fmla="*/ 1435812 h 2340761"/>
                  <a:gd name="connsiteX1005" fmla="*/ 799398 w 2967861"/>
                  <a:gd name="connsiteY1005" fmla="*/ 1448540 h 2340761"/>
                  <a:gd name="connsiteX1006" fmla="*/ 804675 w 2967861"/>
                  <a:gd name="connsiteY1006" fmla="*/ 1459095 h 2340761"/>
                  <a:gd name="connsiteX1007" fmla="*/ 806848 w 2967861"/>
                  <a:gd name="connsiteY1007" fmla="*/ 1472755 h 2340761"/>
                  <a:gd name="connsiteX1008" fmla="*/ 809022 w 2967861"/>
                  <a:gd name="connsiteY1008" fmla="*/ 1485483 h 2340761"/>
                  <a:gd name="connsiteX1009" fmla="*/ 812126 w 2967861"/>
                  <a:gd name="connsiteY1009" fmla="*/ 1496038 h 2340761"/>
                  <a:gd name="connsiteX1010" fmla="*/ 824544 w 2967861"/>
                  <a:gd name="connsiteY1010" fmla="*/ 1510940 h 2340761"/>
                  <a:gd name="connsiteX1011" fmla="*/ 838204 w 2967861"/>
                  <a:gd name="connsiteY1011" fmla="*/ 1525841 h 2340761"/>
                  <a:gd name="connsiteX1012" fmla="*/ 850621 w 2967861"/>
                  <a:gd name="connsiteY1012" fmla="*/ 1542916 h 2340761"/>
                  <a:gd name="connsiteX1013" fmla="*/ 859935 w 2967861"/>
                  <a:gd name="connsiteY1013" fmla="*/ 1560922 h 2340761"/>
                  <a:gd name="connsiteX1014" fmla="*/ 860866 w 2967861"/>
                  <a:gd name="connsiteY1014" fmla="*/ 1572408 h 2340761"/>
                  <a:gd name="connsiteX1015" fmla="*/ 860866 w 2967861"/>
                  <a:gd name="connsiteY1015" fmla="*/ 1582963 h 2340761"/>
                  <a:gd name="connsiteX1016" fmla="*/ 863039 w 2967861"/>
                  <a:gd name="connsiteY1016" fmla="*/ 1594450 h 2340761"/>
                  <a:gd name="connsiteX1017" fmla="*/ 868317 w 2967861"/>
                  <a:gd name="connsiteY1017" fmla="*/ 1605005 h 2340761"/>
                  <a:gd name="connsiteX1018" fmla="*/ 870490 w 2967861"/>
                  <a:gd name="connsiteY1018" fmla="*/ 1609351 h 2340761"/>
                  <a:gd name="connsiteX1019" fmla="*/ 872663 w 2967861"/>
                  <a:gd name="connsiteY1019" fmla="*/ 1611524 h 2340761"/>
                  <a:gd name="connsiteX1020" fmla="*/ 874836 w 2967861"/>
                  <a:gd name="connsiteY1020" fmla="*/ 1612456 h 2340761"/>
                  <a:gd name="connsiteX1021" fmla="*/ 875767 w 2967861"/>
                  <a:gd name="connsiteY1021" fmla="*/ 1612456 h 2340761"/>
                  <a:gd name="connsiteX1022" fmla="*/ 879803 w 2967861"/>
                  <a:gd name="connsiteY1022" fmla="*/ 1614629 h 2340761"/>
                  <a:gd name="connsiteX1023" fmla="*/ 889117 w 2967861"/>
                  <a:gd name="connsiteY1023" fmla="*/ 1614629 h 2340761"/>
                  <a:gd name="connsiteX1024" fmla="*/ 901534 w 2967861"/>
                  <a:gd name="connsiteY1024" fmla="*/ 1611524 h 2340761"/>
                  <a:gd name="connsiteX1025" fmla="*/ 913952 w 2967861"/>
                  <a:gd name="connsiteY1025" fmla="*/ 1604074 h 2340761"/>
                  <a:gd name="connsiteX1026" fmla="*/ 928543 w 2967861"/>
                  <a:gd name="connsiteY1026" fmla="*/ 1597865 h 2340761"/>
                  <a:gd name="connsiteX1027" fmla="*/ 946239 w 2967861"/>
                  <a:gd name="connsiteY1027" fmla="*/ 1592587 h 2340761"/>
                  <a:gd name="connsiteX1028" fmla="*/ 963003 w 2967861"/>
                  <a:gd name="connsiteY1028" fmla="*/ 1589483 h 2340761"/>
                  <a:gd name="connsiteX1029" fmla="*/ 979767 w 2967861"/>
                  <a:gd name="connsiteY1029" fmla="*/ 1582032 h 2340761"/>
                  <a:gd name="connsiteX1030" fmla="*/ 992185 w 2967861"/>
                  <a:gd name="connsiteY1030" fmla="*/ 1572408 h 2340761"/>
                  <a:gd name="connsiteX1031" fmla="*/ 1002740 w 2967861"/>
                  <a:gd name="connsiteY1031" fmla="*/ 1560922 h 2340761"/>
                  <a:gd name="connsiteX1032" fmla="*/ 1016399 w 2967861"/>
                  <a:gd name="connsiteY1032" fmla="*/ 1553471 h 2340761"/>
                  <a:gd name="connsiteX1033" fmla="*/ 1039372 w 2967861"/>
                  <a:gd name="connsiteY1033" fmla="*/ 1553471 h 2340761"/>
                  <a:gd name="connsiteX1034" fmla="*/ 1039372 w 2967861"/>
                  <a:gd name="connsiteY1034" fmla="*/ 1544468 h 2340761"/>
                  <a:gd name="connsiteX1035" fmla="*/ 1057999 w 2967861"/>
                  <a:gd name="connsiteY1035" fmla="*/ 1531740 h 2340761"/>
                  <a:gd name="connsiteX1036" fmla="*/ 1075694 w 2967861"/>
                  <a:gd name="connsiteY1036" fmla="*/ 1520253 h 2340761"/>
                  <a:gd name="connsiteX1037" fmla="*/ 1075694 w 2967861"/>
                  <a:gd name="connsiteY1037" fmla="*/ 1500074 h 2340761"/>
                  <a:gd name="connsiteX1038" fmla="*/ 1089354 w 2967861"/>
                  <a:gd name="connsiteY1038" fmla="*/ 1494797 h 2340761"/>
                  <a:gd name="connsiteX1039" fmla="*/ 1095563 w 2967861"/>
                  <a:gd name="connsiteY1039" fmla="*/ 1487346 h 2340761"/>
                  <a:gd name="connsiteX1040" fmla="*/ 1101772 w 2967861"/>
                  <a:gd name="connsiteY1040" fmla="*/ 1477722 h 2340761"/>
                  <a:gd name="connsiteX1041" fmla="*/ 1108912 w 2967861"/>
                  <a:gd name="connsiteY1041" fmla="*/ 1468098 h 2340761"/>
                  <a:gd name="connsiteX1042" fmla="*/ 1087181 w 2967861"/>
                  <a:gd name="connsiteY1042" fmla="*/ 1450092 h 2340761"/>
                  <a:gd name="connsiteX1043" fmla="*/ 1060172 w 2967861"/>
                  <a:gd name="connsiteY1043" fmla="*/ 1435191 h 2340761"/>
                  <a:gd name="connsiteX1044" fmla="*/ 1057999 w 2967861"/>
                  <a:gd name="connsiteY1044" fmla="*/ 1420290 h 2340761"/>
                  <a:gd name="connsiteX1045" fmla="*/ 1055826 w 2967861"/>
                  <a:gd name="connsiteY1045" fmla="*/ 1401352 h 2340761"/>
                  <a:gd name="connsiteX1046" fmla="*/ 1035958 w 2967861"/>
                  <a:gd name="connsiteY1046" fmla="*/ 1416254 h 2340761"/>
                  <a:gd name="connsiteX1047" fmla="*/ 1019193 w 2967861"/>
                  <a:gd name="connsiteY1047" fmla="*/ 1435191 h 2340761"/>
                  <a:gd name="connsiteX1048" fmla="*/ 1008638 w 2967861"/>
                  <a:gd name="connsiteY1048" fmla="*/ 1435191 h 2340761"/>
                  <a:gd name="connsiteX1049" fmla="*/ 999325 w 2967861"/>
                  <a:gd name="connsiteY1049" fmla="*/ 1437364 h 2340761"/>
                  <a:gd name="connsiteX1050" fmla="*/ 992185 w 2967861"/>
                  <a:gd name="connsiteY1050" fmla="*/ 1438295 h 2340761"/>
                  <a:gd name="connsiteX1051" fmla="*/ 990011 w 2967861"/>
                  <a:gd name="connsiteY1051" fmla="*/ 1433018 h 2340761"/>
                  <a:gd name="connsiteX1052" fmla="*/ 989080 w 2967861"/>
                  <a:gd name="connsiteY1052" fmla="*/ 1427740 h 2340761"/>
                  <a:gd name="connsiteX1053" fmla="*/ 989080 w 2967861"/>
                  <a:gd name="connsiteY1053" fmla="*/ 1422463 h 2340761"/>
                  <a:gd name="connsiteX1054" fmla="*/ 986907 w 2967861"/>
                  <a:gd name="connsiteY1054" fmla="*/ 1416254 h 2340761"/>
                  <a:gd name="connsiteX1055" fmla="*/ 984734 w 2967861"/>
                  <a:gd name="connsiteY1055" fmla="*/ 1410976 h 2340761"/>
                  <a:gd name="connsiteX1056" fmla="*/ 979456 w 2967861"/>
                  <a:gd name="connsiteY1056" fmla="*/ 1408803 h 2340761"/>
                  <a:gd name="connsiteX1057" fmla="*/ 977283 w 2967861"/>
                  <a:gd name="connsiteY1057" fmla="*/ 1408803 h 2340761"/>
                  <a:gd name="connsiteX1058" fmla="*/ 975110 w 2967861"/>
                  <a:gd name="connsiteY1058" fmla="*/ 1408803 h 2340761"/>
                  <a:gd name="connsiteX1059" fmla="*/ 975110 w 2967861"/>
                  <a:gd name="connsiteY1059" fmla="*/ 1410976 h 2340761"/>
                  <a:gd name="connsiteX1060" fmla="*/ 974179 w 2967861"/>
                  <a:gd name="connsiteY1060" fmla="*/ 1413149 h 2340761"/>
                  <a:gd name="connsiteX1061" fmla="*/ 972006 w 2967861"/>
                  <a:gd name="connsiteY1061" fmla="*/ 1418427 h 2340761"/>
                  <a:gd name="connsiteX1062" fmla="*/ 964865 w 2967861"/>
                  <a:gd name="connsiteY1062" fmla="*/ 1407872 h 2340761"/>
                  <a:gd name="connsiteX1063" fmla="*/ 957725 w 2967861"/>
                  <a:gd name="connsiteY1063" fmla="*/ 1392970 h 2340761"/>
                  <a:gd name="connsiteX1064" fmla="*/ 948412 w 2967861"/>
                  <a:gd name="connsiteY1064" fmla="*/ 1375896 h 2340761"/>
                  <a:gd name="connsiteX1065" fmla="*/ 943134 w 2967861"/>
                  <a:gd name="connsiteY1065" fmla="*/ 1358821 h 2340761"/>
                  <a:gd name="connsiteX1066" fmla="*/ 939098 w 2967861"/>
                  <a:gd name="connsiteY1066" fmla="*/ 1343920 h 2340761"/>
                  <a:gd name="connsiteX1067" fmla="*/ 946239 w 2967861"/>
                  <a:gd name="connsiteY1067" fmla="*/ 1343920 h 2340761"/>
                  <a:gd name="connsiteX1068" fmla="*/ 950274 w 2967861"/>
                  <a:gd name="connsiteY1068" fmla="*/ 1343920 h 2340761"/>
                  <a:gd name="connsiteX1069" fmla="*/ 952448 w 2967861"/>
                  <a:gd name="connsiteY1069" fmla="*/ 1343920 h 2340761"/>
                  <a:gd name="connsiteX1070" fmla="*/ 953379 w 2967861"/>
                  <a:gd name="connsiteY1070" fmla="*/ 1343920 h 2340761"/>
                  <a:gd name="connsiteX1071" fmla="*/ 955552 w 2967861"/>
                  <a:gd name="connsiteY1071" fmla="*/ 1343920 h 2340761"/>
                  <a:gd name="connsiteX1072" fmla="*/ 967039 w 2967861"/>
                  <a:gd name="connsiteY1072" fmla="*/ 1353544 h 2340761"/>
                  <a:gd name="connsiteX1073" fmla="*/ 972316 w 2967861"/>
                  <a:gd name="connsiteY1073" fmla="*/ 1363167 h 2340761"/>
                  <a:gd name="connsiteX1074" fmla="*/ 975421 w 2967861"/>
                  <a:gd name="connsiteY1074" fmla="*/ 1373723 h 2340761"/>
                  <a:gd name="connsiteX1075" fmla="*/ 984734 w 2967861"/>
                  <a:gd name="connsiteY1075" fmla="*/ 1381173 h 2340761"/>
                  <a:gd name="connsiteX1076" fmla="*/ 997152 w 2967861"/>
                  <a:gd name="connsiteY1076" fmla="*/ 1388624 h 2340761"/>
                  <a:gd name="connsiteX1077" fmla="*/ 1008638 w 2967861"/>
                  <a:gd name="connsiteY1077" fmla="*/ 1393902 h 2340761"/>
                  <a:gd name="connsiteX1078" fmla="*/ 1019193 w 2967861"/>
                  <a:gd name="connsiteY1078" fmla="*/ 1401352 h 2340761"/>
                  <a:gd name="connsiteX1079" fmla="*/ 1031611 w 2967861"/>
                  <a:gd name="connsiteY1079" fmla="*/ 1401352 h 2340761"/>
                  <a:gd name="connsiteX1080" fmla="*/ 1040925 w 2967861"/>
                  <a:gd name="connsiteY1080" fmla="*/ 1400421 h 2340761"/>
                  <a:gd name="connsiteX1081" fmla="*/ 1048065 w 2967861"/>
                  <a:gd name="connsiteY1081" fmla="*/ 1398248 h 2340761"/>
                  <a:gd name="connsiteX1082" fmla="*/ 1059551 w 2967861"/>
                  <a:gd name="connsiteY1082" fmla="*/ 1393902 h 2340761"/>
                  <a:gd name="connsiteX1083" fmla="*/ 1066692 w 2967861"/>
                  <a:gd name="connsiteY1083" fmla="*/ 1407561 h 2340761"/>
                  <a:gd name="connsiteX1084" fmla="*/ 1071969 w 2967861"/>
                  <a:gd name="connsiteY1084" fmla="*/ 1418116 h 2340761"/>
                  <a:gd name="connsiteX1085" fmla="*/ 1102082 w 2967861"/>
                  <a:gd name="connsiteY1085" fmla="*/ 1420290 h 2340761"/>
                  <a:gd name="connsiteX1086" fmla="*/ 1133438 w 2967861"/>
                  <a:gd name="connsiteY1086" fmla="*/ 1422463 h 2340761"/>
                  <a:gd name="connsiteX1087" fmla="*/ 1164793 w 2967861"/>
                  <a:gd name="connsiteY1087" fmla="*/ 1422463 h 2340761"/>
                  <a:gd name="connsiteX1088" fmla="*/ 1194906 w 2967861"/>
                  <a:gd name="connsiteY1088" fmla="*/ 1418116 h 2340761"/>
                  <a:gd name="connsiteX1089" fmla="*/ 1206392 w 2967861"/>
                  <a:gd name="connsiteY1089" fmla="*/ 1429603 h 2340761"/>
                  <a:gd name="connsiteX1090" fmla="*/ 1218810 w 2967861"/>
                  <a:gd name="connsiteY1090" fmla="*/ 1437985 h 2340761"/>
                  <a:gd name="connsiteX1091" fmla="*/ 1231228 w 2967861"/>
                  <a:gd name="connsiteY1091" fmla="*/ 1447609 h 2340761"/>
                  <a:gd name="connsiteX1092" fmla="*/ 1238368 w 2967861"/>
                  <a:gd name="connsiteY1092" fmla="*/ 1458164 h 2340761"/>
                  <a:gd name="connsiteX1093" fmla="*/ 1235264 w 2967861"/>
                  <a:gd name="connsiteY1093" fmla="*/ 1471824 h 2340761"/>
                  <a:gd name="connsiteX1094" fmla="*/ 1238368 w 2967861"/>
                  <a:gd name="connsiteY1094" fmla="*/ 1474928 h 2340761"/>
                  <a:gd name="connsiteX1095" fmla="*/ 1242404 w 2967861"/>
                  <a:gd name="connsiteY1095" fmla="*/ 1479274 h 2340761"/>
                  <a:gd name="connsiteX1096" fmla="*/ 1247681 w 2967861"/>
                  <a:gd name="connsiteY1096" fmla="*/ 1482379 h 2340761"/>
                  <a:gd name="connsiteX1097" fmla="*/ 1251717 w 2967861"/>
                  <a:gd name="connsiteY1097" fmla="*/ 1486725 h 2340761"/>
                  <a:gd name="connsiteX1098" fmla="*/ 1262273 w 2967861"/>
                  <a:gd name="connsiteY1098" fmla="*/ 1487656 h 2340761"/>
                  <a:gd name="connsiteX1099" fmla="*/ 1271586 w 2967861"/>
                  <a:gd name="connsiteY1099" fmla="*/ 1487656 h 2340761"/>
                  <a:gd name="connsiteX1100" fmla="*/ 1284004 w 2967861"/>
                  <a:gd name="connsiteY1100" fmla="*/ 1486725 h 2340761"/>
                  <a:gd name="connsiteX1101" fmla="*/ 1288039 w 2967861"/>
                  <a:gd name="connsiteY1101" fmla="*/ 1524910 h 2340761"/>
                  <a:gd name="connsiteX1102" fmla="*/ 1296422 w 2967861"/>
                  <a:gd name="connsiteY1102" fmla="*/ 1556575 h 2340761"/>
                  <a:gd name="connsiteX1103" fmla="*/ 1308840 w 2967861"/>
                  <a:gd name="connsiteY1103" fmla="*/ 1586068 h 2340761"/>
                  <a:gd name="connsiteX1104" fmla="*/ 1327466 w 2967861"/>
                  <a:gd name="connsiteY1104" fmla="*/ 1613697 h 2340761"/>
                  <a:gd name="connsiteX1105" fmla="*/ 1327466 w 2967861"/>
                  <a:gd name="connsiteY1105" fmla="*/ 1615870 h 2340761"/>
                  <a:gd name="connsiteX1106" fmla="*/ 1325293 w 2967861"/>
                  <a:gd name="connsiteY1106" fmla="*/ 1618044 h 2340761"/>
                  <a:gd name="connsiteX1107" fmla="*/ 1323120 w 2967861"/>
                  <a:gd name="connsiteY1107" fmla="*/ 1621148 h 2340761"/>
                  <a:gd name="connsiteX1108" fmla="*/ 1322188 w 2967861"/>
                  <a:gd name="connsiteY1108" fmla="*/ 1625494 h 2340761"/>
                  <a:gd name="connsiteX1109" fmla="*/ 1323120 w 2967861"/>
                  <a:gd name="connsiteY1109" fmla="*/ 1628599 h 2340761"/>
                  <a:gd name="connsiteX1110" fmla="*/ 1329329 w 2967861"/>
                  <a:gd name="connsiteY1110" fmla="*/ 1645673 h 2340761"/>
                  <a:gd name="connsiteX1111" fmla="*/ 1339884 w 2967861"/>
                  <a:gd name="connsiteY1111" fmla="*/ 1665852 h 2340761"/>
                  <a:gd name="connsiteX1112" fmla="*/ 1351370 w 2967861"/>
                  <a:gd name="connsiteY1112" fmla="*/ 1678581 h 2340761"/>
                  <a:gd name="connsiteX1113" fmla="*/ 1352302 w 2967861"/>
                  <a:gd name="connsiteY1113" fmla="*/ 1680754 h 2340761"/>
                  <a:gd name="connsiteX1114" fmla="*/ 1354475 w 2967861"/>
                  <a:gd name="connsiteY1114" fmla="*/ 1680754 h 2340761"/>
                  <a:gd name="connsiteX1115" fmla="*/ 1356648 w 2967861"/>
                  <a:gd name="connsiteY1115" fmla="*/ 1682927 h 2340761"/>
                  <a:gd name="connsiteX1116" fmla="*/ 1358821 w 2967861"/>
                  <a:gd name="connsiteY1116" fmla="*/ 1682927 h 2340761"/>
                  <a:gd name="connsiteX1117" fmla="*/ 1378690 w 2967861"/>
                  <a:gd name="connsiteY1117" fmla="*/ 1658712 h 2340761"/>
                  <a:gd name="connsiteX1118" fmla="*/ 1391108 w 2967861"/>
                  <a:gd name="connsiteY1118" fmla="*/ 1633255 h 2340761"/>
                  <a:gd name="connsiteX1119" fmla="*/ 1400421 w 2967861"/>
                  <a:gd name="connsiteY1119" fmla="*/ 1601590 h 2340761"/>
                  <a:gd name="connsiteX1120" fmla="*/ 1403525 w 2967861"/>
                  <a:gd name="connsiteY1120" fmla="*/ 1564647 h 2340761"/>
                  <a:gd name="connsiteX1121" fmla="*/ 1415943 w 2967861"/>
                  <a:gd name="connsiteY1121" fmla="*/ 1557196 h 2340761"/>
                  <a:gd name="connsiteX1122" fmla="*/ 1425257 w 2967861"/>
                  <a:gd name="connsiteY1122" fmla="*/ 1547572 h 2340761"/>
                  <a:gd name="connsiteX1123" fmla="*/ 1434570 w 2967861"/>
                  <a:gd name="connsiteY1123" fmla="*/ 1540122 h 2340761"/>
                  <a:gd name="connsiteX1124" fmla="*/ 1451334 w 2967861"/>
                  <a:gd name="connsiteY1124" fmla="*/ 1540122 h 2340761"/>
                  <a:gd name="connsiteX1125" fmla="*/ 1463752 w 2967861"/>
                  <a:gd name="connsiteY1125" fmla="*/ 1507214 h 2340761"/>
                  <a:gd name="connsiteX1126" fmla="*/ 1470892 w 2967861"/>
                  <a:gd name="connsiteY1126" fmla="*/ 1501937 h 2340761"/>
                  <a:gd name="connsiteX1127" fmla="*/ 1478032 w 2967861"/>
                  <a:gd name="connsiteY1127" fmla="*/ 1499764 h 2340761"/>
                  <a:gd name="connsiteX1128" fmla="*/ 1485172 w 2967861"/>
                  <a:gd name="connsiteY1128" fmla="*/ 1499764 h 2340761"/>
                  <a:gd name="connsiteX1129" fmla="*/ 1488277 w 2967861"/>
                  <a:gd name="connsiteY1129" fmla="*/ 1497591 h 2340761"/>
                  <a:gd name="connsiteX1130" fmla="*/ 1493555 w 2967861"/>
                  <a:gd name="connsiteY1130" fmla="*/ 1490140 h 2340761"/>
                  <a:gd name="connsiteX1131" fmla="*/ 1497590 w 2967861"/>
                  <a:gd name="connsiteY1131" fmla="*/ 1475239 h 2340761"/>
                  <a:gd name="connsiteX1132" fmla="*/ 1512181 w 2967861"/>
                  <a:gd name="connsiteY1132" fmla="*/ 1475239 h 2340761"/>
                  <a:gd name="connsiteX1133" fmla="*/ 1526772 w 2967861"/>
                  <a:gd name="connsiteY1133" fmla="*/ 1477412 h 2340761"/>
                  <a:gd name="connsiteX1134" fmla="*/ 1543536 w 2967861"/>
                  <a:gd name="connsiteY1134" fmla="*/ 1475239 h 2340761"/>
                  <a:gd name="connsiteX1135" fmla="*/ 1544468 w 2967861"/>
                  <a:gd name="connsiteY1135" fmla="*/ 1473065 h 2340761"/>
                  <a:gd name="connsiteX1136" fmla="*/ 1546641 w 2967861"/>
                  <a:gd name="connsiteY1136" fmla="*/ 1472134 h 2340761"/>
                  <a:gd name="connsiteX1137" fmla="*/ 1548814 w 2967861"/>
                  <a:gd name="connsiteY1137" fmla="*/ 1467788 h 2340761"/>
                  <a:gd name="connsiteX1138" fmla="*/ 1550987 w 2967861"/>
                  <a:gd name="connsiteY1138" fmla="*/ 1465615 h 2340761"/>
                  <a:gd name="connsiteX1139" fmla="*/ 1554092 w 2967861"/>
                  <a:gd name="connsiteY1139" fmla="*/ 1462510 h 2340761"/>
                  <a:gd name="connsiteX1140" fmla="*/ 1565578 w 2967861"/>
                  <a:gd name="connsiteY1140" fmla="*/ 1480516 h 2340761"/>
                  <a:gd name="connsiteX1141" fmla="*/ 1573960 w 2967861"/>
                  <a:gd name="connsiteY1141" fmla="*/ 1495418 h 2340761"/>
                  <a:gd name="connsiteX1142" fmla="*/ 1585447 w 2967861"/>
                  <a:gd name="connsiteY1142" fmla="*/ 1509077 h 2340761"/>
                  <a:gd name="connsiteX1143" fmla="*/ 1592587 w 2967861"/>
                  <a:gd name="connsiteY1143" fmla="*/ 1523979 h 2340761"/>
                  <a:gd name="connsiteX1144" fmla="*/ 1597864 w 2967861"/>
                  <a:gd name="connsiteY1144" fmla="*/ 1541984 h 2340761"/>
                  <a:gd name="connsiteX1145" fmla="*/ 1597864 w 2967861"/>
                  <a:gd name="connsiteY1145" fmla="*/ 1564337 h 2340761"/>
                  <a:gd name="connsiteX1146" fmla="*/ 1600037 w 2967861"/>
                  <a:gd name="connsiteY1146" fmla="*/ 1566509 h 2340761"/>
                  <a:gd name="connsiteX1147" fmla="*/ 1600969 w 2967861"/>
                  <a:gd name="connsiteY1147" fmla="*/ 1566509 h 2340761"/>
                  <a:gd name="connsiteX1148" fmla="*/ 1600969 w 2967861"/>
                  <a:gd name="connsiteY1148" fmla="*/ 1567441 h 2340761"/>
                  <a:gd name="connsiteX1149" fmla="*/ 1603142 w 2967861"/>
                  <a:gd name="connsiteY1149" fmla="*/ 1567441 h 2340761"/>
                  <a:gd name="connsiteX1150" fmla="*/ 1610282 w 2967861"/>
                  <a:gd name="connsiteY1150" fmla="*/ 1567441 h 2340761"/>
                  <a:gd name="connsiteX1151" fmla="*/ 1617422 w 2967861"/>
                  <a:gd name="connsiteY1151" fmla="*/ 1566509 h 2340761"/>
                  <a:gd name="connsiteX1152" fmla="*/ 1621458 w 2967861"/>
                  <a:gd name="connsiteY1152" fmla="*/ 1564337 h 2340761"/>
                  <a:gd name="connsiteX1153" fmla="*/ 1626736 w 2967861"/>
                  <a:gd name="connsiteY1153" fmla="*/ 1559990 h 2340761"/>
                  <a:gd name="connsiteX1154" fmla="*/ 1629840 w 2967861"/>
                  <a:gd name="connsiteY1154" fmla="*/ 1556886 h 2340761"/>
                  <a:gd name="connsiteX1155" fmla="*/ 1641327 w 2967861"/>
                  <a:gd name="connsiteY1155" fmla="*/ 1569614 h 2340761"/>
                  <a:gd name="connsiteX1156" fmla="*/ 1648467 w 2967861"/>
                  <a:gd name="connsiteY1156" fmla="*/ 1586688 h 2340761"/>
                  <a:gd name="connsiteX1157" fmla="*/ 1650640 w 2967861"/>
                  <a:gd name="connsiteY1157" fmla="*/ 1606867 h 2340761"/>
                  <a:gd name="connsiteX1158" fmla="*/ 1650640 w 2967861"/>
                  <a:gd name="connsiteY1158" fmla="*/ 1629220 h 2340761"/>
                  <a:gd name="connsiteX1159" fmla="*/ 1650640 w 2967861"/>
                  <a:gd name="connsiteY1159" fmla="*/ 1649399 h 2340761"/>
                  <a:gd name="connsiteX1160" fmla="*/ 1650640 w 2967861"/>
                  <a:gd name="connsiteY1160" fmla="*/ 1668336 h 2340761"/>
                  <a:gd name="connsiteX1161" fmla="*/ 1653745 w 2967861"/>
                  <a:gd name="connsiteY1161" fmla="*/ 1683237 h 2340761"/>
                  <a:gd name="connsiteX1162" fmla="*/ 1653745 w 2967861"/>
                  <a:gd name="connsiteY1162" fmla="*/ 1686342 h 2340761"/>
                  <a:gd name="connsiteX1163" fmla="*/ 1663058 w 2967861"/>
                  <a:gd name="connsiteY1163" fmla="*/ 1683237 h 2340761"/>
                  <a:gd name="connsiteX1164" fmla="*/ 1663058 w 2967861"/>
                  <a:gd name="connsiteY1164" fmla="*/ 1686342 h 2340761"/>
                  <a:gd name="connsiteX1165" fmla="*/ 1672371 w 2967861"/>
                  <a:gd name="connsiteY1165" fmla="*/ 1699070 h 2340761"/>
                  <a:gd name="connsiteX1166" fmla="*/ 1677649 w 2967861"/>
                  <a:gd name="connsiteY1166" fmla="*/ 1713971 h 2340761"/>
                  <a:gd name="connsiteX1167" fmla="*/ 1682927 w 2967861"/>
                  <a:gd name="connsiteY1167" fmla="*/ 1728873 h 2340761"/>
                  <a:gd name="connsiteX1168" fmla="*/ 1686962 w 2967861"/>
                  <a:gd name="connsiteY1168" fmla="*/ 1745947 h 2340761"/>
                  <a:gd name="connsiteX1169" fmla="*/ 1693171 w 2967861"/>
                  <a:gd name="connsiteY1169" fmla="*/ 1760849 h 2340761"/>
                  <a:gd name="connsiteX1170" fmla="*/ 1702485 w 2967861"/>
                  <a:gd name="connsiteY1170" fmla="*/ 1768299 h 2340761"/>
                  <a:gd name="connsiteX1171" fmla="*/ 1704658 w 2967861"/>
                  <a:gd name="connsiteY1171" fmla="*/ 1770472 h 2340761"/>
                  <a:gd name="connsiteX1172" fmla="*/ 1715213 w 2967861"/>
                  <a:gd name="connsiteY1172" fmla="*/ 1775750 h 2340761"/>
                  <a:gd name="connsiteX1173" fmla="*/ 1726699 w 2967861"/>
                  <a:gd name="connsiteY1173" fmla="*/ 1785374 h 2340761"/>
                  <a:gd name="connsiteX1174" fmla="*/ 1737255 w 2967861"/>
                  <a:gd name="connsiteY1174" fmla="*/ 1785374 h 2340761"/>
                  <a:gd name="connsiteX1175" fmla="*/ 1736323 w 2967861"/>
                  <a:gd name="connsiteY1175" fmla="*/ 1758986 h 2340761"/>
                  <a:gd name="connsiteX1176" fmla="*/ 1729183 w 2967861"/>
                  <a:gd name="connsiteY1176" fmla="*/ 1733529 h 2340761"/>
                  <a:gd name="connsiteX1177" fmla="*/ 1717696 w 2967861"/>
                  <a:gd name="connsiteY1177" fmla="*/ 1711177 h 2340761"/>
                  <a:gd name="connsiteX1178" fmla="*/ 1703106 w 2967861"/>
                  <a:gd name="connsiteY1178" fmla="*/ 1696276 h 2340761"/>
                  <a:gd name="connsiteX1179" fmla="*/ 1700001 w 2967861"/>
                  <a:gd name="connsiteY1179" fmla="*/ 1694103 h 2340761"/>
                  <a:gd name="connsiteX1180" fmla="*/ 1695965 w 2967861"/>
                  <a:gd name="connsiteY1180" fmla="*/ 1694103 h 2340761"/>
                  <a:gd name="connsiteX1181" fmla="*/ 1692861 w 2967861"/>
                  <a:gd name="connsiteY1181" fmla="*/ 1694103 h 2340761"/>
                  <a:gd name="connsiteX1182" fmla="*/ 1688825 w 2967861"/>
                  <a:gd name="connsiteY1182" fmla="*/ 1694103 h 2340761"/>
                  <a:gd name="connsiteX1183" fmla="*/ 1687894 w 2967861"/>
                  <a:gd name="connsiteY1183" fmla="*/ 1691930 h 2340761"/>
                  <a:gd name="connsiteX1184" fmla="*/ 1681685 w 2967861"/>
                  <a:gd name="connsiteY1184" fmla="*/ 1681374 h 2340761"/>
                  <a:gd name="connsiteX1185" fmla="*/ 1680753 w 2967861"/>
                  <a:gd name="connsiteY1185" fmla="*/ 1671751 h 2340761"/>
                  <a:gd name="connsiteX1186" fmla="*/ 1676718 w 2967861"/>
                  <a:gd name="connsiteY1186" fmla="*/ 1664300 h 2340761"/>
                  <a:gd name="connsiteX1187" fmla="*/ 1667404 w 2967861"/>
                  <a:gd name="connsiteY1187" fmla="*/ 1659022 h 2340761"/>
                  <a:gd name="connsiteX1188" fmla="*/ 1676718 w 2967861"/>
                  <a:gd name="connsiteY1188" fmla="*/ 1634808 h 2340761"/>
                  <a:gd name="connsiteX1189" fmla="*/ 1683858 w 2967861"/>
                  <a:gd name="connsiteY1189" fmla="*/ 1605315 h 2340761"/>
                  <a:gd name="connsiteX1190" fmla="*/ 1700622 w 2967861"/>
                  <a:gd name="connsiteY1190" fmla="*/ 1618975 h 2340761"/>
                  <a:gd name="connsiteX1191" fmla="*/ 1716144 w 2967861"/>
                  <a:gd name="connsiteY1191" fmla="*/ 1631703 h 2340761"/>
                  <a:gd name="connsiteX1192" fmla="*/ 1730735 w 2967861"/>
                  <a:gd name="connsiteY1192" fmla="*/ 1644431 h 2340761"/>
                  <a:gd name="connsiteX1193" fmla="*/ 1742222 w 2967861"/>
                  <a:gd name="connsiteY1193" fmla="*/ 1659333 h 2340761"/>
                  <a:gd name="connsiteX1194" fmla="*/ 1747499 w 2967861"/>
                  <a:gd name="connsiteY1194" fmla="*/ 1679512 h 2340761"/>
                  <a:gd name="connsiteX1195" fmla="*/ 1754640 w 2967861"/>
                  <a:gd name="connsiteY1195" fmla="*/ 1679512 h 2340761"/>
                  <a:gd name="connsiteX1196" fmla="*/ 1815176 w 2967861"/>
                  <a:gd name="connsiteY1196" fmla="*/ 1629841 h 2340761"/>
                  <a:gd name="connsiteX1197" fmla="*/ 1813003 w 2967861"/>
                  <a:gd name="connsiteY1197" fmla="*/ 1600348 h 2340761"/>
                  <a:gd name="connsiteX1198" fmla="*/ 1807726 w 2967861"/>
                  <a:gd name="connsiteY1198" fmla="*/ 1576133 h 2340761"/>
                  <a:gd name="connsiteX1199" fmla="*/ 1796239 w 2967861"/>
                  <a:gd name="connsiteY1199" fmla="*/ 1558128 h 2340761"/>
                  <a:gd name="connsiteX1200" fmla="*/ 1783822 w 2967861"/>
                  <a:gd name="connsiteY1200" fmla="*/ 1541053 h 2340761"/>
                  <a:gd name="connsiteX1201" fmla="*/ 1767057 w 2967861"/>
                  <a:gd name="connsiteY1201" fmla="*/ 1525220 h 2340761"/>
                  <a:gd name="connsiteX1202" fmla="*/ 1769230 w 2967861"/>
                  <a:gd name="connsiteY1202" fmla="*/ 1510319 h 2340761"/>
                  <a:gd name="connsiteX1203" fmla="*/ 1774508 w 2967861"/>
                  <a:gd name="connsiteY1203" fmla="*/ 1500695 h 2340761"/>
                  <a:gd name="connsiteX1204" fmla="*/ 1780717 w 2967861"/>
                  <a:gd name="connsiteY1204" fmla="*/ 1495418 h 2340761"/>
                  <a:gd name="connsiteX1205" fmla="*/ 1787857 w 2967861"/>
                  <a:gd name="connsiteY1205" fmla="*/ 1489209 h 2340761"/>
                  <a:gd name="connsiteX1206" fmla="*/ 1794066 w 2967861"/>
                  <a:gd name="connsiteY1206" fmla="*/ 1480827 h 2340761"/>
                  <a:gd name="connsiteX1207" fmla="*/ 1800275 w 2967861"/>
                  <a:gd name="connsiteY1207" fmla="*/ 1480827 h 2340761"/>
                  <a:gd name="connsiteX1208" fmla="*/ 1805553 w 2967861"/>
                  <a:gd name="connsiteY1208" fmla="*/ 1481758 h 2340761"/>
                  <a:gd name="connsiteX1209" fmla="*/ 1807726 w 2967861"/>
                  <a:gd name="connsiteY1209" fmla="*/ 1481758 h 2340761"/>
                  <a:gd name="connsiteX1210" fmla="*/ 1810830 w 2967861"/>
                  <a:gd name="connsiteY1210" fmla="*/ 1483931 h 2340761"/>
                  <a:gd name="connsiteX1211" fmla="*/ 1813003 w 2967861"/>
                  <a:gd name="connsiteY1211" fmla="*/ 1488277 h 2340761"/>
                  <a:gd name="connsiteX1212" fmla="*/ 1816108 w 2967861"/>
                  <a:gd name="connsiteY1212" fmla="*/ 1493555 h 2340761"/>
                  <a:gd name="connsiteX1213" fmla="*/ 1818281 w 2967861"/>
                  <a:gd name="connsiteY1213" fmla="*/ 1496659 h 2340761"/>
                  <a:gd name="connsiteX1214" fmla="*/ 1816108 w 2967861"/>
                  <a:gd name="connsiteY1214" fmla="*/ 1501006 h 2340761"/>
                  <a:gd name="connsiteX1215" fmla="*/ 1815176 w 2967861"/>
                  <a:gd name="connsiteY1215" fmla="*/ 1504110 h 2340761"/>
                  <a:gd name="connsiteX1216" fmla="*/ 1811141 w 2967861"/>
                  <a:gd name="connsiteY1216" fmla="*/ 1506283 h 2340761"/>
                  <a:gd name="connsiteX1217" fmla="*/ 1808036 w 2967861"/>
                  <a:gd name="connsiteY1217" fmla="*/ 1506283 h 2340761"/>
                  <a:gd name="connsiteX1218" fmla="*/ 1804000 w 2967861"/>
                  <a:gd name="connsiteY1218" fmla="*/ 1508456 h 2340761"/>
                  <a:gd name="connsiteX1219" fmla="*/ 1804000 w 2967861"/>
                  <a:gd name="connsiteY1219" fmla="*/ 1518080 h 2340761"/>
                  <a:gd name="connsiteX1220" fmla="*/ 1804000 w 2967861"/>
                  <a:gd name="connsiteY1220" fmla="*/ 1523358 h 2340761"/>
                  <a:gd name="connsiteX1221" fmla="*/ 1806173 w 2967861"/>
                  <a:gd name="connsiteY1221" fmla="*/ 1528635 h 2340761"/>
                  <a:gd name="connsiteX1222" fmla="*/ 1808346 w 2967861"/>
                  <a:gd name="connsiteY1222" fmla="*/ 1533913 h 2340761"/>
                  <a:gd name="connsiteX1223" fmla="*/ 1811451 w 2967861"/>
                  <a:gd name="connsiteY1223" fmla="*/ 1532981 h 2340761"/>
                  <a:gd name="connsiteX1224" fmla="*/ 1813624 w 2967861"/>
                  <a:gd name="connsiteY1224" fmla="*/ 1532981 h 2340761"/>
                  <a:gd name="connsiteX1225" fmla="*/ 1815797 w 2967861"/>
                  <a:gd name="connsiteY1225" fmla="*/ 1532981 h 2340761"/>
                  <a:gd name="connsiteX1226" fmla="*/ 1816729 w 2967861"/>
                  <a:gd name="connsiteY1226" fmla="*/ 1530808 h 2340761"/>
                  <a:gd name="connsiteX1227" fmla="*/ 1818902 w 2967861"/>
                  <a:gd name="connsiteY1227" fmla="*/ 1530808 h 2340761"/>
                  <a:gd name="connsiteX1228" fmla="*/ 1826042 w 2967861"/>
                  <a:gd name="connsiteY1228" fmla="*/ 1526462 h 2340761"/>
                  <a:gd name="connsiteX1229" fmla="*/ 1830078 w 2967861"/>
                  <a:gd name="connsiteY1229" fmla="*/ 1523358 h 2340761"/>
                  <a:gd name="connsiteX1230" fmla="*/ 1831009 w 2967861"/>
                  <a:gd name="connsiteY1230" fmla="*/ 1521184 h 2340761"/>
                  <a:gd name="connsiteX1231" fmla="*/ 1835045 w 2967861"/>
                  <a:gd name="connsiteY1231" fmla="*/ 1518080 h 2340761"/>
                  <a:gd name="connsiteX1232" fmla="*/ 1838150 w 2967861"/>
                  <a:gd name="connsiteY1232" fmla="*/ 1513734 h 2340761"/>
                  <a:gd name="connsiteX1233" fmla="*/ 1837218 w 2967861"/>
                  <a:gd name="connsiteY1233" fmla="*/ 1508456 h 2340761"/>
                  <a:gd name="connsiteX1234" fmla="*/ 1837218 w 2967861"/>
                  <a:gd name="connsiteY1234" fmla="*/ 1503179 h 2340761"/>
                  <a:gd name="connsiteX1235" fmla="*/ 1835045 w 2967861"/>
                  <a:gd name="connsiteY1235" fmla="*/ 1501006 h 2340761"/>
                  <a:gd name="connsiteX1236" fmla="*/ 1835045 w 2967861"/>
                  <a:gd name="connsiteY1236" fmla="*/ 1498832 h 2340761"/>
                  <a:gd name="connsiteX1237" fmla="*/ 1835045 w 2967861"/>
                  <a:gd name="connsiteY1237" fmla="*/ 1495728 h 2340761"/>
                  <a:gd name="connsiteX1238" fmla="*/ 1835045 w 2967861"/>
                  <a:gd name="connsiteY1238" fmla="*/ 1491382 h 2340761"/>
                  <a:gd name="connsiteX1239" fmla="*/ 1835045 w 2967861"/>
                  <a:gd name="connsiteY1239" fmla="*/ 1483931 h 2340761"/>
                  <a:gd name="connsiteX1240" fmla="*/ 1862054 w 2967861"/>
                  <a:gd name="connsiteY1240" fmla="*/ 1478653 h 2340761"/>
                  <a:gd name="connsiteX1241" fmla="*/ 1891236 w 2967861"/>
                  <a:gd name="connsiteY1241" fmla="*/ 1469030 h 2340761"/>
                  <a:gd name="connsiteX1242" fmla="*/ 1916382 w 2967861"/>
                  <a:gd name="connsiteY1242" fmla="*/ 1458474 h 2340761"/>
                  <a:gd name="connsiteX1243" fmla="*/ 1940286 w 2967861"/>
                  <a:gd name="connsiteY1243" fmla="*/ 1443573 h 2340761"/>
                  <a:gd name="connsiteX1244" fmla="*/ 1958913 w 2967861"/>
                  <a:gd name="connsiteY1244" fmla="*/ 1423394 h 2340761"/>
                  <a:gd name="connsiteX1245" fmla="*/ 1967295 w 2967861"/>
                  <a:gd name="connsiteY1245" fmla="*/ 1408493 h 2340761"/>
                  <a:gd name="connsiteX1246" fmla="*/ 1974435 w 2967861"/>
                  <a:gd name="connsiteY1246" fmla="*/ 1394833 h 2340761"/>
                  <a:gd name="connsiteX1247" fmla="*/ 1981575 w 2967861"/>
                  <a:gd name="connsiteY1247" fmla="*/ 1379932 h 2340761"/>
                  <a:gd name="connsiteX1248" fmla="*/ 1993993 w 2967861"/>
                  <a:gd name="connsiteY1248" fmla="*/ 1371550 h 2340761"/>
                  <a:gd name="connsiteX1249" fmla="*/ 1993993 w 2967861"/>
                  <a:gd name="connsiteY1249" fmla="*/ 1351992 h 2340761"/>
                  <a:gd name="connsiteX1250" fmla="*/ 1993062 w 2967861"/>
                  <a:gd name="connsiteY1250" fmla="*/ 1329639 h 2340761"/>
                  <a:gd name="connsiteX1251" fmla="*/ 1989026 w 2967861"/>
                  <a:gd name="connsiteY1251" fmla="*/ 1309460 h 2340761"/>
                  <a:gd name="connsiteX1252" fmla="*/ 1981886 w 2967861"/>
                  <a:gd name="connsiteY1252" fmla="*/ 1289281 h 2340761"/>
                  <a:gd name="connsiteX1253" fmla="*/ 1973504 w 2967861"/>
                  <a:gd name="connsiteY1253" fmla="*/ 1274380 h 2340761"/>
                  <a:gd name="connsiteX1254" fmla="*/ 1958913 w 2967861"/>
                  <a:gd name="connsiteY1254" fmla="*/ 1264756 h 2340761"/>
                  <a:gd name="connsiteX1255" fmla="*/ 1964190 w 2967861"/>
                  <a:gd name="connsiteY1255" fmla="*/ 1252028 h 2340761"/>
                  <a:gd name="connsiteX1256" fmla="*/ 1969468 w 2967861"/>
                  <a:gd name="connsiteY1256" fmla="*/ 1244577 h 2340761"/>
                  <a:gd name="connsiteX1257" fmla="*/ 1976608 w 2967861"/>
                  <a:gd name="connsiteY1257" fmla="*/ 1237127 h 2340761"/>
                  <a:gd name="connsiteX1258" fmla="*/ 1983748 w 2967861"/>
                  <a:gd name="connsiteY1258" fmla="*/ 1227503 h 2340761"/>
                  <a:gd name="connsiteX1259" fmla="*/ 2003617 w 2967861"/>
                  <a:gd name="connsiteY1259" fmla="*/ 1227503 h 2340761"/>
                  <a:gd name="connsiteX1260" fmla="*/ 2003617 w 2967861"/>
                  <a:gd name="connsiteY1260" fmla="*/ 1214774 h 2340761"/>
                  <a:gd name="connsiteX1261" fmla="*/ 1998339 w 2967861"/>
                  <a:gd name="connsiteY1261" fmla="*/ 1214774 h 2340761"/>
                  <a:gd name="connsiteX1262" fmla="*/ 1987784 w 2967861"/>
                  <a:gd name="connsiteY1262" fmla="*/ 1209497 h 2340761"/>
                  <a:gd name="connsiteX1263" fmla="*/ 1978471 w 2967861"/>
                  <a:gd name="connsiteY1263" fmla="*/ 1209497 h 2340761"/>
                  <a:gd name="connsiteX1264" fmla="*/ 1969157 w 2967861"/>
                  <a:gd name="connsiteY1264" fmla="*/ 1212601 h 2340761"/>
                  <a:gd name="connsiteX1265" fmla="*/ 1958602 w 2967861"/>
                  <a:gd name="connsiteY1265" fmla="*/ 1218810 h 2340761"/>
                  <a:gd name="connsiteX1266" fmla="*/ 1954567 w 2967861"/>
                  <a:gd name="connsiteY1266" fmla="*/ 1212601 h 2340761"/>
                  <a:gd name="connsiteX1267" fmla="*/ 1951462 w 2967861"/>
                  <a:gd name="connsiteY1267" fmla="*/ 1209497 h 2340761"/>
                  <a:gd name="connsiteX1268" fmla="*/ 1947426 w 2967861"/>
                  <a:gd name="connsiteY1268" fmla="*/ 1205151 h 2340761"/>
                  <a:gd name="connsiteX1269" fmla="*/ 1942149 w 2967861"/>
                  <a:gd name="connsiteY1269" fmla="*/ 1202046 h 2340761"/>
                  <a:gd name="connsiteX1270" fmla="*/ 1935008 w 2967861"/>
                  <a:gd name="connsiteY1270" fmla="*/ 1197700 h 2340761"/>
                  <a:gd name="connsiteX1271" fmla="*/ 1942149 w 2967861"/>
                  <a:gd name="connsiteY1271" fmla="*/ 1184972 h 2340761"/>
                  <a:gd name="connsiteX1272" fmla="*/ 1954567 w 2967861"/>
                  <a:gd name="connsiteY1272" fmla="*/ 1174416 h 2340761"/>
                  <a:gd name="connsiteX1273" fmla="*/ 1966985 w 2967861"/>
                  <a:gd name="connsiteY1273" fmla="*/ 1164793 h 2340761"/>
                  <a:gd name="connsiteX1274" fmla="*/ 1978471 w 2967861"/>
                  <a:gd name="connsiteY1274" fmla="*/ 1153306 h 2340761"/>
                  <a:gd name="connsiteX1275" fmla="*/ 1983748 w 2967861"/>
                  <a:gd name="connsiteY1275" fmla="*/ 1155479 h 2340761"/>
                  <a:gd name="connsiteX1276" fmla="*/ 1987784 w 2967861"/>
                  <a:gd name="connsiteY1276" fmla="*/ 1155479 h 2340761"/>
                  <a:gd name="connsiteX1277" fmla="*/ 1990889 w 2967861"/>
                  <a:gd name="connsiteY1277" fmla="*/ 1157652 h 2340761"/>
                  <a:gd name="connsiteX1278" fmla="*/ 1993993 w 2967861"/>
                  <a:gd name="connsiteY1278" fmla="*/ 1157652 h 2340761"/>
                  <a:gd name="connsiteX1279" fmla="*/ 1990889 w 2967861"/>
                  <a:gd name="connsiteY1279" fmla="*/ 1165103 h 2340761"/>
                  <a:gd name="connsiteX1280" fmla="*/ 1988716 w 2967861"/>
                  <a:gd name="connsiteY1280" fmla="*/ 1168208 h 2340761"/>
                  <a:gd name="connsiteX1281" fmla="*/ 1987784 w 2967861"/>
                  <a:gd name="connsiteY1281" fmla="*/ 1174416 h 2340761"/>
                  <a:gd name="connsiteX1282" fmla="*/ 1985611 w 2967861"/>
                  <a:gd name="connsiteY1282" fmla="*/ 1177521 h 2340761"/>
                  <a:gd name="connsiteX1283" fmla="*/ 1983438 w 2967861"/>
                  <a:gd name="connsiteY1283" fmla="*/ 1182799 h 2340761"/>
                  <a:gd name="connsiteX1284" fmla="*/ 1983438 w 2967861"/>
                  <a:gd name="connsiteY1284" fmla="*/ 1187145 h 2340761"/>
                  <a:gd name="connsiteX1285" fmla="*/ 1995856 w 2967861"/>
                  <a:gd name="connsiteY1285" fmla="*/ 1181867 h 2340761"/>
                  <a:gd name="connsiteX1286" fmla="*/ 2010447 w 2967861"/>
                  <a:gd name="connsiteY1286" fmla="*/ 1175658 h 2340761"/>
                  <a:gd name="connsiteX1287" fmla="*/ 2022865 w 2967861"/>
                  <a:gd name="connsiteY1287" fmla="*/ 1172554 h 2340761"/>
                  <a:gd name="connsiteX1288" fmla="*/ 2034351 w 2967861"/>
                  <a:gd name="connsiteY1288" fmla="*/ 1174727 h 2340761"/>
                  <a:gd name="connsiteX1289" fmla="*/ 2043664 w 2967861"/>
                  <a:gd name="connsiteY1289" fmla="*/ 1174727 h 2340761"/>
                  <a:gd name="connsiteX1290" fmla="*/ 2039629 w 2967861"/>
                  <a:gd name="connsiteY1290" fmla="*/ 1182178 h 2340761"/>
                  <a:gd name="connsiteX1291" fmla="*/ 2037456 w 2967861"/>
                  <a:gd name="connsiteY1291" fmla="*/ 1187455 h 2340761"/>
                  <a:gd name="connsiteX1292" fmla="*/ 2034351 w 2967861"/>
                  <a:gd name="connsiteY1292" fmla="*/ 1192733 h 2340761"/>
                  <a:gd name="connsiteX1293" fmla="*/ 2030315 w 2967861"/>
                  <a:gd name="connsiteY1293" fmla="*/ 1198010 h 2340761"/>
                  <a:gd name="connsiteX1294" fmla="*/ 2034351 w 2967861"/>
                  <a:gd name="connsiteY1294" fmla="*/ 1204219 h 2340761"/>
                  <a:gd name="connsiteX1295" fmla="*/ 2037456 w 2967861"/>
                  <a:gd name="connsiteY1295" fmla="*/ 1205151 h 2340761"/>
                  <a:gd name="connsiteX1296" fmla="*/ 2039629 w 2967861"/>
                  <a:gd name="connsiteY1296" fmla="*/ 1207324 h 2340761"/>
                  <a:gd name="connsiteX1297" fmla="*/ 2041802 w 2967861"/>
                  <a:gd name="connsiteY1297" fmla="*/ 1207324 h 2340761"/>
                  <a:gd name="connsiteX1298" fmla="*/ 2044906 w 2967861"/>
                  <a:gd name="connsiteY1298" fmla="*/ 1207324 h 2340761"/>
                  <a:gd name="connsiteX1299" fmla="*/ 2048942 w 2967861"/>
                  <a:gd name="connsiteY1299" fmla="*/ 1207324 h 2340761"/>
                  <a:gd name="connsiteX1300" fmla="*/ 2054220 w 2967861"/>
                  <a:gd name="connsiteY1300" fmla="*/ 1207324 h 2340761"/>
                  <a:gd name="connsiteX1301" fmla="*/ 2054220 w 2967861"/>
                  <a:gd name="connsiteY1301" fmla="*/ 1218810 h 2340761"/>
                  <a:gd name="connsiteX1302" fmla="*/ 2052046 w 2967861"/>
                  <a:gd name="connsiteY1302" fmla="*/ 1233712 h 2340761"/>
                  <a:gd name="connsiteX1303" fmla="*/ 2052046 w 2967861"/>
                  <a:gd name="connsiteY1303" fmla="*/ 1246440 h 2340761"/>
                  <a:gd name="connsiteX1304" fmla="*/ 2054220 w 2967861"/>
                  <a:gd name="connsiteY1304" fmla="*/ 1254822 h 2340761"/>
                  <a:gd name="connsiteX1305" fmla="*/ 2054220 w 2967861"/>
                  <a:gd name="connsiteY1305" fmla="*/ 1264446 h 2340761"/>
                  <a:gd name="connsiteX1306" fmla="*/ 2078124 w 2967861"/>
                  <a:gd name="connsiteY1306" fmla="*/ 1261341 h 2340761"/>
                  <a:gd name="connsiteX1307" fmla="*/ 2092715 w 2967861"/>
                  <a:gd name="connsiteY1307" fmla="*/ 1255132 h 2340761"/>
                  <a:gd name="connsiteX1308" fmla="*/ 2099855 w 2967861"/>
                  <a:gd name="connsiteY1308" fmla="*/ 1247682 h 2340761"/>
                  <a:gd name="connsiteX1309" fmla="*/ 2102960 w 2967861"/>
                  <a:gd name="connsiteY1309" fmla="*/ 1239300 h 2340761"/>
                  <a:gd name="connsiteX1310" fmla="*/ 2100787 w 2967861"/>
                  <a:gd name="connsiteY1310" fmla="*/ 1226571 h 2340761"/>
                  <a:gd name="connsiteX1311" fmla="*/ 2097682 w 2967861"/>
                  <a:gd name="connsiteY1311" fmla="*/ 1215085 h 2340761"/>
                  <a:gd name="connsiteX1312" fmla="*/ 2090542 w 2967861"/>
                  <a:gd name="connsiteY1312" fmla="*/ 1202357 h 2340761"/>
                  <a:gd name="connsiteX1313" fmla="*/ 2085264 w 2967861"/>
                  <a:gd name="connsiteY1313" fmla="*/ 1189628 h 2340761"/>
                  <a:gd name="connsiteX1314" fmla="*/ 2078124 w 2967861"/>
                  <a:gd name="connsiteY1314" fmla="*/ 1178142 h 2340761"/>
                  <a:gd name="connsiteX1315" fmla="*/ 2074088 w 2967861"/>
                  <a:gd name="connsiteY1315" fmla="*/ 1167587 h 2340761"/>
                  <a:gd name="connsiteX1316" fmla="*/ 2078124 w 2967861"/>
                  <a:gd name="connsiteY1316" fmla="*/ 1165414 h 2340761"/>
                  <a:gd name="connsiteX1317" fmla="*/ 2081228 w 2967861"/>
                  <a:gd name="connsiteY1317" fmla="*/ 1165414 h 2340761"/>
                  <a:gd name="connsiteX1318" fmla="*/ 2083402 w 2967861"/>
                  <a:gd name="connsiteY1318" fmla="*/ 1165414 h 2340761"/>
                  <a:gd name="connsiteX1319" fmla="*/ 2085575 w 2967861"/>
                  <a:gd name="connsiteY1319" fmla="*/ 1163241 h 2340761"/>
                  <a:gd name="connsiteX1320" fmla="*/ 2087748 w 2967861"/>
                  <a:gd name="connsiteY1320" fmla="*/ 1163241 h 2340761"/>
                  <a:gd name="connsiteX1321" fmla="*/ 2098303 w 2967861"/>
                  <a:gd name="connsiteY1321" fmla="*/ 1155790 h 2340761"/>
                  <a:gd name="connsiteX1322" fmla="*/ 2105443 w 2967861"/>
                  <a:gd name="connsiteY1322" fmla="*/ 1145235 h 2340761"/>
                  <a:gd name="connsiteX1323" fmla="*/ 2110721 w 2967861"/>
                  <a:gd name="connsiteY1323" fmla="*/ 1133748 h 2340761"/>
                  <a:gd name="connsiteX1324" fmla="*/ 2117861 w 2967861"/>
                  <a:gd name="connsiteY1324" fmla="*/ 1123193 h 2340761"/>
                  <a:gd name="connsiteX1325" fmla="*/ 2127175 w 2967861"/>
                  <a:gd name="connsiteY1325" fmla="*/ 1113569 h 2340761"/>
                  <a:gd name="connsiteX1326" fmla="*/ 2137730 w 2967861"/>
                  <a:gd name="connsiteY1326" fmla="*/ 1111396 h 2340761"/>
                  <a:gd name="connsiteX1327" fmla="*/ 2149216 w 2967861"/>
                  <a:gd name="connsiteY1327" fmla="*/ 1111396 h 2340761"/>
                  <a:gd name="connsiteX1328" fmla="*/ 2161634 w 2967861"/>
                  <a:gd name="connsiteY1328" fmla="*/ 1113569 h 2340761"/>
                  <a:gd name="connsiteX1329" fmla="*/ 2174052 w 2967861"/>
                  <a:gd name="connsiteY1329" fmla="*/ 1110465 h 2340761"/>
                  <a:gd name="connsiteX1330" fmla="*/ 2178088 w 2967861"/>
                  <a:gd name="connsiteY1330" fmla="*/ 1106118 h 2340761"/>
                  <a:gd name="connsiteX1331" fmla="*/ 2185228 w 2967861"/>
                  <a:gd name="connsiteY1331" fmla="*/ 1096495 h 2340761"/>
                  <a:gd name="connsiteX1332" fmla="*/ 2195783 w 2967861"/>
                  <a:gd name="connsiteY1332" fmla="*/ 1083766 h 2340761"/>
                  <a:gd name="connsiteX1333" fmla="*/ 2208201 w 2967861"/>
                  <a:gd name="connsiteY1333" fmla="*/ 1071038 h 2340761"/>
                  <a:gd name="connsiteX1334" fmla="*/ 2219687 w 2967861"/>
                  <a:gd name="connsiteY1334" fmla="*/ 1056137 h 2340761"/>
                  <a:gd name="connsiteX1335" fmla="*/ 2230242 w 2967861"/>
                  <a:gd name="connsiteY1335" fmla="*/ 1043408 h 2340761"/>
                  <a:gd name="connsiteX1336" fmla="*/ 2239556 w 2967861"/>
                  <a:gd name="connsiteY1336" fmla="*/ 1031922 h 2340761"/>
                  <a:gd name="connsiteX1337" fmla="*/ 2243592 w 2967861"/>
                  <a:gd name="connsiteY1337" fmla="*/ 1028817 h 2340761"/>
                  <a:gd name="connsiteX1338" fmla="*/ 2250732 w 2967861"/>
                  <a:gd name="connsiteY1338" fmla="*/ 1011743 h 2340761"/>
                  <a:gd name="connsiteX1339" fmla="*/ 2256010 w 2967861"/>
                  <a:gd name="connsiteY1339" fmla="*/ 999015 h 2340761"/>
                  <a:gd name="connsiteX1340" fmla="*/ 2263150 w 2967861"/>
                  <a:gd name="connsiteY1340" fmla="*/ 986286 h 2340761"/>
                  <a:gd name="connsiteX1341" fmla="*/ 2273705 w 2967861"/>
                  <a:gd name="connsiteY1341" fmla="*/ 974800 h 2340761"/>
                  <a:gd name="connsiteX1342" fmla="*/ 2270600 w 2967861"/>
                  <a:gd name="connsiteY1342" fmla="*/ 962072 h 2340761"/>
                  <a:gd name="connsiteX1343" fmla="*/ 2266565 w 2967861"/>
                  <a:gd name="connsiteY1343" fmla="*/ 952448 h 2340761"/>
                  <a:gd name="connsiteX1344" fmla="*/ 2263460 w 2967861"/>
                  <a:gd name="connsiteY1344" fmla="*/ 942824 h 2340761"/>
                  <a:gd name="connsiteX1345" fmla="*/ 2263460 w 2967861"/>
                  <a:gd name="connsiteY1345" fmla="*/ 932269 h 2340761"/>
                  <a:gd name="connsiteX1346" fmla="*/ 2265633 w 2967861"/>
                  <a:gd name="connsiteY1346" fmla="*/ 922645 h 2340761"/>
                  <a:gd name="connsiteX1347" fmla="*/ 2270911 w 2967861"/>
                  <a:gd name="connsiteY1347" fmla="*/ 917367 h 2340761"/>
                  <a:gd name="connsiteX1348" fmla="*/ 2273084 w 2967861"/>
                  <a:gd name="connsiteY1348" fmla="*/ 912090 h 2340761"/>
                  <a:gd name="connsiteX1349" fmla="*/ 2270911 w 2967861"/>
                  <a:gd name="connsiteY1349" fmla="*/ 902466 h 2340761"/>
                  <a:gd name="connsiteX1350" fmla="*/ 2266875 w 2967861"/>
                  <a:gd name="connsiteY1350" fmla="*/ 887565 h 2340761"/>
                  <a:gd name="connsiteX1351" fmla="*/ 2263771 w 2967861"/>
                  <a:gd name="connsiteY1351" fmla="*/ 877941 h 2340761"/>
                  <a:gd name="connsiteX1352" fmla="*/ 2258493 w 2967861"/>
                  <a:gd name="connsiteY1352" fmla="*/ 870490 h 2340761"/>
                  <a:gd name="connsiteX1353" fmla="*/ 2251353 w 2967861"/>
                  <a:gd name="connsiteY1353" fmla="*/ 862108 h 2340761"/>
                  <a:gd name="connsiteX1354" fmla="*/ 2242039 w 2967861"/>
                  <a:gd name="connsiteY1354" fmla="*/ 862108 h 2340761"/>
                  <a:gd name="connsiteX1355" fmla="*/ 2236762 w 2967861"/>
                  <a:gd name="connsiteY1355" fmla="*/ 862108 h 2340761"/>
                  <a:gd name="connsiteX1356" fmla="*/ 2230553 w 2967861"/>
                  <a:gd name="connsiteY1356" fmla="*/ 863039 h 2340761"/>
                  <a:gd name="connsiteX1357" fmla="*/ 2227448 w 2967861"/>
                  <a:gd name="connsiteY1357" fmla="*/ 865213 h 2340761"/>
                  <a:gd name="connsiteX1358" fmla="*/ 2223413 w 2967861"/>
                  <a:gd name="connsiteY1358" fmla="*/ 869559 h 2340761"/>
                  <a:gd name="connsiteX1359" fmla="*/ 2216272 w 2967861"/>
                  <a:gd name="connsiteY1359" fmla="*/ 867386 h 2340761"/>
                  <a:gd name="connsiteX1360" fmla="*/ 2213168 w 2967861"/>
                  <a:gd name="connsiteY1360" fmla="*/ 865213 h 2340761"/>
                  <a:gd name="connsiteX1361" fmla="*/ 2209132 w 2967861"/>
                  <a:gd name="connsiteY1361" fmla="*/ 862108 h 2340761"/>
                  <a:gd name="connsiteX1362" fmla="*/ 2208201 w 2967861"/>
                  <a:gd name="connsiteY1362" fmla="*/ 857762 h 2340761"/>
                  <a:gd name="connsiteX1363" fmla="*/ 2206028 w 2967861"/>
                  <a:gd name="connsiteY1363" fmla="*/ 854657 h 2340761"/>
                  <a:gd name="connsiteX1364" fmla="*/ 2203854 w 2967861"/>
                  <a:gd name="connsiteY1364" fmla="*/ 848448 h 2340761"/>
                  <a:gd name="connsiteX1365" fmla="*/ 2188332 w 2967861"/>
                  <a:gd name="connsiteY1365" fmla="*/ 848448 h 2340761"/>
                  <a:gd name="connsiteX1366" fmla="*/ 2188332 w 2967861"/>
                  <a:gd name="connsiteY1366" fmla="*/ 837893 h 2340761"/>
                  <a:gd name="connsiteX1367" fmla="*/ 2200750 w 2967861"/>
                  <a:gd name="connsiteY1367" fmla="*/ 828269 h 2340761"/>
                  <a:gd name="connsiteX1368" fmla="*/ 2206028 w 2967861"/>
                  <a:gd name="connsiteY1368" fmla="*/ 820819 h 2340761"/>
                  <a:gd name="connsiteX1369" fmla="*/ 2211305 w 2967861"/>
                  <a:gd name="connsiteY1369" fmla="*/ 812437 h 2340761"/>
                  <a:gd name="connsiteX1370" fmla="*/ 2218446 w 2967861"/>
                  <a:gd name="connsiteY1370" fmla="*/ 804986 h 2340761"/>
                  <a:gd name="connsiteX1371" fmla="*/ 2247627 w 2967861"/>
                  <a:gd name="connsiteY1371" fmla="*/ 795362 h 2340761"/>
                  <a:gd name="connsiteX1372" fmla="*/ 2256941 w 2967861"/>
                  <a:gd name="connsiteY1372" fmla="*/ 785738 h 2340761"/>
                  <a:gd name="connsiteX1373" fmla="*/ 2264081 w 2967861"/>
                  <a:gd name="connsiteY1373" fmla="*/ 773010 h 2340761"/>
                  <a:gd name="connsiteX1374" fmla="*/ 2271221 w 2967861"/>
                  <a:gd name="connsiteY1374" fmla="*/ 760282 h 2340761"/>
                  <a:gd name="connsiteX1375" fmla="*/ 2278361 w 2967861"/>
                  <a:gd name="connsiteY1375" fmla="*/ 746622 h 2340761"/>
                  <a:gd name="connsiteX1376" fmla="*/ 2290779 w 2967861"/>
                  <a:gd name="connsiteY1376" fmla="*/ 736067 h 2340761"/>
                  <a:gd name="connsiteX1377" fmla="*/ 2305370 w 2967861"/>
                  <a:gd name="connsiteY1377" fmla="*/ 726443 h 2340761"/>
                  <a:gd name="connsiteX1378" fmla="*/ 2317788 w 2967861"/>
                  <a:gd name="connsiteY1378" fmla="*/ 713715 h 2340761"/>
                  <a:gd name="connsiteX1379" fmla="*/ 2354110 w 2967861"/>
                  <a:gd name="connsiteY1379" fmla="*/ 718993 h 2340761"/>
                  <a:gd name="connsiteX1380" fmla="*/ 2363424 w 2967861"/>
                  <a:gd name="connsiteY1380" fmla="*/ 730479 h 2340761"/>
                  <a:gd name="connsiteX1381" fmla="*/ 2375841 w 2967861"/>
                  <a:gd name="connsiteY1381" fmla="*/ 732652 h 2340761"/>
                  <a:gd name="connsiteX1382" fmla="*/ 2390432 w 2967861"/>
                  <a:gd name="connsiteY1382" fmla="*/ 726443 h 2340761"/>
                  <a:gd name="connsiteX1383" fmla="*/ 2407196 w 2967861"/>
                  <a:gd name="connsiteY1383" fmla="*/ 723339 h 2340761"/>
                  <a:gd name="connsiteX1384" fmla="*/ 2407196 w 2967861"/>
                  <a:gd name="connsiteY1384" fmla="*/ 743518 h 2340761"/>
                  <a:gd name="connsiteX1385" fmla="*/ 2422719 w 2967861"/>
                  <a:gd name="connsiteY1385" fmla="*/ 743518 h 2340761"/>
                  <a:gd name="connsiteX1386" fmla="*/ 2439483 w 2967861"/>
                  <a:gd name="connsiteY1386" fmla="*/ 741345 h 2340761"/>
                  <a:gd name="connsiteX1387" fmla="*/ 2451901 w 2967861"/>
                  <a:gd name="connsiteY1387" fmla="*/ 739171 h 2340761"/>
                  <a:gd name="connsiteX1388" fmla="*/ 2463387 w 2967861"/>
                  <a:gd name="connsiteY1388" fmla="*/ 733894 h 2340761"/>
                  <a:gd name="connsiteX1389" fmla="*/ 2463387 w 2967861"/>
                  <a:gd name="connsiteY1389" fmla="*/ 730789 h 2340761"/>
                  <a:gd name="connsiteX1390" fmla="*/ 2461214 w 2967861"/>
                  <a:gd name="connsiteY1390" fmla="*/ 726443 h 2340761"/>
                  <a:gd name="connsiteX1391" fmla="*/ 2459041 w 2967861"/>
                  <a:gd name="connsiteY1391" fmla="*/ 721166 h 2340761"/>
                  <a:gd name="connsiteX1392" fmla="*/ 2458110 w 2967861"/>
                  <a:gd name="connsiteY1392" fmla="*/ 718061 h 2340761"/>
                  <a:gd name="connsiteX1393" fmla="*/ 2458110 w 2967861"/>
                  <a:gd name="connsiteY1393" fmla="*/ 713715 h 2340761"/>
                  <a:gd name="connsiteX1394" fmla="*/ 2458110 w 2967861"/>
                  <a:gd name="connsiteY1394" fmla="*/ 710610 h 2340761"/>
                  <a:gd name="connsiteX1395" fmla="*/ 2463387 w 2967861"/>
                  <a:gd name="connsiteY1395" fmla="*/ 700987 h 2340761"/>
                  <a:gd name="connsiteX1396" fmla="*/ 2473942 w 2967861"/>
                  <a:gd name="connsiteY1396" fmla="*/ 688258 h 2340761"/>
                  <a:gd name="connsiteX1397" fmla="*/ 2485429 w 2967861"/>
                  <a:gd name="connsiteY1397" fmla="*/ 674599 h 2340761"/>
                  <a:gd name="connsiteX1398" fmla="*/ 2497847 w 2967861"/>
                  <a:gd name="connsiteY1398" fmla="*/ 664044 h 2340761"/>
                  <a:gd name="connsiteX1399" fmla="*/ 2507160 w 2967861"/>
                  <a:gd name="connsiteY1399" fmla="*/ 658766 h 2340761"/>
                  <a:gd name="connsiteX1400" fmla="*/ 2510265 w 2967861"/>
                  <a:gd name="connsiteY1400" fmla="*/ 656593 h 2340761"/>
                  <a:gd name="connsiteX1401" fmla="*/ 2515542 w 2967861"/>
                  <a:gd name="connsiteY1401" fmla="*/ 658766 h 2340761"/>
                  <a:gd name="connsiteX1402" fmla="*/ 2519578 w 2967861"/>
                  <a:gd name="connsiteY1402" fmla="*/ 659697 h 2340761"/>
                  <a:gd name="connsiteX1403" fmla="*/ 2524855 w 2967861"/>
                  <a:gd name="connsiteY1403" fmla="*/ 661871 h 2340761"/>
                  <a:gd name="connsiteX1404" fmla="*/ 2530133 w 2967861"/>
                  <a:gd name="connsiteY1404" fmla="*/ 666217 h 2340761"/>
                  <a:gd name="connsiteX1405" fmla="*/ 2530133 w 2967861"/>
                  <a:gd name="connsiteY1405" fmla="*/ 669321 h 2340761"/>
                  <a:gd name="connsiteX1406" fmla="*/ 2529202 w 2967861"/>
                  <a:gd name="connsiteY1406" fmla="*/ 673667 h 2340761"/>
                  <a:gd name="connsiteX1407" fmla="*/ 2529202 w 2967861"/>
                  <a:gd name="connsiteY1407" fmla="*/ 674599 h 2340761"/>
                  <a:gd name="connsiteX1408" fmla="*/ 2529202 w 2967861"/>
                  <a:gd name="connsiteY1408" fmla="*/ 676772 h 2340761"/>
                  <a:gd name="connsiteX1409" fmla="*/ 2527028 w 2967861"/>
                  <a:gd name="connsiteY1409" fmla="*/ 678945 h 2340761"/>
                  <a:gd name="connsiteX1410" fmla="*/ 2527028 w 2967861"/>
                  <a:gd name="connsiteY1410" fmla="*/ 684223 h 2340761"/>
                  <a:gd name="connsiteX1411" fmla="*/ 2529202 w 2967861"/>
                  <a:gd name="connsiteY1411" fmla="*/ 688569 h 2340761"/>
                  <a:gd name="connsiteX1412" fmla="*/ 2529202 w 2967861"/>
                  <a:gd name="connsiteY1412" fmla="*/ 689500 h 2340761"/>
                  <a:gd name="connsiteX1413" fmla="*/ 2530133 w 2967861"/>
                  <a:gd name="connsiteY1413" fmla="*/ 695709 h 2340761"/>
                  <a:gd name="connsiteX1414" fmla="*/ 2546897 w 2967861"/>
                  <a:gd name="connsiteY1414" fmla="*/ 688258 h 2340761"/>
                  <a:gd name="connsiteX1415" fmla="*/ 2559315 w 2967861"/>
                  <a:gd name="connsiteY1415" fmla="*/ 678635 h 2340761"/>
                  <a:gd name="connsiteX1416" fmla="*/ 2568628 w 2967861"/>
                  <a:gd name="connsiteY1416" fmla="*/ 665906 h 2340761"/>
                  <a:gd name="connsiteX1417" fmla="*/ 2577942 w 2967861"/>
                  <a:gd name="connsiteY1417" fmla="*/ 651005 h 2340761"/>
                  <a:gd name="connsiteX1418" fmla="*/ 2587255 w 2967861"/>
                  <a:gd name="connsiteY1418" fmla="*/ 637345 h 2340761"/>
                  <a:gd name="connsiteX1419" fmla="*/ 2588186 w 2967861"/>
                  <a:gd name="connsiteY1419" fmla="*/ 636414 h 2340761"/>
                  <a:gd name="connsiteX1420" fmla="*/ 2590359 w 2967861"/>
                  <a:gd name="connsiteY1420" fmla="*/ 634241 h 2340761"/>
                  <a:gd name="connsiteX1421" fmla="*/ 2593464 w 2967861"/>
                  <a:gd name="connsiteY1421" fmla="*/ 632068 h 2340761"/>
                  <a:gd name="connsiteX1422" fmla="*/ 2595637 w 2967861"/>
                  <a:gd name="connsiteY1422" fmla="*/ 634241 h 2340761"/>
                  <a:gd name="connsiteX1423" fmla="*/ 2595637 w 2967861"/>
                  <a:gd name="connsiteY1423" fmla="*/ 636414 h 2340761"/>
                  <a:gd name="connsiteX1424" fmla="*/ 2597810 w 2967861"/>
                  <a:gd name="connsiteY1424" fmla="*/ 636414 h 2340761"/>
                  <a:gd name="connsiteX1425" fmla="*/ 2597810 w 2967861"/>
                  <a:gd name="connsiteY1425" fmla="*/ 637345 h 2340761"/>
                  <a:gd name="connsiteX1426" fmla="*/ 2592533 w 2967861"/>
                  <a:gd name="connsiteY1426" fmla="*/ 651005 h 2340761"/>
                  <a:gd name="connsiteX1427" fmla="*/ 2588497 w 2967861"/>
                  <a:gd name="connsiteY1427" fmla="*/ 665906 h 2340761"/>
                  <a:gd name="connsiteX1428" fmla="*/ 2583219 w 2967861"/>
                  <a:gd name="connsiteY1428" fmla="*/ 678635 h 2340761"/>
                  <a:gd name="connsiteX1429" fmla="*/ 2570802 w 2967861"/>
                  <a:gd name="connsiteY1429" fmla="*/ 688258 h 2340761"/>
                  <a:gd name="connsiteX1430" fmla="*/ 2558384 w 2967861"/>
                  <a:gd name="connsiteY1430" fmla="*/ 696640 h 2340761"/>
                  <a:gd name="connsiteX1431" fmla="*/ 2546897 w 2967861"/>
                  <a:gd name="connsiteY1431" fmla="*/ 706264 h 2340761"/>
                  <a:gd name="connsiteX1432" fmla="*/ 2532306 w 2967861"/>
                  <a:gd name="connsiteY1432" fmla="*/ 728616 h 2340761"/>
                  <a:gd name="connsiteX1433" fmla="*/ 2517715 w 2967861"/>
                  <a:gd name="connsiteY1433" fmla="*/ 750968 h 2340761"/>
                  <a:gd name="connsiteX1434" fmla="*/ 2510575 w 2967861"/>
                  <a:gd name="connsiteY1434" fmla="*/ 758419 h 2340761"/>
                  <a:gd name="connsiteX1435" fmla="*/ 2500020 w 2967861"/>
                  <a:gd name="connsiteY1435" fmla="*/ 761524 h 2340761"/>
                  <a:gd name="connsiteX1436" fmla="*/ 2490706 w 2967861"/>
                  <a:gd name="connsiteY1436" fmla="*/ 765870 h 2340761"/>
                  <a:gd name="connsiteX1437" fmla="*/ 2483566 w 2967861"/>
                  <a:gd name="connsiteY1437" fmla="*/ 771147 h 2340761"/>
                  <a:gd name="connsiteX1438" fmla="*/ 2476426 w 2967861"/>
                  <a:gd name="connsiteY1438" fmla="*/ 786049 h 2340761"/>
                  <a:gd name="connsiteX1439" fmla="*/ 2478599 w 2967861"/>
                  <a:gd name="connsiteY1439" fmla="*/ 798777 h 2340761"/>
                  <a:gd name="connsiteX1440" fmla="*/ 2483877 w 2967861"/>
                  <a:gd name="connsiteY1440" fmla="*/ 808401 h 2340761"/>
                  <a:gd name="connsiteX1441" fmla="*/ 2480772 w 2967861"/>
                  <a:gd name="connsiteY1441" fmla="*/ 815852 h 2340761"/>
                  <a:gd name="connsiteX1442" fmla="*/ 2478599 w 2967861"/>
                  <a:gd name="connsiteY1442" fmla="*/ 821129 h 2340761"/>
                  <a:gd name="connsiteX1443" fmla="*/ 2473322 w 2967861"/>
                  <a:gd name="connsiteY1443" fmla="*/ 825475 h 2340761"/>
                  <a:gd name="connsiteX1444" fmla="*/ 2469286 w 2967861"/>
                  <a:gd name="connsiteY1444" fmla="*/ 828580 h 2340761"/>
                  <a:gd name="connsiteX1445" fmla="*/ 2464008 w 2967861"/>
                  <a:gd name="connsiteY1445" fmla="*/ 832926 h 2340761"/>
                  <a:gd name="connsiteX1446" fmla="*/ 2461835 w 2967861"/>
                  <a:gd name="connsiteY1446" fmla="*/ 865833 h 2340761"/>
                  <a:gd name="connsiteX1447" fmla="*/ 2464008 w 2967861"/>
                  <a:gd name="connsiteY1447" fmla="*/ 893463 h 2340761"/>
                  <a:gd name="connsiteX1448" fmla="*/ 2473322 w 2967861"/>
                  <a:gd name="connsiteY1448" fmla="*/ 917678 h 2340761"/>
                  <a:gd name="connsiteX1449" fmla="*/ 2487912 w 2967861"/>
                  <a:gd name="connsiteY1449" fmla="*/ 937857 h 2340761"/>
                  <a:gd name="connsiteX1450" fmla="*/ 2487912 w 2967861"/>
                  <a:gd name="connsiteY1450" fmla="*/ 943134 h 2340761"/>
                  <a:gd name="connsiteX1451" fmla="*/ 2494121 w 2967861"/>
                  <a:gd name="connsiteY1451" fmla="*/ 943134 h 2340761"/>
                  <a:gd name="connsiteX1452" fmla="*/ 2498157 w 2967861"/>
                  <a:gd name="connsiteY1452" fmla="*/ 922955 h 2340761"/>
                  <a:gd name="connsiteX1453" fmla="*/ 2510575 w 2967861"/>
                  <a:gd name="connsiteY1453" fmla="*/ 922955 h 2340761"/>
                  <a:gd name="connsiteX1454" fmla="*/ 2515852 w 2967861"/>
                  <a:gd name="connsiteY1454" fmla="*/ 904950 h 2340761"/>
                  <a:gd name="connsiteX1455" fmla="*/ 2522993 w 2967861"/>
                  <a:gd name="connsiteY1455" fmla="*/ 890048 h 2340761"/>
                  <a:gd name="connsiteX1456" fmla="*/ 2527028 w 2967861"/>
                  <a:gd name="connsiteY1456" fmla="*/ 890048 h 2340761"/>
                  <a:gd name="connsiteX1457" fmla="*/ 2529202 w 2967861"/>
                  <a:gd name="connsiteY1457" fmla="*/ 890048 h 2340761"/>
                  <a:gd name="connsiteX1458" fmla="*/ 2530133 w 2967861"/>
                  <a:gd name="connsiteY1458" fmla="*/ 890048 h 2340761"/>
                  <a:gd name="connsiteX1459" fmla="*/ 2534169 w 2967861"/>
                  <a:gd name="connsiteY1459" fmla="*/ 890048 h 2340761"/>
                  <a:gd name="connsiteX1460" fmla="*/ 2537273 w 2967861"/>
                  <a:gd name="connsiteY1460" fmla="*/ 890048 h 2340761"/>
                  <a:gd name="connsiteX1461" fmla="*/ 2539446 w 2967861"/>
                  <a:gd name="connsiteY1461" fmla="*/ 875147 h 2340761"/>
                  <a:gd name="connsiteX1462" fmla="*/ 2541620 w 2967861"/>
                  <a:gd name="connsiteY1462" fmla="*/ 867696 h 2340761"/>
                  <a:gd name="connsiteX1463" fmla="*/ 2546897 w 2967861"/>
                  <a:gd name="connsiteY1463" fmla="*/ 860245 h 2340761"/>
                  <a:gd name="connsiteX1464" fmla="*/ 2554037 w 2967861"/>
                  <a:gd name="connsiteY1464" fmla="*/ 848759 h 2340761"/>
                  <a:gd name="connsiteX1465" fmla="*/ 2566455 w 2967861"/>
                  <a:gd name="connsiteY1465" fmla="*/ 848759 h 2340761"/>
                  <a:gd name="connsiteX1466" fmla="*/ 2566455 w 2967861"/>
                  <a:gd name="connsiteY1466" fmla="*/ 840377 h 2340761"/>
                  <a:gd name="connsiteX1467" fmla="*/ 2566455 w 2967861"/>
                  <a:gd name="connsiteY1467" fmla="*/ 832926 h 2340761"/>
                  <a:gd name="connsiteX1468" fmla="*/ 2568628 w 2967861"/>
                  <a:gd name="connsiteY1468" fmla="*/ 827649 h 2340761"/>
                  <a:gd name="connsiteX1469" fmla="*/ 2570802 w 2967861"/>
                  <a:gd name="connsiteY1469" fmla="*/ 821440 h 2340761"/>
                  <a:gd name="connsiteX1470" fmla="*/ 2572975 w 2967861"/>
                  <a:gd name="connsiteY1470" fmla="*/ 820508 h 2340761"/>
                  <a:gd name="connsiteX1471" fmla="*/ 2573906 w 2967861"/>
                  <a:gd name="connsiteY1471" fmla="*/ 818335 h 2340761"/>
                  <a:gd name="connsiteX1472" fmla="*/ 2576079 w 2967861"/>
                  <a:gd name="connsiteY1472" fmla="*/ 818335 h 2340761"/>
                  <a:gd name="connsiteX1473" fmla="*/ 2578252 w 2967861"/>
                  <a:gd name="connsiteY1473" fmla="*/ 818335 h 2340761"/>
                  <a:gd name="connsiteX1474" fmla="*/ 2583530 w 2967861"/>
                  <a:gd name="connsiteY1474" fmla="*/ 818335 h 2340761"/>
                  <a:gd name="connsiteX1475" fmla="*/ 2580425 w 2967861"/>
                  <a:gd name="connsiteY1475" fmla="*/ 794120 h 2340761"/>
                  <a:gd name="connsiteX1476" fmla="*/ 2580425 w 2967861"/>
                  <a:gd name="connsiteY1476" fmla="*/ 766491 h 2340761"/>
                  <a:gd name="connsiteX1477" fmla="*/ 2581356 w 2967861"/>
                  <a:gd name="connsiteY1477" fmla="*/ 742276 h 2340761"/>
                  <a:gd name="connsiteX1478" fmla="*/ 2590670 w 2967861"/>
                  <a:gd name="connsiteY1478" fmla="*/ 719924 h 2340761"/>
                  <a:gd name="connsiteX1479" fmla="*/ 2595948 w 2967861"/>
                  <a:gd name="connsiteY1479" fmla="*/ 718993 h 2340761"/>
                  <a:gd name="connsiteX1480" fmla="*/ 2607434 w 2967861"/>
                  <a:gd name="connsiteY1480" fmla="*/ 716819 h 2340761"/>
                  <a:gd name="connsiteX1481" fmla="*/ 2619852 w 2967861"/>
                  <a:gd name="connsiteY1481" fmla="*/ 716819 h 2340761"/>
                  <a:gd name="connsiteX1482" fmla="*/ 2629165 w 2967861"/>
                  <a:gd name="connsiteY1482" fmla="*/ 716819 h 2340761"/>
                  <a:gd name="connsiteX1483" fmla="*/ 2634443 w 2967861"/>
                  <a:gd name="connsiteY1483" fmla="*/ 714646 h 2340761"/>
                  <a:gd name="connsiteX1484" fmla="*/ 2634443 w 2967861"/>
                  <a:gd name="connsiteY1484" fmla="*/ 707196 h 2340761"/>
                  <a:gd name="connsiteX1485" fmla="*/ 2639720 w 2967861"/>
                  <a:gd name="connsiteY1485" fmla="*/ 704091 h 2340761"/>
                  <a:gd name="connsiteX1486" fmla="*/ 2646861 w 2967861"/>
                  <a:gd name="connsiteY1486" fmla="*/ 699745 h 2340761"/>
                  <a:gd name="connsiteX1487" fmla="*/ 2656174 w 2967861"/>
                  <a:gd name="connsiteY1487" fmla="*/ 697572 h 2340761"/>
                  <a:gd name="connsiteX1488" fmla="*/ 2663314 w 2967861"/>
                  <a:gd name="connsiteY1488" fmla="*/ 696640 h 2340761"/>
                  <a:gd name="connsiteX1489" fmla="*/ 2666419 w 2967861"/>
                  <a:gd name="connsiteY1489" fmla="*/ 701918 h 2340761"/>
                  <a:gd name="connsiteX1490" fmla="*/ 2672628 w 2967861"/>
                  <a:gd name="connsiteY1490" fmla="*/ 707196 h 2340761"/>
                  <a:gd name="connsiteX1491" fmla="*/ 2677905 w 2967861"/>
                  <a:gd name="connsiteY1491" fmla="*/ 711542 h 2340761"/>
                  <a:gd name="connsiteX1492" fmla="*/ 2685045 w 2967861"/>
                  <a:gd name="connsiteY1492" fmla="*/ 709369 h 2340761"/>
                  <a:gd name="connsiteX1493" fmla="*/ 2692186 w 2967861"/>
                  <a:gd name="connsiteY1493" fmla="*/ 705022 h 2340761"/>
                  <a:gd name="connsiteX1494" fmla="*/ 2702741 w 2967861"/>
                  <a:gd name="connsiteY1494" fmla="*/ 701918 h 2340761"/>
                  <a:gd name="connsiteX1495" fmla="*/ 2717332 w 2967861"/>
                  <a:gd name="connsiteY1495" fmla="*/ 699745 h 2340761"/>
                  <a:gd name="connsiteX1496" fmla="*/ 2724472 w 2967861"/>
                  <a:gd name="connsiteY1496" fmla="*/ 689190 h 2340761"/>
                  <a:gd name="connsiteX1497" fmla="*/ 2728508 w 2967861"/>
                  <a:gd name="connsiteY1497" fmla="*/ 677703 h 2340761"/>
                  <a:gd name="connsiteX1498" fmla="*/ 2729439 w 2967861"/>
                  <a:gd name="connsiteY1498" fmla="*/ 662802 h 2340761"/>
                  <a:gd name="connsiteX1499" fmla="*/ 2744030 w 2967861"/>
                  <a:gd name="connsiteY1499" fmla="*/ 657524 h 2340761"/>
                  <a:gd name="connsiteX1500" fmla="*/ 2757690 w 2967861"/>
                  <a:gd name="connsiteY1500" fmla="*/ 652247 h 2340761"/>
                  <a:gd name="connsiteX1501" fmla="*/ 2768245 w 2967861"/>
                  <a:gd name="connsiteY1501" fmla="*/ 644796 h 2340761"/>
                  <a:gd name="connsiteX1502" fmla="*/ 2773522 w 2967861"/>
                  <a:gd name="connsiteY1502" fmla="*/ 629895 h 2340761"/>
                  <a:gd name="connsiteX1503" fmla="*/ 2782836 w 2967861"/>
                  <a:gd name="connsiteY1503" fmla="*/ 632068 h 2340761"/>
                  <a:gd name="connsiteX1504" fmla="*/ 2789976 w 2967861"/>
                  <a:gd name="connsiteY1504" fmla="*/ 632999 h 2340761"/>
                  <a:gd name="connsiteX1505" fmla="*/ 2795254 w 2967861"/>
                  <a:gd name="connsiteY1505" fmla="*/ 637345 h 2340761"/>
                  <a:gd name="connsiteX1506" fmla="*/ 2802394 w 2967861"/>
                  <a:gd name="connsiteY1506" fmla="*/ 642623 h 2340761"/>
                  <a:gd name="connsiteX1507" fmla="*/ 2807671 w 2967861"/>
                  <a:gd name="connsiteY1507" fmla="*/ 640450 h 2340761"/>
                  <a:gd name="connsiteX1508" fmla="*/ 2811707 w 2967861"/>
                  <a:gd name="connsiteY1508" fmla="*/ 640450 h 2340761"/>
                  <a:gd name="connsiteX1509" fmla="*/ 2813880 w 2967861"/>
                  <a:gd name="connsiteY1509" fmla="*/ 638277 h 2340761"/>
                  <a:gd name="connsiteX1510" fmla="*/ 2816985 w 2967861"/>
                  <a:gd name="connsiteY1510" fmla="*/ 638277 h 2340761"/>
                  <a:gd name="connsiteX1511" fmla="*/ 2811707 w 2967861"/>
                  <a:gd name="connsiteY1511" fmla="*/ 612820 h 2340761"/>
                  <a:gd name="connsiteX1512" fmla="*/ 2800221 w 2967861"/>
                  <a:gd name="connsiteY1512" fmla="*/ 590468 h 2340761"/>
                  <a:gd name="connsiteX1513" fmla="*/ 2789666 w 2967861"/>
                  <a:gd name="connsiteY1513" fmla="*/ 577740 h 2340761"/>
                  <a:gd name="connsiteX1514" fmla="*/ 2792770 w 2967861"/>
                  <a:gd name="connsiteY1514" fmla="*/ 572462 h 2340761"/>
                  <a:gd name="connsiteX1515" fmla="*/ 2794943 w 2967861"/>
                  <a:gd name="connsiteY1515" fmla="*/ 570289 h 2340761"/>
                  <a:gd name="connsiteX1516" fmla="*/ 2797116 w 2967861"/>
                  <a:gd name="connsiteY1516" fmla="*/ 568116 h 2340761"/>
                  <a:gd name="connsiteX1517" fmla="*/ 2799290 w 2967861"/>
                  <a:gd name="connsiteY1517" fmla="*/ 568116 h 2340761"/>
                  <a:gd name="connsiteX1518" fmla="*/ 2800221 w 2967861"/>
                  <a:gd name="connsiteY1518" fmla="*/ 568116 h 2340761"/>
                  <a:gd name="connsiteX1519" fmla="*/ 2802394 w 2967861"/>
                  <a:gd name="connsiteY1519" fmla="*/ 570289 h 2340761"/>
                  <a:gd name="connsiteX1520" fmla="*/ 2804567 w 2967861"/>
                  <a:gd name="connsiteY1520" fmla="*/ 570289 h 2340761"/>
                  <a:gd name="connsiteX1521" fmla="*/ 2806740 w 2967861"/>
                  <a:gd name="connsiteY1521" fmla="*/ 570289 h 2340761"/>
                  <a:gd name="connsiteX1522" fmla="*/ 2809845 w 2967861"/>
                  <a:gd name="connsiteY1522" fmla="*/ 570289 h 2340761"/>
                  <a:gd name="connsiteX1523" fmla="*/ 2813880 w 2967861"/>
                  <a:gd name="connsiteY1523" fmla="*/ 568116 h 2340761"/>
                  <a:gd name="connsiteX1524" fmla="*/ 2822263 w 2967861"/>
                  <a:gd name="connsiteY1524" fmla="*/ 560665 h 2340761"/>
                  <a:gd name="connsiteX1525" fmla="*/ 2826298 w 2967861"/>
                  <a:gd name="connsiteY1525" fmla="*/ 547937 h 2340761"/>
                  <a:gd name="connsiteX1526" fmla="*/ 2829403 w 2967861"/>
                  <a:gd name="connsiteY1526" fmla="*/ 533036 h 2340761"/>
                  <a:gd name="connsiteX1527" fmla="*/ 2829403 w 2967861"/>
                  <a:gd name="connsiteY1527" fmla="*/ 520307 h 2340761"/>
                  <a:gd name="connsiteX1528" fmla="*/ 2833439 w 2967861"/>
                  <a:gd name="connsiteY1528" fmla="*/ 525585 h 2340761"/>
                  <a:gd name="connsiteX1529" fmla="*/ 2838716 w 2967861"/>
                  <a:gd name="connsiteY1529" fmla="*/ 533036 h 2340761"/>
                  <a:gd name="connsiteX1530" fmla="*/ 2842752 w 2967861"/>
                  <a:gd name="connsiteY1530" fmla="*/ 540486 h 2340761"/>
                  <a:gd name="connsiteX1531" fmla="*/ 2845856 w 2967861"/>
                  <a:gd name="connsiteY1531" fmla="*/ 538313 h 2340761"/>
                  <a:gd name="connsiteX1532" fmla="*/ 2848029 w 2967861"/>
                  <a:gd name="connsiteY1532" fmla="*/ 538313 h 2340761"/>
                  <a:gd name="connsiteX1533" fmla="*/ 2850203 w 2967861"/>
                  <a:gd name="connsiteY1533" fmla="*/ 538313 h 2340761"/>
                  <a:gd name="connsiteX1534" fmla="*/ 2851134 w 2967861"/>
                  <a:gd name="connsiteY1534" fmla="*/ 536140 h 2340761"/>
                  <a:gd name="connsiteX1535" fmla="*/ 2853307 w 2967861"/>
                  <a:gd name="connsiteY1535" fmla="*/ 536140 h 2340761"/>
                  <a:gd name="connsiteX1536" fmla="*/ 2860447 w 2967861"/>
                  <a:gd name="connsiteY1536" fmla="*/ 536140 h 2340761"/>
                  <a:gd name="connsiteX1537" fmla="*/ 2864483 w 2967861"/>
                  <a:gd name="connsiteY1537" fmla="*/ 538313 h 2340761"/>
                  <a:gd name="connsiteX1538" fmla="*/ 2865414 w 2967861"/>
                  <a:gd name="connsiteY1538" fmla="*/ 540486 h 2340761"/>
                  <a:gd name="connsiteX1539" fmla="*/ 2869450 w 2967861"/>
                  <a:gd name="connsiteY1539" fmla="*/ 542659 h 2340761"/>
                  <a:gd name="connsiteX1540" fmla="*/ 2872555 w 2967861"/>
                  <a:gd name="connsiteY1540" fmla="*/ 543591 h 2340761"/>
                  <a:gd name="connsiteX1541" fmla="*/ 2872555 w 2967861"/>
                  <a:gd name="connsiteY1541" fmla="*/ 557250 h 2340761"/>
                  <a:gd name="connsiteX1542" fmla="*/ 2887146 w 2967861"/>
                  <a:gd name="connsiteY1542" fmla="*/ 560355 h 2340761"/>
                  <a:gd name="connsiteX1543" fmla="*/ 2898632 w 2967861"/>
                  <a:gd name="connsiteY1543" fmla="*/ 565632 h 2340761"/>
                  <a:gd name="connsiteX1544" fmla="*/ 2905772 w 2967861"/>
                  <a:gd name="connsiteY1544" fmla="*/ 577119 h 2340761"/>
                  <a:gd name="connsiteX1545" fmla="*/ 2912913 w 2967861"/>
                  <a:gd name="connsiteY1545" fmla="*/ 577119 h 2340761"/>
                  <a:gd name="connsiteX1546" fmla="*/ 2916017 w 2967861"/>
                  <a:gd name="connsiteY1546" fmla="*/ 577119 h 2340761"/>
                  <a:gd name="connsiteX1547" fmla="*/ 2920053 w 2967861"/>
                  <a:gd name="connsiteY1547" fmla="*/ 577119 h 2340761"/>
                  <a:gd name="connsiteX1548" fmla="*/ 2923158 w 2967861"/>
                  <a:gd name="connsiteY1548" fmla="*/ 574946 h 2340761"/>
                  <a:gd name="connsiteX1549" fmla="*/ 2925330 w 2967861"/>
                  <a:gd name="connsiteY1549" fmla="*/ 572773 h 2340761"/>
                  <a:gd name="connsiteX1550" fmla="*/ 2928435 w 2967861"/>
                  <a:gd name="connsiteY1550" fmla="*/ 567495 h 2340761"/>
                  <a:gd name="connsiteX1551" fmla="*/ 2930608 w 2967861"/>
                  <a:gd name="connsiteY1551" fmla="*/ 564390 h 2340761"/>
                  <a:gd name="connsiteX1552" fmla="*/ 2930608 w 2967861"/>
                  <a:gd name="connsiteY1552" fmla="*/ 562217 h 2340761"/>
                  <a:gd name="connsiteX1553" fmla="*/ 2928435 w 2967861"/>
                  <a:gd name="connsiteY1553" fmla="*/ 557871 h 2340761"/>
                  <a:gd name="connsiteX1554" fmla="*/ 2927503 w 2967861"/>
                  <a:gd name="connsiteY1554" fmla="*/ 556940 h 2340761"/>
                  <a:gd name="connsiteX1555" fmla="*/ 2925330 w 2967861"/>
                  <a:gd name="connsiteY1555" fmla="*/ 554767 h 2340761"/>
                  <a:gd name="connsiteX1556" fmla="*/ 2921295 w 2967861"/>
                  <a:gd name="connsiteY1556" fmla="*/ 552594 h 2340761"/>
                  <a:gd name="connsiteX1557" fmla="*/ 2923468 w 2967861"/>
                  <a:gd name="connsiteY1557" fmla="*/ 547316 h 2340761"/>
                  <a:gd name="connsiteX1558" fmla="*/ 2925641 w 2967861"/>
                  <a:gd name="connsiteY1558" fmla="*/ 542038 h 2340761"/>
                  <a:gd name="connsiteX1559" fmla="*/ 2927814 w 2967861"/>
                  <a:gd name="connsiteY1559" fmla="*/ 539865 h 2340761"/>
                  <a:gd name="connsiteX1560" fmla="*/ 2930919 w 2967861"/>
                  <a:gd name="connsiteY1560" fmla="*/ 535519 h 2340761"/>
                  <a:gd name="connsiteX1561" fmla="*/ 2933092 w 2967861"/>
                  <a:gd name="connsiteY1561" fmla="*/ 532415 h 2340761"/>
                  <a:gd name="connsiteX1562" fmla="*/ 2969414 w 2967861"/>
                  <a:gd name="connsiteY1562" fmla="*/ 532415 h 2340761"/>
                  <a:gd name="connsiteX1563" fmla="*/ 2965999 w 2967861"/>
                  <a:gd name="connsiteY1563" fmla="*/ 516271 h 2340761"/>
                  <a:gd name="connsiteX1564" fmla="*/ 758729 w 2967861"/>
                  <a:gd name="connsiteY1564" fmla="*/ 1039993 h 2340761"/>
                  <a:gd name="connsiteX1565" fmla="*/ 776425 w 2967861"/>
                  <a:gd name="connsiteY1565" fmla="*/ 1034716 h 2340761"/>
                  <a:gd name="connsiteX1566" fmla="*/ 791016 w 2967861"/>
                  <a:gd name="connsiteY1566" fmla="*/ 1027265 h 2340761"/>
                  <a:gd name="connsiteX1567" fmla="*/ 791016 w 2967861"/>
                  <a:gd name="connsiteY1567" fmla="*/ 1030370 h 2340761"/>
                  <a:gd name="connsiteX1568" fmla="*/ 791016 w 2967861"/>
                  <a:gd name="connsiteY1568" fmla="*/ 1034716 h 2340761"/>
                  <a:gd name="connsiteX1569" fmla="*/ 791016 w 2967861"/>
                  <a:gd name="connsiteY1569" fmla="*/ 1039993 h 2340761"/>
                  <a:gd name="connsiteX1570" fmla="*/ 788843 w 2967861"/>
                  <a:gd name="connsiteY1570" fmla="*/ 1045271 h 2340761"/>
                  <a:gd name="connsiteX1571" fmla="*/ 785738 w 2967861"/>
                  <a:gd name="connsiteY1571" fmla="*/ 1050549 h 2340761"/>
                  <a:gd name="connsiteX1572" fmla="*/ 785738 w 2967861"/>
                  <a:gd name="connsiteY1572" fmla="*/ 1057999 h 2340761"/>
                  <a:gd name="connsiteX1573" fmla="*/ 774252 w 2967861"/>
                  <a:gd name="connsiteY1573" fmla="*/ 1057999 h 2340761"/>
                  <a:gd name="connsiteX1574" fmla="*/ 765870 w 2967861"/>
                  <a:gd name="connsiteY1574" fmla="*/ 1057068 h 2340761"/>
                  <a:gd name="connsiteX1575" fmla="*/ 758729 w 2967861"/>
                  <a:gd name="connsiteY1575" fmla="*/ 1054895 h 2340761"/>
                  <a:gd name="connsiteX1576" fmla="*/ 758729 w 2967861"/>
                  <a:gd name="connsiteY1576" fmla="*/ 1039993 h 2340761"/>
                  <a:gd name="connsiteX1577" fmla="*/ 644175 w 2967861"/>
                  <a:gd name="connsiteY1577" fmla="*/ 1152064 h 2340761"/>
                  <a:gd name="connsiteX1578" fmla="*/ 645106 w 2967861"/>
                  <a:gd name="connsiteY1578" fmla="*/ 1151133 h 2340761"/>
                  <a:gd name="connsiteX1579" fmla="*/ 645106 w 2967861"/>
                  <a:gd name="connsiteY1579" fmla="*/ 1148960 h 2340761"/>
                  <a:gd name="connsiteX1580" fmla="*/ 647279 w 2967861"/>
                  <a:gd name="connsiteY1580" fmla="*/ 1148960 h 2340761"/>
                  <a:gd name="connsiteX1581" fmla="*/ 649453 w 2967861"/>
                  <a:gd name="connsiteY1581" fmla="*/ 1146787 h 2340761"/>
                  <a:gd name="connsiteX1582" fmla="*/ 651626 w 2967861"/>
                  <a:gd name="connsiteY1582" fmla="*/ 1144614 h 2340761"/>
                  <a:gd name="connsiteX1583" fmla="*/ 666217 w 2967861"/>
                  <a:gd name="connsiteY1583" fmla="*/ 1144614 h 2340761"/>
                  <a:gd name="connsiteX1584" fmla="*/ 662181 w 2967861"/>
                  <a:gd name="connsiteY1584" fmla="*/ 1148960 h 2340761"/>
                  <a:gd name="connsiteX1585" fmla="*/ 659076 w 2967861"/>
                  <a:gd name="connsiteY1585" fmla="*/ 1151133 h 2340761"/>
                  <a:gd name="connsiteX1586" fmla="*/ 655041 w 2967861"/>
                  <a:gd name="connsiteY1586" fmla="*/ 1152064 h 2340761"/>
                  <a:gd name="connsiteX1587" fmla="*/ 651936 w 2967861"/>
                  <a:gd name="connsiteY1587" fmla="*/ 1154238 h 2340761"/>
                  <a:gd name="connsiteX1588" fmla="*/ 645727 w 2967861"/>
                  <a:gd name="connsiteY1588" fmla="*/ 1156411 h 2340761"/>
                  <a:gd name="connsiteX1589" fmla="*/ 642623 w 2967861"/>
                  <a:gd name="connsiteY1589" fmla="*/ 1156411 h 2340761"/>
                  <a:gd name="connsiteX1590" fmla="*/ 644175 w 2967861"/>
                  <a:gd name="connsiteY1590" fmla="*/ 1152064 h 2340761"/>
                  <a:gd name="connsiteX1591" fmla="*/ 765870 w 2967861"/>
                  <a:gd name="connsiteY1591" fmla="*/ 1265377 h 2340761"/>
                  <a:gd name="connsiteX1592" fmla="*/ 759661 w 2967861"/>
                  <a:gd name="connsiteY1592" fmla="*/ 1282452 h 2340761"/>
                  <a:gd name="connsiteX1593" fmla="*/ 752520 w 2967861"/>
                  <a:gd name="connsiteY1593" fmla="*/ 1300457 h 2340761"/>
                  <a:gd name="connsiteX1594" fmla="*/ 751589 w 2967861"/>
                  <a:gd name="connsiteY1594" fmla="*/ 1315359 h 2340761"/>
                  <a:gd name="connsiteX1595" fmla="*/ 737930 w 2967861"/>
                  <a:gd name="connsiteY1595" fmla="*/ 1319705 h 2340761"/>
                  <a:gd name="connsiteX1596" fmla="*/ 725512 w 2967861"/>
                  <a:gd name="connsiteY1596" fmla="*/ 1320636 h 2340761"/>
                  <a:gd name="connsiteX1597" fmla="*/ 714957 w 2967861"/>
                  <a:gd name="connsiteY1597" fmla="*/ 1315359 h 2340761"/>
                  <a:gd name="connsiteX1598" fmla="*/ 701297 w 2967861"/>
                  <a:gd name="connsiteY1598" fmla="*/ 1312254 h 2340761"/>
                  <a:gd name="connsiteX1599" fmla="*/ 696019 w 2967861"/>
                  <a:gd name="connsiteY1599" fmla="*/ 1312254 h 2340761"/>
                  <a:gd name="connsiteX1600" fmla="*/ 692915 w 2967861"/>
                  <a:gd name="connsiteY1600" fmla="*/ 1312254 h 2340761"/>
                  <a:gd name="connsiteX1601" fmla="*/ 688879 w 2967861"/>
                  <a:gd name="connsiteY1601" fmla="*/ 1313186 h 2340761"/>
                  <a:gd name="connsiteX1602" fmla="*/ 685775 w 2967861"/>
                  <a:gd name="connsiteY1602" fmla="*/ 1317532 h 2340761"/>
                  <a:gd name="connsiteX1603" fmla="*/ 683602 w 2967861"/>
                  <a:gd name="connsiteY1603" fmla="*/ 1319705 h 2340761"/>
                  <a:gd name="connsiteX1604" fmla="*/ 681428 w 2967861"/>
                  <a:gd name="connsiteY1604" fmla="*/ 1322810 h 2340761"/>
                  <a:gd name="connsiteX1605" fmla="*/ 678324 w 2967861"/>
                  <a:gd name="connsiteY1605" fmla="*/ 1324983 h 2340761"/>
                  <a:gd name="connsiteX1606" fmla="*/ 673046 w 2967861"/>
                  <a:gd name="connsiteY1606" fmla="*/ 1322810 h 2340761"/>
                  <a:gd name="connsiteX1607" fmla="*/ 661560 w 2967861"/>
                  <a:gd name="connsiteY1607" fmla="*/ 1320636 h 2340761"/>
                  <a:gd name="connsiteX1608" fmla="*/ 646969 w 2967861"/>
                  <a:gd name="connsiteY1608" fmla="*/ 1319705 h 2340761"/>
                  <a:gd name="connsiteX1609" fmla="*/ 632378 w 2967861"/>
                  <a:gd name="connsiteY1609" fmla="*/ 1315359 h 2340761"/>
                  <a:gd name="connsiteX1610" fmla="*/ 617787 w 2967861"/>
                  <a:gd name="connsiteY1610" fmla="*/ 1313186 h 2340761"/>
                  <a:gd name="connsiteX1611" fmla="*/ 610647 w 2967861"/>
                  <a:gd name="connsiteY1611" fmla="*/ 1312254 h 2340761"/>
                  <a:gd name="connsiteX1612" fmla="*/ 596056 w 2967861"/>
                  <a:gd name="connsiteY1612" fmla="*/ 1306046 h 2340761"/>
                  <a:gd name="connsiteX1613" fmla="*/ 581465 w 2967861"/>
                  <a:gd name="connsiteY1613" fmla="*/ 1298595 h 2340761"/>
                  <a:gd name="connsiteX1614" fmla="*/ 566874 w 2967861"/>
                  <a:gd name="connsiteY1614" fmla="*/ 1295490 h 2340761"/>
                  <a:gd name="connsiteX1615" fmla="*/ 551352 w 2967861"/>
                  <a:gd name="connsiteY1615" fmla="*/ 1298595 h 2340761"/>
                  <a:gd name="connsiteX1616" fmla="*/ 539865 w 2967861"/>
                  <a:gd name="connsiteY1616" fmla="*/ 1306046 h 2340761"/>
                  <a:gd name="connsiteX1617" fmla="*/ 536761 w 2967861"/>
                  <a:gd name="connsiteY1617" fmla="*/ 1315669 h 2340761"/>
                  <a:gd name="connsiteX1618" fmla="*/ 532725 w 2967861"/>
                  <a:gd name="connsiteY1618" fmla="*/ 1325293 h 2340761"/>
                  <a:gd name="connsiteX1619" fmla="*/ 530552 w 2967861"/>
                  <a:gd name="connsiteY1619" fmla="*/ 1335848 h 2340761"/>
                  <a:gd name="connsiteX1620" fmla="*/ 523411 w 2967861"/>
                  <a:gd name="connsiteY1620" fmla="*/ 1334917 h 2340761"/>
                  <a:gd name="connsiteX1621" fmla="*/ 510994 w 2967861"/>
                  <a:gd name="connsiteY1621" fmla="*/ 1330571 h 2340761"/>
                  <a:gd name="connsiteX1622" fmla="*/ 496403 w 2967861"/>
                  <a:gd name="connsiteY1622" fmla="*/ 1327466 h 2340761"/>
                  <a:gd name="connsiteX1623" fmla="*/ 485848 w 2967861"/>
                  <a:gd name="connsiteY1623" fmla="*/ 1323120 h 2340761"/>
                  <a:gd name="connsiteX1624" fmla="*/ 478707 w 2967861"/>
                  <a:gd name="connsiteY1624" fmla="*/ 1320016 h 2340761"/>
                  <a:gd name="connsiteX1625" fmla="*/ 474671 w 2967861"/>
                  <a:gd name="connsiteY1625" fmla="*/ 1305114 h 2340761"/>
                  <a:gd name="connsiteX1626" fmla="*/ 460081 w 2967861"/>
                  <a:gd name="connsiteY1626" fmla="*/ 1297664 h 2340761"/>
                  <a:gd name="connsiteX1627" fmla="*/ 445490 w 2967861"/>
                  <a:gd name="connsiteY1627" fmla="*/ 1295490 h 2340761"/>
                  <a:gd name="connsiteX1628" fmla="*/ 430899 w 2967861"/>
                  <a:gd name="connsiteY1628" fmla="*/ 1295490 h 2340761"/>
                  <a:gd name="connsiteX1629" fmla="*/ 418481 w 2967861"/>
                  <a:gd name="connsiteY1629" fmla="*/ 1291144 h 2340761"/>
                  <a:gd name="connsiteX1630" fmla="*/ 415376 w 2967861"/>
                  <a:gd name="connsiteY1630" fmla="*/ 1288040 h 2340761"/>
                  <a:gd name="connsiteX1631" fmla="*/ 413203 w 2967861"/>
                  <a:gd name="connsiteY1631" fmla="*/ 1285867 h 2340761"/>
                  <a:gd name="connsiteX1632" fmla="*/ 409167 w 2967861"/>
                  <a:gd name="connsiteY1632" fmla="*/ 1282762 h 2340761"/>
                  <a:gd name="connsiteX1633" fmla="*/ 408236 w 2967861"/>
                  <a:gd name="connsiteY1633" fmla="*/ 1278416 h 2340761"/>
                  <a:gd name="connsiteX1634" fmla="*/ 402027 w 2967861"/>
                  <a:gd name="connsiteY1634" fmla="*/ 1275311 h 2340761"/>
                  <a:gd name="connsiteX1635" fmla="*/ 406063 w 2967861"/>
                  <a:gd name="connsiteY1635" fmla="*/ 1256374 h 2340761"/>
                  <a:gd name="connsiteX1636" fmla="*/ 409167 w 2967861"/>
                  <a:gd name="connsiteY1636" fmla="*/ 1238368 h 2340761"/>
                  <a:gd name="connsiteX1637" fmla="*/ 415376 w 2967861"/>
                  <a:gd name="connsiteY1637" fmla="*/ 1221294 h 2340761"/>
                  <a:gd name="connsiteX1638" fmla="*/ 410720 w 2967861"/>
                  <a:gd name="connsiteY1638" fmla="*/ 1221294 h 2340761"/>
                  <a:gd name="connsiteX1639" fmla="*/ 401406 w 2967861"/>
                  <a:gd name="connsiteY1639" fmla="*/ 1219121 h 2340761"/>
                  <a:gd name="connsiteX1640" fmla="*/ 381538 w 2967861"/>
                  <a:gd name="connsiteY1640" fmla="*/ 1218189 h 2340761"/>
                  <a:gd name="connsiteX1641" fmla="*/ 358565 w 2967861"/>
                  <a:gd name="connsiteY1641" fmla="*/ 1218189 h 2340761"/>
                  <a:gd name="connsiteX1642" fmla="*/ 330314 w 2967861"/>
                  <a:gd name="connsiteY1642" fmla="*/ 1218189 h 2340761"/>
                  <a:gd name="connsiteX1643" fmla="*/ 305168 w 2967861"/>
                  <a:gd name="connsiteY1643" fmla="*/ 1219121 h 2340761"/>
                  <a:gd name="connsiteX1644" fmla="*/ 281264 w 2967861"/>
                  <a:gd name="connsiteY1644" fmla="*/ 1223467 h 2340761"/>
                  <a:gd name="connsiteX1645" fmla="*/ 265742 w 2967861"/>
                  <a:gd name="connsiteY1645" fmla="*/ 1226571 h 2340761"/>
                  <a:gd name="connsiteX1646" fmla="*/ 254255 w 2967861"/>
                  <a:gd name="connsiteY1646" fmla="*/ 1234022 h 2340761"/>
                  <a:gd name="connsiteX1647" fmla="*/ 239664 w 2967861"/>
                  <a:gd name="connsiteY1647" fmla="*/ 1243646 h 2340761"/>
                  <a:gd name="connsiteX1648" fmla="*/ 225073 w 2967861"/>
                  <a:gd name="connsiteY1648" fmla="*/ 1251097 h 2340761"/>
                  <a:gd name="connsiteX1649" fmla="*/ 174160 w 2967861"/>
                  <a:gd name="connsiteY1649" fmla="*/ 1243646 h 2340761"/>
                  <a:gd name="connsiteX1650" fmla="*/ 174160 w 2967861"/>
                  <a:gd name="connsiteY1650" fmla="*/ 1234022 h 2340761"/>
                  <a:gd name="connsiteX1651" fmla="*/ 180369 w 2967861"/>
                  <a:gd name="connsiteY1651" fmla="*/ 1233091 h 2340761"/>
                  <a:gd name="connsiteX1652" fmla="*/ 183473 w 2967861"/>
                  <a:gd name="connsiteY1652" fmla="*/ 1230918 h 2340761"/>
                  <a:gd name="connsiteX1653" fmla="*/ 187509 w 2967861"/>
                  <a:gd name="connsiteY1653" fmla="*/ 1228744 h 2340761"/>
                  <a:gd name="connsiteX1654" fmla="*/ 190614 w 2967861"/>
                  <a:gd name="connsiteY1654" fmla="*/ 1226571 h 2340761"/>
                  <a:gd name="connsiteX1655" fmla="*/ 192787 w 2967861"/>
                  <a:gd name="connsiteY1655" fmla="*/ 1226571 h 2340761"/>
                  <a:gd name="connsiteX1656" fmla="*/ 195891 w 2967861"/>
                  <a:gd name="connsiteY1656" fmla="*/ 1228744 h 2340761"/>
                  <a:gd name="connsiteX1657" fmla="*/ 199927 w 2967861"/>
                  <a:gd name="connsiteY1657" fmla="*/ 1230918 h 2340761"/>
                  <a:gd name="connsiteX1658" fmla="*/ 205205 w 2967861"/>
                  <a:gd name="connsiteY1658" fmla="*/ 1233091 h 2340761"/>
                  <a:gd name="connsiteX1659" fmla="*/ 208309 w 2967861"/>
                  <a:gd name="connsiteY1659" fmla="*/ 1233091 h 2340761"/>
                  <a:gd name="connsiteX1660" fmla="*/ 214518 w 2967861"/>
                  <a:gd name="connsiteY1660" fmla="*/ 1230918 h 2340761"/>
                  <a:gd name="connsiteX1661" fmla="*/ 219796 w 2967861"/>
                  <a:gd name="connsiteY1661" fmla="*/ 1225640 h 2340761"/>
                  <a:gd name="connsiteX1662" fmla="*/ 222900 w 2967861"/>
                  <a:gd name="connsiteY1662" fmla="*/ 1219431 h 2340761"/>
                  <a:gd name="connsiteX1663" fmla="*/ 226936 w 2967861"/>
                  <a:gd name="connsiteY1663" fmla="*/ 1216327 h 2340761"/>
                  <a:gd name="connsiteX1664" fmla="*/ 232213 w 2967861"/>
                  <a:gd name="connsiteY1664" fmla="*/ 1211980 h 2340761"/>
                  <a:gd name="connsiteX1665" fmla="*/ 244631 w 2967861"/>
                  <a:gd name="connsiteY1665" fmla="*/ 1211049 h 2340761"/>
                  <a:gd name="connsiteX1666" fmla="*/ 244631 w 2967861"/>
                  <a:gd name="connsiteY1666" fmla="*/ 1204840 h 2340761"/>
                  <a:gd name="connsiteX1667" fmla="*/ 244631 w 2967861"/>
                  <a:gd name="connsiteY1667" fmla="*/ 1202978 h 2340761"/>
                  <a:gd name="connsiteX1668" fmla="*/ 244631 w 2967861"/>
                  <a:gd name="connsiteY1668" fmla="*/ 1200804 h 2340761"/>
                  <a:gd name="connsiteX1669" fmla="*/ 244631 w 2967861"/>
                  <a:gd name="connsiteY1669" fmla="*/ 1196458 h 2340761"/>
                  <a:gd name="connsiteX1670" fmla="*/ 248667 w 2967861"/>
                  <a:gd name="connsiteY1670" fmla="*/ 1195527 h 2340761"/>
                  <a:gd name="connsiteX1671" fmla="*/ 250840 w 2967861"/>
                  <a:gd name="connsiteY1671" fmla="*/ 1193354 h 2340761"/>
                  <a:gd name="connsiteX1672" fmla="*/ 251771 w 2967861"/>
                  <a:gd name="connsiteY1672" fmla="*/ 1191181 h 2340761"/>
                  <a:gd name="connsiteX1673" fmla="*/ 253945 w 2967861"/>
                  <a:gd name="connsiteY1673" fmla="*/ 1191181 h 2340761"/>
                  <a:gd name="connsiteX1674" fmla="*/ 256118 w 2967861"/>
                  <a:gd name="connsiteY1674" fmla="*/ 1189007 h 2340761"/>
                  <a:gd name="connsiteX1675" fmla="*/ 261395 w 2967861"/>
                  <a:gd name="connsiteY1675" fmla="*/ 1189007 h 2340761"/>
                  <a:gd name="connsiteX1676" fmla="*/ 259222 w 2967861"/>
                  <a:gd name="connsiteY1676" fmla="*/ 1185903 h 2340761"/>
                  <a:gd name="connsiteX1677" fmla="*/ 256118 w 2967861"/>
                  <a:gd name="connsiteY1677" fmla="*/ 1181557 h 2340761"/>
                  <a:gd name="connsiteX1678" fmla="*/ 253945 w 2967861"/>
                  <a:gd name="connsiteY1678" fmla="*/ 1180625 h 2340761"/>
                  <a:gd name="connsiteX1679" fmla="*/ 251771 w 2967861"/>
                  <a:gd name="connsiteY1679" fmla="*/ 1178452 h 2340761"/>
                  <a:gd name="connsiteX1680" fmla="*/ 251771 w 2967861"/>
                  <a:gd name="connsiteY1680" fmla="*/ 1174106 h 2340761"/>
                  <a:gd name="connsiteX1681" fmla="*/ 253945 w 2967861"/>
                  <a:gd name="connsiteY1681" fmla="*/ 1173175 h 2340761"/>
                  <a:gd name="connsiteX1682" fmla="*/ 257980 w 2967861"/>
                  <a:gd name="connsiteY1682" fmla="*/ 1159515 h 2340761"/>
                  <a:gd name="connsiteX1683" fmla="*/ 263258 w 2967861"/>
                  <a:gd name="connsiteY1683" fmla="*/ 1148960 h 2340761"/>
                  <a:gd name="connsiteX1684" fmla="*/ 270398 w 2967861"/>
                  <a:gd name="connsiteY1684" fmla="*/ 1139336 h 2340761"/>
                  <a:gd name="connsiteX1685" fmla="*/ 290267 w 2967861"/>
                  <a:gd name="connsiteY1685" fmla="*/ 1139336 h 2340761"/>
                  <a:gd name="connsiteX1686" fmla="*/ 295544 w 2967861"/>
                  <a:gd name="connsiteY1686" fmla="*/ 1130954 h 2340761"/>
                  <a:gd name="connsiteX1687" fmla="*/ 297717 w 2967861"/>
                  <a:gd name="connsiteY1687" fmla="*/ 1119468 h 2340761"/>
                  <a:gd name="connsiteX1688" fmla="*/ 300822 w 2967861"/>
                  <a:gd name="connsiteY1688" fmla="*/ 1108912 h 2340761"/>
                  <a:gd name="connsiteX1689" fmla="*/ 310135 w 2967861"/>
                  <a:gd name="connsiteY1689" fmla="*/ 1101462 h 2340761"/>
                  <a:gd name="connsiteX1690" fmla="*/ 314171 w 2967861"/>
                  <a:gd name="connsiteY1690" fmla="*/ 1099289 h 2340761"/>
                  <a:gd name="connsiteX1691" fmla="*/ 315102 w 2967861"/>
                  <a:gd name="connsiteY1691" fmla="*/ 1099289 h 2340761"/>
                  <a:gd name="connsiteX1692" fmla="*/ 319138 w 2967861"/>
                  <a:gd name="connsiteY1692" fmla="*/ 1099289 h 2340761"/>
                  <a:gd name="connsiteX1693" fmla="*/ 321311 w 2967861"/>
                  <a:gd name="connsiteY1693" fmla="*/ 1101462 h 2340761"/>
                  <a:gd name="connsiteX1694" fmla="*/ 322243 w 2967861"/>
                  <a:gd name="connsiteY1694" fmla="*/ 1104566 h 2340761"/>
                  <a:gd name="connsiteX1695" fmla="*/ 324416 w 2967861"/>
                  <a:gd name="connsiteY1695" fmla="*/ 1108912 h 2340761"/>
                  <a:gd name="connsiteX1696" fmla="*/ 344284 w 2967861"/>
                  <a:gd name="connsiteY1696" fmla="*/ 1104566 h 2340761"/>
                  <a:gd name="connsiteX1697" fmla="*/ 361048 w 2967861"/>
                  <a:gd name="connsiteY1697" fmla="*/ 1094942 h 2340761"/>
                  <a:gd name="connsiteX1698" fmla="*/ 373466 w 2967861"/>
                  <a:gd name="connsiteY1698" fmla="*/ 1084387 h 2340761"/>
                  <a:gd name="connsiteX1699" fmla="*/ 388057 w 2967861"/>
                  <a:gd name="connsiteY1699" fmla="*/ 1089665 h 2340761"/>
                  <a:gd name="connsiteX1700" fmla="*/ 399544 w 2967861"/>
                  <a:gd name="connsiteY1700" fmla="*/ 1101151 h 2340761"/>
                  <a:gd name="connsiteX1701" fmla="*/ 406684 w 2967861"/>
                  <a:gd name="connsiteY1701" fmla="*/ 1113880 h 2340761"/>
                  <a:gd name="connsiteX1702" fmla="*/ 415066 w 2967861"/>
                  <a:gd name="connsiteY1702" fmla="*/ 1124435 h 2340761"/>
                  <a:gd name="connsiteX1703" fmla="*/ 424379 w 2967861"/>
                  <a:gd name="connsiteY1703" fmla="*/ 1135921 h 2340761"/>
                  <a:gd name="connsiteX1704" fmla="*/ 453561 w 2967861"/>
                  <a:gd name="connsiteY1704" fmla="*/ 1156100 h 2340761"/>
                  <a:gd name="connsiteX1705" fmla="*/ 480570 w 2967861"/>
                  <a:gd name="connsiteY1705" fmla="*/ 1176279 h 2340761"/>
                  <a:gd name="connsiteX1706" fmla="*/ 480570 w 2967861"/>
                  <a:gd name="connsiteY1706" fmla="*/ 1180625 h 2340761"/>
                  <a:gd name="connsiteX1707" fmla="*/ 480570 w 2967861"/>
                  <a:gd name="connsiteY1707" fmla="*/ 1183730 h 2340761"/>
                  <a:gd name="connsiteX1708" fmla="*/ 479639 w 2967861"/>
                  <a:gd name="connsiteY1708" fmla="*/ 1185903 h 2340761"/>
                  <a:gd name="connsiteX1709" fmla="*/ 479639 w 2967861"/>
                  <a:gd name="connsiteY1709" fmla="*/ 1188076 h 2340761"/>
                  <a:gd name="connsiteX1710" fmla="*/ 477466 w 2967861"/>
                  <a:gd name="connsiteY1710" fmla="*/ 1189007 h 2340761"/>
                  <a:gd name="connsiteX1711" fmla="*/ 470325 w 2967861"/>
                  <a:gd name="connsiteY1711" fmla="*/ 1196458 h 2340761"/>
                  <a:gd name="connsiteX1712" fmla="*/ 458839 w 2967861"/>
                  <a:gd name="connsiteY1712" fmla="*/ 1200804 h 2340761"/>
                  <a:gd name="connsiteX1713" fmla="*/ 444248 w 2967861"/>
                  <a:gd name="connsiteY1713" fmla="*/ 1202978 h 2340761"/>
                  <a:gd name="connsiteX1714" fmla="*/ 429657 w 2967861"/>
                  <a:gd name="connsiteY1714" fmla="*/ 1200804 h 2340761"/>
                  <a:gd name="connsiteX1715" fmla="*/ 435866 w 2967861"/>
                  <a:gd name="connsiteY1715" fmla="*/ 1213533 h 2340761"/>
                  <a:gd name="connsiteX1716" fmla="*/ 444248 w 2967861"/>
                  <a:gd name="connsiteY1716" fmla="*/ 1218810 h 2340761"/>
                  <a:gd name="connsiteX1717" fmla="*/ 455734 w 2967861"/>
                  <a:gd name="connsiteY1717" fmla="*/ 1223157 h 2340761"/>
                  <a:gd name="connsiteX1718" fmla="*/ 465048 w 2967861"/>
                  <a:gd name="connsiteY1718" fmla="*/ 1230607 h 2340761"/>
                  <a:gd name="connsiteX1719" fmla="*/ 473430 w 2967861"/>
                  <a:gd name="connsiteY1719" fmla="*/ 1230607 h 2340761"/>
                  <a:gd name="connsiteX1720" fmla="*/ 473430 w 2967861"/>
                  <a:gd name="connsiteY1720" fmla="*/ 1206082 h 2340761"/>
                  <a:gd name="connsiteX1721" fmla="*/ 484916 w 2967861"/>
                  <a:gd name="connsiteY1721" fmla="*/ 1206082 h 2340761"/>
                  <a:gd name="connsiteX1722" fmla="*/ 488021 w 2967861"/>
                  <a:gd name="connsiteY1722" fmla="*/ 1198631 h 2340761"/>
                  <a:gd name="connsiteX1723" fmla="*/ 492057 w 2967861"/>
                  <a:gd name="connsiteY1723" fmla="*/ 1193354 h 2340761"/>
                  <a:gd name="connsiteX1724" fmla="*/ 495161 w 2967861"/>
                  <a:gd name="connsiteY1724" fmla="*/ 1189007 h 2340761"/>
                  <a:gd name="connsiteX1725" fmla="*/ 500439 w 2967861"/>
                  <a:gd name="connsiteY1725" fmla="*/ 1185903 h 2340761"/>
                  <a:gd name="connsiteX1726" fmla="*/ 499507 w 2967861"/>
                  <a:gd name="connsiteY1726" fmla="*/ 1180625 h 2340761"/>
                  <a:gd name="connsiteX1727" fmla="*/ 497334 w 2967861"/>
                  <a:gd name="connsiteY1727" fmla="*/ 1176279 h 2340761"/>
                  <a:gd name="connsiteX1728" fmla="*/ 497334 w 2967861"/>
                  <a:gd name="connsiteY1728" fmla="*/ 1174106 h 2340761"/>
                  <a:gd name="connsiteX1729" fmla="*/ 495161 w 2967861"/>
                  <a:gd name="connsiteY1729" fmla="*/ 1171002 h 2340761"/>
                  <a:gd name="connsiteX1730" fmla="*/ 494230 w 2967861"/>
                  <a:gd name="connsiteY1730" fmla="*/ 1166655 h 2340761"/>
                  <a:gd name="connsiteX1731" fmla="*/ 494230 w 2967861"/>
                  <a:gd name="connsiteY1731" fmla="*/ 1161378 h 2340761"/>
                  <a:gd name="connsiteX1732" fmla="*/ 499507 w 2967861"/>
                  <a:gd name="connsiteY1732" fmla="*/ 1161378 h 2340761"/>
                  <a:gd name="connsiteX1733" fmla="*/ 504785 w 2967861"/>
                  <a:gd name="connsiteY1733" fmla="*/ 1163551 h 2340761"/>
                  <a:gd name="connsiteX1734" fmla="*/ 507889 w 2967861"/>
                  <a:gd name="connsiteY1734" fmla="*/ 1165724 h 2340761"/>
                  <a:gd name="connsiteX1735" fmla="*/ 510062 w 2967861"/>
                  <a:gd name="connsiteY1735" fmla="*/ 1165724 h 2340761"/>
                  <a:gd name="connsiteX1736" fmla="*/ 514098 w 2967861"/>
                  <a:gd name="connsiteY1736" fmla="*/ 1165724 h 2340761"/>
                  <a:gd name="connsiteX1737" fmla="*/ 517203 w 2967861"/>
                  <a:gd name="connsiteY1737" fmla="*/ 1165724 h 2340761"/>
                  <a:gd name="connsiteX1738" fmla="*/ 521238 w 2967861"/>
                  <a:gd name="connsiteY1738" fmla="*/ 1165724 h 2340761"/>
                  <a:gd name="connsiteX1739" fmla="*/ 521238 w 2967861"/>
                  <a:gd name="connsiteY1739" fmla="*/ 1161378 h 2340761"/>
                  <a:gd name="connsiteX1740" fmla="*/ 509752 w 2967861"/>
                  <a:gd name="connsiteY1740" fmla="*/ 1151754 h 2340761"/>
                  <a:gd name="connsiteX1741" fmla="*/ 499197 w 2967861"/>
                  <a:gd name="connsiteY1741" fmla="*/ 1144303 h 2340761"/>
                  <a:gd name="connsiteX1742" fmla="*/ 484606 w 2967861"/>
                  <a:gd name="connsiteY1742" fmla="*/ 1139026 h 2340761"/>
                  <a:gd name="connsiteX1743" fmla="*/ 484606 w 2967861"/>
                  <a:gd name="connsiteY1743" fmla="*/ 1128471 h 2340761"/>
                  <a:gd name="connsiteX1744" fmla="*/ 470015 w 2967861"/>
                  <a:gd name="connsiteY1744" fmla="*/ 1128471 h 2340761"/>
                  <a:gd name="connsiteX1745" fmla="*/ 457597 w 2967861"/>
                  <a:gd name="connsiteY1745" fmla="*/ 1109533 h 2340761"/>
                  <a:gd name="connsiteX1746" fmla="*/ 443937 w 2967861"/>
                  <a:gd name="connsiteY1746" fmla="*/ 1093701 h 2340761"/>
                  <a:gd name="connsiteX1747" fmla="*/ 429346 w 2967861"/>
                  <a:gd name="connsiteY1747" fmla="*/ 1078799 h 2340761"/>
                  <a:gd name="connsiteX1748" fmla="*/ 429346 w 2967861"/>
                  <a:gd name="connsiteY1748" fmla="*/ 1072590 h 2340761"/>
                  <a:gd name="connsiteX1749" fmla="*/ 429346 w 2967861"/>
                  <a:gd name="connsiteY1749" fmla="*/ 1069486 h 2340761"/>
                  <a:gd name="connsiteX1750" fmla="*/ 429346 w 2967861"/>
                  <a:gd name="connsiteY1750" fmla="*/ 1065140 h 2340761"/>
                  <a:gd name="connsiteX1751" fmla="*/ 429346 w 2967861"/>
                  <a:gd name="connsiteY1751" fmla="*/ 1064208 h 2340761"/>
                  <a:gd name="connsiteX1752" fmla="*/ 433382 w 2967861"/>
                  <a:gd name="connsiteY1752" fmla="*/ 1062035 h 2340761"/>
                  <a:gd name="connsiteX1753" fmla="*/ 436487 w 2967861"/>
                  <a:gd name="connsiteY1753" fmla="*/ 1057689 h 2340761"/>
                  <a:gd name="connsiteX1754" fmla="*/ 438660 w 2967861"/>
                  <a:gd name="connsiteY1754" fmla="*/ 1057689 h 2340761"/>
                  <a:gd name="connsiteX1755" fmla="*/ 438660 w 2967861"/>
                  <a:gd name="connsiteY1755" fmla="*/ 1056758 h 2340761"/>
                  <a:gd name="connsiteX1756" fmla="*/ 440833 w 2967861"/>
                  <a:gd name="connsiteY1756" fmla="*/ 1056758 h 2340761"/>
                  <a:gd name="connsiteX1757" fmla="*/ 443006 w 2967861"/>
                  <a:gd name="connsiteY1757" fmla="*/ 1056758 h 2340761"/>
                  <a:gd name="connsiteX1758" fmla="*/ 443937 w 2967861"/>
                  <a:gd name="connsiteY1758" fmla="*/ 1054584 h 2340761"/>
                  <a:gd name="connsiteX1759" fmla="*/ 446111 w 2967861"/>
                  <a:gd name="connsiteY1759" fmla="*/ 1057689 h 2340761"/>
                  <a:gd name="connsiteX1760" fmla="*/ 448284 w 2967861"/>
                  <a:gd name="connsiteY1760" fmla="*/ 1062035 h 2340761"/>
                  <a:gd name="connsiteX1761" fmla="*/ 448284 w 2967861"/>
                  <a:gd name="connsiteY1761" fmla="*/ 1065140 h 2340761"/>
                  <a:gd name="connsiteX1762" fmla="*/ 450457 w 2967861"/>
                  <a:gd name="connsiteY1762" fmla="*/ 1071349 h 2340761"/>
                  <a:gd name="connsiteX1763" fmla="*/ 465048 w 2967861"/>
                  <a:gd name="connsiteY1763" fmla="*/ 1067002 h 2340761"/>
                  <a:gd name="connsiteX1764" fmla="*/ 472188 w 2967861"/>
                  <a:gd name="connsiteY1764" fmla="*/ 1087181 h 2340761"/>
                  <a:gd name="connsiteX1765" fmla="*/ 479328 w 2967861"/>
                  <a:gd name="connsiteY1765" fmla="*/ 1098668 h 2340761"/>
                  <a:gd name="connsiteX1766" fmla="*/ 487710 w 2967861"/>
                  <a:gd name="connsiteY1766" fmla="*/ 1103945 h 2340761"/>
                  <a:gd name="connsiteX1767" fmla="*/ 497024 w 2967861"/>
                  <a:gd name="connsiteY1767" fmla="*/ 1106118 h 2340761"/>
                  <a:gd name="connsiteX1768" fmla="*/ 507579 w 2967861"/>
                  <a:gd name="connsiteY1768" fmla="*/ 1111396 h 2340761"/>
                  <a:gd name="connsiteX1769" fmla="*/ 521238 w 2967861"/>
                  <a:gd name="connsiteY1769" fmla="*/ 1121020 h 2340761"/>
                  <a:gd name="connsiteX1770" fmla="*/ 526516 w 2967861"/>
                  <a:gd name="connsiteY1770" fmla="*/ 1126297 h 2340761"/>
                  <a:gd name="connsiteX1771" fmla="*/ 526516 w 2967861"/>
                  <a:gd name="connsiteY1771" fmla="*/ 1133748 h 2340761"/>
                  <a:gd name="connsiteX1772" fmla="*/ 524343 w 2967861"/>
                  <a:gd name="connsiteY1772" fmla="*/ 1141199 h 2340761"/>
                  <a:gd name="connsiteX1773" fmla="*/ 522170 w 2967861"/>
                  <a:gd name="connsiteY1773" fmla="*/ 1150823 h 2340761"/>
                  <a:gd name="connsiteX1774" fmla="*/ 524343 w 2967861"/>
                  <a:gd name="connsiteY1774" fmla="*/ 1161378 h 2340761"/>
                  <a:gd name="connsiteX1775" fmla="*/ 528379 w 2967861"/>
                  <a:gd name="connsiteY1775" fmla="*/ 1165724 h 2340761"/>
                  <a:gd name="connsiteX1776" fmla="*/ 531483 w 2967861"/>
                  <a:gd name="connsiteY1776" fmla="*/ 1166655 h 2340761"/>
                  <a:gd name="connsiteX1777" fmla="*/ 536761 w 2967861"/>
                  <a:gd name="connsiteY1777" fmla="*/ 1171002 h 2340761"/>
                  <a:gd name="connsiteX1778" fmla="*/ 540797 w 2967861"/>
                  <a:gd name="connsiteY1778" fmla="*/ 1174106 h 2340761"/>
                  <a:gd name="connsiteX1779" fmla="*/ 543901 w 2967861"/>
                  <a:gd name="connsiteY1779" fmla="*/ 1176279 h 2340761"/>
                  <a:gd name="connsiteX1780" fmla="*/ 560665 w 2967861"/>
                  <a:gd name="connsiteY1780" fmla="*/ 1225951 h 2340761"/>
                  <a:gd name="connsiteX1781" fmla="*/ 564701 w 2967861"/>
                  <a:gd name="connsiteY1781" fmla="*/ 1225951 h 2340761"/>
                  <a:gd name="connsiteX1782" fmla="*/ 565632 w 2967861"/>
                  <a:gd name="connsiteY1782" fmla="*/ 1228124 h 2340761"/>
                  <a:gd name="connsiteX1783" fmla="*/ 567805 w 2967861"/>
                  <a:gd name="connsiteY1783" fmla="*/ 1228124 h 2340761"/>
                  <a:gd name="connsiteX1784" fmla="*/ 569978 w 2967861"/>
                  <a:gd name="connsiteY1784" fmla="*/ 1230297 h 2340761"/>
                  <a:gd name="connsiteX1785" fmla="*/ 575256 w 2967861"/>
                  <a:gd name="connsiteY1785" fmla="*/ 1228124 h 2340761"/>
                  <a:gd name="connsiteX1786" fmla="*/ 580534 w 2967861"/>
                  <a:gd name="connsiteY1786" fmla="*/ 1225951 h 2340761"/>
                  <a:gd name="connsiteX1787" fmla="*/ 582707 w 2967861"/>
                  <a:gd name="connsiteY1787" fmla="*/ 1225019 h 2340761"/>
                  <a:gd name="connsiteX1788" fmla="*/ 584880 w 2967861"/>
                  <a:gd name="connsiteY1788" fmla="*/ 1220673 h 2340761"/>
                  <a:gd name="connsiteX1789" fmla="*/ 584880 w 2967861"/>
                  <a:gd name="connsiteY1789" fmla="*/ 1218500 h 2340761"/>
                  <a:gd name="connsiteX1790" fmla="*/ 587053 w 2967861"/>
                  <a:gd name="connsiteY1790" fmla="*/ 1215395 h 2340761"/>
                  <a:gd name="connsiteX1791" fmla="*/ 587984 w 2967861"/>
                  <a:gd name="connsiteY1791" fmla="*/ 1211049 h 2340761"/>
                  <a:gd name="connsiteX1792" fmla="*/ 592020 w 2967861"/>
                  <a:gd name="connsiteY1792" fmla="*/ 1210118 h 2340761"/>
                  <a:gd name="connsiteX1793" fmla="*/ 597298 w 2967861"/>
                  <a:gd name="connsiteY1793" fmla="*/ 1205772 h 2340761"/>
                  <a:gd name="connsiteX1794" fmla="*/ 594193 w 2967861"/>
                  <a:gd name="connsiteY1794" fmla="*/ 1188697 h 2340761"/>
                  <a:gd name="connsiteX1795" fmla="*/ 587053 w 2967861"/>
                  <a:gd name="connsiteY1795" fmla="*/ 1172864 h 2340761"/>
                  <a:gd name="connsiteX1796" fmla="*/ 577740 w 2967861"/>
                  <a:gd name="connsiteY1796" fmla="*/ 1161378 h 2340761"/>
                  <a:gd name="connsiteX1797" fmla="*/ 577740 w 2967861"/>
                  <a:gd name="connsiteY1797" fmla="*/ 1156411 h 2340761"/>
                  <a:gd name="connsiteX1798" fmla="*/ 580844 w 2967861"/>
                  <a:gd name="connsiteY1798" fmla="*/ 1158584 h 2340761"/>
                  <a:gd name="connsiteX1799" fmla="*/ 580844 w 2967861"/>
                  <a:gd name="connsiteY1799" fmla="*/ 1159515 h 2340761"/>
                  <a:gd name="connsiteX1800" fmla="*/ 583017 w 2967861"/>
                  <a:gd name="connsiteY1800" fmla="*/ 1161688 h 2340761"/>
                  <a:gd name="connsiteX1801" fmla="*/ 585190 w 2967861"/>
                  <a:gd name="connsiteY1801" fmla="*/ 1166035 h 2340761"/>
                  <a:gd name="connsiteX1802" fmla="*/ 592331 w 2967861"/>
                  <a:gd name="connsiteY1802" fmla="*/ 1163861 h 2340761"/>
                  <a:gd name="connsiteX1803" fmla="*/ 595435 w 2967861"/>
                  <a:gd name="connsiteY1803" fmla="*/ 1163861 h 2340761"/>
                  <a:gd name="connsiteX1804" fmla="*/ 597608 w 2967861"/>
                  <a:gd name="connsiteY1804" fmla="*/ 1163861 h 2340761"/>
                  <a:gd name="connsiteX1805" fmla="*/ 599781 w 2967861"/>
                  <a:gd name="connsiteY1805" fmla="*/ 1161688 h 2340761"/>
                  <a:gd name="connsiteX1806" fmla="*/ 599781 w 2967861"/>
                  <a:gd name="connsiteY1806" fmla="*/ 1159515 h 2340761"/>
                  <a:gd name="connsiteX1807" fmla="*/ 599781 w 2967861"/>
                  <a:gd name="connsiteY1807" fmla="*/ 1158584 h 2340761"/>
                  <a:gd name="connsiteX1808" fmla="*/ 597608 w 2967861"/>
                  <a:gd name="connsiteY1808" fmla="*/ 1154238 h 2340761"/>
                  <a:gd name="connsiteX1809" fmla="*/ 597608 w 2967861"/>
                  <a:gd name="connsiteY1809" fmla="*/ 1148960 h 2340761"/>
                  <a:gd name="connsiteX1810" fmla="*/ 600713 w 2967861"/>
                  <a:gd name="connsiteY1810" fmla="*/ 1148960 h 2340761"/>
                  <a:gd name="connsiteX1811" fmla="*/ 600713 w 2967861"/>
                  <a:gd name="connsiteY1811" fmla="*/ 1144614 h 2340761"/>
                  <a:gd name="connsiteX1812" fmla="*/ 604748 w 2967861"/>
                  <a:gd name="connsiteY1812" fmla="*/ 1144614 h 2340761"/>
                  <a:gd name="connsiteX1813" fmla="*/ 607853 w 2967861"/>
                  <a:gd name="connsiteY1813" fmla="*/ 1144614 h 2340761"/>
                  <a:gd name="connsiteX1814" fmla="*/ 610026 w 2967861"/>
                  <a:gd name="connsiteY1814" fmla="*/ 1146787 h 2340761"/>
                  <a:gd name="connsiteX1815" fmla="*/ 612199 w 2967861"/>
                  <a:gd name="connsiteY1815" fmla="*/ 1146787 h 2340761"/>
                  <a:gd name="connsiteX1816" fmla="*/ 614372 w 2967861"/>
                  <a:gd name="connsiteY1816" fmla="*/ 1148960 h 2340761"/>
                  <a:gd name="connsiteX1817" fmla="*/ 619650 w 2967861"/>
                  <a:gd name="connsiteY1817" fmla="*/ 1151133 h 2340761"/>
                  <a:gd name="connsiteX1818" fmla="*/ 622754 w 2967861"/>
                  <a:gd name="connsiteY1818" fmla="*/ 1152064 h 2340761"/>
                  <a:gd name="connsiteX1819" fmla="*/ 624927 w 2967861"/>
                  <a:gd name="connsiteY1819" fmla="*/ 1154238 h 2340761"/>
                  <a:gd name="connsiteX1820" fmla="*/ 627100 w 2967861"/>
                  <a:gd name="connsiteY1820" fmla="*/ 1156411 h 2340761"/>
                  <a:gd name="connsiteX1821" fmla="*/ 630205 w 2967861"/>
                  <a:gd name="connsiteY1821" fmla="*/ 1158584 h 2340761"/>
                  <a:gd name="connsiteX1822" fmla="*/ 634241 w 2967861"/>
                  <a:gd name="connsiteY1822" fmla="*/ 1161688 h 2340761"/>
                  <a:gd name="connsiteX1823" fmla="*/ 632068 w 2967861"/>
                  <a:gd name="connsiteY1823" fmla="*/ 1166966 h 2340761"/>
                  <a:gd name="connsiteX1824" fmla="*/ 629894 w 2967861"/>
                  <a:gd name="connsiteY1824" fmla="*/ 1171312 h 2340761"/>
                  <a:gd name="connsiteX1825" fmla="*/ 629894 w 2967861"/>
                  <a:gd name="connsiteY1825" fmla="*/ 1174416 h 2340761"/>
                  <a:gd name="connsiteX1826" fmla="*/ 629894 w 2967861"/>
                  <a:gd name="connsiteY1826" fmla="*/ 1178763 h 2340761"/>
                  <a:gd name="connsiteX1827" fmla="*/ 629894 w 2967861"/>
                  <a:gd name="connsiteY1827" fmla="*/ 1181867 h 2340761"/>
                  <a:gd name="connsiteX1828" fmla="*/ 629894 w 2967861"/>
                  <a:gd name="connsiteY1828" fmla="*/ 1186213 h 2340761"/>
                  <a:gd name="connsiteX1829" fmla="*/ 629894 w 2967861"/>
                  <a:gd name="connsiteY1829" fmla="*/ 1189318 h 2340761"/>
                  <a:gd name="connsiteX1830" fmla="*/ 636103 w 2967861"/>
                  <a:gd name="connsiteY1830" fmla="*/ 1206392 h 2340761"/>
                  <a:gd name="connsiteX1831" fmla="*/ 648521 w 2967861"/>
                  <a:gd name="connsiteY1831" fmla="*/ 1223467 h 2340761"/>
                  <a:gd name="connsiteX1832" fmla="*/ 665285 w 2967861"/>
                  <a:gd name="connsiteY1832" fmla="*/ 1234022 h 2340761"/>
                  <a:gd name="connsiteX1833" fmla="*/ 680808 w 2967861"/>
                  <a:gd name="connsiteY1833" fmla="*/ 1238368 h 2340761"/>
                  <a:gd name="connsiteX1834" fmla="*/ 684843 w 2967861"/>
                  <a:gd name="connsiteY1834" fmla="*/ 1236195 h 2340761"/>
                  <a:gd name="connsiteX1835" fmla="*/ 687948 w 2967861"/>
                  <a:gd name="connsiteY1835" fmla="*/ 1233091 h 2340761"/>
                  <a:gd name="connsiteX1836" fmla="*/ 690121 w 2967861"/>
                  <a:gd name="connsiteY1836" fmla="*/ 1228744 h 2340761"/>
                  <a:gd name="connsiteX1837" fmla="*/ 695399 w 2967861"/>
                  <a:gd name="connsiteY1837" fmla="*/ 1226571 h 2340761"/>
                  <a:gd name="connsiteX1838" fmla="*/ 699434 w 2967861"/>
                  <a:gd name="connsiteY1838" fmla="*/ 1225640 h 2340761"/>
                  <a:gd name="connsiteX1839" fmla="*/ 704712 w 2967861"/>
                  <a:gd name="connsiteY1839" fmla="*/ 1226571 h 2340761"/>
                  <a:gd name="connsiteX1840" fmla="*/ 714025 w 2967861"/>
                  <a:gd name="connsiteY1840" fmla="*/ 1230918 h 2340761"/>
                  <a:gd name="connsiteX1841" fmla="*/ 721165 w 2967861"/>
                  <a:gd name="connsiteY1841" fmla="*/ 1234022 h 2340761"/>
                  <a:gd name="connsiteX1842" fmla="*/ 728306 w 2967861"/>
                  <a:gd name="connsiteY1842" fmla="*/ 1236195 h 2340761"/>
                  <a:gd name="connsiteX1843" fmla="*/ 735446 w 2967861"/>
                  <a:gd name="connsiteY1843" fmla="*/ 1234022 h 2340761"/>
                  <a:gd name="connsiteX1844" fmla="*/ 743828 w 2967861"/>
                  <a:gd name="connsiteY1844" fmla="*/ 1226571 h 2340761"/>
                  <a:gd name="connsiteX1845" fmla="*/ 750968 w 2967861"/>
                  <a:gd name="connsiteY1845" fmla="*/ 1226571 h 2340761"/>
                  <a:gd name="connsiteX1846" fmla="*/ 755004 w 2967861"/>
                  <a:gd name="connsiteY1846" fmla="*/ 1226571 h 2340761"/>
                  <a:gd name="connsiteX1847" fmla="*/ 758109 w 2967861"/>
                  <a:gd name="connsiteY1847" fmla="*/ 1226571 h 2340761"/>
                  <a:gd name="connsiteX1848" fmla="*/ 760282 w 2967861"/>
                  <a:gd name="connsiteY1848" fmla="*/ 1228744 h 2340761"/>
                  <a:gd name="connsiteX1849" fmla="*/ 762455 w 2967861"/>
                  <a:gd name="connsiteY1849" fmla="*/ 1230918 h 2340761"/>
                  <a:gd name="connsiteX1850" fmla="*/ 762455 w 2967861"/>
                  <a:gd name="connsiteY1850" fmla="*/ 1234022 h 2340761"/>
                  <a:gd name="connsiteX1851" fmla="*/ 764628 w 2967861"/>
                  <a:gd name="connsiteY1851" fmla="*/ 1238368 h 2340761"/>
                  <a:gd name="connsiteX1852" fmla="*/ 767732 w 2967861"/>
                  <a:gd name="connsiteY1852" fmla="*/ 1251097 h 2340761"/>
                  <a:gd name="connsiteX1853" fmla="*/ 765870 w 2967861"/>
                  <a:gd name="connsiteY1853" fmla="*/ 1265377 h 2340761"/>
                  <a:gd name="connsiteX1854" fmla="*/ 845033 w 2967861"/>
                  <a:gd name="connsiteY1854" fmla="*/ 1136232 h 2340761"/>
                  <a:gd name="connsiteX1855" fmla="*/ 825165 w 2967861"/>
                  <a:gd name="connsiteY1855" fmla="*/ 1141509 h 2340761"/>
                  <a:gd name="connsiteX1856" fmla="*/ 803434 w 2967861"/>
                  <a:gd name="connsiteY1856" fmla="*/ 1143682 h 2340761"/>
                  <a:gd name="connsiteX1857" fmla="*/ 781702 w 2967861"/>
                  <a:gd name="connsiteY1857" fmla="*/ 1139336 h 2340761"/>
                  <a:gd name="connsiteX1858" fmla="*/ 773320 w 2967861"/>
                  <a:gd name="connsiteY1858" fmla="*/ 1136232 h 2340761"/>
                  <a:gd name="connsiteX1859" fmla="*/ 766180 w 2967861"/>
                  <a:gd name="connsiteY1859" fmla="*/ 1130954 h 2340761"/>
                  <a:gd name="connsiteX1860" fmla="*/ 756867 w 2967861"/>
                  <a:gd name="connsiteY1860" fmla="*/ 1124745 h 2340761"/>
                  <a:gd name="connsiteX1861" fmla="*/ 742276 w 2967861"/>
                  <a:gd name="connsiteY1861" fmla="*/ 1124745 h 2340761"/>
                  <a:gd name="connsiteX1862" fmla="*/ 727685 w 2967861"/>
                  <a:gd name="connsiteY1862" fmla="*/ 1126918 h 2340761"/>
                  <a:gd name="connsiteX1863" fmla="*/ 713094 w 2967861"/>
                  <a:gd name="connsiteY1863" fmla="*/ 1134369 h 2340761"/>
                  <a:gd name="connsiteX1864" fmla="*/ 700676 w 2967861"/>
                  <a:gd name="connsiteY1864" fmla="*/ 1139647 h 2340761"/>
                  <a:gd name="connsiteX1865" fmla="*/ 686085 w 2967861"/>
                  <a:gd name="connsiteY1865" fmla="*/ 1141820 h 2340761"/>
                  <a:gd name="connsiteX1866" fmla="*/ 671494 w 2967861"/>
                  <a:gd name="connsiteY1866" fmla="*/ 1136542 h 2340761"/>
                  <a:gd name="connsiteX1867" fmla="*/ 666217 w 2967861"/>
                  <a:gd name="connsiteY1867" fmla="*/ 1134369 h 2340761"/>
                  <a:gd name="connsiteX1868" fmla="*/ 662181 w 2967861"/>
                  <a:gd name="connsiteY1868" fmla="*/ 1132196 h 2340761"/>
                  <a:gd name="connsiteX1869" fmla="*/ 659076 w 2967861"/>
                  <a:gd name="connsiteY1869" fmla="*/ 1131265 h 2340761"/>
                  <a:gd name="connsiteX1870" fmla="*/ 656903 w 2967861"/>
                  <a:gd name="connsiteY1870" fmla="*/ 1126918 h 2340761"/>
                  <a:gd name="connsiteX1871" fmla="*/ 656903 w 2967861"/>
                  <a:gd name="connsiteY1871" fmla="*/ 1123814 h 2340761"/>
                  <a:gd name="connsiteX1872" fmla="*/ 654730 w 2967861"/>
                  <a:gd name="connsiteY1872" fmla="*/ 1116363 h 2340761"/>
                  <a:gd name="connsiteX1873" fmla="*/ 654730 w 2967861"/>
                  <a:gd name="connsiteY1873" fmla="*/ 1110154 h 2340761"/>
                  <a:gd name="connsiteX1874" fmla="*/ 658766 w 2967861"/>
                  <a:gd name="connsiteY1874" fmla="*/ 1099599 h 2340761"/>
                  <a:gd name="connsiteX1875" fmla="*/ 665906 w 2967861"/>
                  <a:gd name="connsiteY1875" fmla="*/ 1086871 h 2340761"/>
                  <a:gd name="connsiteX1876" fmla="*/ 674288 w 2967861"/>
                  <a:gd name="connsiteY1876" fmla="*/ 1071969 h 2340761"/>
                  <a:gd name="connsiteX1877" fmla="*/ 683602 w 2967861"/>
                  <a:gd name="connsiteY1877" fmla="*/ 1057068 h 2340761"/>
                  <a:gd name="connsiteX1878" fmla="*/ 690742 w 2967861"/>
                  <a:gd name="connsiteY1878" fmla="*/ 1043408 h 2340761"/>
                  <a:gd name="connsiteX1879" fmla="*/ 694778 w 2967861"/>
                  <a:gd name="connsiteY1879" fmla="*/ 1035026 h 2340761"/>
                  <a:gd name="connsiteX1880" fmla="*/ 703160 w 2967861"/>
                  <a:gd name="connsiteY1880" fmla="*/ 1037199 h 2340761"/>
                  <a:gd name="connsiteX1881" fmla="*/ 710300 w 2967861"/>
                  <a:gd name="connsiteY1881" fmla="*/ 1040304 h 2340761"/>
                  <a:gd name="connsiteX1882" fmla="*/ 715578 w 2967861"/>
                  <a:gd name="connsiteY1882" fmla="*/ 1042477 h 2340761"/>
                  <a:gd name="connsiteX1883" fmla="*/ 721786 w 2967861"/>
                  <a:gd name="connsiteY1883" fmla="*/ 1047755 h 2340761"/>
                  <a:gd name="connsiteX1884" fmla="*/ 724891 w 2967861"/>
                  <a:gd name="connsiteY1884" fmla="*/ 1049928 h 2340761"/>
                  <a:gd name="connsiteX1885" fmla="*/ 727064 w 2967861"/>
                  <a:gd name="connsiteY1885" fmla="*/ 1049928 h 2340761"/>
                  <a:gd name="connsiteX1886" fmla="*/ 729237 w 2967861"/>
                  <a:gd name="connsiteY1886" fmla="*/ 1049928 h 2340761"/>
                  <a:gd name="connsiteX1887" fmla="*/ 730168 w 2967861"/>
                  <a:gd name="connsiteY1887" fmla="*/ 1050859 h 2340761"/>
                  <a:gd name="connsiteX1888" fmla="*/ 717751 w 2967861"/>
                  <a:gd name="connsiteY1888" fmla="*/ 1055205 h 2340761"/>
                  <a:gd name="connsiteX1889" fmla="*/ 721786 w 2967861"/>
                  <a:gd name="connsiteY1889" fmla="*/ 1064829 h 2340761"/>
                  <a:gd name="connsiteX1890" fmla="*/ 728927 w 2967861"/>
                  <a:gd name="connsiteY1890" fmla="*/ 1072280 h 2340761"/>
                  <a:gd name="connsiteX1891" fmla="*/ 734204 w 2967861"/>
                  <a:gd name="connsiteY1891" fmla="*/ 1079731 h 2340761"/>
                  <a:gd name="connsiteX1892" fmla="*/ 743518 w 2967861"/>
                  <a:gd name="connsiteY1892" fmla="*/ 1080662 h 2340761"/>
                  <a:gd name="connsiteX1893" fmla="*/ 755935 w 2967861"/>
                  <a:gd name="connsiteY1893" fmla="*/ 1075384 h 2340761"/>
                  <a:gd name="connsiteX1894" fmla="*/ 765249 w 2967861"/>
                  <a:gd name="connsiteY1894" fmla="*/ 1067934 h 2340761"/>
                  <a:gd name="connsiteX1895" fmla="*/ 780771 w 2967861"/>
                  <a:gd name="connsiteY1895" fmla="*/ 1073211 h 2340761"/>
                  <a:gd name="connsiteX1896" fmla="*/ 800640 w 2967861"/>
                  <a:gd name="connsiteY1896" fmla="*/ 1084698 h 2340761"/>
                  <a:gd name="connsiteX1897" fmla="*/ 821439 w 2967861"/>
                  <a:gd name="connsiteY1897" fmla="*/ 1097426 h 2340761"/>
                  <a:gd name="connsiteX1898" fmla="*/ 836030 w 2967861"/>
                  <a:gd name="connsiteY1898" fmla="*/ 1110154 h 2340761"/>
                  <a:gd name="connsiteX1899" fmla="*/ 844413 w 2967861"/>
                  <a:gd name="connsiteY1899" fmla="*/ 1125056 h 2340761"/>
                  <a:gd name="connsiteX1900" fmla="*/ 850621 w 2967861"/>
                  <a:gd name="connsiteY1900" fmla="*/ 1125056 h 2340761"/>
                  <a:gd name="connsiteX1901" fmla="*/ 845033 w 2967861"/>
                  <a:gd name="connsiteY1901" fmla="*/ 1136232 h 2340761"/>
                  <a:gd name="connsiteX1902" fmla="*/ 1025402 w 2967861"/>
                  <a:gd name="connsiteY1902" fmla="*/ 1146787 h 2340761"/>
                  <a:gd name="connsiteX1903" fmla="*/ 1022298 w 2967861"/>
                  <a:gd name="connsiteY1903" fmla="*/ 1146787 h 2340761"/>
                  <a:gd name="connsiteX1904" fmla="*/ 1018262 w 2967861"/>
                  <a:gd name="connsiteY1904" fmla="*/ 1146787 h 2340761"/>
                  <a:gd name="connsiteX1905" fmla="*/ 1015157 w 2967861"/>
                  <a:gd name="connsiteY1905" fmla="*/ 1146787 h 2340761"/>
                  <a:gd name="connsiteX1906" fmla="*/ 1011122 w 2967861"/>
                  <a:gd name="connsiteY1906" fmla="*/ 1144614 h 2340761"/>
                  <a:gd name="connsiteX1907" fmla="*/ 1008949 w 2967861"/>
                  <a:gd name="connsiteY1907" fmla="*/ 1161688 h 2340761"/>
                  <a:gd name="connsiteX1908" fmla="*/ 1011122 w 2967861"/>
                  <a:gd name="connsiteY1908" fmla="*/ 1173175 h 2340761"/>
                  <a:gd name="connsiteX1909" fmla="*/ 1016399 w 2967861"/>
                  <a:gd name="connsiteY1909" fmla="*/ 1183730 h 2340761"/>
                  <a:gd name="connsiteX1910" fmla="*/ 1020435 w 2967861"/>
                  <a:gd name="connsiteY1910" fmla="*/ 1196458 h 2340761"/>
                  <a:gd name="connsiteX1911" fmla="*/ 1022608 w 2967861"/>
                  <a:gd name="connsiteY1911" fmla="*/ 1217569 h 2340761"/>
                  <a:gd name="connsiteX1912" fmla="*/ 995600 w 2967861"/>
                  <a:gd name="connsiteY1912" fmla="*/ 1218500 h 2340761"/>
                  <a:gd name="connsiteX1913" fmla="*/ 976973 w 2967861"/>
                  <a:gd name="connsiteY1913" fmla="*/ 1215395 h 2340761"/>
                  <a:gd name="connsiteX1914" fmla="*/ 966418 w 2967861"/>
                  <a:gd name="connsiteY1914" fmla="*/ 1205772 h 2340761"/>
                  <a:gd name="connsiteX1915" fmla="*/ 962382 w 2967861"/>
                  <a:gd name="connsiteY1915" fmla="*/ 1188697 h 2340761"/>
                  <a:gd name="connsiteX1916" fmla="*/ 962382 w 2967861"/>
                  <a:gd name="connsiteY1916" fmla="*/ 1165414 h 2340761"/>
                  <a:gd name="connsiteX1917" fmla="*/ 974800 w 2967861"/>
                  <a:gd name="connsiteY1917" fmla="*/ 1165414 h 2340761"/>
                  <a:gd name="connsiteX1918" fmla="*/ 967660 w 2967861"/>
                  <a:gd name="connsiteY1918" fmla="*/ 1151754 h 2340761"/>
                  <a:gd name="connsiteX1919" fmla="*/ 955242 w 2967861"/>
                  <a:gd name="connsiteY1919" fmla="*/ 1138094 h 2340761"/>
                  <a:gd name="connsiteX1920" fmla="*/ 944686 w 2967861"/>
                  <a:gd name="connsiteY1920" fmla="*/ 1121020 h 2340761"/>
                  <a:gd name="connsiteX1921" fmla="*/ 933200 w 2967861"/>
                  <a:gd name="connsiteY1921" fmla="*/ 1103945 h 2340761"/>
                  <a:gd name="connsiteX1922" fmla="*/ 927922 w 2967861"/>
                  <a:gd name="connsiteY1922" fmla="*/ 1086871 h 2340761"/>
                  <a:gd name="connsiteX1923" fmla="*/ 931027 w 2967861"/>
                  <a:gd name="connsiteY1923" fmla="*/ 1071038 h 2340761"/>
                  <a:gd name="connsiteX1924" fmla="*/ 938167 w 2967861"/>
                  <a:gd name="connsiteY1924" fmla="*/ 1059552 h 2340761"/>
                  <a:gd name="connsiteX1925" fmla="*/ 949653 w 2967861"/>
                  <a:gd name="connsiteY1925" fmla="*/ 1049928 h 2340761"/>
                  <a:gd name="connsiteX1926" fmla="*/ 962071 w 2967861"/>
                  <a:gd name="connsiteY1926" fmla="*/ 1044650 h 2340761"/>
                  <a:gd name="connsiteX1927" fmla="*/ 974489 w 2967861"/>
                  <a:gd name="connsiteY1927" fmla="*/ 1039373 h 2340761"/>
                  <a:gd name="connsiteX1928" fmla="*/ 985976 w 2967861"/>
                  <a:gd name="connsiteY1928" fmla="*/ 1029749 h 2340761"/>
                  <a:gd name="connsiteX1929" fmla="*/ 995289 w 2967861"/>
                  <a:gd name="connsiteY1929" fmla="*/ 1029749 h 2340761"/>
                  <a:gd name="connsiteX1930" fmla="*/ 1000567 w 2967861"/>
                  <a:gd name="connsiteY1930" fmla="*/ 1031922 h 2340761"/>
                  <a:gd name="connsiteX1931" fmla="*/ 1005844 w 2967861"/>
                  <a:gd name="connsiteY1931" fmla="*/ 1031922 h 2340761"/>
                  <a:gd name="connsiteX1932" fmla="*/ 1011122 w 2967861"/>
                  <a:gd name="connsiteY1932" fmla="*/ 1034095 h 2340761"/>
                  <a:gd name="connsiteX1933" fmla="*/ 1008017 w 2967861"/>
                  <a:gd name="connsiteY1933" fmla="*/ 1049928 h 2340761"/>
                  <a:gd name="connsiteX1934" fmla="*/ 1000877 w 2967861"/>
                  <a:gd name="connsiteY1934" fmla="*/ 1063587 h 2340761"/>
                  <a:gd name="connsiteX1935" fmla="*/ 986286 w 2967861"/>
                  <a:gd name="connsiteY1935" fmla="*/ 1068865 h 2340761"/>
                  <a:gd name="connsiteX1936" fmla="*/ 966418 w 2967861"/>
                  <a:gd name="connsiteY1936" fmla="*/ 1071038 h 2340761"/>
                  <a:gd name="connsiteX1937" fmla="*/ 973558 w 2967861"/>
                  <a:gd name="connsiteY1937" fmla="*/ 1086871 h 2340761"/>
                  <a:gd name="connsiteX1938" fmla="*/ 985976 w 2967861"/>
                  <a:gd name="connsiteY1938" fmla="*/ 1101772 h 2340761"/>
                  <a:gd name="connsiteX1939" fmla="*/ 1001498 w 2967861"/>
                  <a:gd name="connsiteY1939" fmla="*/ 1111396 h 2340761"/>
                  <a:gd name="connsiteX1940" fmla="*/ 1000567 w 2967861"/>
                  <a:gd name="connsiteY1940" fmla="*/ 1115742 h 2340761"/>
                  <a:gd name="connsiteX1941" fmla="*/ 998394 w 2967861"/>
                  <a:gd name="connsiteY1941" fmla="*/ 1116674 h 2340761"/>
                  <a:gd name="connsiteX1942" fmla="*/ 996220 w 2967861"/>
                  <a:gd name="connsiteY1942" fmla="*/ 1116674 h 2340761"/>
                  <a:gd name="connsiteX1943" fmla="*/ 995289 w 2967861"/>
                  <a:gd name="connsiteY1943" fmla="*/ 1121020 h 2340761"/>
                  <a:gd name="connsiteX1944" fmla="*/ 1000567 w 2967861"/>
                  <a:gd name="connsiteY1944" fmla="*/ 1130644 h 2340761"/>
                  <a:gd name="connsiteX1945" fmla="*/ 1005844 w 2967861"/>
                  <a:gd name="connsiteY1945" fmla="*/ 1139026 h 2340761"/>
                  <a:gd name="connsiteX1946" fmla="*/ 1008017 w 2967861"/>
                  <a:gd name="connsiteY1946" fmla="*/ 1143372 h 2340761"/>
                  <a:gd name="connsiteX1947" fmla="*/ 1008949 w 2967861"/>
                  <a:gd name="connsiteY1947" fmla="*/ 1144303 h 2340761"/>
                  <a:gd name="connsiteX1948" fmla="*/ 1011122 w 2967861"/>
                  <a:gd name="connsiteY1948" fmla="*/ 1143372 h 2340761"/>
                  <a:gd name="connsiteX1949" fmla="*/ 1011122 w 2967861"/>
                  <a:gd name="connsiteY1949" fmla="*/ 1141199 h 2340761"/>
                  <a:gd name="connsiteX1950" fmla="*/ 1013295 w 2967861"/>
                  <a:gd name="connsiteY1950" fmla="*/ 1138094 h 2340761"/>
                  <a:gd name="connsiteX1951" fmla="*/ 1013295 w 2967861"/>
                  <a:gd name="connsiteY1951" fmla="*/ 1133748 h 2340761"/>
                  <a:gd name="connsiteX1952" fmla="*/ 1015468 w 2967861"/>
                  <a:gd name="connsiteY1952" fmla="*/ 1131575 h 2340761"/>
                  <a:gd name="connsiteX1953" fmla="*/ 1018573 w 2967861"/>
                  <a:gd name="connsiteY1953" fmla="*/ 1133748 h 2340761"/>
                  <a:gd name="connsiteX1954" fmla="*/ 1022608 w 2967861"/>
                  <a:gd name="connsiteY1954" fmla="*/ 1138094 h 2340761"/>
                  <a:gd name="connsiteX1955" fmla="*/ 1023540 w 2967861"/>
                  <a:gd name="connsiteY1955" fmla="*/ 1139026 h 2340761"/>
                  <a:gd name="connsiteX1956" fmla="*/ 1027575 w 2967861"/>
                  <a:gd name="connsiteY1956" fmla="*/ 1141199 h 2340761"/>
                  <a:gd name="connsiteX1957" fmla="*/ 1030680 w 2967861"/>
                  <a:gd name="connsiteY1957" fmla="*/ 1144303 h 2340761"/>
                  <a:gd name="connsiteX1958" fmla="*/ 1025402 w 2967861"/>
                  <a:gd name="connsiteY1958" fmla="*/ 1146787 h 2340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</a:cxnLst>
                <a:rect l="l" t="t" r="r" b="b"/>
                <a:pathLst>
                  <a:path w="2967861" h="2340761">
                    <a:moveTo>
                      <a:pt x="2965999" y="516271"/>
                    </a:moveTo>
                    <a:lnTo>
                      <a:pt x="2956685" y="502612"/>
                    </a:lnTo>
                    <a:lnTo>
                      <a:pt x="2945199" y="489883"/>
                    </a:lnTo>
                    <a:lnTo>
                      <a:pt x="2934644" y="477155"/>
                    </a:lnTo>
                    <a:lnTo>
                      <a:pt x="2930608" y="477155"/>
                    </a:lnTo>
                    <a:lnTo>
                      <a:pt x="2929677" y="477155"/>
                    </a:lnTo>
                    <a:lnTo>
                      <a:pt x="2927503" y="479328"/>
                    </a:lnTo>
                    <a:lnTo>
                      <a:pt x="2925330" y="479328"/>
                    </a:lnTo>
                    <a:lnTo>
                      <a:pt x="2923158" y="480260"/>
                    </a:lnTo>
                    <a:lnTo>
                      <a:pt x="2905462" y="477155"/>
                    </a:lnTo>
                    <a:lnTo>
                      <a:pt x="2896149" y="469705"/>
                    </a:lnTo>
                    <a:lnTo>
                      <a:pt x="2889008" y="460081"/>
                    </a:lnTo>
                    <a:lnTo>
                      <a:pt x="2881868" y="449526"/>
                    </a:lnTo>
                    <a:lnTo>
                      <a:pt x="2871313" y="439902"/>
                    </a:lnTo>
                    <a:lnTo>
                      <a:pt x="2866035" y="435555"/>
                    </a:lnTo>
                    <a:lnTo>
                      <a:pt x="2859827" y="435555"/>
                    </a:lnTo>
                    <a:lnTo>
                      <a:pt x="2854549" y="434624"/>
                    </a:lnTo>
                    <a:lnTo>
                      <a:pt x="2849271" y="434624"/>
                    </a:lnTo>
                    <a:lnTo>
                      <a:pt x="2843994" y="430278"/>
                    </a:lnTo>
                    <a:lnTo>
                      <a:pt x="2810776" y="395508"/>
                    </a:lnTo>
                    <a:lnTo>
                      <a:pt x="2751481" y="370051"/>
                    </a:lnTo>
                    <a:lnTo>
                      <a:pt x="2747445" y="370983"/>
                    </a:lnTo>
                    <a:lnTo>
                      <a:pt x="2744340" y="373156"/>
                    </a:lnTo>
                    <a:lnTo>
                      <a:pt x="2740305" y="377502"/>
                    </a:lnTo>
                    <a:lnTo>
                      <a:pt x="2735027" y="378433"/>
                    </a:lnTo>
                    <a:lnTo>
                      <a:pt x="2729750" y="378433"/>
                    </a:lnTo>
                    <a:lnTo>
                      <a:pt x="2723541" y="378433"/>
                    </a:lnTo>
                    <a:lnTo>
                      <a:pt x="2708950" y="373156"/>
                    </a:lnTo>
                    <a:lnTo>
                      <a:pt x="2696532" y="365705"/>
                    </a:lnTo>
                    <a:lnTo>
                      <a:pt x="2678836" y="362601"/>
                    </a:lnTo>
                    <a:lnTo>
                      <a:pt x="2678836" y="367878"/>
                    </a:lnTo>
                    <a:lnTo>
                      <a:pt x="2678836" y="373156"/>
                    </a:lnTo>
                    <a:lnTo>
                      <a:pt x="2676664" y="377502"/>
                    </a:lnTo>
                    <a:lnTo>
                      <a:pt x="2676664" y="380607"/>
                    </a:lnTo>
                    <a:lnTo>
                      <a:pt x="2678836" y="382780"/>
                    </a:lnTo>
                    <a:lnTo>
                      <a:pt x="2681010" y="385884"/>
                    </a:lnTo>
                    <a:lnTo>
                      <a:pt x="2684114" y="392093"/>
                    </a:lnTo>
                    <a:lnTo>
                      <a:pt x="2681941" y="397371"/>
                    </a:lnTo>
                    <a:lnTo>
                      <a:pt x="2681941" y="400475"/>
                    </a:lnTo>
                    <a:lnTo>
                      <a:pt x="2681010" y="404821"/>
                    </a:lnTo>
                    <a:lnTo>
                      <a:pt x="2678836" y="406994"/>
                    </a:lnTo>
                    <a:lnTo>
                      <a:pt x="2678836" y="412272"/>
                    </a:lnTo>
                    <a:lnTo>
                      <a:pt x="2671696" y="406994"/>
                    </a:lnTo>
                    <a:lnTo>
                      <a:pt x="2666419" y="402648"/>
                    </a:lnTo>
                    <a:lnTo>
                      <a:pt x="2660210" y="395198"/>
                    </a:lnTo>
                    <a:lnTo>
                      <a:pt x="2654932" y="389920"/>
                    </a:lnTo>
                    <a:lnTo>
                      <a:pt x="2651828" y="382469"/>
                    </a:lnTo>
                    <a:lnTo>
                      <a:pt x="2616437" y="382469"/>
                    </a:lnTo>
                    <a:lnTo>
                      <a:pt x="2581978" y="382469"/>
                    </a:lnTo>
                    <a:lnTo>
                      <a:pt x="2547518" y="385574"/>
                    </a:lnTo>
                    <a:lnTo>
                      <a:pt x="2544414" y="384642"/>
                    </a:lnTo>
                    <a:lnTo>
                      <a:pt x="2542240" y="380296"/>
                    </a:lnTo>
                    <a:lnTo>
                      <a:pt x="2538205" y="378123"/>
                    </a:lnTo>
                    <a:lnTo>
                      <a:pt x="2535100" y="365395"/>
                    </a:lnTo>
                    <a:lnTo>
                      <a:pt x="2532927" y="350493"/>
                    </a:lnTo>
                    <a:lnTo>
                      <a:pt x="2527650" y="333419"/>
                    </a:lnTo>
                    <a:lnTo>
                      <a:pt x="2515232" y="330314"/>
                    </a:lnTo>
                    <a:lnTo>
                      <a:pt x="2498468" y="327210"/>
                    </a:lnTo>
                    <a:lnTo>
                      <a:pt x="2481703" y="325037"/>
                    </a:lnTo>
                    <a:lnTo>
                      <a:pt x="2464008" y="325037"/>
                    </a:lnTo>
                    <a:lnTo>
                      <a:pt x="2451590" y="330314"/>
                    </a:lnTo>
                    <a:lnTo>
                      <a:pt x="2437931" y="325037"/>
                    </a:lnTo>
                    <a:lnTo>
                      <a:pt x="2427375" y="315413"/>
                    </a:lnTo>
                    <a:lnTo>
                      <a:pt x="2420235" y="304858"/>
                    </a:lnTo>
                    <a:lnTo>
                      <a:pt x="2414958" y="293371"/>
                    </a:lnTo>
                    <a:lnTo>
                      <a:pt x="2401298" y="293371"/>
                    </a:lnTo>
                    <a:lnTo>
                      <a:pt x="2388880" y="293371"/>
                    </a:lnTo>
                    <a:lnTo>
                      <a:pt x="2378325" y="297718"/>
                    </a:lnTo>
                    <a:lnTo>
                      <a:pt x="2373047" y="295544"/>
                    </a:lnTo>
                    <a:lnTo>
                      <a:pt x="2369012" y="293371"/>
                    </a:lnTo>
                    <a:lnTo>
                      <a:pt x="2365907" y="291198"/>
                    </a:lnTo>
                    <a:lnTo>
                      <a:pt x="2365907" y="288094"/>
                    </a:lnTo>
                    <a:lnTo>
                      <a:pt x="2363734" y="285921"/>
                    </a:lnTo>
                    <a:lnTo>
                      <a:pt x="2363734" y="282816"/>
                    </a:lnTo>
                    <a:lnTo>
                      <a:pt x="2361561" y="276607"/>
                    </a:lnTo>
                    <a:lnTo>
                      <a:pt x="2358457" y="273503"/>
                    </a:lnTo>
                    <a:lnTo>
                      <a:pt x="2351316" y="268225"/>
                    </a:lnTo>
                    <a:lnTo>
                      <a:pt x="2334552" y="262016"/>
                    </a:lnTo>
                    <a:lnTo>
                      <a:pt x="2315925" y="256739"/>
                    </a:lnTo>
                    <a:lnTo>
                      <a:pt x="2296057" y="251461"/>
                    </a:lnTo>
                    <a:lnTo>
                      <a:pt x="2276188" y="249288"/>
                    </a:lnTo>
                    <a:lnTo>
                      <a:pt x="2258493" y="249288"/>
                    </a:lnTo>
                    <a:lnTo>
                      <a:pt x="2247007" y="253634"/>
                    </a:lnTo>
                    <a:lnTo>
                      <a:pt x="2234589" y="256739"/>
                    </a:lnTo>
                    <a:lnTo>
                      <a:pt x="2237693" y="273813"/>
                    </a:lnTo>
                    <a:lnTo>
                      <a:pt x="2241729" y="286541"/>
                    </a:lnTo>
                    <a:lnTo>
                      <a:pt x="2243902" y="305479"/>
                    </a:lnTo>
                    <a:lnTo>
                      <a:pt x="2236762" y="305479"/>
                    </a:lnTo>
                    <a:lnTo>
                      <a:pt x="2232726" y="303306"/>
                    </a:lnTo>
                    <a:lnTo>
                      <a:pt x="2227448" y="303306"/>
                    </a:lnTo>
                    <a:lnTo>
                      <a:pt x="2225275" y="303306"/>
                    </a:lnTo>
                    <a:lnTo>
                      <a:pt x="2222171" y="303306"/>
                    </a:lnTo>
                    <a:lnTo>
                      <a:pt x="2218135" y="306410"/>
                    </a:lnTo>
                    <a:lnTo>
                      <a:pt x="2215030" y="310756"/>
                    </a:lnTo>
                    <a:lnTo>
                      <a:pt x="2207890" y="306410"/>
                    </a:lnTo>
                    <a:lnTo>
                      <a:pt x="2201681" y="303306"/>
                    </a:lnTo>
                    <a:lnTo>
                      <a:pt x="2198577" y="298028"/>
                    </a:lnTo>
                    <a:lnTo>
                      <a:pt x="2193299" y="293682"/>
                    </a:lnTo>
                    <a:lnTo>
                      <a:pt x="2188022" y="288404"/>
                    </a:lnTo>
                    <a:lnTo>
                      <a:pt x="2174362" y="310756"/>
                    </a:lnTo>
                    <a:lnTo>
                      <a:pt x="2165980" y="308583"/>
                    </a:lnTo>
                    <a:lnTo>
                      <a:pt x="2158840" y="306410"/>
                    </a:lnTo>
                    <a:lnTo>
                      <a:pt x="2152631" y="303306"/>
                    </a:lnTo>
                    <a:lnTo>
                      <a:pt x="2149526" y="298028"/>
                    </a:lnTo>
                    <a:lnTo>
                      <a:pt x="2147353" y="290577"/>
                    </a:lnTo>
                    <a:lnTo>
                      <a:pt x="2147353" y="280953"/>
                    </a:lnTo>
                    <a:lnTo>
                      <a:pt x="2140213" y="290577"/>
                    </a:lnTo>
                    <a:lnTo>
                      <a:pt x="2137109" y="301132"/>
                    </a:lnTo>
                    <a:lnTo>
                      <a:pt x="2133073" y="312619"/>
                    </a:lnTo>
                    <a:lnTo>
                      <a:pt x="2127795" y="321001"/>
                    </a:lnTo>
                    <a:lnTo>
                      <a:pt x="2125622" y="323174"/>
                    </a:lnTo>
                    <a:lnTo>
                      <a:pt x="2123449" y="325347"/>
                    </a:lnTo>
                    <a:lnTo>
                      <a:pt x="2112894" y="317896"/>
                    </a:lnTo>
                    <a:lnTo>
                      <a:pt x="2100476" y="310446"/>
                    </a:lnTo>
                    <a:lnTo>
                      <a:pt x="2091163" y="300822"/>
                    </a:lnTo>
                    <a:lnTo>
                      <a:pt x="2088989" y="295544"/>
                    </a:lnTo>
                    <a:lnTo>
                      <a:pt x="2088058" y="291198"/>
                    </a:lnTo>
                    <a:lnTo>
                      <a:pt x="2088058" y="288094"/>
                    </a:lnTo>
                    <a:lnTo>
                      <a:pt x="2085885" y="283747"/>
                    </a:lnTo>
                    <a:lnTo>
                      <a:pt x="2083712" y="280643"/>
                    </a:lnTo>
                    <a:lnTo>
                      <a:pt x="2090852" y="261706"/>
                    </a:lnTo>
                    <a:lnTo>
                      <a:pt x="2103270" y="248978"/>
                    </a:lnTo>
                    <a:lnTo>
                      <a:pt x="2093957" y="212034"/>
                    </a:lnTo>
                    <a:lnTo>
                      <a:pt x="2090852" y="212034"/>
                    </a:lnTo>
                    <a:lnTo>
                      <a:pt x="2090852" y="206757"/>
                    </a:lnTo>
                    <a:lnTo>
                      <a:pt x="2070984" y="208930"/>
                    </a:lnTo>
                    <a:lnTo>
                      <a:pt x="2058566" y="214208"/>
                    </a:lnTo>
                    <a:lnTo>
                      <a:pt x="2047079" y="223831"/>
                    </a:lnTo>
                    <a:lnTo>
                      <a:pt x="2036524" y="218554"/>
                    </a:lnTo>
                    <a:lnTo>
                      <a:pt x="2025038" y="212345"/>
                    </a:lnTo>
                    <a:lnTo>
                      <a:pt x="2014482" y="207067"/>
                    </a:lnTo>
                    <a:lnTo>
                      <a:pt x="2012310" y="209240"/>
                    </a:lnTo>
                    <a:lnTo>
                      <a:pt x="2012310" y="211414"/>
                    </a:lnTo>
                    <a:lnTo>
                      <a:pt x="2010136" y="211414"/>
                    </a:lnTo>
                    <a:lnTo>
                      <a:pt x="2007032" y="212345"/>
                    </a:lnTo>
                    <a:lnTo>
                      <a:pt x="2007032" y="218554"/>
                    </a:lnTo>
                    <a:lnTo>
                      <a:pt x="2007032" y="223831"/>
                    </a:lnTo>
                    <a:lnTo>
                      <a:pt x="2007032" y="226936"/>
                    </a:lnTo>
                    <a:lnTo>
                      <a:pt x="2007032" y="229109"/>
                    </a:lnTo>
                    <a:lnTo>
                      <a:pt x="2007032" y="232213"/>
                    </a:lnTo>
                    <a:lnTo>
                      <a:pt x="2002996" y="243700"/>
                    </a:lnTo>
                    <a:lnTo>
                      <a:pt x="1950841" y="239354"/>
                    </a:lnTo>
                    <a:lnTo>
                      <a:pt x="1948668" y="234076"/>
                    </a:lnTo>
                    <a:lnTo>
                      <a:pt x="1948668" y="228799"/>
                    </a:lnTo>
                    <a:lnTo>
                      <a:pt x="1946495" y="223521"/>
                    </a:lnTo>
                    <a:lnTo>
                      <a:pt x="1946495" y="218243"/>
                    </a:lnTo>
                    <a:lnTo>
                      <a:pt x="1946495" y="216070"/>
                    </a:lnTo>
                    <a:lnTo>
                      <a:pt x="1934077" y="206446"/>
                    </a:lnTo>
                    <a:lnTo>
                      <a:pt x="1921659" y="204273"/>
                    </a:lnTo>
                    <a:lnTo>
                      <a:pt x="1904895" y="204273"/>
                    </a:lnTo>
                    <a:lnTo>
                      <a:pt x="1887200" y="206446"/>
                    </a:lnTo>
                    <a:lnTo>
                      <a:pt x="1887200" y="219175"/>
                    </a:lnTo>
                    <a:lnTo>
                      <a:pt x="1877886" y="219175"/>
                    </a:lnTo>
                    <a:lnTo>
                      <a:pt x="1877886" y="218243"/>
                    </a:lnTo>
                    <a:lnTo>
                      <a:pt x="1875713" y="218243"/>
                    </a:lnTo>
                    <a:lnTo>
                      <a:pt x="1873540" y="216070"/>
                    </a:lnTo>
                    <a:lnTo>
                      <a:pt x="1875713" y="206446"/>
                    </a:lnTo>
                    <a:lnTo>
                      <a:pt x="1877886" y="198996"/>
                    </a:lnTo>
                    <a:lnTo>
                      <a:pt x="1880060" y="193718"/>
                    </a:lnTo>
                    <a:lnTo>
                      <a:pt x="1883164" y="188441"/>
                    </a:lnTo>
                    <a:lnTo>
                      <a:pt x="1883164" y="182232"/>
                    </a:lnTo>
                    <a:lnTo>
                      <a:pt x="1873851" y="186578"/>
                    </a:lnTo>
                    <a:lnTo>
                      <a:pt x="1866710" y="191856"/>
                    </a:lnTo>
                    <a:lnTo>
                      <a:pt x="1859570" y="197133"/>
                    </a:lnTo>
                    <a:lnTo>
                      <a:pt x="1854293" y="203342"/>
                    </a:lnTo>
                    <a:lnTo>
                      <a:pt x="1851188" y="201169"/>
                    </a:lnTo>
                    <a:lnTo>
                      <a:pt x="1849015" y="201169"/>
                    </a:lnTo>
                    <a:lnTo>
                      <a:pt x="1849015" y="198996"/>
                    </a:lnTo>
                    <a:lnTo>
                      <a:pt x="1849015" y="196823"/>
                    </a:lnTo>
                    <a:lnTo>
                      <a:pt x="1849015" y="195891"/>
                    </a:lnTo>
                    <a:lnTo>
                      <a:pt x="1851188" y="191545"/>
                    </a:lnTo>
                    <a:lnTo>
                      <a:pt x="1851188" y="188441"/>
                    </a:lnTo>
                    <a:lnTo>
                      <a:pt x="1834424" y="186267"/>
                    </a:lnTo>
                    <a:lnTo>
                      <a:pt x="1819833" y="188441"/>
                    </a:lnTo>
                    <a:lnTo>
                      <a:pt x="1807415" y="195891"/>
                    </a:lnTo>
                    <a:lnTo>
                      <a:pt x="1803379" y="195891"/>
                    </a:lnTo>
                    <a:lnTo>
                      <a:pt x="1815797" y="180990"/>
                    </a:lnTo>
                    <a:lnTo>
                      <a:pt x="1832561" y="169503"/>
                    </a:lnTo>
                    <a:lnTo>
                      <a:pt x="1849325" y="159880"/>
                    </a:lnTo>
                    <a:lnTo>
                      <a:pt x="1863916" y="151498"/>
                    </a:lnTo>
                    <a:lnTo>
                      <a:pt x="1869194" y="141874"/>
                    </a:lnTo>
                    <a:lnTo>
                      <a:pt x="1873230" y="132250"/>
                    </a:lnTo>
                    <a:lnTo>
                      <a:pt x="1878507" y="123868"/>
                    </a:lnTo>
                    <a:lnTo>
                      <a:pt x="1890925" y="114244"/>
                    </a:lnTo>
                    <a:lnTo>
                      <a:pt x="1890925" y="90029"/>
                    </a:lnTo>
                    <a:lnTo>
                      <a:pt x="1881612" y="77301"/>
                    </a:lnTo>
                    <a:lnTo>
                      <a:pt x="1873230" y="65815"/>
                    </a:lnTo>
                    <a:lnTo>
                      <a:pt x="1861743" y="57432"/>
                    </a:lnTo>
                    <a:lnTo>
                      <a:pt x="1847152" y="49982"/>
                    </a:lnTo>
                    <a:lnTo>
                      <a:pt x="1847152" y="47809"/>
                    </a:lnTo>
                    <a:lnTo>
                      <a:pt x="1847152" y="45636"/>
                    </a:lnTo>
                    <a:lnTo>
                      <a:pt x="1844979" y="43462"/>
                    </a:lnTo>
                    <a:lnTo>
                      <a:pt x="1844048" y="45636"/>
                    </a:lnTo>
                    <a:lnTo>
                      <a:pt x="1827284" y="50913"/>
                    </a:lnTo>
                    <a:lnTo>
                      <a:pt x="1812693" y="53086"/>
                    </a:lnTo>
                    <a:lnTo>
                      <a:pt x="1800275" y="55259"/>
                    </a:lnTo>
                    <a:lnTo>
                      <a:pt x="1787857" y="60537"/>
                    </a:lnTo>
                    <a:lnTo>
                      <a:pt x="1780717" y="50913"/>
                    </a:lnTo>
                    <a:lnTo>
                      <a:pt x="1773577" y="43462"/>
                    </a:lnTo>
                    <a:lnTo>
                      <a:pt x="1766436" y="40358"/>
                    </a:lnTo>
                    <a:lnTo>
                      <a:pt x="1751845" y="36012"/>
                    </a:lnTo>
                    <a:lnTo>
                      <a:pt x="1752777" y="30734"/>
                    </a:lnTo>
                    <a:lnTo>
                      <a:pt x="1754950" y="28561"/>
                    </a:lnTo>
                    <a:lnTo>
                      <a:pt x="1757123" y="25457"/>
                    </a:lnTo>
                    <a:lnTo>
                      <a:pt x="1760227" y="23283"/>
                    </a:lnTo>
                    <a:lnTo>
                      <a:pt x="1762401" y="22352"/>
                    </a:lnTo>
                    <a:lnTo>
                      <a:pt x="1767678" y="20179"/>
                    </a:lnTo>
                    <a:lnTo>
                      <a:pt x="1766747" y="14901"/>
                    </a:lnTo>
                    <a:lnTo>
                      <a:pt x="1762711" y="10555"/>
                    </a:lnTo>
                    <a:lnTo>
                      <a:pt x="1760538" y="7451"/>
                    </a:lnTo>
                    <a:lnTo>
                      <a:pt x="1759607" y="5278"/>
                    </a:lnTo>
                    <a:lnTo>
                      <a:pt x="1755571" y="0"/>
                    </a:lnTo>
                    <a:lnTo>
                      <a:pt x="1735702" y="0"/>
                    </a:lnTo>
                    <a:lnTo>
                      <a:pt x="1731666" y="18006"/>
                    </a:lnTo>
                    <a:lnTo>
                      <a:pt x="1721111" y="28561"/>
                    </a:lnTo>
                    <a:lnTo>
                      <a:pt x="1708693" y="38185"/>
                    </a:lnTo>
                    <a:lnTo>
                      <a:pt x="1695034" y="45636"/>
                    </a:lnTo>
                    <a:lnTo>
                      <a:pt x="1679511" y="53086"/>
                    </a:lnTo>
                    <a:lnTo>
                      <a:pt x="1679511" y="73265"/>
                    </a:lnTo>
                    <a:lnTo>
                      <a:pt x="1674234" y="73265"/>
                    </a:lnTo>
                    <a:lnTo>
                      <a:pt x="1668025" y="72334"/>
                    </a:lnTo>
                    <a:lnTo>
                      <a:pt x="1664921" y="72334"/>
                    </a:lnTo>
                    <a:lnTo>
                      <a:pt x="1659643" y="70161"/>
                    </a:lnTo>
                    <a:lnTo>
                      <a:pt x="1653434" y="75438"/>
                    </a:lnTo>
                    <a:lnTo>
                      <a:pt x="1646294" y="82889"/>
                    </a:lnTo>
                    <a:lnTo>
                      <a:pt x="1639153" y="88167"/>
                    </a:lnTo>
                    <a:lnTo>
                      <a:pt x="1632013" y="94376"/>
                    </a:lnTo>
                    <a:lnTo>
                      <a:pt x="1626736" y="94376"/>
                    </a:lnTo>
                    <a:lnTo>
                      <a:pt x="1616181" y="94376"/>
                    </a:lnTo>
                    <a:lnTo>
                      <a:pt x="1601590" y="94376"/>
                    </a:lnTo>
                    <a:lnTo>
                      <a:pt x="1586999" y="94376"/>
                    </a:lnTo>
                    <a:lnTo>
                      <a:pt x="1575512" y="94376"/>
                    </a:lnTo>
                    <a:lnTo>
                      <a:pt x="1572408" y="99653"/>
                    </a:lnTo>
                    <a:lnTo>
                      <a:pt x="1570235" y="104931"/>
                    </a:lnTo>
                    <a:lnTo>
                      <a:pt x="1567130" y="110208"/>
                    </a:lnTo>
                    <a:lnTo>
                      <a:pt x="1564957" y="117659"/>
                    </a:lnTo>
                    <a:lnTo>
                      <a:pt x="1543226" y="117659"/>
                    </a:lnTo>
                    <a:lnTo>
                      <a:pt x="1526462" y="123868"/>
                    </a:lnTo>
                    <a:lnTo>
                      <a:pt x="1511871" y="130077"/>
                    </a:lnTo>
                    <a:lnTo>
                      <a:pt x="1497280" y="141563"/>
                    </a:lnTo>
                    <a:lnTo>
                      <a:pt x="1484862" y="152118"/>
                    </a:lnTo>
                    <a:lnTo>
                      <a:pt x="1468098" y="161742"/>
                    </a:lnTo>
                    <a:lnTo>
                      <a:pt x="1462821" y="180679"/>
                    </a:lnTo>
                    <a:lnTo>
                      <a:pt x="1459716" y="198685"/>
                    </a:lnTo>
                    <a:lnTo>
                      <a:pt x="1455680" y="215760"/>
                    </a:lnTo>
                    <a:lnTo>
                      <a:pt x="1452576" y="215760"/>
                    </a:lnTo>
                    <a:lnTo>
                      <a:pt x="1445436" y="198685"/>
                    </a:lnTo>
                    <a:lnTo>
                      <a:pt x="1419358" y="203963"/>
                    </a:lnTo>
                    <a:lnTo>
                      <a:pt x="1395454" y="211414"/>
                    </a:lnTo>
                    <a:lnTo>
                      <a:pt x="1399490" y="233766"/>
                    </a:lnTo>
                    <a:lnTo>
                      <a:pt x="1404767" y="253945"/>
                    </a:lnTo>
                    <a:lnTo>
                      <a:pt x="1410045" y="275055"/>
                    </a:lnTo>
                    <a:lnTo>
                      <a:pt x="1419358" y="290888"/>
                    </a:lnTo>
                    <a:lnTo>
                      <a:pt x="1431776" y="304547"/>
                    </a:lnTo>
                    <a:lnTo>
                      <a:pt x="1431776" y="312929"/>
                    </a:lnTo>
                    <a:lnTo>
                      <a:pt x="1416254" y="302374"/>
                    </a:lnTo>
                    <a:lnTo>
                      <a:pt x="1399490" y="287473"/>
                    </a:lnTo>
                    <a:lnTo>
                      <a:pt x="1388934" y="272571"/>
                    </a:lnTo>
                    <a:lnTo>
                      <a:pt x="1368135" y="272571"/>
                    </a:lnTo>
                    <a:lnTo>
                      <a:pt x="1352612" y="275676"/>
                    </a:lnTo>
                    <a:lnTo>
                      <a:pt x="1338953" y="283127"/>
                    </a:lnTo>
                    <a:lnTo>
                      <a:pt x="1331812" y="274745"/>
                    </a:lnTo>
                    <a:lnTo>
                      <a:pt x="1328708" y="263258"/>
                    </a:lnTo>
                    <a:lnTo>
                      <a:pt x="1324672" y="252703"/>
                    </a:lnTo>
                    <a:lnTo>
                      <a:pt x="1321568" y="250530"/>
                    </a:lnTo>
                    <a:lnTo>
                      <a:pt x="1321568" y="249909"/>
                    </a:lnTo>
                    <a:lnTo>
                      <a:pt x="1319394" y="249909"/>
                    </a:lnTo>
                    <a:lnTo>
                      <a:pt x="1316290" y="249909"/>
                    </a:lnTo>
                    <a:lnTo>
                      <a:pt x="1312254" y="249909"/>
                    </a:lnTo>
                    <a:lnTo>
                      <a:pt x="1312254" y="284679"/>
                    </a:lnTo>
                    <a:lnTo>
                      <a:pt x="1289281" y="305789"/>
                    </a:lnTo>
                    <a:lnTo>
                      <a:pt x="1294559" y="320691"/>
                    </a:lnTo>
                    <a:lnTo>
                      <a:pt x="1299837" y="331246"/>
                    </a:lnTo>
                    <a:lnTo>
                      <a:pt x="1305114" y="343974"/>
                    </a:lnTo>
                    <a:lnTo>
                      <a:pt x="1309150" y="362911"/>
                    </a:lnTo>
                    <a:lnTo>
                      <a:pt x="1329018" y="370362"/>
                    </a:lnTo>
                    <a:lnTo>
                      <a:pt x="1350750" y="378744"/>
                    </a:lnTo>
                    <a:lnTo>
                      <a:pt x="1368445" y="386195"/>
                    </a:lnTo>
                    <a:lnTo>
                      <a:pt x="1368445" y="392403"/>
                    </a:lnTo>
                    <a:lnTo>
                      <a:pt x="1350750" y="386195"/>
                    </a:lnTo>
                    <a:lnTo>
                      <a:pt x="1332123" y="386195"/>
                    </a:lnTo>
                    <a:lnTo>
                      <a:pt x="1312254" y="386195"/>
                    </a:lnTo>
                    <a:lnTo>
                      <a:pt x="1314427" y="401096"/>
                    </a:lnTo>
                    <a:lnTo>
                      <a:pt x="1316601" y="418170"/>
                    </a:lnTo>
                    <a:lnTo>
                      <a:pt x="1319705" y="435245"/>
                    </a:lnTo>
                    <a:lnTo>
                      <a:pt x="1316601" y="453251"/>
                    </a:lnTo>
                    <a:lnTo>
                      <a:pt x="1310392" y="464737"/>
                    </a:lnTo>
                    <a:lnTo>
                      <a:pt x="1303251" y="479639"/>
                    </a:lnTo>
                    <a:lnTo>
                      <a:pt x="1296111" y="492367"/>
                    </a:lnTo>
                    <a:lnTo>
                      <a:pt x="1293006" y="494540"/>
                    </a:lnTo>
                    <a:lnTo>
                      <a:pt x="1290833" y="495472"/>
                    </a:lnTo>
                    <a:lnTo>
                      <a:pt x="1289902" y="497645"/>
                    </a:lnTo>
                    <a:lnTo>
                      <a:pt x="1269102" y="497645"/>
                    </a:lnTo>
                    <a:lnTo>
                      <a:pt x="1269102" y="492057"/>
                    </a:lnTo>
                    <a:lnTo>
                      <a:pt x="1276243" y="489883"/>
                    </a:lnTo>
                    <a:lnTo>
                      <a:pt x="1282452" y="486779"/>
                    </a:lnTo>
                    <a:lnTo>
                      <a:pt x="1287729" y="484606"/>
                    </a:lnTo>
                    <a:lnTo>
                      <a:pt x="1290833" y="480260"/>
                    </a:lnTo>
                    <a:lnTo>
                      <a:pt x="1296111" y="477155"/>
                    </a:lnTo>
                    <a:lnTo>
                      <a:pt x="1296111" y="460081"/>
                    </a:lnTo>
                    <a:lnTo>
                      <a:pt x="1300147" y="447352"/>
                    </a:lnTo>
                    <a:lnTo>
                      <a:pt x="1305424" y="435866"/>
                    </a:lnTo>
                    <a:lnTo>
                      <a:pt x="1302320" y="429657"/>
                    </a:lnTo>
                    <a:lnTo>
                      <a:pt x="1300147" y="423448"/>
                    </a:lnTo>
                    <a:lnTo>
                      <a:pt x="1296111" y="420344"/>
                    </a:lnTo>
                    <a:lnTo>
                      <a:pt x="1293006" y="415997"/>
                    </a:lnTo>
                    <a:lnTo>
                      <a:pt x="1290833" y="412893"/>
                    </a:lnTo>
                    <a:lnTo>
                      <a:pt x="1289902" y="407615"/>
                    </a:lnTo>
                    <a:lnTo>
                      <a:pt x="1289902" y="400165"/>
                    </a:lnTo>
                    <a:lnTo>
                      <a:pt x="1293006" y="390541"/>
                    </a:lnTo>
                    <a:lnTo>
                      <a:pt x="1296111" y="379054"/>
                    </a:lnTo>
                    <a:lnTo>
                      <a:pt x="1296111" y="366326"/>
                    </a:lnTo>
                    <a:lnTo>
                      <a:pt x="1293006" y="355771"/>
                    </a:lnTo>
                    <a:lnTo>
                      <a:pt x="1289902" y="340870"/>
                    </a:lnTo>
                    <a:lnTo>
                      <a:pt x="1283693" y="328141"/>
                    </a:lnTo>
                    <a:lnTo>
                      <a:pt x="1280589" y="318517"/>
                    </a:lnTo>
                    <a:lnTo>
                      <a:pt x="1282762" y="311067"/>
                    </a:lnTo>
                    <a:lnTo>
                      <a:pt x="1283693" y="299580"/>
                    </a:lnTo>
                    <a:lnTo>
                      <a:pt x="1287729" y="286852"/>
                    </a:lnTo>
                    <a:lnTo>
                      <a:pt x="1290833" y="271951"/>
                    </a:lnTo>
                    <a:lnTo>
                      <a:pt x="1293006" y="257049"/>
                    </a:lnTo>
                    <a:lnTo>
                      <a:pt x="1285866" y="249598"/>
                    </a:lnTo>
                    <a:lnTo>
                      <a:pt x="1280589" y="239975"/>
                    </a:lnTo>
                    <a:lnTo>
                      <a:pt x="1260720" y="239043"/>
                    </a:lnTo>
                    <a:lnTo>
                      <a:pt x="1243956" y="239975"/>
                    </a:lnTo>
                    <a:lnTo>
                      <a:pt x="1234643" y="246184"/>
                    </a:lnTo>
                    <a:lnTo>
                      <a:pt x="1227502" y="254566"/>
                    </a:lnTo>
                    <a:lnTo>
                      <a:pt x="1222225" y="266052"/>
                    </a:lnTo>
                    <a:lnTo>
                      <a:pt x="1218189" y="276607"/>
                    </a:lnTo>
                    <a:lnTo>
                      <a:pt x="1215085" y="290267"/>
                    </a:lnTo>
                    <a:lnTo>
                      <a:pt x="1211049" y="300822"/>
                    </a:lnTo>
                    <a:lnTo>
                      <a:pt x="1203909" y="310446"/>
                    </a:lnTo>
                    <a:lnTo>
                      <a:pt x="1193353" y="317896"/>
                    </a:lnTo>
                    <a:lnTo>
                      <a:pt x="1196458" y="338075"/>
                    </a:lnTo>
                    <a:lnTo>
                      <a:pt x="1198631" y="352977"/>
                    </a:lnTo>
                    <a:lnTo>
                      <a:pt x="1202667" y="370051"/>
                    </a:lnTo>
                    <a:lnTo>
                      <a:pt x="1200494" y="392403"/>
                    </a:lnTo>
                    <a:lnTo>
                      <a:pt x="1217258" y="392403"/>
                    </a:lnTo>
                    <a:lnTo>
                      <a:pt x="1218189" y="399854"/>
                    </a:lnTo>
                    <a:lnTo>
                      <a:pt x="1222225" y="405132"/>
                    </a:lnTo>
                    <a:lnTo>
                      <a:pt x="1224398" y="410409"/>
                    </a:lnTo>
                    <a:lnTo>
                      <a:pt x="1227502" y="414756"/>
                    </a:lnTo>
                    <a:lnTo>
                      <a:pt x="1232780" y="420033"/>
                    </a:lnTo>
                    <a:lnTo>
                      <a:pt x="1231849" y="423138"/>
                    </a:lnTo>
                    <a:lnTo>
                      <a:pt x="1231849" y="425311"/>
                    </a:lnTo>
                    <a:lnTo>
                      <a:pt x="1229676" y="427484"/>
                    </a:lnTo>
                    <a:lnTo>
                      <a:pt x="1220362" y="423138"/>
                    </a:lnTo>
                    <a:lnTo>
                      <a:pt x="1205771" y="415687"/>
                    </a:lnTo>
                    <a:lnTo>
                      <a:pt x="1190249" y="402959"/>
                    </a:lnTo>
                    <a:lnTo>
                      <a:pt x="1171622" y="390230"/>
                    </a:lnTo>
                    <a:lnTo>
                      <a:pt x="1159204" y="377502"/>
                    </a:lnTo>
                    <a:lnTo>
                      <a:pt x="1149891" y="366016"/>
                    </a:lnTo>
                    <a:lnTo>
                      <a:pt x="1142751" y="366016"/>
                    </a:lnTo>
                    <a:lnTo>
                      <a:pt x="1135611" y="366016"/>
                    </a:lnTo>
                    <a:lnTo>
                      <a:pt x="1130333" y="363842"/>
                    </a:lnTo>
                    <a:lnTo>
                      <a:pt x="1126297" y="362911"/>
                    </a:lnTo>
                    <a:lnTo>
                      <a:pt x="1119157" y="366016"/>
                    </a:lnTo>
                    <a:lnTo>
                      <a:pt x="1116052" y="368189"/>
                    </a:lnTo>
                    <a:lnTo>
                      <a:pt x="1112017" y="371293"/>
                    </a:lnTo>
                    <a:lnTo>
                      <a:pt x="1106739" y="375639"/>
                    </a:lnTo>
                    <a:lnTo>
                      <a:pt x="1106739" y="383090"/>
                    </a:lnTo>
                    <a:lnTo>
                      <a:pt x="1106739" y="388368"/>
                    </a:lnTo>
                    <a:lnTo>
                      <a:pt x="1108912" y="392714"/>
                    </a:lnTo>
                    <a:lnTo>
                      <a:pt x="1111085" y="395818"/>
                    </a:lnTo>
                    <a:lnTo>
                      <a:pt x="1114190" y="400165"/>
                    </a:lnTo>
                    <a:lnTo>
                      <a:pt x="1114190" y="405442"/>
                    </a:lnTo>
                    <a:lnTo>
                      <a:pt x="1112017" y="410720"/>
                    </a:lnTo>
                    <a:lnTo>
                      <a:pt x="1112017" y="415066"/>
                    </a:lnTo>
                    <a:lnTo>
                      <a:pt x="1111085" y="415997"/>
                    </a:lnTo>
                    <a:lnTo>
                      <a:pt x="1108912" y="420344"/>
                    </a:lnTo>
                    <a:lnTo>
                      <a:pt x="1106739" y="423448"/>
                    </a:lnTo>
                    <a:lnTo>
                      <a:pt x="1099599" y="422517"/>
                    </a:lnTo>
                    <a:lnTo>
                      <a:pt x="1096495" y="422517"/>
                    </a:lnTo>
                    <a:lnTo>
                      <a:pt x="1094321" y="420344"/>
                    </a:lnTo>
                    <a:lnTo>
                      <a:pt x="1092148" y="418170"/>
                    </a:lnTo>
                    <a:lnTo>
                      <a:pt x="1089044" y="415066"/>
                    </a:lnTo>
                    <a:lnTo>
                      <a:pt x="1086871" y="412893"/>
                    </a:lnTo>
                    <a:lnTo>
                      <a:pt x="1083766" y="412893"/>
                    </a:lnTo>
                    <a:lnTo>
                      <a:pt x="1072280" y="415997"/>
                    </a:lnTo>
                    <a:lnTo>
                      <a:pt x="1061724" y="420344"/>
                    </a:lnTo>
                    <a:lnTo>
                      <a:pt x="1048065" y="425621"/>
                    </a:lnTo>
                    <a:lnTo>
                      <a:pt x="1035647" y="430899"/>
                    </a:lnTo>
                    <a:lnTo>
                      <a:pt x="1030369" y="436176"/>
                    </a:lnTo>
                    <a:lnTo>
                      <a:pt x="1021056" y="436176"/>
                    </a:lnTo>
                    <a:lnTo>
                      <a:pt x="1028196" y="425621"/>
                    </a:lnTo>
                    <a:lnTo>
                      <a:pt x="1035336" y="420344"/>
                    </a:lnTo>
                    <a:lnTo>
                      <a:pt x="1044650" y="415066"/>
                    </a:lnTo>
                    <a:lnTo>
                      <a:pt x="1053963" y="407615"/>
                    </a:lnTo>
                    <a:lnTo>
                      <a:pt x="1040304" y="403269"/>
                    </a:lnTo>
                    <a:lnTo>
                      <a:pt x="1025713" y="400165"/>
                    </a:lnTo>
                    <a:lnTo>
                      <a:pt x="1010190" y="400165"/>
                    </a:lnTo>
                    <a:lnTo>
                      <a:pt x="1008017" y="407615"/>
                    </a:lnTo>
                    <a:lnTo>
                      <a:pt x="1008017" y="412893"/>
                    </a:lnTo>
                    <a:lnTo>
                      <a:pt x="1005844" y="415997"/>
                    </a:lnTo>
                    <a:lnTo>
                      <a:pt x="1003671" y="420344"/>
                    </a:lnTo>
                    <a:lnTo>
                      <a:pt x="1000567" y="423448"/>
                    </a:lnTo>
                    <a:lnTo>
                      <a:pt x="1000567" y="427794"/>
                    </a:lnTo>
                    <a:lnTo>
                      <a:pt x="996531" y="425621"/>
                    </a:lnTo>
                    <a:lnTo>
                      <a:pt x="995600" y="422517"/>
                    </a:lnTo>
                    <a:lnTo>
                      <a:pt x="993426" y="420344"/>
                    </a:lnTo>
                    <a:lnTo>
                      <a:pt x="991253" y="415997"/>
                    </a:lnTo>
                    <a:lnTo>
                      <a:pt x="990322" y="412893"/>
                    </a:lnTo>
                    <a:lnTo>
                      <a:pt x="986286" y="410720"/>
                    </a:lnTo>
                    <a:lnTo>
                      <a:pt x="983182" y="408547"/>
                    </a:lnTo>
                    <a:lnTo>
                      <a:pt x="981009" y="410720"/>
                    </a:lnTo>
                    <a:lnTo>
                      <a:pt x="975731" y="410720"/>
                    </a:lnTo>
                    <a:lnTo>
                      <a:pt x="969522" y="412893"/>
                    </a:lnTo>
                    <a:lnTo>
                      <a:pt x="957104" y="429967"/>
                    </a:lnTo>
                    <a:lnTo>
                      <a:pt x="942513" y="443627"/>
                    </a:lnTo>
                    <a:lnTo>
                      <a:pt x="930095" y="460702"/>
                    </a:lnTo>
                    <a:lnTo>
                      <a:pt x="932269" y="465979"/>
                    </a:lnTo>
                    <a:lnTo>
                      <a:pt x="932269" y="470325"/>
                    </a:lnTo>
                    <a:lnTo>
                      <a:pt x="932269" y="475603"/>
                    </a:lnTo>
                    <a:lnTo>
                      <a:pt x="932269" y="479949"/>
                    </a:lnTo>
                    <a:lnTo>
                      <a:pt x="930095" y="485227"/>
                    </a:lnTo>
                    <a:lnTo>
                      <a:pt x="926060" y="487400"/>
                    </a:lnTo>
                    <a:lnTo>
                      <a:pt x="925128" y="487400"/>
                    </a:lnTo>
                    <a:lnTo>
                      <a:pt x="922955" y="488331"/>
                    </a:lnTo>
                    <a:lnTo>
                      <a:pt x="920782" y="488331"/>
                    </a:lnTo>
                    <a:lnTo>
                      <a:pt x="915504" y="488331"/>
                    </a:lnTo>
                    <a:lnTo>
                      <a:pt x="911469" y="487400"/>
                    </a:lnTo>
                    <a:lnTo>
                      <a:pt x="908364" y="485227"/>
                    </a:lnTo>
                    <a:lnTo>
                      <a:pt x="906191" y="483054"/>
                    </a:lnTo>
                    <a:lnTo>
                      <a:pt x="900914" y="480881"/>
                    </a:lnTo>
                    <a:lnTo>
                      <a:pt x="900914" y="460702"/>
                    </a:lnTo>
                    <a:lnTo>
                      <a:pt x="908054" y="460702"/>
                    </a:lnTo>
                    <a:lnTo>
                      <a:pt x="911158" y="458528"/>
                    </a:lnTo>
                    <a:lnTo>
                      <a:pt x="913331" y="458528"/>
                    </a:lnTo>
                    <a:lnTo>
                      <a:pt x="917367" y="457597"/>
                    </a:lnTo>
                    <a:lnTo>
                      <a:pt x="917367" y="447973"/>
                    </a:lnTo>
                    <a:lnTo>
                      <a:pt x="911158" y="438349"/>
                    </a:lnTo>
                    <a:lnTo>
                      <a:pt x="904018" y="427794"/>
                    </a:lnTo>
                    <a:lnTo>
                      <a:pt x="896878" y="420344"/>
                    </a:lnTo>
                    <a:lnTo>
                      <a:pt x="866765" y="420344"/>
                    </a:lnTo>
                    <a:lnTo>
                      <a:pt x="873905" y="464737"/>
                    </a:lnTo>
                    <a:lnTo>
                      <a:pt x="877009" y="504785"/>
                    </a:lnTo>
                    <a:lnTo>
                      <a:pt x="869869" y="502612"/>
                    </a:lnTo>
                    <a:lnTo>
                      <a:pt x="862729" y="501680"/>
                    </a:lnTo>
                    <a:lnTo>
                      <a:pt x="855588" y="499507"/>
                    </a:lnTo>
                    <a:lnTo>
                      <a:pt x="850311" y="497334"/>
                    </a:lnTo>
                    <a:lnTo>
                      <a:pt x="840997" y="510062"/>
                    </a:lnTo>
                    <a:lnTo>
                      <a:pt x="830442" y="521549"/>
                    </a:lnTo>
                    <a:lnTo>
                      <a:pt x="813678" y="529000"/>
                    </a:lnTo>
                    <a:lnTo>
                      <a:pt x="815851" y="534277"/>
                    </a:lnTo>
                    <a:lnTo>
                      <a:pt x="815851" y="537382"/>
                    </a:lnTo>
                    <a:lnTo>
                      <a:pt x="815851" y="539555"/>
                    </a:lnTo>
                    <a:lnTo>
                      <a:pt x="818025" y="541728"/>
                    </a:lnTo>
                    <a:lnTo>
                      <a:pt x="818956" y="543901"/>
                    </a:lnTo>
                    <a:lnTo>
                      <a:pt x="821129" y="544832"/>
                    </a:lnTo>
                    <a:lnTo>
                      <a:pt x="821129" y="551041"/>
                    </a:lnTo>
                    <a:lnTo>
                      <a:pt x="818956" y="556319"/>
                    </a:lnTo>
                    <a:lnTo>
                      <a:pt x="818025" y="558492"/>
                    </a:lnTo>
                    <a:lnTo>
                      <a:pt x="815851" y="561596"/>
                    </a:lnTo>
                    <a:lnTo>
                      <a:pt x="813678" y="565943"/>
                    </a:lnTo>
                    <a:lnTo>
                      <a:pt x="799087" y="559734"/>
                    </a:lnTo>
                    <a:lnTo>
                      <a:pt x="786669" y="552283"/>
                    </a:lnTo>
                    <a:lnTo>
                      <a:pt x="774252" y="544832"/>
                    </a:lnTo>
                    <a:lnTo>
                      <a:pt x="774252" y="549179"/>
                    </a:lnTo>
                    <a:lnTo>
                      <a:pt x="767732" y="549179"/>
                    </a:lnTo>
                    <a:lnTo>
                      <a:pt x="767732" y="559734"/>
                    </a:lnTo>
                    <a:lnTo>
                      <a:pt x="769906" y="569358"/>
                    </a:lnTo>
                    <a:lnTo>
                      <a:pt x="772079" y="582086"/>
                    </a:lnTo>
                    <a:lnTo>
                      <a:pt x="764938" y="581155"/>
                    </a:lnTo>
                    <a:lnTo>
                      <a:pt x="760903" y="576808"/>
                    </a:lnTo>
                    <a:lnTo>
                      <a:pt x="755625" y="574635"/>
                    </a:lnTo>
                    <a:lnTo>
                      <a:pt x="752520" y="569358"/>
                    </a:lnTo>
                    <a:lnTo>
                      <a:pt x="748485" y="559734"/>
                    </a:lnTo>
                    <a:lnTo>
                      <a:pt x="745380" y="544832"/>
                    </a:lnTo>
                    <a:lnTo>
                      <a:pt x="743207" y="526827"/>
                    </a:lnTo>
                    <a:lnTo>
                      <a:pt x="741034" y="509752"/>
                    </a:lnTo>
                    <a:lnTo>
                      <a:pt x="738861" y="497024"/>
                    </a:lnTo>
                    <a:lnTo>
                      <a:pt x="753452" y="502301"/>
                    </a:lnTo>
                    <a:lnTo>
                      <a:pt x="768043" y="509752"/>
                    </a:lnTo>
                    <a:lnTo>
                      <a:pt x="784807" y="517203"/>
                    </a:lnTo>
                    <a:lnTo>
                      <a:pt x="802502" y="517203"/>
                    </a:lnTo>
                    <a:lnTo>
                      <a:pt x="819266" y="508821"/>
                    </a:lnTo>
                    <a:lnTo>
                      <a:pt x="831684" y="495161"/>
                    </a:lnTo>
                    <a:lnTo>
                      <a:pt x="833857" y="479328"/>
                    </a:lnTo>
                    <a:lnTo>
                      <a:pt x="830753" y="462254"/>
                    </a:lnTo>
                    <a:lnTo>
                      <a:pt x="819266" y="445179"/>
                    </a:lnTo>
                    <a:lnTo>
                      <a:pt x="806848" y="429347"/>
                    </a:lnTo>
                    <a:lnTo>
                      <a:pt x="792258" y="414445"/>
                    </a:lnTo>
                    <a:lnTo>
                      <a:pt x="777667" y="402959"/>
                    </a:lnTo>
                    <a:lnTo>
                      <a:pt x="765249" y="395508"/>
                    </a:lnTo>
                    <a:lnTo>
                      <a:pt x="732031" y="392403"/>
                    </a:lnTo>
                    <a:lnTo>
                      <a:pt x="726753" y="386195"/>
                    </a:lnTo>
                    <a:lnTo>
                      <a:pt x="721476" y="380917"/>
                    </a:lnTo>
                    <a:lnTo>
                      <a:pt x="719303" y="375639"/>
                    </a:lnTo>
                    <a:lnTo>
                      <a:pt x="717130" y="371293"/>
                    </a:lnTo>
                    <a:lnTo>
                      <a:pt x="711852" y="371293"/>
                    </a:lnTo>
                    <a:lnTo>
                      <a:pt x="704712" y="373466"/>
                    </a:lnTo>
                    <a:lnTo>
                      <a:pt x="692294" y="378744"/>
                    </a:lnTo>
                    <a:lnTo>
                      <a:pt x="690121" y="375639"/>
                    </a:lnTo>
                    <a:lnTo>
                      <a:pt x="689190" y="373466"/>
                    </a:lnTo>
                    <a:lnTo>
                      <a:pt x="687016" y="373466"/>
                    </a:lnTo>
                    <a:lnTo>
                      <a:pt x="684843" y="370362"/>
                    </a:lnTo>
                    <a:lnTo>
                      <a:pt x="684843" y="366016"/>
                    </a:lnTo>
                    <a:lnTo>
                      <a:pt x="687016" y="363842"/>
                    </a:lnTo>
                    <a:lnTo>
                      <a:pt x="687016" y="362911"/>
                    </a:lnTo>
                    <a:lnTo>
                      <a:pt x="689190" y="362911"/>
                    </a:lnTo>
                    <a:lnTo>
                      <a:pt x="690121" y="360738"/>
                    </a:lnTo>
                    <a:lnTo>
                      <a:pt x="692294" y="358565"/>
                    </a:lnTo>
                    <a:lnTo>
                      <a:pt x="689190" y="343664"/>
                    </a:lnTo>
                    <a:lnTo>
                      <a:pt x="682981" y="336213"/>
                    </a:lnTo>
                    <a:lnTo>
                      <a:pt x="675840" y="334040"/>
                    </a:lnTo>
                    <a:lnTo>
                      <a:pt x="668700" y="333108"/>
                    </a:lnTo>
                    <a:lnTo>
                      <a:pt x="660318" y="328762"/>
                    </a:lnTo>
                    <a:lnTo>
                      <a:pt x="653178" y="321311"/>
                    </a:lnTo>
                    <a:lnTo>
                      <a:pt x="636414" y="323485"/>
                    </a:lnTo>
                    <a:lnTo>
                      <a:pt x="619650" y="327831"/>
                    </a:lnTo>
                    <a:lnTo>
                      <a:pt x="607232" y="330935"/>
                    </a:lnTo>
                    <a:lnTo>
                      <a:pt x="595745" y="340559"/>
                    </a:lnTo>
                    <a:lnTo>
                      <a:pt x="589536" y="355460"/>
                    </a:lnTo>
                    <a:lnTo>
                      <a:pt x="583328" y="351114"/>
                    </a:lnTo>
                    <a:lnTo>
                      <a:pt x="581465" y="351114"/>
                    </a:lnTo>
                    <a:lnTo>
                      <a:pt x="579292" y="348941"/>
                    </a:lnTo>
                    <a:lnTo>
                      <a:pt x="577119" y="348941"/>
                    </a:lnTo>
                    <a:lnTo>
                      <a:pt x="574014" y="348941"/>
                    </a:lnTo>
                    <a:lnTo>
                      <a:pt x="569978" y="348941"/>
                    </a:lnTo>
                    <a:lnTo>
                      <a:pt x="564701" y="348941"/>
                    </a:lnTo>
                    <a:lnTo>
                      <a:pt x="564701" y="362601"/>
                    </a:lnTo>
                    <a:lnTo>
                      <a:pt x="560665" y="360428"/>
                    </a:lnTo>
                    <a:lnTo>
                      <a:pt x="559734" y="360428"/>
                    </a:lnTo>
                    <a:lnTo>
                      <a:pt x="557561" y="360428"/>
                    </a:lnTo>
                    <a:lnTo>
                      <a:pt x="555387" y="358254"/>
                    </a:lnTo>
                    <a:lnTo>
                      <a:pt x="535519" y="363532"/>
                    </a:lnTo>
                    <a:lnTo>
                      <a:pt x="520928" y="375019"/>
                    </a:lnTo>
                    <a:lnTo>
                      <a:pt x="511615" y="392093"/>
                    </a:lnTo>
                    <a:lnTo>
                      <a:pt x="494850" y="392093"/>
                    </a:lnTo>
                    <a:lnTo>
                      <a:pt x="494850" y="406994"/>
                    </a:lnTo>
                    <a:lnTo>
                      <a:pt x="479328" y="415377"/>
                    </a:lnTo>
                    <a:lnTo>
                      <a:pt x="466910" y="430278"/>
                    </a:lnTo>
                    <a:lnTo>
                      <a:pt x="453251" y="452630"/>
                    </a:lnTo>
                    <a:lnTo>
                      <a:pt x="442696" y="476845"/>
                    </a:lnTo>
                    <a:lnTo>
                      <a:pt x="431209" y="501060"/>
                    </a:lnTo>
                    <a:lnTo>
                      <a:pt x="420654" y="524343"/>
                    </a:lnTo>
                    <a:lnTo>
                      <a:pt x="408236" y="544522"/>
                    </a:lnTo>
                    <a:lnTo>
                      <a:pt x="394577" y="561596"/>
                    </a:lnTo>
                    <a:lnTo>
                      <a:pt x="396750" y="565943"/>
                    </a:lnTo>
                    <a:lnTo>
                      <a:pt x="396750" y="569047"/>
                    </a:lnTo>
                    <a:lnTo>
                      <a:pt x="396750" y="571220"/>
                    </a:lnTo>
                    <a:lnTo>
                      <a:pt x="398923" y="571220"/>
                    </a:lnTo>
                    <a:lnTo>
                      <a:pt x="401096" y="571220"/>
                    </a:lnTo>
                    <a:lnTo>
                      <a:pt x="404200" y="573393"/>
                    </a:lnTo>
                    <a:lnTo>
                      <a:pt x="394887" y="581775"/>
                    </a:lnTo>
                    <a:lnTo>
                      <a:pt x="384332" y="586122"/>
                    </a:lnTo>
                    <a:lnTo>
                      <a:pt x="371914" y="593572"/>
                    </a:lnTo>
                    <a:lnTo>
                      <a:pt x="369741" y="596677"/>
                    </a:lnTo>
                    <a:lnTo>
                      <a:pt x="367568" y="602886"/>
                    </a:lnTo>
                    <a:lnTo>
                      <a:pt x="366636" y="605990"/>
                    </a:lnTo>
                    <a:lnTo>
                      <a:pt x="364463" y="610336"/>
                    </a:lnTo>
                    <a:lnTo>
                      <a:pt x="360427" y="613441"/>
                    </a:lnTo>
                    <a:lnTo>
                      <a:pt x="359496" y="611268"/>
                    </a:lnTo>
                    <a:lnTo>
                      <a:pt x="357323" y="610336"/>
                    </a:lnTo>
                    <a:lnTo>
                      <a:pt x="355150" y="608163"/>
                    </a:lnTo>
                    <a:lnTo>
                      <a:pt x="352045" y="605990"/>
                    </a:lnTo>
                    <a:lnTo>
                      <a:pt x="345836" y="611268"/>
                    </a:lnTo>
                    <a:lnTo>
                      <a:pt x="340559" y="617477"/>
                    </a:lnTo>
                    <a:lnTo>
                      <a:pt x="335281" y="622754"/>
                    </a:lnTo>
                    <a:lnTo>
                      <a:pt x="331246" y="625859"/>
                    </a:lnTo>
                    <a:lnTo>
                      <a:pt x="325968" y="640760"/>
                    </a:lnTo>
                    <a:lnTo>
                      <a:pt x="323795" y="652247"/>
                    </a:lnTo>
                    <a:lnTo>
                      <a:pt x="320690" y="660629"/>
                    </a:lnTo>
                    <a:lnTo>
                      <a:pt x="311377" y="670252"/>
                    </a:lnTo>
                    <a:lnTo>
                      <a:pt x="313550" y="692605"/>
                    </a:lnTo>
                    <a:lnTo>
                      <a:pt x="316655" y="709679"/>
                    </a:lnTo>
                    <a:lnTo>
                      <a:pt x="320690" y="724581"/>
                    </a:lnTo>
                    <a:lnTo>
                      <a:pt x="322864" y="742586"/>
                    </a:lnTo>
                    <a:lnTo>
                      <a:pt x="323795" y="764938"/>
                    </a:lnTo>
                    <a:lnTo>
                      <a:pt x="327831" y="764938"/>
                    </a:lnTo>
                    <a:lnTo>
                      <a:pt x="330004" y="767112"/>
                    </a:lnTo>
                    <a:lnTo>
                      <a:pt x="330935" y="767112"/>
                    </a:lnTo>
                    <a:lnTo>
                      <a:pt x="333108" y="767112"/>
                    </a:lnTo>
                    <a:lnTo>
                      <a:pt x="335281" y="769285"/>
                    </a:lnTo>
                    <a:lnTo>
                      <a:pt x="352977" y="764938"/>
                    </a:lnTo>
                    <a:lnTo>
                      <a:pt x="364463" y="759661"/>
                    </a:lnTo>
                    <a:lnTo>
                      <a:pt x="375018" y="752210"/>
                    </a:lnTo>
                    <a:lnTo>
                      <a:pt x="384332" y="742586"/>
                    </a:lnTo>
                    <a:lnTo>
                      <a:pt x="398923" y="735136"/>
                    </a:lnTo>
                    <a:lnTo>
                      <a:pt x="409478" y="762765"/>
                    </a:lnTo>
                    <a:lnTo>
                      <a:pt x="415687" y="786980"/>
                    </a:lnTo>
                    <a:lnTo>
                      <a:pt x="424069" y="809332"/>
                    </a:lnTo>
                    <a:lnTo>
                      <a:pt x="438660" y="829511"/>
                    </a:lnTo>
                    <a:lnTo>
                      <a:pt x="438660" y="833857"/>
                    </a:lnTo>
                    <a:lnTo>
                      <a:pt x="444869" y="833857"/>
                    </a:lnTo>
                    <a:lnTo>
                      <a:pt x="453251" y="818956"/>
                    </a:lnTo>
                    <a:lnTo>
                      <a:pt x="462564" y="807470"/>
                    </a:lnTo>
                    <a:lnTo>
                      <a:pt x="474051" y="796914"/>
                    </a:lnTo>
                    <a:lnTo>
                      <a:pt x="481191" y="784186"/>
                    </a:lnTo>
                    <a:lnTo>
                      <a:pt x="488331" y="767112"/>
                    </a:lnTo>
                    <a:lnTo>
                      <a:pt x="491436" y="744759"/>
                    </a:lnTo>
                    <a:lnTo>
                      <a:pt x="515340" y="735136"/>
                    </a:lnTo>
                    <a:lnTo>
                      <a:pt x="516271" y="734204"/>
                    </a:lnTo>
                    <a:lnTo>
                      <a:pt x="516271" y="729858"/>
                    </a:lnTo>
                    <a:lnTo>
                      <a:pt x="518444" y="727685"/>
                    </a:lnTo>
                    <a:lnTo>
                      <a:pt x="518444" y="726754"/>
                    </a:lnTo>
                    <a:lnTo>
                      <a:pt x="520618" y="724581"/>
                    </a:lnTo>
                    <a:lnTo>
                      <a:pt x="522791" y="722407"/>
                    </a:lnTo>
                    <a:lnTo>
                      <a:pt x="528068" y="720234"/>
                    </a:lnTo>
                    <a:lnTo>
                      <a:pt x="524032" y="704402"/>
                    </a:lnTo>
                    <a:lnTo>
                      <a:pt x="516892" y="690742"/>
                    </a:lnTo>
                    <a:lnTo>
                      <a:pt x="506337" y="680187"/>
                    </a:lnTo>
                    <a:lnTo>
                      <a:pt x="494850" y="670563"/>
                    </a:lnTo>
                    <a:lnTo>
                      <a:pt x="501059" y="645106"/>
                    </a:lnTo>
                    <a:lnTo>
                      <a:pt x="509441" y="622754"/>
                    </a:lnTo>
                    <a:lnTo>
                      <a:pt x="523101" y="603817"/>
                    </a:lnTo>
                    <a:lnTo>
                      <a:pt x="537692" y="587984"/>
                    </a:lnTo>
                    <a:lnTo>
                      <a:pt x="550110" y="570910"/>
                    </a:lnTo>
                    <a:lnTo>
                      <a:pt x="559423" y="550731"/>
                    </a:lnTo>
                    <a:lnTo>
                      <a:pt x="564701" y="524343"/>
                    </a:lnTo>
                    <a:lnTo>
                      <a:pt x="581465" y="523412"/>
                    </a:lnTo>
                    <a:lnTo>
                      <a:pt x="595125" y="521238"/>
                    </a:lnTo>
                    <a:lnTo>
                      <a:pt x="601334" y="526516"/>
                    </a:lnTo>
                    <a:lnTo>
                      <a:pt x="606611" y="531794"/>
                    </a:lnTo>
                    <a:lnTo>
                      <a:pt x="611889" y="537071"/>
                    </a:lnTo>
                    <a:lnTo>
                      <a:pt x="602575" y="554146"/>
                    </a:lnTo>
                    <a:lnTo>
                      <a:pt x="590157" y="569047"/>
                    </a:lnTo>
                    <a:lnTo>
                      <a:pt x="575566" y="583949"/>
                    </a:lnTo>
                    <a:lnTo>
                      <a:pt x="560976" y="596677"/>
                    </a:lnTo>
                    <a:lnTo>
                      <a:pt x="552593" y="615614"/>
                    </a:lnTo>
                    <a:lnTo>
                      <a:pt x="550420" y="628342"/>
                    </a:lnTo>
                    <a:lnTo>
                      <a:pt x="552593" y="643244"/>
                    </a:lnTo>
                    <a:lnTo>
                      <a:pt x="553525" y="655972"/>
                    </a:lnTo>
                    <a:lnTo>
                      <a:pt x="552593" y="667458"/>
                    </a:lnTo>
                    <a:lnTo>
                      <a:pt x="553525" y="682360"/>
                    </a:lnTo>
                    <a:lnTo>
                      <a:pt x="557561" y="690742"/>
                    </a:lnTo>
                    <a:lnTo>
                      <a:pt x="562838" y="698193"/>
                    </a:lnTo>
                    <a:lnTo>
                      <a:pt x="568116" y="705643"/>
                    </a:lnTo>
                    <a:lnTo>
                      <a:pt x="572152" y="715267"/>
                    </a:lnTo>
                    <a:lnTo>
                      <a:pt x="593883" y="712163"/>
                    </a:lnTo>
                    <a:lnTo>
                      <a:pt x="613751" y="705954"/>
                    </a:lnTo>
                    <a:lnTo>
                      <a:pt x="631447" y="697572"/>
                    </a:lnTo>
                    <a:lnTo>
                      <a:pt x="638587" y="697572"/>
                    </a:lnTo>
                    <a:lnTo>
                      <a:pt x="644796" y="698503"/>
                    </a:lnTo>
                    <a:lnTo>
                      <a:pt x="647900" y="700676"/>
                    </a:lnTo>
                    <a:lnTo>
                      <a:pt x="653178" y="702849"/>
                    </a:lnTo>
                    <a:lnTo>
                      <a:pt x="659387" y="705022"/>
                    </a:lnTo>
                    <a:lnTo>
                      <a:pt x="652246" y="715578"/>
                    </a:lnTo>
                    <a:lnTo>
                      <a:pt x="642933" y="719924"/>
                    </a:lnTo>
                    <a:lnTo>
                      <a:pt x="633620" y="717751"/>
                    </a:lnTo>
                    <a:lnTo>
                      <a:pt x="621202" y="715578"/>
                    </a:lnTo>
                    <a:lnTo>
                      <a:pt x="608784" y="715578"/>
                    </a:lnTo>
                    <a:lnTo>
                      <a:pt x="601644" y="719924"/>
                    </a:lnTo>
                    <a:lnTo>
                      <a:pt x="595435" y="723028"/>
                    </a:lnTo>
                    <a:lnTo>
                      <a:pt x="589226" y="727375"/>
                    </a:lnTo>
                    <a:lnTo>
                      <a:pt x="579913" y="728306"/>
                    </a:lnTo>
                    <a:lnTo>
                      <a:pt x="583017" y="745380"/>
                    </a:lnTo>
                    <a:lnTo>
                      <a:pt x="585190" y="755004"/>
                    </a:lnTo>
                    <a:lnTo>
                      <a:pt x="589226" y="762455"/>
                    </a:lnTo>
                    <a:lnTo>
                      <a:pt x="590157" y="773010"/>
                    </a:lnTo>
                    <a:lnTo>
                      <a:pt x="592331" y="790085"/>
                    </a:lnTo>
                    <a:lnTo>
                      <a:pt x="587053" y="787911"/>
                    </a:lnTo>
                    <a:lnTo>
                      <a:pt x="581775" y="785738"/>
                    </a:lnTo>
                    <a:lnTo>
                      <a:pt x="579602" y="784807"/>
                    </a:lnTo>
                    <a:lnTo>
                      <a:pt x="577429" y="780461"/>
                    </a:lnTo>
                    <a:lnTo>
                      <a:pt x="575256" y="777356"/>
                    </a:lnTo>
                    <a:lnTo>
                      <a:pt x="572152" y="773010"/>
                    </a:lnTo>
                    <a:lnTo>
                      <a:pt x="572152" y="769906"/>
                    </a:lnTo>
                    <a:lnTo>
                      <a:pt x="566874" y="770837"/>
                    </a:lnTo>
                    <a:lnTo>
                      <a:pt x="562838" y="773010"/>
                    </a:lnTo>
                    <a:lnTo>
                      <a:pt x="559734" y="777356"/>
                    </a:lnTo>
                    <a:lnTo>
                      <a:pt x="555698" y="778288"/>
                    </a:lnTo>
                    <a:lnTo>
                      <a:pt x="552593" y="782634"/>
                    </a:lnTo>
                    <a:lnTo>
                      <a:pt x="548558" y="808090"/>
                    </a:lnTo>
                    <a:lnTo>
                      <a:pt x="548558" y="839756"/>
                    </a:lnTo>
                    <a:lnTo>
                      <a:pt x="543280" y="841929"/>
                    </a:lnTo>
                    <a:lnTo>
                      <a:pt x="539244" y="841929"/>
                    </a:lnTo>
                    <a:lnTo>
                      <a:pt x="536140" y="842860"/>
                    </a:lnTo>
                    <a:lnTo>
                      <a:pt x="532104" y="847207"/>
                    </a:lnTo>
                    <a:lnTo>
                      <a:pt x="531173" y="849380"/>
                    </a:lnTo>
                    <a:lnTo>
                      <a:pt x="528999" y="854657"/>
                    </a:lnTo>
                    <a:lnTo>
                      <a:pt x="509131" y="850311"/>
                    </a:lnTo>
                    <a:lnTo>
                      <a:pt x="494540" y="849380"/>
                    </a:lnTo>
                    <a:lnTo>
                      <a:pt x="485227" y="852484"/>
                    </a:lnTo>
                    <a:lnTo>
                      <a:pt x="478086" y="856830"/>
                    </a:lnTo>
                    <a:lnTo>
                      <a:pt x="472809" y="862108"/>
                    </a:lnTo>
                    <a:lnTo>
                      <a:pt x="463495" y="867386"/>
                    </a:lnTo>
                    <a:lnTo>
                      <a:pt x="452940" y="871732"/>
                    </a:lnTo>
                    <a:lnTo>
                      <a:pt x="443627" y="871732"/>
                    </a:lnTo>
                    <a:lnTo>
                      <a:pt x="436487" y="865523"/>
                    </a:lnTo>
                    <a:lnTo>
                      <a:pt x="431209" y="862418"/>
                    </a:lnTo>
                    <a:lnTo>
                      <a:pt x="423138" y="862418"/>
                    </a:lnTo>
                    <a:lnTo>
                      <a:pt x="411651" y="867696"/>
                    </a:lnTo>
                    <a:lnTo>
                      <a:pt x="406373" y="864592"/>
                    </a:lnTo>
                    <a:lnTo>
                      <a:pt x="402338" y="862418"/>
                    </a:lnTo>
                    <a:lnTo>
                      <a:pt x="401406" y="860245"/>
                    </a:lnTo>
                    <a:lnTo>
                      <a:pt x="397371" y="858072"/>
                    </a:lnTo>
                    <a:lnTo>
                      <a:pt x="392093" y="854968"/>
                    </a:lnTo>
                    <a:lnTo>
                      <a:pt x="392093" y="842239"/>
                    </a:lnTo>
                    <a:lnTo>
                      <a:pt x="394266" y="825165"/>
                    </a:lnTo>
                    <a:lnTo>
                      <a:pt x="395197" y="807159"/>
                    </a:lnTo>
                    <a:lnTo>
                      <a:pt x="397371" y="793500"/>
                    </a:lnTo>
                    <a:lnTo>
                      <a:pt x="399544" y="786049"/>
                    </a:lnTo>
                    <a:lnTo>
                      <a:pt x="399544" y="777667"/>
                    </a:lnTo>
                    <a:lnTo>
                      <a:pt x="387126" y="780771"/>
                    </a:lnTo>
                    <a:lnTo>
                      <a:pt x="375639" y="785117"/>
                    </a:lnTo>
                    <a:lnTo>
                      <a:pt x="360117" y="786049"/>
                    </a:lnTo>
                    <a:lnTo>
                      <a:pt x="361048" y="803123"/>
                    </a:lnTo>
                    <a:lnTo>
                      <a:pt x="361048" y="823302"/>
                    </a:lnTo>
                    <a:lnTo>
                      <a:pt x="365084" y="845654"/>
                    </a:lnTo>
                    <a:lnTo>
                      <a:pt x="372224" y="864592"/>
                    </a:lnTo>
                    <a:lnTo>
                      <a:pt x="370051" y="865523"/>
                    </a:lnTo>
                    <a:lnTo>
                      <a:pt x="370051" y="867696"/>
                    </a:lnTo>
                    <a:lnTo>
                      <a:pt x="370051" y="869869"/>
                    </a:lnTo>
                    <a:lnTo>
                      <a:pt x="367878" y="872042"/>
                    </a:lnTo>
                    <a:lnTo>
                      <a:pt x="353287" y="877320"/>
                    </a:lnTo>
                    <a:lnTo>
                      <a:pt x="337765" y="882597"/>
                    </a:lnTo>
                    <a:lnTo>
                      <a:pt x="324105" y="887875"/>
                    </a:lnTo>
                    <a:lnTo>
                      <a:pt x="313550" y="895326"/>
                    </a:lnTo>
                    <a:lnTo>
                      <a:pt x="308273" y="906812"/>
                    </a:lnTo>
                    <a:lnTo>
                      <a:pt x="306099" y="917367"/>
                    </a:lnTo>
                    <a:lnTo>
                      <a:pt x="298959" y="928854"/>
                    </a:lnTo>
                    <a:lnTo>
                      <a:pt x="264500" y="939409"/>
                    </a:lnTo>
                    <a:lnTo>
                      <a:pt x="262327" y="943755"/>
                    </a:lnTo>
                    <a:lnTo>
                      <a:pt x="260154" y="946860"/>
                    </a:lnTo>
                    <a:lnTo>
                      <a:pt x="260154" y="951206"/>
                    </a:lnTo>
                    <a:lnTo>
                      <a:pt x="260154" y="954310"/>
                    </a:lnTo>
                    <a:lnTo>
                      <a:pt x="260154" y="958657"/>
                    </a:lnTo>
                    <a:lnTo>
                      <a:pt x="259222" y="961761"/>
                    </a:lnTo>
                    <a:lnTo>
                      <a:pt x="257049" y="963934"/>
                    </a:lnTo>
                    <a:lnTo>
                      <a:pt x="251771" y="966107"/>
                    </a:lnTo>
                    <a:lnTo>
                      <a:pt x="247736" y="967039"/>
                    </a:lnTo>
                    <a:lnTo>
                      <a:pt x="242458" y="969212"/>
                    </a:lnTo>
                    <a:lnTo>
                      <a:pt x="238422" y="973558"/>
                    </a:lnTo>
                    <a:lnTo>
                      <a:pt x="235318" y="971385"/>
                    </a:lnTo>
                    <a:lnTo>
                      <a:pt x="231282" y="969212"/>
                    </a:lnTo>
                    <a:lnTo>
                      <a:pt x="228178" y="969212"/>
                    </a:lnTo>
                    <a:lnTo>
                      <a:pt x="226004" y="967039"/>
                    </a:lnTo>
                    <a:lnTo>
                      <a:pt x="220727" y="966107"/>
                    </a:lnTo>
                    <a:lnTo>
                      <a:pt x="215449" y="966107"/>
                    </a:lnTo>
                    <a:lnTo>
                      <a:pt x="215449" y="986286"/>
                    </a:lnTo>
                    <a:lnTo>
                      <a:pt x="209240" y="986286"/>
                    </a:lnTo>
                    <a:lnTo>
                      <a:pt x="203963" y="986286"/>
                    </a:lnTo>
                    <a:lnTo>
                      <a:pt x="198685" y="988459"/>
                    </a:lnTo>
                    <a:lnTo>
                      <a:pt x="194650" y="989391"/>
                    </a:lnTo>
                    <a:lnTo>
                      <a:pt x="188441" y="989391"/>
                    </a:lnTo>
                    <a:lnTo>
                      <a:pt x="184405" y="991564"/>
                    </a:lnTo>
                    <a:lnTo>
                      <a:pt x="181300" y="991564"/>
                    </a:lnTo>
                    <a:lnTo>
                      <a:pt x="179127" y="993737"/>
                    </a:lnTo>
                    <a:lnTo>
                      <a:pt x="175091" y="995910"/>
                    </a:lnTo>
                    <a:lnTo>
                      <a:pt x="171987" y="996842"/>
                    </a:lnTo>
                    <a:lnTo>
                      <a:pt x="181300" y="1006465"/>
                    </a:lnTo>
                    <a:lnTo>
                      <a:pt x="193718" y="1013916"/>
                    </a:lnTo>
                    <a:lnTo>
                      <a:pt x="206136" y="1018262"/>
                    </a:lnTo>
                    <a:lnTo>
                      <a:pt x="218554" y="1021367"/>
                    </a:lnTo>
                    <a:lnTo>
                      <a:pt x="220727" y="1040304"/>
                    </a:lnTo>
                    <a:lnTo>
                      <a:pt x="222900" y="1056137"/>
                    </a:lnTo>
                    <a:lnTo>
                      <a:pt x="222900" y="1073211"/>
                    </a:lnTo>
                    <a:lnTo>
                      <a:pt x="218864" y="1088113"/>
                    </a:lnTo>
                    <a:lnTo>
                      <a:pt x="218864" y="1090286"/>
                    </a:lnTo>
                    <a:lnTo>
                      <a:pt x="218864" y="1091217"/>
                    </a:lnTo>
                    <a:lnTo>
                      <a:pt x="216691" y="1091217"/>
                    </a:lnTo>
                    <a:lnTo>
                      <a:pt x="216691" y="1093390"/>
                    </a:lnTo>
                    <a:lnTo>
                      <a:pt x="215760" y="1095563"/>
                    </a:lnTo>
                    <a:lnTo>
                      <a:pt x="202100" y="1100841"/>
                    </a:lnTo>
                    <a:lnTo>
                      <a:pt x="184405" y="1105187"/>
                    </a:lnTo>
                    <a:lnTo>
                      <a:pt x="166709" y="1105187"/>
                    </a:lnTo>
                    <a:lnTo>
                      <a:pt x="149945" y="1100841"/>
                    </a:lnTo>
                    <a:lnTo>
                      <a:pt x="135354" y="1095563"/>
                    </a:lnTo>
                    <a:lnTo>
                      <a:pt x="130077" y="1095563"/>
                    </a:lnTo>
                    <a:lnTo>
                      <a:pt x="126041" y="1097736"/>
                    </a:lnTo>
                    <a:lnTo>
                      <a:pt x="122936" y="1097736"/>
                    </a:lnTo>
                    <a:lnTo>
                      <a:pt x="120763" y="1097736"/>
                    </a:lnTo>
                    <a:lnTo>
                      <a:pt x="118590" y="1098668"/>
                    </a:lnTo>
                    <a:lnTo>
                      <a:pt x="116417" y="1103014"/>
                    </a:lnTo>
                    <a:lnTo>
                      <a:pt x="115796" y="1106739"/>
                    </a:lnTo>
                    <a:lnTo>
                      <a:pt x="111760" y="1119468"/>
                    </a:lnTo>
                    <a:lnTo>
                      <a:pt x="111760" y="1140578"/>
                    </a:lnTo>
                    <a:lnTo>
                      <a:pt x="111760" y="1163861"/>
                    </a:lnTo>
                    <a:lnTo>
                      <a:pt x="113934" y="1188076"/>
                    </a:lnTo>
                    <a:lnTo>
                      <a:pt x="116107" y="1208255"/>
                    </a:lnTo>
                    <a:lnTo>
                      <a:pt x="116107" y="1223157"/>
                    </a:lnTo>
                    <a:lnTo>
                      <a:pt x="119211" y="1223157"/>
                    </a:lnTo>
                    <a:lnTo>
                      <a:pt x="119211" y="1228434"/>
                    </a:lnTo>
                    <a:lnTo>
                      <a:pt x="126351" y="1228434"/>
                    </a:lnTo>
                    <a:lnTo>
                      <a:pt x="131629" y="1227503"/>
                    </a:lnTo>
                    <a:lnTo>
                      <a:pt x="135665" y="1227503"/>
                    </a:lnTo>
                    <a:lnTo>
                      <a:pt x="138769" y="1223157"/>
                    </a:lnTo>
                    <a:lnTo>
                      <a:pt x="144978" y="1225330"/>
                    </a:lnTo>
                    <a:lnTo>
                      <a:pt x="148083" y="1225330"/>
                    </a:lnTo>
                    <a:lnTo>
                      <a:pt x="152118" y="1227503"/>
                    </a:lnTo>
                    <a:lnTo>
                      <a:pt x="155223" y="1228434"/>
                    </a:lnTo>
                    <a:lnTo>
                      <a:pt x="157396" y="1230607"/>
                    </a:lnTo>
                    <a:lnTo>
                      <a:pt x="157396" y="1232780"/>
                    </a:lnTo>
                    <a:lnTo>
                      <a:pt x="157396" y="1234953"/>
                    </a:lnTo>
                    <a:lnTo>
                      <a:pt x="159569" y="1234953"/>
                    </a:lnTo>
                    <a:lnTo>
                      <a:pt x="159569" y="1235885"/>
                    </a:lnTo>
                    <a:lnTo>
                      <a:pt x="153360" y="1252959"/>
                    </a:lnTo>
                    <a:lnTo>
                      <a:pt x="142805" y="1265688"/>
                    </a:lnTo>
                    <a:lnTo>
                      <a:pt x="130387" y="1277174"/>
                    </a:lnTo>
                    <a:lnTo>
                      <a:pt x="116728" y="1287729"/>
                    </a:lnTo>
                    <a:lnTo>
                      <a:pt x="104310" y="1299216"/>
                    </a:lnTo>
                    <a:lnTo>
                      <a:pt x="94996" y="1314117"/>
                    </a:lnTo>
                    <a:lnTo>
                      <a:pt x="94065" y="1324672"/>
                    </a:lnTo>
                    <a:lnTo>
                      <a:pt x="94996" y="1337401"/>
                    </a:lnTo>
                    <a:lnTo>
                      <a:pt x="94996" y="1348887"/>
                    </a:lnTo>
                    <a:lnTo>
                      <a:pt x="91892" y="1357269"/>
                    </a:lnTo>
                    <a:lnTo>
                      <a:pt x="77301" y="1366893"/>
                    </a:lnTo>
                    <a:lnTo>
                      <a:pt x="62710" y="1374344"/>
                    </a:lnTo>
                    <a:lnTo>
                      <a:pt x="48119" y="1383967"/>
                    </a:lnTo>
                    <a:lnTo>
                      <a:pt x="35701" y="1394523"/>
                    </a:lnTo>
                    <a:lnTo>
                      <a:pt x="31666" y="1401973"/>
                    </a:lnTo>
                    <a:lnTo>
                      <a:pt x="24525" y="1415633"/>
                    </a:lnTo>
                    <a:lnTo>
                      <a:pt x="17385" y="1431466"/>
                    </a:lnTo>
                    <a:lnTo>
                      <a:pt x="10245" y="1450403"/>
                    </a:lnTo>
                    <a:lnTo>
                      <a:pt x="3104" y="1466236"/>
                    </a:lnTo>
                    <a:lnTo>
                      <a:pt x="0" y="1481137"/>
                    </a:lnTo>
                    <a:lnTo>
                      <a:pt x="0" y="1492623"/>
                    </a:lnTo>
                    <a:lnTo>
                      <a:pt x="3104" y="1500074"/>
                    </a:lnTo>
                    <a:lnTo>
                      <a:pt x="9313" y="1509698"/>
                    </a:lnTo>
                    <a:lnTo>
                      <a:pt x="12418" y="1518080"/>
                    </a:lnTo>
                    <a:lnTo>
                      <a:pt x="12418" y="1532981"/>
                    </a:lnTo>
                    <a:lnTo>
                      <a:pt x="10245" y="1542605"/>
                    </a:lnTo>
                    <a:lnTo>
                      <a:pt x="7140" y="1555334"/>
                    </a:lnTo>
                    <a:lnTo>
                      <a:pt x="3104" y="1570235"/>
                    </a:lnTo>
                    <a:lnTo>
                      <a:pt x="2173" y="1587309"/>
                    </a:lnTo>
                    <a:lnTo>
                      <a:pt x="5278" y="1597865"/>
                    </a:lnTo>
                    <a:lnTo>
                      <a:pt x="5278" y="1622079"/>
                    </a:lnTo>
                    <a:lnTo>
                      <a:pt x="14591" y="1633566"/>
                    </a:lnTo>
                    <a:lnTo>
                      <a:pt x="29182" y="1646294"/>
                    </a:lnTo>
                    <a:lnTo>
                      <a:pt x="45946" y="1659022"/>
                    </a:lnTo>
                    <a:lnTo>
                      <a:pt x="56501" y="1671751"/>
                    </a:lnTo>
                    <a:lnTo>
                      <a:pt x="65815" y="1695965"/>
                    </a:lnTo>
                    <a:lnTo>
                      <a:pt x="78232" y="1705589"/>
                    </a:lnTo>
                    <a:lnTo>
                      <a:pt x="92823" y="1713040"/>
                    </a:lnTo>
                    <a:lnTo>
                      <a:pt x="107414" y="1720491"/>
                    </a:lnTo>
                    <a:lnTo>
                      <a:pt x="122005" y="1727941"/>
                    </a:lnTo>
                    <a:lnTo>
                      <a:pt x="132560" y="1740670"/>
                    </a:lnTo>
                    <a:lnTo>
                      <a:pt x="139701" y="1738497"/>
                    </a:lnTo>
                    <a:lnTo>
                      <a:pt x="145910" y="1736323"/>
                    </a:lnTo>
                    <a:lnTo>
                      <a:pt x="149014" y="1733219"/>
                    </a:lnTo>
                    <a:lnTo>
                      <a:pt x="153050" y="1731046"/>
                    </a:lnTo>
                    <a:lnTo>
                      <a:pt x="161432" y="1733219"/>
                    </a:lnTo>
                    <a:lnTo>
                      <a:pt x="172918" y="1736323"/>
                    </a:lnTo>
                    <a:lnTo>
                      <a:pt x="185336" y="1736323"/>
                    </a:lnTo>
                    <a:lnTo>
                      <a:pt x="189372" y="1723595"/>
                    </a:lnTo>
                    <a:lnTo>
                      <a:pt x="224763" y="1731046"/>
                    </a:lnTo>
                    <a:lnTo>
                      <a:pt x="239354" y="1725768"/>
                    </a:lnTo>
                    <a:lnTo>
                      <a:pt x="257980" y="1718318"/>
                    </a:lnTo>
                    <a:lnTo>
                      <a:pt x="275676" y="1710867"/>
                    </a:lnTo>
                    <a:lnTo>
                      <a:pt x="290267" y="1713040"/>
                    </a:lnTo>
                    <a:lnTo>
                      <a:pt x="302685" y="1713971"/>
                    </a:lnTo>
                    <a:lnTo>
                      <a:pt x="316344" y="1716144"/>
                    </a:lnTo>
                    <a:lnTo>
                      <a:pt x="336213" y="1747810"/>
                    </a:lnTo>
                    <a:lnTo>
                      <a:pt x="343353" y="1747810"/>
                    </a:lnTo>
                    <a:lnTo>
                      <a:pt x="348631" y="1747810"/>
                    </a:lnTo>
                    <a:lnTo>
                      <a:pt x="353908" y="1745637"/>
                    </a:lnTo>
                    <a:lnTo>
                      <a:pt x="356081" y="1743464"/>
                    </a:lnTo>
                    <a:lnTo>
                      <a:pt x="360117" y="1740359"/>
                    </a:lnTo>
                    <a:lnTo>
                      <a:pt x="367257" y="1742532"/>
                    </a:lnTo>
                    <a:lnTo>
                      <a:pt x="372535" y="1742532"/>
                    </a:lnTo>
                    <a:lnTo>
                      <a:pt x="375639" y="1743464"/>
                    </a:lnTo>
                    <a:lnTo>
                      <a:pt x="379675" y="1747810"/>
                    </a:lnTo>
                    <a:lnTo>
                      <a:pt x="382780" y="1749983"/>
                    </a:lnTo>
                    <a:lnTo>
                      <a:pt x="388989" y="1753088"/>
                    </a:lnTo>
                    <a:lnTo>
                      <a:pt x="382780" y="1775440"/>
                    </a:lnTo>
                    <a:lnTo>
                      <a:pt x="377502" y="1795619"/>
                    </a:lnTo>
                    <a:lnTo>
                      <a:pt x="372224" y="1817971"/>
                    </a:lnTo>
                    <a:lnTo>
                      <a:pt x="388989" y="1835045"/>
                    </a:lnTo>
                    <a:lnTo>
                      <a:pt x="404511" y="1855224"/>
                    </a:lnTo>
                    <a:lnTo>
                      <a:pt x="421275" y="1877576"/>
                    </a:lnTo>
                    <a:lnTo>
                      <a:pt x="431830" y="1899928"/>
                    </a:lnTo>
                    <a:lnTo>
                      <a:pt x="435866" y="1917003"/>
                    </a:lnTo>
                    <a:lnTo>
                      <a:pt x="435866" y="1929731"/>
                    </a:lnTo>
                    <a:lnTo>
                      <a:pt x="438039" y="1942459"/>
                    </a:lnTo>
                    <a:lnTo>
                      <a:pt x="445179" y="1957361"/>
                    </a:lnTo>
                    <a:lnTo>
                      <a:pt x="438970" y="1972262"/>
                    </a:lnTo>
                    <a:lnTo>
                      <a:pt x="431830" y="1989337"/>
                    </a:lnTo>
                    <a:lnTo>
                      <a:pt x="421275" y="2009516"/>
                    </a:lnTo>
                    <a:lnTo>
                      <a:pt x="414135" y="2027522"/>
                    </a:lnTo>
                    <a:lnTo>
                      <a:pt x="410099" y="2048632"/>
                    </a:lnTo>
                    <a:lnTo>
                      <a:pt x="412272" y="2066638"/>
                    </a:lnTo>
                    <a:lnTo>
                      <a:pt x="419412" y="2081539"/>
                    </a:lnTo>
                    <a:lnTo>
                      <a:pt x="430899" y="2096441"/>
                    </a:lnTo>
                    <a:lnTo>
                      <a:pt x="441454" y="2113515"/>
                    </a:lnTo>
                    <a:lnTo>
                      <a:pt x="448594" y="2128416"/>
                    </a:lnTo>
                    <a:lnTo>
                      <a:pt x="448594" y="2133694"/>
                    </a:lnTo>
                    <a:lnTo>
                      <a:pt x="448594" y="2138972"/>
                    </a:lnTo>
                    <a:lnTo>
                      <a:pt x="446421" y="2143318"/>
                    </a:lnTo>
                    <a:lnTo>
                      <a:pt x="445490" y="2148595"/>
                    </a:lnTo>
                    <a:lnTo>
                      <a:pt x="445490" y="2151700"/>
                    </a:lnTo>
                    <a:lnTo>
                      <a:pt x="445490" y="2156046"/>
                    </a:lnTo>
                    <a:lnTo>
                      <a:pt x="452630" y="2159151"/>
                    </a:lnTo>
                    <a:lnTo>
                      <a:pt x="450457" y="2163497"/>
                    </a:lnTo>
                    <a:lnTo>
                      <a:pt x="448284" y="2166601"/>
                    </a:lnTo>
                    <a:lnTo>
                      <a:pt x="448284" y="2170948"/>
                    </a:lnTo>
                    <a:lnTo>
                      <a:pt x="446111" y="2176225"/>
                    </a:lnTo>
                    <a:lnTo>
                      <a:pt x="448284" y="2181503"/>
                    </a:lnTo>
                    <a:lnTo>
                      <a:pt x="450457" y="2181503"/>
                    </a:lnTo>
                    <a:lnTo>
                      <a:pt x="452630" y="2185849"/>
                    </a:lnTo>
                    <a:lnTo>
                      <a:pt x="455734" y="2186780"/>
                    </a:lnTo>
                    <a:lnTo>
                      <a:pt x="459770" y="2191127"/>
                    </a:lnTo>
                    <a:lnTo>
                      <a:pt x="459770" y="2193300"/>
                    </a:lnTo>
                    <a:lnTo>
                      <a:pt x="455734" y="2206028"/>
                    </a:lnTo>
                    <a:lnTo>
                      <a:pt x="465048" y="2224034"/>
                    </a:lnTo>
                    <a:lnTo>
                      <a:pt x="479639" y="2242971"/>
                    </a:lnTo>
                    <a:lnTo>
                      <a:pt x="494230" y="2260046"/>
                    </a:lnTo>
                    <a:lnTo>
                      <a:pt x="504785" y="2278051"/>
                    </a:lnTo>
                    <a:lnTo>
                      <a:pt x="506958" y="2290780"/>
                    </a:lnTo>
                    <a:lnTo>
                      <a:pt x="506958" y="2303508"/>
                    </a:lnTo>
                    <a:lnTo>
                      <a:pt x="506958" y="2314994"/>
                    </a:lnTo>
                    <a:lnTo>
                      <a:pt x="509131" y="2324618"/>
                    </a:lnTo>
                    <a:lnTo>
                      <a:pt x="512236" y="2327723"/>
                    </a:lnTo>
                    <a:lnTo>
                      <a:pt x="516271" y="2333000"/>
                    </a:lnTo>
                    <a:lnTo>
                      <a:pt x="519376" y="2335173"/>
                    </a:lnTo>
                    <a:lnTo>
                      <a:pt x="523411" y="2339520"/>
                    </a:lnTo>
                    <a:lnTo>
                      <a:pt x="528689" y="2342624"/>
                    </a:lnTo>
                    <a:lnTo>
                      <a:pt x="553835" y="2337347"/>
                    </a:lnTo>
                    <a:lnTo>
                      <a:pt x="582086" y="2332069"/>
                    </a:lnTo>
                    <a:lnTo>
                      <a:pt x="609095" y="2324618"/>
                    </a:lnTo>
                    <a:lnTo>
                      <a:pt x="636103" y="2317168"/>
                    </a:lnTo>
                    <a:lnTo>
                      <a:pt x="657834" y="2303508"/>
                    </a:lnTo>
                    <a:lnTo>
                      <a:pt x="675530" y="2287675"/>
                    </a:lnTo>
                    <a:lnTo>
                      <a:pt x="684843" y="2270601"/>
                    </a:lnTo>
                    <a:lnTo>
                      <a:pt x="691984" y="2253526"/>
                    </a:lnTo>
                    <a:lnTo>
                      <a:pt x="715888" y="2233347"/>
                    </a:lnTo>
                    <a:lnTo>
                      <a:pt x="718992" y="2218446"/>
                    </a:lnTo>
                    <a:lnTo>
                      <a:pt x="721165" y="2203544"/>
                    </a:lnTo>
                    <a:lnTo>
                      <a:pt x="723339" y="2188643"/>
                    </a:lnTo>
                    <a:lnTo>
                      <a:pt x="728616" y="2175915"/>
                    </a:lnTo>
                    <a:lnTo>
                      <a:pt x="748485" y="2171568"/>
                    </a:lnTo>
                    <a:lnTo>
                      <a:pt x="752520" y="2168464"/>
                    </a:lnTo>
                    <a:lnTo>
                      <a:pt x="753452" y="2164118"/>
                    </a:lnTo>
                    <a:lnTo>
                      <a:pt x="757488" y="2161013"/>
                    </a:lnTo>
                    <a:lnTo>
                      <a:pt x="759661" y="2158840"/>
                    </a:lnTo>
                    <a:lnTo>
                      <a:pt x="762765" y="2155736"/>
                    </a:lnTo>
                    <a:lnTo>
                      <a:pt x="768043" y="2151390"/>
                    </a:lnTo>
                    <a:lnTo>
                      <a:pt x="764938" y="2131211"/>
                    </a:lnTo>
                    <a:lnTo>
                      <a:pt x="757798" y="2114136"/>
                    </a:lnTo>
                    <a:lnTo>
                      <a:pt x="748485" y="2103581"/>
                    </a:lnTo>
                    <a:lnTo>
                      <a:pt x="757798" y="2084644"/>
                    </a:lnTo>
                    <a:lnTo>
                      <a:pt x="772389" y="2071915"/>
                    </a:lnTo>
                    <a:lnTo>
                      <a:pt x="790084" y="2062291"/>
                    </a:lnTo>
                    <a:lnTo>
                      <a:pt x="808711" y="2053909"/>
                    </a:lnTo>
                    <a:lnTo>
                      <a:pt x="824234" y="2042423"/>
                    </a:lnTo>
                    <a:lnTo>
                      <a:pt x="835720" y="2019140"/>
                    </a:lnTo>
                    <a:lnTo>
                      <a:pt x="837893" y="1996787"/>
                    </a:lnTo>
                    <a:lnTo>
                      <a:pt x="831684" y="1974435"/>
                    </a:lnTo>
                    <a:lnTo>
                      <a:pt x="824544" y="1952083"/>
                    </a:lnTo>
                    <a:lnTo>
                      <a:pt x="817404" y="1931904"/>
                    </a:lnTo>
                    <a:lnTo>
                      <a:pt x="810263" y="1909552"/>
                    </a:lnTo>
                    <a:lnTo>
                      <a:pt x="807159" y="1887200"/>
                    </a:lnTo>
                    <a:lnTo>
                      <a:pt x="812437" y="1862985"/>
                    </a:lnTo>
                    <a:lnTo>
                      <a:pt x="827027" y="1837529"/>
                    </a:lnTo>
                    <a:lnTo>
                      <a:pt x="845654" y="1815177"/>
                    </a:lnTo>
                    <a:lnTo>
                      <a:pt x="867385" y="1794066"/>
                    </a:lnTo>
                    <a:lnTo>
                      <a:pt x="890358" y="1776060"/>
                    </a:lnTo>
                    <a:lnTo>
                      <a:pt x="912090" y="1757123"/>
                    </a:lnTo>
                    <a:lnTo>
                      <a:pt x="931958" y="1736944"/>
                    </a:lnTo>
                    <a:lnTo>
                      <a:pt x="945618" y="1718938"/>
                    </a:lnTo>
                    <a:lnTo>
                      <a:pt x="958036" y="1696586"/>
                    </a:lnTo>
                    <a:lnTo>
                      <a:pt x="968591" y="1674234"/>
                    </a:lnTo>
                    <a:lnTo>
                      <a:pt x="975731" y="1655297"/>
                    </a:lnTo>
                    <a:lnTo>
                      <a:pt x="979767" y="1642569"/>
                    </a:lnTo>
                    <a:lnTo>
                      <a:pt x="979767" y="1631393"/>
                    </a:lnTo>
                    <a:lnTo>
                      <a:pt x="985044" y="1621769"/>
                    </a:lnTo>
                    <a:lnTo>
                      <a:pt x="985044" y="1618665"/>
                    </a:lnTo>
                    <a:lnTo>
                      <a:pt x="963313" y="1621769"/>
                    </a:lnTo>
                    <a:lnTo>
                      <a:pt x="939409" y="1627046"/>
                    </a:lnTo>
                    <a:lnTo>
                      <a:pt x="914263" y="1633255"/>
                    </a:lnTo>
                    <a:lnTo>
                      <a:pt x="895636" y="1641637"/>
                    </a:lnTo>
                    <a:lnTo>
                      <a:pt x="880114" y="1640706"/>
                    </a:lnTo>
                    <a:lnTo>
                      <a:pt x="874836" y="1634497"/>
                    </a:lnTo>
                    <a:lnTo>
                      <a:pt x="872663" y="1629220"/>
                    </a:lnTo>
                    <a:lnTo>
                      <a:pt x="872663" y="1623942"/>
                    </a:lnTo>
                    <a:lnTo>
                      <a:pt x="872663" y="1616491"/>
                    </a:lnTo>
                    <a:lnTo>
                      <a:pt x="868627" y="1611214"/>
                    </a:lnTo>
                    <a:lnTo>
                      <a:pt x="854036" y="1599727"/>
                    </a:lnTo>
                    <a:lnTo>
                      <a:pt x="836341" y="1589172"/>
                    </a:lnTo>
                    <a:lnTo>
                      <a:pt x="819577" y="1577686"/>
                    </a:lnTo>
                    <a:lnTo>
                      <a:pt x="809022" y="1564957"/>
                    </a:lnTo>
                    <a:lnTo>
                      <a:pt x="804986" y="1553471"/>
                    </a:lnTo>
                    <a:lnTo>
                      <a:pt x="802813" y="1545089"/>
                    </a:lnTo>
                    <a:lnTo>
                      <a:pt x="799708" y="1533602"/>
                    </a:lnTo>
                    <a:lnTo>
                      <a:pt x="797535" y="1530498"/>
                    </a:lnTo>
                    <a:lnTo>
                      <a:pt x="792258" y="1526152"/>
                    </a:lnTo>
                    <a:lnTo>
                      <a:pt x="786980" y="1523047"/>
                    </a:lnTo>
                    <a:lnTo>
                      <a:pt x="782944" y="1517770"/>
                    </a:lnTo>
                    <a:lnTo>
                      <a:pt x="779840" y="1513423"/>
                    </a:lnTo>
                    <a:lnTo>
                      <a:pt x="779840" y="1476480"/>
                    </a:lnTo>
                    <a:lnTo>
                      <a:pt x="777667" y="1471203"/>
                    </a:lnTo>
                    <a:lnTo>
                      <a:pt x="772389" y="1466856"/>
                    </a:lnTo>
                    <a:lnTo>
                      <a:pt x="768353" y="1463752"/>
                    </a:lnTo>
                    <a:lnTo>
                      <a:pt x="763076" y="1459406"/>
                    </a:lnTo>
                    <a:lnTo>
                      <a:pt x="759971" y="1456301"/>
                    </a:lnTo>
                    <a:lnTo>
                      <a:pt x="750658" y="1436122"/>
                    </a:lnTo>
                    <a:lnTo>
                      <a:pt x="743518" y="1415943"/>
                    </a:lnTo>
                    <a:lnTo>
                      <a:pt x="736377" y="1393591"/>
                    </a:lnTo>
                    <a:lnTo>
                      <a:pt x="724891" y="1374654"/>
                    </a:lnTo>
                    <a:lnTo>
                      <a:pt x="712473" y="1357580"/>
                    </a:lnTo>
                    <a:lnTo>
                      <a:pt x="712473" y="1350129"/>
                    </a:lnTo>
                    <a:lnTo>
                      <a:pt x="716509" y="1350129"/>
                    </a:lnTo>
                    <a:lnTo>
                      <a:pt x="719613" y="1357580"/>
                    </a:lnTo>
                    <a:lnTo>
                      <a:pt x="723649" y="1363788"/>
                    </a:lnTo>
                    <a:lnTo>
                      <a:pt x="726753" y="1366893"/>
                    </a:lnTo>
                    <a:lnTo>
                      <a:pt x="730789" y="1369066"/>
                    </a:lnTo>
                    <a:lnTo>
                      <a:pt x="733894" y="1371239"/>
                    </a:lnTo>
                    <a:lnTo>
                      <a:pt x="737930" y="1372170"/>
                    </a:lnTo>
                    <a:lnTo>
                      <a:pt x="738861" y="1376517"/>
                    </a:lnTo>
                    <a:lnTo>
                      <a:pt x="745070" y="1378690"/>
                    </a:lnTo>
                    <a:lnTo>
                      <a:pt x="755625" y="1386141"/>
                    </a:lnTo>
                    <a:lnTo>
                      <a:pt x="762765" y="1396696"/>
                    </a:lnTo>
                    <a:lnTo>
                      <a:pt x="768043" y="1409424"/>
                    </a:lnTo>
                    <a:lnTo>
                      <a:pt x="774252" y="1423084"/>
                    </a:lnTo>
                    <a:lnTo>
                      <a:pt x="779529" y="1435812"/>
                    </a:lnTo>
                    <a:lnTo>
                      <a:pt x="799398" y="1448540"/>
                    </a:lnTo>
                    <a:lnTo>
                      <a:pt x="804675" y="1459095"/>
                    </a:lnTo>
                    <a:lnTo>
                      <a:pt x="806848" y="1472755"/>
                    </a:lnTo>
                    <a:lnTo>
                      <a:pt x="809022" y="1485483"/>
                    </a:lnTo>
                    <a:lnTo>
                      <a:pt x="812126" y="1496038"/>
                    </a:lnTo>
                    <a:lnTo>
                      <a:pt x="824544" y="1510940"/>
                    </a:lnTo>
                    <a:lnTo>
                      <a:pt x="838204" y="1525841"/>
                    </a:lnTo>
                    <a:lnTo>
                      <a:pt x="850621" y="1542916"/>
                    </a:lnTo>
                    <a:lnTo>
                      <a:pt x="859935" y="1560922"/>
                    </a:lnTo>
                    <a:lnTo>
                      <a:pt x="860866" y="1572408"/>
                    </a:lnTo>
                    <a:lnTo>
                      <a:pt x="860866" y="1582963"/>
                    </a:lnTo>
                    <a:lnTo>
                      <a:pt x="863039" y="1594450"/>
                    </a:lnTo>
                    <a:lnTo>
                      <a:pt x="868317" y="1605005"/>
                    </a:lnTo>
                    <a:lnTo>
                      <a:pt x="870490" y="1609351"/>
                    </a:lnTo>
                    <a:lnTo>
                      <a:pt x="872663" y="1611524"/>
                    </a:lnTo>
                    <a:lnTo>
                      <a:pt x="874836" y="1612456"/>
                    </a:lnTo>
                    <a:lnTo>
                      <a:pt x="875767" y="1612456"/>
                    </a:lnTo>
                    <a:lnTo>
                      <a:pt x="879803" y="1614629"/>
                    </a:lnTo>
                    <a:lnTo>
                      <a:pt x="889117" y="1614629"/>
                    </a:lnTo>
                    <a:lnTo>
                      <a:pt x="901534" y="1611524"/>
                    </a:lnTo>
                    <a:lnTo>
                      <a:pt x="913952" y="1604074"/>
                    </a:lnTo>
                    <a:lnTo>
                      <a:pt x="928543" y="1597865"/>
                    </a:lnTo>
                    <a:lnTo>
                      <a:pt x="946239" y="1592587"/>
                    </a:lnTo>
                    <a:lnTo>
                      <a:pt x="963003" y="1589483"/>
                    </a:lnTo>
                    <a:lnTo>
                      <a:pt x="979767" y="1582032"/>
                    </a:lnTo>
                    <a:lnTo>
                      <a:pt x="992185" y="1572408"/>
                    </a:lnTo>
                    <a:lnTo>
                      <a:pt x="1002740" y="1560922"/>
                    </a:lnTo>
                    <a:lnTo>
                      <a:pt x="1016399" y="1553471"/>
                    </a:lnTo>
                    <a:lnTo>
                      <a:pt x="1039372" y="1553471"/>
                    </a:lnTo>
                    <a:lnTo>
                      <a:pt x="1039372" y="1544468"/>
                    </a:lnTo>
                    <a:lnTo>
                      <a:pt x="1057999" y="1531740"/>
                    </a:lnTo>
                    <a:lnTo>
                      <a:pt x="1075694" y="1520253"/>
                    </a:lnTo>
                    <a:lnTo>
                      <a:pt x="1075694" y="1500074"/>
                    </a:lnTo>
                    <a:lnTo>
                      <a:pt x="1089354" y="1494797"/>
                    </a:lnTo>
                    <a:lnTo>
                      <a:pt x="1095563" y="1487346"/>
                    </a:lnTo>
                    <a:lnTo>
                      <a:pt x="1101772" y="1477722"/>
                    </a:lnTo>
                    <a:lnTo>
                      <a:pt x="1108912" y="1468098"/>
                    </a:lnTo>
                    <a:lnTo>
                      <a:pt x="1087181" y="1450092"/>
                    </a:lnTo>
                    <a:lnTo>
                      <a:pt x="1060172" y="1435191"/>
                    </a:lnTo>
                    <a:lnTo>
                      <a:pt x="1057999" y="1420290"/>
                    </a:lnTo>
                    <a:lnTo>
                      <a:pt x="1055826" y="1401352"/>
                    </a:lnTo>
                    <a:lnTo>
                      <a:pt x="1035958" y="1416254"/>
                    </a:lnTo>
                    <a:lnTo>
                      <a:pt x="1019193" y="1435191"/>
                    </a:lnTo>
                    <a:lnTo>
                      <a:pt x="1008638" y="1435191"/>
                    </a:lnTo>
                    <a:lnTo>
                      <a:pt x="999325" y="1437364"/>
                    </a:lnTo>
                    <a:lnTo>
                      <a:pt x="992185" y="1438295"/>
                    </a:lnTo>
                    <a:lnTo>
                      <a:pt x="990011" y="1433018"/>
                    </a:lnTo>
                    <a:lnTo>
                      <a:pt x="989080" y="1427740"/>
                    </a:lnTo>
                    <a:lnTo>
                      <a:pt x="989080" y="1422463"/>
                    </a:lnTo>
                    <a:lnTo>
                      <a:pt x="986907" y="1416254"/>
                    </a:lnTo>
                    <a:lnTo>
                      <a:pt x="984734" y="1410976"/>
                    </a:lnTo>
                    <a:lnTo>
                      <a:pt x="979456" y="1408803"/>
                    </a:lnTo>
                    <a:lnTo>
                      <a:pt x="977283" y="1408803"/>
                    </a:lnTo>
                    <a:lnTo>
                      <a:pt x="975110" y="1408803"/>
                    </a:lnTo>
                    <a:lnTo>
                      <a:pt x="975110" y="1410976"/>
                    </a:lnTo>
                    <a:lnTo>
                      <a:pt x="974179" y="1413149"/>
                    </a:lnTo>
                    <a:lnTo>
                      <a:pt x="972006" y="1418427"/>
                    </a:lnTo>
                    <a:lnTo>
                      <a:pt x="964865" y="1407872"/>
                    </a:lnTo>
                    <a:lnTo>
                      <a:pt x="957725" y="1392970"/>
                    </a:lnTo>
                    <a:lnTo>
                      <a:pt x="948412" y="1375896"/>
                    </a:lnTo>
                    <a:lnTo>
                      <a:pt x="943134" y="1358821"/>
                    </a:lnTo>
                    <a:lnTo>
                      <a:pt x="939098" y="1343920"/>
                    </a:lnTo>
                    <a:lnTo>
                      <a:pt x="946239" y="1343920"/>
                    </a:lnTo>
                    <a:lnTo>
                      <a:pt x="950274" y="1343920"/>
                    </a:lnTo>
                    <a:lnTo>
                      <a:pt x="952448" y="1343920"/>
                    </a:lnTo>
                    <a:lnTo>
                      <a:pt x="953379" y="1343920"/>
                    </a:lnTo>
                    <a:lnTo>
                      <a:pt x="955552" y="1343920"/>
                    </a:lnTo>
                    <a:lnTo>
                      <a:pt x="967039" y="1353544"/>
                    </a:lnTo>
                    <a:lnTo>
                      <a:pt x="972316" y="1363167"/>
                    </a:lnTo>
                    <a:lnTo>
                      <a:pt x="975421" y="1373723"/>
                    </a:lnTo>
                    <a:lnTo>
                      <a:pt x="984734" y="1381173"/>
                    </a:lnTo>
                    <a:lnTo>
                      <a:pt x="997152" y="1388624"/>
                    </a:lnTo>
                    <a:lnTo>
                      <a:pt x="1008638" y="1393902"/>
                    </a:lnTo>
                    <a:lnTo>
                      <a:pt x="1019193" y="1401352"/>
                    </a:lnTo>
                    <a:lnTo>
                      <a:pt x="1031611" y="1401352"/>
                    </a:lnTo>
                    <a:lnTo>
                      <a:pt x="1040925" y="1400421"/>
                    </a:lnTo>
                    <a:lnTo>
                      <a:pt x="1048065" y="1398248"/>
                    </a:lnTo>
                    <a:lnTo>
                      <a:pt x="1059551" y="1393902"/>
                    </a:lnTo>
                    <a:lnTo>
                      <a:pt x="1066692" y="1407561"/>
                    </a:lnTo>
                    <a:lnTo>
                      <a:pt x="1071969" y="1418116"/>
                    </a:lnTo>
                    <a:lnTo>
                      <a:pt x="1102082" y="1420290"/>
                    </a:lnTo>
                    <a:lnTo>
                      <a:pt x="1133438" y="1422463"/>
                    </a:lnTo>
                    <a:lnTo>
                      <a:pt x="1164793" y="1422463"/>
                    </a:lnTo>
                    <a:lnTo>
                      <a:pt x="1194906" y="1418116"/>
                    </a:lnTo>
                    <a:lnTo>
                      <a:pt x="1206392" y="1429603"/>
                    </a:lnTo>
                    <a:lnTo>
                      <a:pt x="1218810" y="1437985"/>
                    </a:lnTo>
                    <a:lnTo>
                      <a:pt x="1231228" y="1447609"/>
                    </a:lnTo>
                    <a:lnTo>
                      <a:pt x="1238368" y="1458164"/>
                    </a:lnTo>
                    <a:lnTo>
                      <a:pt x="1235264" y="1471824"/>
                    </a:lnTo>
                    <a:lnTo>
                      <a:pt x="1238368" y="1474928"/>
                    </a:lnTo>
                    <a:lnTo>
                      <a:pt x="1242404" y="1479274"/>
                    </a:lnTo>
                    <a:lnTo>
                      <a:pt x="1247681" y="1482379"/>
                    </a:lnTo>
                    <a:lnTo>
                      <a:pt x="1251717" y="1486725"/>
                    </a:lnTo>
                    <a:lnTo>
                      <a:pt x="1262273" y="1487656"/>
                    </a:lnTo>
                    <a:lnTo>
                      <a:pt x="1271586" y="1487656"/>
                    </a:lnTo>
                    <a:lnTo>
                      <a:pt x="1284004" y="1486725"/>
                    </a:lnTo>
                    <a:lnTo>
                      <a:pt x="1288039" y="1524910"/>
                    </a:lnTo>
                    <a:lnTo>
                      <a:pt x="1296422" y="1556575"/>
                    </a:lnTo>
                    <a:lnTo>
                      <a:pt x="1308840" y="1586068"/>
                    </a:lnTo>
                    <a:lnTo>
                      <a:pt x="1327466" y="1613697"/>
                    </a:lnTo>
                    <a:lnTo>
                      <a:pt x="1327466" y="1615870"/>
                    </a:lnTo>
                    <a:lnTo>
                      <a:pt x="1325293" y="1618044"/>
                    </a:lnTo>
                    <a:lnTo>
                      <a:pt x="1323120" y="1621148"/>
                    </a:lnTo>
                    <a:lnTo>
                      <a:pt x="1322188" y="1625494"/>
                    </a:lnTo>
                    <a:lnTo>
                      <a:pt x="1323120" y="1628599"/>
                    </a:lnTo>
                    <a:lnTo>
                      <a:pt x="1329329" y="1645673"/>
                    </a:lnTo>
                    <a:lnTo>
                      <a:pt x="1339884" y="1665852"/>
                    </a:lnTo>
                    <a:lnTo>
                      <a:pt x="1351370" y="1678581"/>
                    </a:lnTo>
                    <a:lnTo>
                      <a:pt x="1352302" y="1680754"/>
                    </a:lnTo>
                    <a:lnTo>
                      <a:pt x="1354475" y="1680754"/>
                    </a:lnTo>
                    <a:lnTo>
                      <a:pt x="1356648" y="1682927"/>
                    </a:lnTo>
                    <a:lnTo>
                      <a:pt x="1358821" y="1682927"/>
                    </a:lnTo>
                    <a:lnTo>
                      <a:pt x="1378690" y="1658712"/>
                    </a:lnTo>
                    <a:lnTo>
                      <a:pt x="1391108" y="1633255"/>
                    </a:lnTo>
                    <a:lnTo>
                      <a:pt x="1400421" y="1601590"/>
                    </a:lnTo>
                    <a:lnTo>
                      <a:pt x="1403525" y="1564647"/>
                    </a:lnTo>
                    <a:lnTo>
                      <a:pt x="1415943" y="1557196"/>
                    </a:lnTo>
                    <a:lnTo>
                      <a:pt x="1425257" y="1547572"/>
                    </a:lnTo>
                    <a:lnTo>
                      <a:pt x="1434570" y="1540122"/>
                    </a:lnTo>
                    <a:lnTo>
                      <a:pt x="1451334" y="1540122"/>
                    </a:lnTo>
                    <a:lnTo>
                      <a:pt x="1463752" y="1507214"/>
                    </a:lnTo>
                    <a:lnTo>
                      <a:pt x="1470892" y="1501937"/>
                    </a:lnTo>
                    <a:lnTo>
                      <a:pt x="1478032" y="1499764"/>
                    </a:lnTo>
                    <a:lnTo>
                      <a:pt x="1485172" y="1499764"/>
                    </a:lnTo>
                    <a:lnTo>
                      <a:pt x="1488277" y="1497591"/>
                    </a:lnTo>
                    <a:lnTo>
                      <a:pt x="1493555" y="1490140"/>
                    </a:lnTo>
                    <a:lnTo>
                      <a:pt x="1497590" y="1475239"/>
                    </a:lnTo>
                    <a:lnTo>
                      <a:pt x="1512181" y="1475239"/>
                    </a:lnTo>
                    <a:lnTo>
                      <a:pt x="1526772" y="1477412"/>
                    </a:lnTo>
                    <a:lnTo>
                      <a:pt x="1543536" y="1475239"/>
                    </a:lnTo>
                    <a:lnTo>
                      <a:pt x="1544468" y="1473065"/>
                    </a:lnTo>
                    <a:lnTo>
                      <a:pt x="1546641" y="1472134"/>
                    </a:lnTo>
                    <a:lnTo>
                      <a:pt x="1548814" y="1467788"/>
                    </a:lnTo>
                    <a:lnTo>
                      <a:pt x="1550987" y="1465615"/>
                    </a:lnTo>
                    <a:lnTo>
                      <a:pt x="1554092" y="1462510"/>
                    </a:lnTo>
                    <a:lnTo>
                      <a:pt x="1565578" y="1480516"/>
                    </a:lnTo>
                    <a:lnTo>
                      <a:pt x="1573960" y="1495418"/>
                    </a:lnTo>
                    <a:lnTo>
                      <a:pt x="1585447" y="1509077"/>
                    </a:lnTo>
                    <a:lnTo>
                      <a:pt x="1592587" y="1523979"/>
                    </a:lnTo>
                    <a:lnTo>
                      <a:pt x="1597864" y="1541984"/>
                    </a:lnTo>
                    <a:lnTo>
                      <a:pt x="1597864" y="1564337"/>
                    </a:lnTo>
                    <a:lnTo>
                      <a:pt x="1600037" y="1566509"/>
                    </a:lnTo>
                    <a:lnTo>
                      <a:pt x="1600969" y="1566509"/>
                    </a:lnTo>
                    <a:lnTo>
                      <a:pt x="1600969" y="1567441"/>
                    </a:lnTo>
                    <a:lnTo>
                      <a:pt x="1603142" y="1567441"/>
                    </a:lnTo>
                    <a:lnTo>
                      <a:pt x="1610282" y="1567441"/>
                    </a:lnTo>
                    <a:lnTo>
                      <a:pt x="1617422" y="1566509"/>
                    </a:lnTo>
                    <a:lnTo>
                      <a:pt x="1621458" y="1564337"/>
                    </a:lnTo>
                    <a:lnTo>
                      <a:pt x="1626736" y="1559990"/>
                    </a:lnTo>
                    <a:lnTo>
                      <a:pt x="1629840" y="1556886"/>
                    </a:lnTo>
                    <a:lnTo>
                      <a:pt x="1641327" y="1569614"/>
                    </a:lnTo>
                    <a:lnTo>
                      <a:pt x="1648467" y="1586688"/>
                    </a:lnTo>
                    <a:lnTo>
                      <a:pt x="1650640" y="1606867"/>
                    </a:lnTo>
                    <a:lnTo>
                      <a:pt x="1650640" y="1629220"/>
                    </a:lnTo>
                    <a:lnTo>
                      <a:pt x="1650640" y="1649399"/>
                    </a:lnTo>
                    <a:lnTo>
                      <a:pt x="1650640" y="1668336"/>
                    </a:lnTo>
                    <a:lnTo>
                      <a:pt x="1653745" y="1683237"/>
                    </a:lnTo>
                    <a:lnTo>
                      <a:pt x="1653745" y="1686342"/>
                    </a:lnTo>
                    <a:lnTo>
                      <a:pt x="1663058" y="1683237"/>
                    </a:lnTo>
                    <a:lnTo>
                      <a:pt x="1663058" y="1686342"/>
                    </a:lnTo>
                    <a:lnTo>
                      <a:pt x="1672371" y="1699070"/>
                    </a:lnTo>
                    <a:lnTo>
                      <a:pt x="1677649" y="1713971"/>
                    </a:lnTo>
                    <a:lnTo>
                      <a:pt x="1682927" y="1728873"/>
                    </a:lnTo>
                    <a:lnTo>
                      <a:pt x="1686962" y="1745947"/>
                    </a:lnTo>
                    <a:lnTo>
                      <a:pt x="1693171" y="1760849"/>
                    </a:lnTo>
                    <a:lnTo>
                      <a:pt x="1702485" y="1768299"/>
                    </a:lnTo>
                    <a:lnTo>
                      <a:pt x="1704658" y="1770472"/>
                    </a:lnTo>
                    <a:lnTo>
                      <a:pt x="1715213" y="1775750"/>
                    </a:lnTo>
                    <a:lnTo>
                      <a:pt x="1726699" y="1785374"/>
                    </a:lnTo>
                    <a:lnTo>
                      <a:pt x="1737255" y="1785374"/>
                    </a:lnTo>
                    <a:lnTo>
                      <a:pt x="1736323" y="1758986"/>
                    </a:lnTo>
                    <a:lnTo>
                      <a:pt x="1729183" y="1733529"/>
                    </a:lnTo>
                    <a:lnTo>
                      <a:pt x="1717696" y="1711177"/>
                    </a:lnTo>
                    <a:lnTo>
                      <a:pt x="1703106" y="1696276"/>
                    </a:lnTo>
                    <a:lnTo>
                      <a:pt x="1700001" y="1694103"/>
                    </a:lnTo>
                    <a:lnTo>
                      <a:pt x="1695965" y="1694103"/>
                    </a:lnTo>
                    <a:lnTo>
                      <a:pt x="1692861" y="1694103"/>
                    </a:lnTo>
                    <a:lnTo>
                      <a:pt x="1688825" y="1694103"/>
                    </a:lnTo>
                    <a:lnTo>
                      <a:pt x="1687894" y="1691930"/>
                    </a:lnTo>
                    <a:lnTo>
                      <a:pt x="1681685" y="1681374"/>
                    </a:lnTo>
                    <a:lnTo>
                      <a:pt x="1680753" y="1671751"/>
                    </a:lnTo>
                    <a:lnTo>
                      <a:pt x="1676718" y="1664300"/>
                    </a:lnTo>
                    <a:lnTo>
                      <a:pt x="1667404" y="1659022"/>
                    </a:lnTo>
                    <a:lnTo>
                      <a:pt x="1676718" y="1634808"/>
                    </a:lnTo>
                    <a:lnTo>
                      <a:pt x="1683858" y="1605315"/>
                    </a:lnTo>
                    <a:lnTo>
                      <a:pt x="1700622" y="1618975"/>
                    </a:lnTo>
                    <a:lnTo>
                      <a:pt x="1716144" y="1631703"/>
                    </a:lnTo>
                    <a:lnTo>
                      <a:pt x="1730735" y="1644431"/>
                    </a:lnTo>
                    <a:lnTo>
                      <a:pt x="1742222" y="1659333"/>
                    </a:lnTo>
                    <a:lnTo>
                      <a:pt x="1747499" y="1679512"/>
                    </a:lnTo>
                    <a:lnTo>
                      <a:pt x="1754640" y="1679512"/>
                    </a:lnTo>
                    <a:lnTo>
                      <a:pt x="1815176" y="1629841"/>
                    </a:lnTo>
                    <a:lnTo>
                      <a:pt x="1813003" y="1600348"/>
                    </a:lnTo>
                    <a:lnTo>
                      <a:pt x="1807726" y="1576133"/>
                    </a:lnTo>
                    <a:lnTo>
                      <a:pt x="1796239" y="1558128"/>
                    </a:lnTo>
                    <a:lnTo>
                      <a:pt x="1783822" y="1541053"/>
                    </a:lnTo>
                    <a:lnTo>
                      <a:pt x="1767057" y="1525220"/>
                    </a:lnTo>
                    <a:lnTo>
                      <a:pt x="1769230" y="1510319"/>
                    </a:lnTo>
                    <a:lnTo>
                      <a:pt x="1774508" y="1500695"/>
                    </a:lnTo>
                    <a:lnTo>
                      <a:pt x="1780717" y="1495418"/>
                    </a:lnTo>
                    <a:lnTo>
                      <a:pt x="1787857" y="1489209"/>
                    </a:lnTo>
                    <a:lnTo>
                      <a:pt x="1794066" y="1480827"/>
                    </a:lnTo>
                    <a:lnTo>
                      <a:pt x="1800275" y="1480827"/>
                    </a:lnTo>
                    <a:lnTo>
                      <a:pt x="1805553" y="1481758"/>
                    </a:lnTo>
                    <a:lnTo>
                      <a:pt x="1807726" y="1481758"/>
                    </a:lnTo>
                    <a:lnTo>
                      <a:pt x="1810830" y="1483931"/>
                    </a:lnTo>
                    <a:lnTo>
                      <a:pt x="1813003" y="1488277"/>
                    </a:lnTo>
                    <a:lnTo>
                      <a:pt x="1816108" y="1493555"/>
                    </a:lnTo>
                    <a:lnTo>
                      <a:pt x="1818281" y="1496659"/>
                    </a:lnTo>
                    <a:lnTo>
                      <a:pt x="1816108" y="1501006"/>
                    </a:lnTo>
                    <a:lnTo>
                      <a:pt x="1815176" y="1504110"/>
                    </a:lnTo>
                    <a:lnTo>
                      <a:pt x="1811141" y="1506283"/>
                    </a:lnTo>
                    <a:lnTo>
                      <a:pt x="1808036" y="1506283"/>
                    </a:lnTo>
                    <a:lnTo>
                      <a:pt x="1804000" y="1508456"/>
                    </a:lnTo>
                    <a:lnTo>
                      <a:pt x="1804000" y="1518080"/>
                    </a:lnTo>
                    <a:lnTo>
                      <a:pt x="1804000" y="1523358"/>
                    </a:lnTo>
                    <a:lnTo>
                      <a:pt x="1806173" y="1528635"/>
                    </a:lnTo>
                    <a:lnTo>
                      <a:pt x="1808346" y="1533913"/>
                    </a:lnTo>
                    <a:lnTo>
                      <a:pt x="1811451" y="1532981"/>
                    </a:lnTo>
                    <a:lnTo>
                      <a:pt x="1813624" y="1532981"/>
                    </a:lnTo>
                    <a:lnTo>
                      <a:pt x="1815797" y="1532981"/>
                    </a:lnTo>
                    <a:lnTo>
                      <a:pt x="1816729" y="1530808"/>
                    </a:lnTo>
                    <a:lnTo>
                      <a:pt x="1818902" y="1530808"/>
                    </a:lnTo>
                    <a:lnTo>
                      <a:pt x="1826042" y="1526462"/>
                    </a:lnTo>
                    <a:lnTo>
                      <a:pt x="1830078" y="1523358"/>
                    </a:lnTo>
                    <a:lnTo>
                      <a:pt x="1831009" y="1521184"/>
                    </a:lnTo>
                    <a:lnTo>
                      <a:pt x="1835045" y="1518080"/>
                    </a:lnTo>
                    <a:lnTo>
                      <a:pt x="1838150" y="1513734"/>
                    </a:lnTo>
                    <a:lnTo>
                      <a:pt x="1837218" y="1508456"/>
                    </a:lnTo>
                    <a:lnTo>
                      <a:pt x="1837218" y="1503179"/>
                    </a:lnTo>
                    <a:lnTo>
                      <a:pt x="1835045" y="1501006"/>
                    </a:lnTo>
                    <a:lnTo>
                      <a:pt x="1835045" y="1498832"/>
                    </a:lnTo>
                    <a:lnTo>
                      <a:pt x="1835045" y="1495728"/>
                    </a:lnTo>
                    <a:lnTo>
                      <a:pt x="1835045" y="1491382"/>
                    </a:lnTo>
                    <a:lnTo>
                      <a:pt x="1835045" y="1483931"/>
                    </a:lnTo>
                    <a:lnTo>
                      <a:pt x="1862054" y="1478653"/>
                    </a:lnTo>
                    <a:lnTo>
                      <a:pt x="1891236" y="1469030"/>
                    </a:lnTo>
                    <a:lnTo>
                      <a:pt x="1916382" y="1458474"/>
                    </a:lnTo>
                    <a:lnTo>
                      <a:pt x="1940286" y="1443573"/>
                    </a:lnTo>
                    <a:lnTo>
                      <a:pt x="1958913" y="1423394"/>
                    </a:lnTo>
                    <a:lnTo>
                      <a:pt x="1967295" y="1408493"/>
                    </a:lnTo>
                    <a:lnTo>
                      <a:pt x="1974435" y="1394833"/>
                    </a:lnTo>
                    <a:lnTo>
                      <a:pt x="1981575" y="1379932"/>
                    </a:lnTo>
                    <a:lnTo>
                      <a:pt x="1993993" y="1371550"/>
                    </a:lnTo>
                    <a:lnTo>
                      <a:pt x="1993993" y="1351992"/>
                    </a:lnTo>
                    <a:lnTo>
                      <a:pt x="1993062" y="1329639"/>
                    </a:lnTo>
                    <a:lnTo>
                      <a:pt x="1989026" y="1309460"/>
                    </a:lnTo>
                    <a:lnTo>
                      <a:pt x="1981886" y="1289281"/>
                    </a:lnTo>
                    <a:lnTo>
                      <a:pt x="1973504" y="1274380"/>
                    </a:lnTo>
                    <a:lnTo>
                      <a:pt x="1958913" y="1264756"/>
                    </a:lnTo>
                    <a:lnTo>
                      <a:pt x="1964190" y="1252028"/>
                    </a:lnTo>
                    <a:lnTo>
                      <a:pt x="1969468" y="1244577"/>
                    </a:lnTo>
                    <a:lnTo>
                      <a:pt x="1976608" y="1237127"/>
                    </a:lnTo>
                    <a:lnTo>
                      <a:pt x="1983748" y="1227503"/>
                    </a:lnTo>
                    <a:lnTo>
                      <a:pt x="2003617" y="1227503"/>
                    </a:lnTo>
                    <a:lnTo>
                      <a:pt x="2003617" y="1214774"/>
                    </a:lnTo>
                    <a:lnTo>
                      <a:pt x="1998339" y="1214774"/>
                    </a:lnTo>
                    <a:lnTo>
                      <a:pt x="1987784" y="1209497"/>
                    </a:lnTo>
                    <a:lnTo>
                      <a:pt x="1978471" y="1209497"/>
                    </a:lnTo>
                    <a:lnTo>
                      <a:pt x="1969157" y="1212601"/>
                    </a:lnTo>
                    <a:lnTo>
                      <a:pt x="1958602" y="1218810"/>
                    </a:lnTo>
                    <a:lnTo>
                      <a:pt x="1954567" y="1212601"/>
                    </a:lnTo>
                    <a:lnTo>
                      <a:pt x="1951462" y="1209497"/>
                    </a:lnTo>
                    <a:lnTo>
                      <a:pt x="1947426" y="1205151"/>
                    </a:lnTo>
                    <a:lnTo>
                      <a:pt x="1942149" y="1202046"/>
                    </a:lnTo>
                    <a:lnTo>
                      <a:pt x="1935008" y="1197700"/>
                    </a:lnTo>
                    <a:lnTo>
                      <a:pt x="1942149" y="1184972"/>
                    </a:lnTo>
                    <a:lnTo>
                      <a:pt x="1954567" y="1174416"/>
                    </a:lnTo>
                    <a:lnTo>
                      <a:pt x="1966985" y="1164793"/>
                    </a:lnTo>
                    <a:lnTo>
                      <a:pt x="1978471" y="1153306"/>
                    </a:lnTo>
                    <a:lnTo>
                      <a:pt x="1983748" y="1155479"/>
                    </a:lnTo>
                    <a:lnTo>
                      <a:pt x="1987784" y="1155479"/>
                    </a:lnTo>
                    <a:lnTo>
                      <a:pt x="1990889" y="1157652"/>
                    </a:lnTo>
                    <a:lnTo>
                      <a:pt x="1993993" y="1157652"/>
                    </a:lnTo>
                    <a:lnTo>
                      <a:pt x="1990889" y="1165103"/>
                    </a:lnTo>
                    <a:lnTo>
                      <a:pt x="1988716" y="1168208"/>
                    </a:lnTo>
                    <a:lnTo>
                      <a:pt x="1987784" y="1174416"/>
                    </a:lnTo>
                    <a:lnTo>
                      <a:pt x="1985611" y="1177521"/>
                    </a:lnTo>
                    <a:lnTo>
                      <a:pt x="1983438" y="1182799"/>
                    </a:lnTo>
                    <a:lnTo>
                      <a:pt x="1983438" y="1187145"/>
                    </a:lnTo>
                    <a:lnTo>
                      <a:pt x="1995856" y="1181867"/>
                    </a:lnTo>
                    <a:lnTo>
                      <a:pt x="2010447" y="1175658"/>
                    </a:lnTo>
                    <a:lnTo>
                      <a:pt x="2022865" y="1172554"/>
                    </a:lnTo>
                    <a:lnTo>
                      <a:pt x="2034351" y="1174727"/>
                    </a:lnTo>
                    <a:lnTo>
                      <a:pt x="2043664" y="1174727"/>
                    </a:lnTo>
                    <a:lnTo>
                      <a:pt x="2039629" y="1182178"/>
                    </a:lnTo>
                    <a:lnTo>
                      <a:pt x="2037456" y="1187455"/>
                    </a:lnTo>
                    <a:lnTo>
                      <a:pt x="2034351" y="1192733"/>
                    </a:lnTo>
                    <a:lnTo>
                      <a:pt x="2030315" y="1198010"/>
                    </a:lnTo>
                    <a:lnTo>
                      <a:pt x="2034351" y="1204219"/>
                    </a:lnTo>
                    <a:lnTo>
                      <a:pt x="2037456" y="1205151"/>
                    </a:lnTo>
                    <a:lnTo>
                      <a:pt x="2039629" y="1207324"/>
                    </a:lnTo>
                    <a:lnTo>
                      <a:pt x="2041802" y="1207324"/>
                    </a:lnTo>
                    <a:lnTo>
                      <a:pt x="2044906" y="1207324"/>
                    </a:lnTo>
                    <a:lnTo>
                      <a:pt x="2048942" y="1207324"/>
                    </a:lnTo>
                    <a:lnTo>
                      <a:pt x="2054220" y="1207324"/>
                    </a:lnTo>
                    <a:lnTo>
                      <a:pt x="2054220" y="1218810"/>
                    </a:lnTo>
                    <a:lnTo>
                      <a:pt x="2052046" y="1233712"/>
                    </a:lnTo>
                    <a:lnTo>
                      <a:pt x="2052046" y="1246440"/>
                    </a:lnTo>
                    <a:lnTo>
                      <a:pt x="2054220" y="1254822"/>
                    </a:lnTo>
                    <a:lnTo>
                      <a:pt x="2054220" y="1264446"/>
                    </a:lnTo>
                    <a:lnTo>
                      <a:pt x="2078124" y="1261341"/>
                    </a:lnTo>
                    <a:lnTo>
                      <a:pt x="2092715" y="1255132"/>
                    </a:lnTo>
                    <a:lnTo>
                      <a:pt x="2099855" y="1247682"/>
                    </a:lnTo>
                    <a:lnTo>
                      <a:pt x="2102960" y="1239300"/>
                    </a:lnTo>
                    <a:lnTo>
                      <a:pt x="2100787" y="1226571"/>
                    </a:lnTo>
                    <a:lnTo>
                      <a:pt x="2097682" y="1215085"/>
                    </a:lnTo>
                    <a:lnTo>
                      <a:pt x="2090542" y="1202357"/>
                    </a:lnTo>
                    <a:lnTo>
                      <a:pt x="2085264" y="1189628"/>
                    </a:lnTo>
                    <a:lnTo>
                      <a:pt x="2078124" y="1178142"/>
                    </a:lnTo>
                    <a:lnTo>
                      <a:pt x="2074088" y="1167587"/>
                    </a:lnTo>
                    <a:lnTo>
                      <a:pt x="2078124" y="1165414"/>
                    </a:lnTo>
                    <a:lnTo>
                      <a:pt x="2081228" y="1165414"/>
                    </a:lnTo>
                    <a:lnTo>
                      <a:pt x="2083402" y="1165414"/>
                    </a:lnTo>
                    <a:lnTo>
                      <a:pt x="2085575" y="1163241"/>
                    </a:lnTo>
                    <a:lnTo>
                      <a:pt x="2087748" y="1163241"/>
                    </a:lnTo>
                    <a:lnTo>
                      <a:pt x="2098303" y="1155790"/>
                    </a:lnTo>
                    <a:lnTo>
                      <a:pt x="2105443" y="1145235"/>
                    </a:lnTo>
                    <a:lnTo>
                      <a:pt x="2110721" y="1133748"/>
                    </a:lnTo>
                    <a:lnTo>
                      <a:pt x="2117861" y="1123193"/>
                    </a:lnTo>
                    <a:lnTo>
                      <a:pt x="2127175" y="1113569"/>
                    </a:lnTo>
                    <a:lnTo>
                      <a:pt x="2137730" y="1111396"/>
                    </a:lnTo>
                    <a:lnTo>
                      <a:pt x="2149216" y="1111396"/>
                    </a:lnTo>
                    <a:lnTo>
                      <a:pt x="2161634" y="1113569"/>
                    </a:lnTo>
                    <a:lnTo>
                      <a:pt x="2174052" y="1110465"/>
                    </a:lnTo>
                    <a:lnTo>
                      <a:pt x="2178088" y="1106118"/>
                    </a:lnTo>
                    <a:lnTo>
                      <a:pt x="2185228" y="1096495"/>
                    </a:lnTo>
                    <a:lnTo>
                      <a:pt x="2195783" y="1083766"/>
                    </a:lnTo>
                    <a:lnTo>
                      <a:pt x="2208201" y="1071038"/>
                    </a:lnTo>
                    <a:lnTo>
                      <a:pt x="2219687" y="1056137"/>
                    </a:lnTo>
                    <a:lnTo>
                      <a:pt x="2230242" y="1043408"/>
                    </a:lnTo>
                    <a:lnTo>
                      <a:pt x="2239556" y="1031922"/>
                    </a:lnTo>
                    <a:lnTo>
                      <a:pt x="2243592" y="1028817"/>
                    </a:lnTo>
                    <a:lnTo>
                      <a:pt x="2250732" y="1011743"/>
                    </a:lnTo>
                    <a:lnTo>
                      <a:pt x="2256010" y="999015"/>
                    </a:lnTo>
                    <a:lnTo>
                      <a:pt x="2263150" y="986286"/>
                    </a:lnTo>
                    <a:lnTo>
                      <a:pt x="2273705" y="974800"/>
                    </a:lnTo>
                    <a:lnTo>
                      <a:pt x="2270600" y="962072"/>
                    </a:lnTo>
                    <a:lnTo>
                      <a:pt x="2266565" y="952448"/>
                    </a:lnTo>
                    <a:lnTo>
                      <a:pt x="2263460" y="942824"/>
                    </a:lnTo>
                    <a:lnTo>
                      <a:pt x="2263460" y="932269"/>
                    </a:lnTo>
                    <a:lnTo>
                      <a:pt x="2265633" y="922645"/>
                    </a:lnTo>
                    <a:lnTo>
                      <a:pt x="2270911" y="917367"/>
                    </a:lnTo>
                    <a:lnTo>
                      <a:pt x="2273084" y="912090"/>
                    </a:lnTo>
                    <a:lnTo>
                      <a:pt x="2270911" y="902466"/>
                    </a:lnTo>
                    <a:lnTo>
                      <a:pt x="2266875" y="887565"/>
                    </a:lnTo>
                    <a:lnTo>
                      <a:pt x="2263771" y="877941"/>
                    </a:lnTo>
                    <a:lnTo>
                      <a:pt x="2258493" y="870490"/>
                    </a:lnTo>
                    <a:lnTo>
                      <a:pt x="2251353" y="862108"/>
                    </a:lnTo>
                    <a:lnTo>
                      <a:pt x="2242039" y="862108"/>
                    </a:lnTo>
                    <a:lnTo>
                      <a:pt x="2236762" y="862108"/>
                    </a:lnTo>
                    <a:lnTo>
                      <a:pt x="2230553" y="863039"/>
                    </a:lnTo>
                    <a:lnTo>
                      <a:pt x="2227448" y="865213"/>
                    </a:lnTo>
                    <a:lnTo>
                      <a:pt x="2223413" y="869559"/>
                    </a:lnTo>
                    <a:lnTo>
                      <a:pt x="2216272" y="867386"/>
                    </a:lnTo>
                    <a:lnTo>
                      <a:pt x="2213168" y="865213"/>
                    </a:lnTo>
                    <a:lnTo>
                      <a:pt x="2209132" y="862108"/>
                    </a:lnTo>
                    <a:lnTo>
                      <a:pt x="2208201" y="857762"/>
                    </a:lnTo>
                    <a:lnTo>
                      <a:pt x="2206028" y="854657"/>
                    </a:lnTo>
                    <a:lnTo>
                      <a:pt x="2203854" y="848448"/>
                    </a:lnTo>
                    <a:lnTo>
                      <a:pt x="2188332" y="848448"/>
                    </a:lnTo>
                    <a:lnTo>
                      <a:pt x="2188332" y="837893"/>
                    </a:lnTo>
                    <a:lnTo>
                      <a:pt x="2200750" y="828269"/>
                    </a:lnTo>
                    <a:lnTo>
                      <a:pt x="2206028" y="820819"/>
                    </a:lnTo>
                    <a:lnTo>
                      <a:pt x="2211305" y="812437"/>
                    </a:lnTo>
                    <a:lnTo>
                      <a:pt x="2218446" y="804986"/>
                    </a:lnTo>
                    <a:lnTo>
                      <a:pt x="2247627" y="795362"/>
                    </a:lnTo>
                    <a:lnTo>
                      <a:pt x="2256941" y="785738"/>
                    </a:lnTo>
                    <a:lnTo>
                      <a:pt x="2264081" y="773010"/>
                    </a:lnTo>
                    <a:lnTo>
                      <a:pt x="2271221" y="760282"/>
                    </a:lnTo>
                    <a:lnTo>
                      <a:pt x="2278361" y="746622"/>
                    </a:lnTo>
                    <a:lnTo>
                      <a:pt x="2290779" y="736067"/>
                    </a:lnTo>
                    <a:lnTo>
                      <a:pt x="2305370" y="726443"/>
                    </a:lnTo>
                    <a:lnTo>
                      <a:pt x="2317788" y="713715"/>
                    </a:lnTo>
                    <a:lnTo>
                      <a:pt x="2354110" y="718993"/>
                    </a:lnTo>
                    <a:lnTo>
                      <a:pt x="2363424" y="730479"/>
                    </a:lnTo>
                    <a:lnTo>
                      <a:pt x="2375841" y="732652"/>
                    </a:lnTo>
                    <a:lnTo>
                      <a:pt x="2390432" y="726443"/>
                    </a:lnTo>
                    <a:lnTo>
                      <a:pt x="2407196" y="723339"/>
                    </a:lnTo>
                    <a:lnTo>
                      <a:pt x="2407196" y="743518"/>
                    </a:lnTo>
                    <a:lnTo>
                      <a:pt x="2422719" y="743518"/>
                    </a:lnTo>
                    <a:lnTo>
                      <a:pt x="2439483" y="741345"/>
                    </a:lnTo>
                    <a:lnTo>
                      <a:pt x="2451901" y="739171"/>
                    </a:lnTo>
                    <a:lnTo>
                      <a:pt x="2463387" y="733894"/>
                    </a:lnTo>
                    <a:lnTo>
                      <a:pt x="2463387" y="730789"/>
                    </a:lnTo>
                    <a:lnTo>
                      <a:pt x="2461214" y="726443"/>
                    </a:lnTo>
                    <a:lnTo>
                      <a:pt x="2459041" y="721166"/>
                    </a:lnTo>
                    <a:lnTo>
                      <a:pt x="2458110" y="718061"/>
                    </a:lnTo>
                    <a:lnTo>
                      <a:pt x="2458110" y="713715"/>
                    </a:lnTo>
                    <a:lnTo>
                      <a:pt x="2458110" y="710610"/>
                    </a:lnTo>
                    <a:lnTo>
                      <a:pt x="2463387" y="700987"/>
                    </a:lnTo>
                    <a:lnTo>
                      <a:pt x="2473942" y="688258"/>
                    </a:lnTo>
                    <a:lnTo>
                      <a:pt x="2485429" y="674599"/>
                    </a:lnTo>
                    <a:lnTo>
                      <a:pt x="2497847" y="664044"/>
                    </a:lnTo>
                    <a:lnTo>
                      <a:pt x="2507160" y="658766"/>
                    </a:lnTo>
                    <a:lnTo>
                      <a:pt x="2510265" y="656593"/>
                    </a:lnTo>
                    <a:lnTo>
                      <a:pt x="2515542" y="658766"/>
                    </a:lnTo>
                    <a:lnTo>
                      <a:pt x="2519578" y="659697"/>
                    </a:lnTo>
                    <a:lnTo>
                      <a:pt x="2524855" y="661871"/>
                    </a:lnTo>
                    <a:lnTo>
                      <a:pt x="2530133" y="666217"/>
                    </a:lnTo>
                    <a:lnTo>
                      <a:pt x="2530133" y="669321"/>
                    </a:lnTo>
                    <a:lnTo>
                      <a:pt x="2529202" y="673667"/>
                    </a:lnTo>
                    <a:lnTo>
                      <a:pt x="2529202" y="674599"/>
                    </a:lnTo>
                    <a:lnTo>
                      <a:pt x="2529202" y="676772"/>
                    </a:lnTo>
                    <a:lnTo>
                      <a:pt x="2527028" y="678945"/>
                    </a:lnTo>
                    <a:lnTo>
                      <a:pt x="2527028" y="684223"/>
                    </a:lnTo>
                    <a:lnTo>
                      <a:pt x="2529202" y="688569"/>
                    </a:lnTo>
                    <a:lnTo>
                      <a:pt x="2529202" y="689500"/>
                    </a:lnTo>
                    <a:lnTo>
                      <a:pt x="2530133" y="695709"/>
                    </a:lnTo>
                    <a:lnTo>
                      <a:pt x="2546897" y="688258"/>
                    </a:lnTo>
                    <a:lnTo>
                      <a:pt x="2559315" y="678635"/>
                    </a:lnTo>
                    <a:lnTo>
                      <a:pt x="2568628" y="665906"/>
                    </a:lnTo>
                    <a:lnTo>
                      <a:pt x="2577942" y="651005"/>
                    </a:lnTo>
                    <a:lnTo>
                      <a:pt x="2587255" y="637345"/>
                    </a:lnTo>
                    <a:lnTo>
                      <a:pt x="2588186" y="636414"/>
                    </a:lnTo>
                    <a:lnTo>
                      <a:pt x="2590359" y="634241"/>
                    </a:lnTo>
                    <a:lnTo>
                      <a:pt x="2593464" y="632068"/>
                    </a:lnTo>
                    <a:lnTo>
                      <a:pt x="2595637" y="634241"/>
                    </a:lnTo>
                    <a:lnTo>
                      <a:pt x="2595637" y="636414"/>
                    </a:lnTo>
                    <a:lnTo>
                      <a:pt x="2597810" y="636414"/>
                    </a:lnTo>
                    <a:lnTo>
                      <a:pt x="2597810" y="637345"/>
                    </a:lnTo>
                    <a:lnTo>
                      <a:pt x="2592533" y="651005"/>
                    </a:lnTo>
                    <a:lnTo>
                      <a:pt x="2588497" y="665906"/>
                    </a:lnTo>
                    <a:lnTo>
                      <a:pt x="2583219" y="678635"/>
                    </a:lnTo>
                    <a:lnTo>
                      <a:pt x="2570802" y="688258"/>
                    </a:lnTo>
                    <a:lnTo>
                      <a:pt x="2558384" y="696640"/>
                    </a:lnTo>
                    <a:lnTo>
                      <a:pt x="2546897" y="706264"/>
                    </a:lnTo>
                    <a:lnTo>
                      <a:pt x="2532306" y="728616"/>
                    </a:lnTo>
                    <a:lnTo>
                      <a:pt x="2517715" y="750968"/>
                    </a:lnTo>
                    <a:lnTo>
                      <a:pt x="2510575" y="758419"/>
                    </a:lnTo>
                    <a:lnTo>
                      <a:pt x="2500020" y="761524"/>
                    </a:lnTo>
                    <a:lnTo>
                      <a:pt x="2490706" y="765870"/>
                    </a:lnTo>
                    <a:lnTo>
                      <a:pt x="2483566" y="771147"/>
                    </a:lnTo>
                    <a:lnTo>
                      <a:pt x="2476426" y="786049"/>
                    </a:lnTo>
                    <a:lnTo>
                      <a:pt x="2478599" y="798777"/>
                    </a:lnTo>
                    <a:lnTo>
                      <a:pt x="2483877" y="808401"/>
                    </a:lnTo>
                    <a:lnTo>
                      <a:pt x="2480772" y="815852"/>
                    </a:lnTo>
                    <a:lnTo>
                      <a:pt x="2478599" y="821129"/>
                    </a:lnTo>
                    <a:lnTo>
                      <a:pt x="2473322" y="825475"/>
                    </a:lnTo>
                    <a:lnTo>
                      <a:pt x="2469286" y="828580"/>
                    </a:lnTo>
                    <a:lnTo>
                      <a:pt x="2464008" y="832926"/>
                    </a:lnTo>
                    <a:lnTo>
                      <a:pt x="2461835" y="865833"/>
                    </a:lnTo>
                    <a:lnTo>
                      <a:pt x="2464008" y="893463"/>
                    </a:lnTo>
                    <a:lnTo>
                      <a:pt x="2473322" y="917678"/>
                    </a:lnTo>
                    <a:lnTo>
                      <a:pt x="2487912" y="937857"/>
                    </a:lnTo>
                    <a:lnTo>
                      <a:pt x="2487912" y="943134"/>
                    </a:lnTo>
                    <a:lnTo>
                      <a:pt x="2494121" y="943134"/>
                    </a:lnTo>
                    <a:lnTo>
                      <a:pt x="2498157" y="922955"/>
                    </a:lnTo>
                    <a:lnTo>
                      <a:pt x="2510575" y="922955"/>
                    </a:lnTo>
                    <a:lnTo>
                      <a:pt x="2515852" y="904950"/>
                    </a:lnTo>
                    <a:lnTo>
                      <a:pt x="2522993" y="890048"/>
                    </a:lnTo>
                    <a:lnTo>
                      <a:pt x="2527028" y="890048"/>
                    </a:lnTo>
                    <a:lnTo>
                      <a:pt x="2529202" y="890048"/>
                    </a:lnTo>
                    <a:lnTo>
                      <a:pt x="2530133" y="890048"/>
                    </a:lnTo>
                    <a:lnTo>
                      <a:pt x="2534169" y="890048"/>
                    </a:lnTo>
                    <a:lnTo>
                      <a:pt x="2537273" y="890048"/>
                    </a:lnTo>
                    <a:lnTo>
                      <a:pt x="2539446" y="875147"/>
                    </a:lnTo>
                    <a:lnTo>
                      <a:pt x="2541620" y="867696"/>
                    </a:lnTo>
                    <a:lnTo>
                      <a:pt x="2546897" y="860245"/>
                    </a:lnTo>
                    <a:lnTo>
                      <a:pt x="2554037" y="848759"/>
                    </a:lnTo>
                    <a:lnTo>
                      <a:pt x="2566455" y="848759"/>
                    </a:lnTo>
                    <a:lnTo>
                      <a:pt x="2566455" y="840377"/>
                    </a:lnTo>
                    <a:lnTo>
                      <a:pt x="2566455" y="832926"/>
                    </a:lnTo>
                    <a:lnTo>
                      <a:pt x="2568628" y="827649"/>
                    </a:lnTo>
                    <a:lnTo>
                      <a:pt x="2570802" y="821440"/>
                    </a:lnTo>
                    <a:lnTo>
                      <a:pt x="2572975" y="820508"/>
                    </a:lnTo>
                    <a:lnTo>
                      <a:pt x="2573906" y="818335"/>
                    </a:lnTo>
                    <a:lnTo>
                      <a:pt x="2576079" y="818335"/>
                    </a:lnTo>
                    <a:lnTo>
                      <a:pt x="2578252" y="818335"/>
                    </a:lnTo>
                    <a:lnTo>
                      <a:pt x="2583530" y="818335"/>
                    </a:lnTo>
                    <a:lnTo>
                      <a:pt x="2580425" y="794120"/>
                    </a:lnTo>
                    <a:lnTo>
                      <a:pt x="2580425" y="766491"/>
                    </a:lnTo>
                    <a:lnTo>
                      <a:pt x="2581356" y="742276"/>
                    </a:lnTo>
                    <a:lnTo>
                      <a:pt x="2590670" y="719924"/>
                    </a:lnTo>
                    <a:lnTo>
                      <a:pt x="2595948" y="718993"/>
                    </a:lnTo>
                    <a:lnTo>
                      <a:pt x="2607434" y="716819"/>
                    </a:lnTo>
                    <a:lnTo>
                      <a:pt x="2619852" y="716819"/>
                    </a:lnTo>
                    <a:lnTo>
                      <a:pt x="2629165" y="716819"/>
                    </a:lnTo>
                    <a:lnTo>
                      <a:pt x="2634443" y="714646"/>
                    </a:lnTo>
                    <a:lnTo>
                      <a:pt x="2634443" y="707196"/>
                    </a:lnTo>
                    <a:lnTo>
                      <a:pt x="2639720" y="704091"/>
                    </a:lnTo>
                    <a:lnTo>
                      <a:pt x="2646861" y="699745"/>
                    </a:lnTo>
                    <a:lnTo>
                      <a:pt x="2656174" y="697572"/>
                    </a:lnTo>
                    <a:lnTo>
                      <a:pt x="2663314" y="696640"/>
                    </a:lnTo>
                    <a:lnTo>
                      <a:pt x="2666419" y="701918"/>
                    </a:lnTo>
                    <a:lnTo>
                      <a:pt x="2672628" y="707196"/>
                    </a:lnTo>
                    <a:lnTo>
                      <a:pt x="2677905" y="711542"/>
                    </a:lnTo>
                    <a:lnTo>
                      <a:pt x="2685045" y="709369"/>
                    </a:lnTo>
                    <a:lnTo>
                      <a:pt x="2692186" y="705022"/>
                    </a:lnTo>
                    <a:lnTo>
                      <a:pt x="2702741" y="701918"/>
                    </a:lnTo>
                    <a:lnTo>
                      <a:pt x="2717332" y="699745"/>
                    </a:lnTo>
                    <a:lnTo>
                      <a:pt x="2724472" y="689190"/>
                    </a:lnTo>
                    <a:lnTo>
                      <a:pt x="2728508" y="677703"/>
                    </a:lnTo>
                    <a:lnTo>
                      <a:pt x="2729439" y="662802"/>
                    </a:lnTo>
                    <a:lnTo>
                      <a:pt x="2744030" y="657524"/>
                    </a:lnTo>
                    <a:lnTo>
                      <a:pt x="2757690" y="652247"/>
                    </a:lnTo>
                    <a:lnTo>
                      <a:pt x="2768245" y="644796"/>
                    </a:lnTo>
                    <a:lnTo>
                      <a:pt x="2773522" y="629895"/>
                    </a:lnTo>
                    <a:lnTo>
                      <a:pt x="2782836" y="632068"/>
                    </a:lnTo>
                    <a:lnTo>
                      <a:pt x="2789976" y="632999"/>
                    </a:lnTo>
                    <a:lnTo>
                      <a:pt x="2795254" y="637345"/>
                    </a:lnTo>
                    <a:lnTo>
                      <a:pt x="2802394" y="642623"/>
                    </a:lnTo>
                    <a:lnTo>
                      <a:pt x="2807671" y="640450"/>
                    </a:lnTo>
                    <a:lnTo>
                      <a:pt x="2811707" y="640450"/>
                    </a:lnTo>
                    <a:lnTo>
                      <a:pt x="2813880" y="638277"/>
                    </a:lnTo>
                    <a:lnTo>
                      <a:pt x="2816985" y="638277"/>
                    </a:lnTo>
                    <a:lnTo>
                      <a:pt x="2811707" y="612820"/>
                    </a:lnTo>
                    <a:lnTo>
                      <a:pt x="2800221" y="590468"/>
                    </a:lnTo>
                    <a:lnTo>
                      <a:pt x="2789666" y="577740"/>
                    </a:lnTo>
                    <a:lnTo>
                      <a:pt x="2792770" y="572462"/>
                    </a:lnTo>
                    <a:lnTo>
                      <a:pt x="2794943" y="570289"/>
                    </a:lnTo>
                    <a:lnTo>
                      <a:pt x="2797116" y="568116"/>
                    </a:lnTo>
                    <a:lnTo>
                      <a:pt x="2799290" y="568116"/>
                    </a:lnTo>
                    <a:lnTo>
                      <a:pt x="2800221" y="568116"/>
                    </a:lnTo>
                    <a:lnTo>
                      <a:pt x="2802394" y="570289"/>
                    </a:lnTo>
                    <a:lnTo>
                      <a:pt x="2804567" y="570289"/>
                    </a:lnTo>
                    <a:lnTo>
                      <a:pt x="2806740" y="570289"/>
                    </a:lnTo>
                    <a:lnTo>
                      <a:pt x="2809845" y="570289"/>
                    </a:lnTo>
                    <a:lnTo>
                      <a:pt x="2813880" y="568116"/>
                    </a:lnTo>
                    <a:lnTo>
                      <a:pt x="2822263" y="560665"/>
                    </a:lnTo>
                    <a:lnTo>
                      <a:pt x="2826298" y="547937"/>
                    </a:lnTo>
                    <a:lnTo>
                      <a:pt x="2829403" y="533036"/>
                    </a:lnTo>
                    <a:lnTo>
                      <a:pt x="2829403" y="520307"/>
                    </a:lnTo>
                    <a:lnTo>
                      <a:pt x="2833439" y="525585"/>
                    </a:lnTo>
                    <a:lnTo>
                      <a:pt x="2838716" y="533036"/>
                    </a:lnTo>
                    <a:lnTo>
                      <a:pt x="2842752" y="540486"/>
                    </a:lnTo>
                    <a:lnTo>
                      <a:pt x="2845856" y="538313"/>
                    </a:lnTo>
                    <a:lnTo>
                      <a:pt x="2848029" y="538313"/>
                    </a:lnTo>
                    <a:lnTo>
                      <a:pt x="2850203" y="538313"/>
                    </a:lnTo>
                    <a:lnTo>
                      <a:pt x="2851134" y="536140"/>
                    </a:lnTo>
                    <a:lnTo>
                      <a:pt x="2853307" y="536140"/>
                    </a:lnTo>
                    <a:lnTo>
                      <a:pt x="2860447" y="536140"/>
                    </a:lnTo>
                    <a:lnTo>
                      <a:pt x="2864483" y="538313"/>
                    </a:lnTo>
                    <a:lnTo>
                      <a:pt x="2865414" y="540486"/>
                    </a:lnTo>
                    <a:lnTo>
                      <a:pt x="2869450" y="542659"/>
                    </a:lnTo>
                    <a:lnTo>
                      <a:pt x="2872555" y="543591"/>
                    </a:lnTo>
                    <a:lnTo>
                      <a:pt x="2872555" y="557250"/>
                    </a:lnTo>
                    <a:lnTo>
                      <a:pt x="2887146" y="560355"/>
                    </a:lnTo>
                    <a:lnTo>
                      <a:pt x="2898632" y="565632"/>
                    </a:lnTo>
                    <a:lnTo>
                      <a:pt x="2905772" y="577119"/>
                    </a:lnTo>
                    <a:lnTo>
                      <a:pt x="2912913" y="577119"/>
                    </a:lnTo>
                    <a:lnTo>
                      <a:pt x="2916017" y="577119"/>
                    </a:lnTo>
                    <a:lnTo>
                      <a:pt x="2920053" y="577119"/>
                    </a:lnTo>
                    <a:lnTo>
                      <a:pt x="2923158" y="574946"/>
                    </a:lnTo>
                    <a:lnTo>
                      <a:pt x="2925330" y="572773"/>
                    </a:lnTo>
                    <a:lnTo>
                      <a:pt x="2928435" y="567495"/>
                    </a:lnTo>
                    <a:lnTo>
                      <a:pt x="2930608" y="564390"/>
                    </a:lnTo>
                    <a:lnTo>
                      <a:pt x="2930608" y="562217"/>
                    </a:lnTo>
                    <a:lnTo>
                      <a:pt x="2928435" y="557871"/>
                    </a:lnTo>
                    <a:lnTo>
                      <a:pt x="2927503" y="556940"/>
                    </a:lnTo>
                    <a:lnTo>
                      <a:pt x="2925330" y="554767"/>
                    </a:lnTo>
                    <a:lnTo>
                      <a:pt x="2921295" y="552594"/>
                    </a:lnTo>
                    <a:lnTo>
                      <a:pt x="2923468" y="547316"/>
                    </a:lnTo>
                    <a:lnTo>
                      <a:pt x="2925641" y="542038"/>
                    </a:lnTo>
                    <a:lnTo>
                      <a:pt x="2927814" y="539865"/>
                    </a:lnTo>
                    <a:lnTo>
                      <a:pt x="2930919" y="535519"/>
                    </a:lnTo>
                    <a:lnTo>
                      <a:pt x="2933092" y="532415"/>
                    </a:lnTo>
                    <a:lnTo>
                      <a:pt x="2969414" y="532415"/>
                    </a:lnTo>
                    <a:lnTo>
                      <a:pt x="2965999" y="516271"/>
                    </a:lnTo>
                    <a:close/>
                    <a:moveTo>
                      <a:pt x="758729" y="1039993"/>
                    </a:moveTo>
                    <a:lnTo>
                      <a:pt x="776425" y="1034716"/>
                    </a:lnTo>
                    <a:lnTo>
                      <a:pt x="791016" y="1027265"/>
                    </a:lnTo>
                    <a:lnTo>
                      <a:pt x="791016" y="1030370"/>
                    </a:lnTo>
                    <a:lnTo>
                      <a:pt x="791016" y="1034716"/>
                    </a:lnTo>
                    <a:lnTo>
                      <a:pt x="791016" y="1039993"/>
                    </a:lnTo>
                    <a:lnTo>
                      <a:pt x="788843" y="1045271"/>
                    </a:lnTo>
                    <a:lnTo>
                      <a:pt x="785738" y="1050549"/>
                    </a:lnTo>
                    <a:lnTo>
                      <a:pt x="785738" y="1057999"/>
                    </a:lnTo>
                    <a:lnTo>
                      <a:pt x="774252" y="1057999"/>
                    </a:lnTo>
                    <a:lnTo>
                      <a:pt x="765870" y="1057068"/>
                    </a:lnTo>
                    <a:lnTo>
                      <a:pt x="758729" y="1054895"/>
                    </a:lnTo>
                    <a:lnTo>
                      <a:pt x="758729" y="1039993"/>
                    </a:lnTo>
                    <a:close/>
                    <a:moveTo>
                      <a:pt x="644175" y="1152064"/>
                    </a:moveTo>
                    <a:lnTo>
                      <a:pt x="645106" y="1151133"/>
                    </a:lnTo>
                    <a:lnTo>
                      <a:pt x="645106" y="1148960"/>
                    </a:lnTo>
                    <a:lnTo>
                      <a:pt x="647279" y="1148960"/>
                    </a:lnTo>
                    <a:lnTo>
                      <a:pt x="649453" y="1146787"/>
                    </a:lnTo>
                    <a:lnTo>
                      <a:pt x="651626" y="1144614"/>
                    </a:lnTo>
                    <a:lnTo>
                      <a:pt x="666217" y="1144614"/>
                    </a:lnTo>
                    <a:lnTo>
                      <a:pt x="662181" y="1148960"/>
                    </a:lnTo>
                    <a:lnTo>
                      <a:pt x="659076" y="1151133"/>
                    </a:lnTo>
                    <a:lnTo>
                      <a:pt x="655041" y="1152064"/>
                    </a:lnTo>
                    <a:lnTo>
                      <a:pt x="651936" y="1154238"/>
                    </a:lnTo>
                    <a:lnTo>
                      <a:pt x="645727" y="1156411"/>
                    </a:lnTo>
                    <a:lnTo>
                      <a:pt x="642623" y="1156411"/>
                    </a:lnTo>
                    <a:lnTo>
                      <a:pt x="644175" y="1152064"/>
                    </a:lnTo>
                    <a:close/>
                    <a:moveTo>
                      <a:pt x="765870" y="1265377"/>
                    </a:moveTo>
                    <a:lnTo>
                      <a:pt x="759661" y="1282452"/>
                    </a:lnTo>
                    <a:lnTo>
                      <a:pt x="752520" y="1300457"/>
                    </a:lnTo>
                    <a:lnTo>
                      <a:pt x="751589" y="1315359"/>
                    </a:lnTo>
                    <a:lnTo>
                      <a:pt x="737930" y="1319705"/>
                    </a:lnTo>
                    <a:lnTo>
                      <a:pt x="725512" y="1320636"/>
                    </a:lnTo>
                    <a:lnTo>
                      <a:pt x="714957" y="1315359"/>
                    </a:lnTo>
                    <a:lnTo>
                      <a:pt x="701297" y="1312254"/>
                    </a:lnTo>
                    <a:lnTo>
                      <a:pt x="696019" y="1312254"/>
                    </a:lnTo>
                    <a:lnTo>
                      <a:pt x="692915" y="1312254"/>
                    </a:lnTo>
                    <a:lnTo>
                      <a:pt x="688879" y="1313186"/>
                    </a:lnTo>
                    <a:lnTo>
                      <a:pt x="685775" y="1317532"/>
                    </a:lnTo>
                    <a:lnTo>
                      <a:pt x="683602" y="1319705"/>
                    </a:lnTo>
                    <a:lnTo>
                      <a:pt x="681428" y="1322810"/>
                    </a:lnTo>
                    <a:lnTo>
                      <a:pt x="678324" y="1324983"/>
                    </a:lnTo>
                    <a:lnTo>
                      <a:pt x="673046" y="1322810"/>
                    </a:lnTo>
                    <a:lnTo>
                      <a:pt x="661560" y="1320636"/>
                    </a:lnTo>
                    <a:lnTo>
                      <a:pt x="646969" y="1319705"/>
                    </a:lnTo>
                    <a:lnTo>
                      <a:pt x="632378" y="1315359"/>
                    </a:lnTo>
                    <a:lnTo>
                      <a:pt x="617787" y="1313186"/>
                    </a:lnTo>
                    <a:lnTo>
                      <a:pt x="610647" y="1312254"/>
                    </a:lnTo>
                    <a:lnTo>
                      <a:pt x="596056" y="1306046"/>
                    </a:lnTo>
                    <a:lnTo>
                      <a:pt x="581465" y="1298595"/>
                    </a:lnTo>
                    <a:lnTo>
                      <a:pt x="566874" y="1295490"/>
                    </a:lnTo>
                    <a:lnTo>
                      <a:pt x="551352" y="1298595"/>
                    </a:lnTo>
                    <a:lnTo>
                      <a:pt x="539865" y="1306046"/>
                    </a:lnTo>
                    <a:lnTo>
                      <a:pt x="536761" y="1315669"/>
                    </a:lnTo>
                    <a:lnTo>
                      <a:pt x="532725" y="1325293"/>
                    </a:lnTo>
                    <a:lnTo>
                      <a:pt x="530552" y="1335848"/>
                    </a:lnTo>
                    <a:lnTo>
                      <a:pt x="523411" y="1334917"/>
                    </a:lnTo>
                    <a:lnTo>
                      <a:pt x="510994" y="1330571"/>
                    </a:lnTo>
                    <a:lnTo>
                      <a:pt x="496403" y="1327466"/>
                    </a:lnTo>
                    <a:lnTo>
                      <a:pt x="485848" y="1323120"/>
                    </a:lnTo>
                    <a:lnTo>
                      <a:pt x="478707" y="1320016"/>
                    </a:lnTo>
                    <a:lnTo>
                      <a:pt x="474671" y="1305114"/>
                    </a:lnTo>
                    <a:lnTo>
                      <a:pt x="460081" y="1297664"/>
                    </a:lnTo>
                    <a:lnTo>
                      <a:pt x="445490" y="1295490"/>
                    </a:lnTo>
                    <a:lnTo>
                      <a:pt x="430899" y="1295490"/>
                    </a:lnTo>
                    <a:lnTo>
                      <a:pt x="418481" y="1291144"/>
                    </a:lnTo>
                    <a:lnTo>
                      <a:pt x="415376" y="1288040"/>
                    </a:lnTo>
                    <a:lnTo>
                      <a:pt x="413203" y="1285867"/>
                    </a:lnTo>
                    <a:lnTo>
                      <a:pt x="409167" y="1282762"/>
                    </a:lnTo>
                    <a:lnTo>
                      <a:pt x="408236" y="1278416"/>
                    </a:lnTo>
                    <a:lnTo>
                      <a:pt x="402027" y="1275311"/>
                    </a:lnTo>
                    <a:lnTo>
                      <a:pt x="406063" y="1256374"/>
                    </a:lnTo>
                    <a:lnTo>
                      <a:pt x="409167" y="1238368"/>
                    </a:lnTo>
                    <a:lnTo>
                      <a:pt x="415376" y="1221294"/>
                    </a:lnTo>
                    <a:lnTo>
                      <a:pt x="410720" y="1221294"/>
                    </a:lnTo>
                    <a:lnTo>
                      <a:pt x="401406" y="1219121"/>
                    </a:lnTo>
                    <a:lnTo>
                      <a:pt x="381538" y="1218189"/>
                    </a:lnTo>
                    <a:lnTo>
                      <a:pt x="358565" y="1218189"/>
                    </a:lnTo>
                    <a:lnTo>
                      <a:pt x="330314" y="1218189"/>
                    </a:lnTo>
                    <a:lnTo>
                      <a:pt x="305168" y="1219121"/>
                    </a:lnTo>
                    <a:lnTo>
                      <a:pt x="281264" y="1223467"/>
                    </a:lnTo>
                    <a:lnTo>
                      <a:pt x="265742" y="1226571"/>
                    </a:lnTo>
                    <a:lnTo>
                      <a:pt x="254255" y="1234022"/>
                    </a:lnTo>
                    <a:lnTo>
                      <a:pt x="239664" y="1243646"/>
                    </a:lnTo>
                    <a:lnTo>
                      <a:pt x="225073" y="1251097"/>
                    </a:lnTo>
                    <a:lnTo>
                      <a:pt x="174160" y="1243646"/>
                    </a:lnTo>
                    <a:lnTo>
                      <a:pt x="174160" y="1234022"/>
                    </a:lnTo>
                    <a:lnTo>
                      <a:pt x="180369" y="1233091"/>
                    </a:lnTo>
                    <a:lnTo>
                      <a:pt x="183473" y="1230918"/>
                    </a:lnTo>
                    <a:lnTo>
                      <a:pt x="187509" y="1228744"/>
                    </a:lnTo>
                    <a:lnTo>
                      <a:pt x="190614" y="1226571"/>
                    </a:lnTo>
                    <a:lnTo>
                      <a:pt x="192787" y="1226571"/>
                    </a:lnTo>
                    <a:lnTo>
                      <a:pt x="195891" y="1228744"/>
                    </a:lnTo>
                    <a:lnTo>
                      <a:pt x="199927" y="1230918"/>
                    </a:lnTo>
                    <a:lnTo>
                      <a:pt x="205205" y="1233091"/>
                    </a:lnTo>
                    <a:lnTo>
                      <a:pt x="208309" y="1233091"/>
                    </a:lnTo>
                    <a:lnTo>
                      <a:pt x="214518" y="1230918"/>
                    </a:lnTo>
                    <a:lnTo>
                      <a:pt x="219796" y="1225640"/>
                    </a:lnTo>
                    <a:lnTo>
                      <a:pt x="222900" y="1219431"/>
                    </a:lnTo>
                    <a:lnTo>
                      <a:pt x="226936" y="1216327"/>
                    </a:lnTo>
                    <a:lnTo>
                      <a:pt x="232213" y="1211980"/>
                    </a:lnTo>
                    <a:lnTo>
                      <a:pt x="244631" y="1211049"/>
                    </a:lnTo>
                    <a:lnTo>
                      <a:pt x="244631" y="1204840"/>
                    </a:lnTo>
                    <a:lnTo>
                      <a:pt x="244631" y="1202978"/>
                    </a:lnTo>
                    <a:lnTo>
                      <a:pt x="244631" y="1200804"/>
                    </a:lnTo>
                    <a:lnTo>
                      <a:pt x="244631" y="1196458"/>
                    </a:lnTo>
                    <a:lnTo>
                      <a:pt x="248667" y="1195527"/>
                    </a:lnTo>
                    <a:lnTo>
                      <a:pt x="250840" y="1193354"/>
                    </a:lnTo>
                    <a:lnTo>
                      <a:pt x="251771" y="1191181"/>
                    </a:lnTo>
                    <a:lnTo>
                      <a:pt x="253945" y="1191181"/>
                    </a:lnTo>
                    <a:lnTo>
                      <a:pt x="256118" y="1189007"/>
                    </a:lnTo>
                    <a:lnTo>
                      <a:pt x="261395" y="1189007"/>
                    </a:lnTo>
                    <a:lnTo>
                      <a:pt x="259222" y="1185903"/>
                    </a:lnTo>
                    <a:lnTo>
                      <a:pt x="256118" y="1181557"/>
                    </a:lnTo>
                    <a:lnTo>
                      <a:pt x="253945" y="1180625"/>
                    </a:lnTo>
                    <a:lnTo>
                      <a:pt x="251771" y="1178452"/>
                    </a:lnTo>
                    <a:lnTo>
                      <a:pt x="251771" y="1174106"/>
                    </a:lnTo>
                    <a:lnTo>
                      <a:pt x="253945" y="1173175"/>
                    </a:lnTo>
                    <a:lnTo>
                      <a:pt x="257980" y="1159515"/>
                    </a:lnTo>
                    <a:lnTo>
                      <a:pt x="263258" y="1148960"/>
                    </a:lnTo>
                    <a:lnTo>
                      <a:pt x="270398" y="1139336"/>
                    </a:lnTo>
                    <a:lnTo>
                      <a:pt x="290267" y="1139336"/>
                    </a:lnTo>
                    <a:lnTo>
                      <a:pt x="295544" y="1130954"/>
                    </a:lnTo>
                    <a:lnTo>
                      <a:pt x="297717" y="1119468"/>
                    </a:lnTo>
                    <a:lnTo>
                      <a:pt x="300822" y="1108912"/>
                    </a:lnTo>
                    <a:lnTo>
                      <a:pt x="310135" y="1101462"/>
                    </a:lnTo>
                    <a:lnTo>
                      <a:pt x="314171" y="1099289"/>
                    </a:lnTo>
                    <a:lnTo>
                      <a:pt x="315102" y="1099289"/>
                    </a:lnTo>
                    <a:lnTo>
                      <a:pt x="319138" y="1099289"/>
                    </a:lnTo>
                    <a:lnTo>
                      <a:pt x="321311" y="1101462"/>
                    </a:lnTo>
                    <a:lnTo>
                      <a:pt x="322243" y="1104566"/>
                    </a:lnTo>
                    <a:lnTo>
                      <a:pt x="324416" y="1108912"/>
                    </a:lnTo>
                    <a:lnTo>
                      <a:pt x="344284" y="1104566"/>
                    </a:lnTo>
                    <a:lnTo>
                      <a:pt x="361048" y="1094942"/>
                    </a:lnTo>
                    <a:lnTo>
                      <a:pt x="373466" y="1084387"/>
                    </a:lnTo>
                    <a:lnTo>
                      <a:pt x="388057" y="1089665"/>
                    </a:lnTo>
                    <a:lnTo>
                      <a:pt x="399544" y="1101151"/>
                    </a:lnTo>
                    <a:lnTo>
                      <a:pt x="406684" y="1113880"/>
                    </a:lnTo>
                    <a:lnTo>
                      <a:pt x="415066" y="1124435"/>
                    </a:lnTo>
                    <a:lnTo>
                      <a:pt x="424379" y="1135921"/>
                    </a:lnTo>
                    <a:lnTo>
                      <a:pt x="453561" y="1156100"/>
                    </a:lnTo>
                    <a:lnTo>
                      <a:pt x="480570" y="1176279"/>
                    </a:lnTo>
                    <a:lnTo>
                      <a:pt x="480570" y="1180625"/>
                    </a:lnTo>
                    <a:lnTo>
                      <a:pt x="480570" y="1183730"/>
                    </a:lnTo>
                    <a:lnTo>
                      <a:pt x="479639" y="1185903"/>
                    </a:lnTo>
                    <a:lnTo>
                      <a:pt x="479639" y="1188076"/>
                    </a:lnTo>
                    <a:lnTo>
                      <a:pt x="477466" y="1189007"/>
                    </a:lnTo>
                    <a:lnTo>
                      <a:pt x="470325" y="1196458"/>
                    </a:lnTo>
                    <a:lnTo>
                      <a:pt x="458839" y="1200804"/>
                    </a:lnTo>
                    <a:lnTo>
                      <a:pt x="444248" y="1202978"/>
                    </a:lnTo>
                    <a:lnTo>
                      <a:pt x="429657" y="1200804"/>
                    </a:lnTo>
                    <a:lnTo>
                      <a:pt x="435866" y="1213533"/>
                    </a:lnTo>
                    <a:lnTo>
                      <a:pt x="444248" y="1218810"/>
                    </a:lnTo>
                    <a:lnTo>
                      <a:pt x="455734" y="1223157"/>
                    </a:lnTo>
                    <a:lnTo>
                      <a:pt x="465048" y="1230607"/>
                    </a:lnTo>
                    <a:lnTo>
                      <a:pt x="473430" y="1230607"/>
                    </a:lnTo>
                    <a:lnTo>
                      <a:pt x="473430" y="1206082"/>
                    </a:lnTo>
                    <a:lnTo>
                      <a:pt x="484916" y="1206082"/>
                    </a:lnTo>
                    <a:lnTo>
                      <a:pt x="488021" y="1198631"/>
                    </a:lnTo>
                    <a:lnTo>
                      <a:pt x="492057" y="1193354"/>
                    </a:lnTo>
                    <a:lnTo>
                      <a:pt x="495161" y="1189007"/>
                    </a:lnTo>
                    <a:lnTo>
                      <a:pt x="500439" y="1185903"/>
                    </a:lnTo>
                    <a:lnTo>
                      <a:pt x="499507" y="1180625"/>
                    </a:lnTo>
                    <a:lnTo>
                      <a:pt x="497334" y="1176279"/>
                    </a:lnTo>
                    <a:lnTo>
                      <a:pt x="497334" y="1174106"/>
                    </a:lnTo>
                    <a:lnTo>
                      <a:pt x="495161" y="1171002"/>
                    </a:lnTo>
                    <a:lnTo>
                      <a:pt x="494230" y="1166655"/>
                    </a:lnTo>
                    <a:lnTo>
                      <a:pt x="494230" y="1161378"/>
                    </a:lnTo>
                    <a:lnTo>
                      <a:pt x="499507" y="1161378"/>
                    </a:lnTo>
                    <a:lnTo>
                      <a:pt x="504785" y="1163551"/>
                    </a:lnTo>
                    <a:lnTo>
                      <a:pt x="507889" y="1165724"/>
                    </a:lnTo>
                    <a:lnTo>
                      <a:pt x="510062" y="1165724"/>
                    </a:lnTo>
                    <a:lnTo>
                      <a:pt x="514098" y="1165724"/>
                    </a:lnTo>
                    <a:lnTo>
                      <a:pt x="517203" y="1165724"/>
                    </a:lnTo>
                    <a:lnTo>
                      <a:pt x="521238" y="1165724"/>
                    </a:lnTo>
                    <a:lnTo>
                      <a:pt x="521238" y="1161378"/>
                    </a:lnTo>
                    <a:lnTo>
                      <a:pt x="509752" y="1151754"/>
                    </a:lnTo>
                    <a:lnTo>
                      <a:pt x="499197" y="1144303"/>
                    </a:lnTo>
                    <a:lnTo>
                      <a:pt x="484606" y="1139026"/>
                    </a:lnTo>
                    <a:lnTo>
                      <a:pt x="484606" y="1128471"/>
                    </a:lnTo>
                    <a:lnTo>
                      <a:pt x="470015" y="1128471"/>
                    </a:lnTo>
                    <a:lnTo>
                      <a:pt x="457597" y="1109533"/>
                    </a:lnTo>
                    <a:lnTo>
                      <a:pt x="443937" y="1093701"/>
                    </a:lnTo>
                    <a:lnTo>
                      <a:pt x="429346" y="1078799"/>
                    </a:lnTo>
                    <a:lnTo>
                      <a:pt x="429346" y="1072590"/>
                    </a:lnTo>
                    <a:lnTo>
                      <a:pt x="429346" y="1069486"/>
                    </a:lnTo>
                    <a:lnTo>
                      <a:pt x="429346" y="1065140"/>
                    </a:lnTo>
                    <a:lnTo>
                      <a:pt x="429346" y="1064208"/>
                    </a:lnTo>
                    <a:lnTo>
                      <a:pt x="433382" y="1062035"/>
                    </a:lnTo>
                    <a:lnTo>
                      <a:pt x="436487" y="1057689"/>
                    </a:lnTo>
                    <a:lnTo>
                      <a:pt x="438660" y="1057689"/>
                    </a:lnTo>
                    <a:lnTo>
                      <a:pt x="438660" y="1056758"/>
                    </a:lnTo>
                    <a:lnTo>
                      <a:pt x="440833" y="1056758"/>
                    </a:lnTo>
                    <a:lnTo>
                      <a:pt x="443006" y="1056758"/>
                    </a:lnTo>
                    <a:lnTo>
                      <a:pt x="443937" y="1054584"/>
                    </a:lnTo>
                    <a:lnTo>
                      <a:pt x="446111" y="1057689"/>
                    </a:lnTo>
                    <a:lnTo>
                      <a:pt x="448284" y="1062035"/>
                    </a:lnTo>
                    <a:lnTo>
                      <a:pt x="448284" y="1065140"/>
                    </a:lnTo>
                    <a:lnTo>
                      <a:pt x="450457" y="1071349"/>
                    </a:lnTo>
                    <a:lnTo>
                      <a:pt x="465048" y="1067002"/>
                    </a:lnTo>
                    <a:lnTo>
                      <a:pt x="472188" y="1087181"/>
                    </a:lnTo>
                    <a:lnTo>
                      <a:pt x="479328" y="1098668"/>
                    </a:lnTo>
                    <a:lnTo>
                      <a:pt x="487710" y="1103945"/>
                    </a:lnTo>
                    <a:lnTo>
                      <a:pt x="497024" y="1106118"/>
                    </a:lnTo>
                    <a:lnTo>
                      <a:pt x="507579" y="1111396"/>
                    </a:lnTo>
                    <a:lnTo>
                      <a:pt x="521238" y="1121020"/>
                    </a:lnTo>
                    <a:lnTo>
                      <a:pt x="526516" y="1126297"/>
                    </a:lnTo>
                    <a:lnTo>
                      <a:pt x="526516" y="1133748"/>
                    </a:lnTo>
                    <a:lnTo>
                      <a:pt x="524343" y="1141199"/>
                    </a:lnTo>
                    <a:lnTo>
                      <a:pt x="522170" y="1150823"/>
                    </a:lnTo>
                    <a:lnTo>
                      <a:pt x="524343" y="1161378"/>
                    </a:lnTo>
                    <a:lnTo>
                      <a:pt x="528379" y="1165724"/>
                    </a:lnTo>
                    <a:lnTo>
                      <a:pt x="531483" y="1166655"/>
                    </a:lnTo>
                    <a:lnTo>
                      <a:pt x="536761" y="1171002"/>
                    </a:lnTo>
                    <a:lnTo>
                      <a:pt x="540797" y="1174106"/>
                    </a:lnTo>
                    <a:lnTo>
                      <a:pt x="543901" y="1176279"/>
                    </a:lnTo>
                    <a:lnTo>
                      <a:pt x="560665" y="1225951"/>
                    </a:lnTo>
                    <a:lnTo>
                      <a:pt x="564701" y="1225951"/>
                    </a:lnTo>
                    <a:lnTo>
                      <a:pt x="565632" y="1228124"/>
                    </a:lnTo>
                    <a:lnTo>
                      <a:pt x="567805" y="1228124"/>
                    </a:lnTo>
                    <a:lnTo>
                      <a:pt x="569978" y="1230297"/>
                    </a:lnTo>
                    <a:lnTo>
                      <a:pt x="575256" y="1228124"/>
                    </a:lnTo>
                    <a:lnTo>
                      <a:pt x="580534" y="1225951"/>
                    </a:lnTo>
                    <a:lnTo>
                      <a:pt x="582707" y="1225019"/>
                    </a:lnTo>
                    <a:lnTo>
                      <a:pt x="584880" y="1220673"/>
                    </a:lnTo>
                    <a:lnTo>
                      <a:pt x="584880" y="1218500"/>
                    </a:lnTo>
                    <a:lnTo>
                      <a:pt x="587053" y="1215395"/>
                    </a:lnTo>
                    <a:lnTo>
                      <a:pt x="587984" y="1211049"/>
                    </a:lnTo>
                    <a:lnTo>
                      <a:pt x="592020" y="1210118"/>
                    </a:lnTo>
                    <a:lnTo>
                      <a:pt x="597298" y="1205772"/>
                    </a:lnTo>
                    <a:lnTo>
                      <a:pt x="594193" y="1188697"/>
                    </a:lnTo>
                    <a:lnTo>
                      <a:pt x="587053" y="1172864"/>
                    </a:lnTo>
                    <a:lnTo>
                      <a:pt x="577740" y="1161378"/>
                    </a:lnTo>
                    <a:lnTo>
                      <a:pt x="577740" y="1156411"/>
                    </a:lnTo>
                    <a:lnTo>
                      <a:pt x="580844" y="1158584"/>
                    </a:lnTo>
                    <a:lnTo>
                      <a:pt x="580844" y="1159515"/>
                    </a:lnTo>
                    <a:lnTo>
                      <a:pt x="583017" y="1161688"/>
                    </a:lnTo>
                    <a:lnTo>
                      <a:pt x="585190" y="1166035"/>
                    </a:lnTo>
                    <a:lnTo>
                      <a:pt x="592331" y="1163861"/>
                    </a:lnTo>
                    <a:lnTo>
                      <a:pt x="595435" y="1163861"/>
                    </a:lnTo>
                    <a:lnTo>
                      <a:pt x="597608" y="1163861"/>
                    </a:lnTo>
                    <a:lnTo>
                      <a:pt x="599781" y="1161688"/>
                    </a:lnTo>
                    <a:lnTo>
                      <a:pt x="599781" y="1159515"/>
                    </a:lnTo>
                    <a:lnTo>
                      <a:pt x="599781" y="1158584"/>
                    </a:lnTo>
                    <a:lnTo>
                      <a:pt x="597608" y="1154238"/>
                    </a:lnTo>
                    <a:lnTo>
                      <a:pt x="597608" y="1148960"/>
                    </a:lnTo>
                    <a:lnTo>
                      <a:pt x="600713" y="1148960"/>
                    </a:lnTo>
                    <a:lnTo>
                      <a:pt x="600713" y="1144614"/>
                    </a:lnTo>
                    <a:lnTo>
                      <a:pt x="604748" y="1144614"/>
                    </a:lnTo>
                    <a:lnTo>
                      <a:pt x="607853" y="1144614"/>
                    </a:lnTo>
                    <a:lnTo>
                      <a:pt x="610026" y="1146787"/>
                    </a:lnTo>
                    <a:lnTo>
                      <a:pt x="612199" y="1146787"/>
                    </a:lnTo>
                    <a:lnTo>
                      <a:pt x="614372" y="1148960"/>
                    </a:lnTo>
                    <a:lnTo>
                      <a:pt x="619650" y="1151133"/>
                    </a:lnTo>
                    <a:lnTo>
                      <a:pt x="622754" y="1152064"/>
                    </a:lnTo>
                    <a:lnTo>
                      <a:pt x="624927" y="1154238"/>
                    </a:lnTo>
                    <a:lnTo>
                      <a:pt x="627100" y="1156411"/>
                    </a:lnTo>
                    <a:lnTo>
                      <a:pt x="630205" y="1158584"/>
                    </a:lnTo>
                    <a:lnTo>
                      <a:pt x="634241" y="1161688"/>
                    </a:lnTo>
                    <a:lnTo>
                      <a:pt x="632068" y="1166966"/>
                    </a:lnTo>
                    <a:lnTo>
                      <a:pt x="629894" y="1171312"/>
                    </a:lnTo>
                    <a:lnTo>
                      <a:pt x="629894" y="1174416"/>
                    </a:lnTo>
                    <a:lnTo>
                      <a:pt x="629894" y="1178763"/>
                    </a:lnTo>
                    <a:lnTo>
                      <a:pt x="629894" y="1181867"/>
                    </a:lnTo>
                    <a:lnTo>
                      <a:pt x="629894" y="1186213"/>
                    </a:lnTo>
                    <a:lnTo>
                      <a:pt x="629894" y="1189318"/>
                    </a:lnTo>
                    <a:lnTo>
                      <a:pt x="636103" y="1206392"/>
                    </a:lnTo>
                    <a:lnTo>
                      <a:pt x="648521" y="1223467"/>
                    </a:lnTo>
                    <a:lnTo>
                      <a:pt x="665285" y="1234022"/>
                    </a:lnTo>
                    <a:lnTo>
                      <a:pt x="680808" y="1238368"/>
                    </a:lnTo>
                    <a:lnTo>
                      <a:pt x="684843" y="1236195"/>
                    </a:lnTo>
                    <a:lnTo>
                      <a:pt x="687948" y="1233091"/>
                    </a:lnTo>
                    <a:lnTo>
                      <a:pt x="690121" y="1228744"/>
                    </a:lnTo>
                    <a:lnTo>
                      <a:pt x="695399" y="1226571"/>
                    </a:lnTo>
                    <a:lnTo>
                      <a:pt x="699434" y="1225640"/>
                    </a:lnTo>
                    <a:lnTo>
                      <a:pt x="704712" y="1226571"/>
                    </a:lnTo>
                    <a:lnTo>
                      <a:pt x="714025" y="1230918"/>
                    </a:lnTo>
                    <a:lnTo>
                      <a:pt x="721165" y="1234022"/>
                    </a:lnTo>
                    <a:lnTo>
                      <a:pt x="728306" y="1236195"/>
                    </a:lnTo>
                    <a:lnTo>
                      <a:pt x="735446" y="1234022"/>
                    </a:lnTo>
                    <a:lnTo>
                      <a:pt x="743828" y="1226571"/>
                    </a:lnTo>
                    <a:lnTo>
                      <a:pt x="750968" y="1226571"/>
                    </a:lnTo>
                    <a:lnTo>
                      <a:pt x="755004" y="1226571"/>
                    </a:lnTo>
                    <a:lnTo>
                      <a:pt x="758109" y="1226571"/>
                    </a:lnTo>
                    <a:lnTo>
                      <a:pt x="760282" y="1228744"/>
                    </a:lnTo>
                    <a:lnTo>
                      <a:pt x="762455" y="1230918"/>
                    </a:lnTo>
                    <a:lnTo>
                      <a:pt x="762455" y="1234022"/>
                    </a:lnTo>
                    <a:lnTo>
                      <a:pt x="764628" y="1238368"/>
                    </a:lnTo>
                    <a:lnTo>
                      <a:pt x="767732" y="1251097"/>
                    </a:lnTo>
                    <a:lnTo>
                      <a:pt x="765870" y="1265377"/>
                    </a:lnTo>
                    <a:close/>
                    <a:moveTo>
                      <a:pt x="845033" y="1136232"/>
                    </a:moveTo>
                    <a:lnTo>
                      <a:pt x="825165" y="1141509"/>
                    </a:lnTo>
                    <a:lnTo>
                      <a:pt x="803434" y="1143682"/>
                    </a:lnTo>
                    <a:lnTo>
                      <a:pt x="781702" y="1139336"/>
                    </a:lnTo>
                    <a:lnTo>
                      <a:pt x="773320" y="1136232"/>
                    </a:lnTo>
                    <a:lnTo>
                      <a:pt x="766180" y="1130954"/>
                    </a:lnTo>
                    <a:lnTo>
                      <a:pt x="756867" y="1124745"/>
                    </a:lnTo>
                    <a:lnTo>
                      <a:pt x="742276" y="1124745"/>
                    </a:lnTo>
                    <a:lnTo>
                      <a:pt x="727685" y="1126918"/>
                    </a:lnTo>
                    <a:lnTo>
                      <a:pt x="713094" y="1134369"/>
                    </a:lnTo>
                    <a:lnTo>
                      <a:pt x="700676" y="1139647"/>
                    </a:lnTo>
                    <a:lnTo>
                      <a:pt x="686085" y="1141820"/>
                    </a:lnTo>
                    <a:lnTo>
                      <a:pt x="671494" y="1136542"/>
                    </a:lnTo>
                    <a:lnTo>
                      <a:pt x="666217" y="1134369"/>
                    </a:lnTo>
                    <a:lnTo>
                      <a:pt x="662181" y="1132196"/>
                    </a:lnTo>
                    <a:lnTo>
                      <a:pt x="659076" y="1131265"/>
                    </a:lnTo>
                    <a:lnTo>
                      <a:pt x="656903" y="1126918"/>
                    </a:lnTo>
                    <a:lnTo>
                      <a:pt x="656903" y="1123814"/>
                    </a:lnTo>
                    <a:lnTo>
                      <a:pt x="654730" y="1116363"/>
                    </a:lnTo>
                    <a:lnTo>
                      <a:pt x="654730" y="1110154"/>
                    </a:lnTo>
                    <a:lnTo>
                      <a:pt x="658766" y="1099599"/>
                    </a:lnTo>
                    <a:lnTo>
                      <a:pt x="665906" y="1086871"/>
                    </a:lnTo>
                    <a:lnTo>
                      <a:pt x="674288" y="1071969"/>
                    </a:lnTo>
                    <a:lnTo>
                      <a:pt x="683602" y="1057068"/>
                    </a:lnTo>
                    <a:lnTo>
                      <a:pt x="690742" y="1043408"/>
                    </a:lnTo>
                    <a:lnTo>
                      <a:pt x="694778" y="1035026"/>
                    </a:lnTo>
                    <a:lnTo>
                      <a:pt x="703160" y="1037199"/>
                    </a:lnTo>
                    <a:lnTo>
                      <a:pt x="710300" y="1040304"/>
                    </a:lnTo>
                    <a:lnTo>
                      <a:pt x="715578" y="1042477"/>
                    </a:lnTo>
                    <a:lnTo>
                      <a:pt x="721786" y="1047755"/>
                    </a:lnTo>
                    <a:lnTo>
                      <a:pt x="724891" y="1049928"/>
                    </a:lnTo>
                    <a:lnTo>
                      <a:pt x="727064" y="1049928"/>
                    </a:lnTo>
                    <a:lnTo>
                      <a:pt x="729237" y="1049928"/>
                    </a:lnTo>
                    <a:lnTo>
                      <a:pt x="730168" y="1050859"/>
                    </a:lnTo>
                    <a:lnTo>
                      <a:pt x="717751" y="1055205"/>
                    </a:lnTo>
                    <a:lnTo>
                      <a:pt x="721786" y="1064829"/>
                    </a:lnTo>
                    <a:lnTo>
                      <a:pt x="728927" y="1072280"/>
                    </a:lnTo>
                    <a:lnTo>
                      <a:pt x="734204" y="1079731"/>
                    </a:lnTo>
                    <a:lnTo>
                      <a:pt x="743518" y="1080662"/>
                    </a:lnTo>
                    <a:lnTo>
                      <a:pt x="755935" y="1075384"/>
                    </a:lnTo>
                    <a:lnTo>
                      <a:pt x="765249" y="1067934"/>
                    </a:lnTo>
                    <a:lnTo>
                      <a:pt x="780771" y="1073211"/>
                    </a:lnTo>
                    <a:lnTo>
                      <a:pt x="800640" y="1084698"/>
                    </a:lnTo>
                    <a:lnTo>
                      <a:pt x="821439" y="1097426"/>
                    </a:lnTo>
                    <a:lnTo>
                      <a:pt x="836030" y="1110154"/>
                    </a:lnTo>
                    <a:lnTo>
                      <a:pt x="844413" y="1125056"/>
                    </a:lnTo>
                    <a:lnTo>
                      <a:pt x="850621" y="1125056"/>
                    </a:lnTo>
                    <a:lnTo>
                      <a:pt x="845033" y="1136232"/>
                    </a:lnTo>
                    <a:close/>
                    <a:moveTo>
                      <a:pt x="1025402" y="1146787"/>
                    </a:moveTo>
                    <a:lnTo>
                      <a:pt x="1022298" y="1146787"/>
                    </a:lnTo>
                    <a:lnTo>
                      <a:pt x="1018262" y="1146787"/>
                    </a:lnTo>
                    <a:lnTo>
                      <a:pt x="1015157" y="1146787"/>
                    </a:lnTo>
                    <a:lnTo>
                      <a:pt x="1011122" y="1144614"/>
                    </a:lnTo>
                    <a:lnTo>
                      <a:pt x="1008949" y="1161688"/>
                    </a:lnTo>
                    <a:lnTo>
                      <a:pt x="1011122" y="1173175"/>
                    </a:lnTo>
                    <a:lnTo>
                      <a:pt x="1016399" y="1183730"/>
                    </a:lnTo>
                    <a:lnTo>
                      <a:pt x="1020435" y="1196458"/>
                    </a:lnTo>
                    <a:lnTo>
                      <a:pt x="1022608" y="1217569"/>
                    </a:lnTo>
                    <a:lnTo>
                      <a:pt x="995600" y="1218500"/>
                    </a:lnTo>
                    <a:lnTo>
                      <a:pt x="976973" y="1215395"/>
                    </a:lnTo>
                    <a:lnTo>
                      <a:pt x="966418" y="1205772"/>
                    </a:lnTo>
                    <a:lnTo>
                      <a:pt x="962382" y="1188697"/>
                    </a:lnTo>
                    <a:lnTo>
                      <a:pt x="962382" y="1165414"/>
                    </a:lnTo>
                    <a:lnTo>
                      <a:pt x="974800" y="1165414"/>
                    </a:lnTo>
                    <a:lnTo>
                      <a:pt x="967660" y="1151754"/>
                    </a:lnTo>
                    <a:lnTo>
                      <a:pt x="955242" y="1138094"/>
                    </a:lnTo>
                    <a:lnTo>
                      <a:pt x="944686" y="1121020"/>
                    </a:lnTo>
                    <a:lnTo>
                      <a:pt x="933200" y="1103945"/>
                    </a:lnTo>
                    <a:lnTo>
                      <a:pt x="927922" y="1086871"/>
                    </a:lnTo>
                    <a:lnTo>
                      <a:pt x="931027" y="1071038"/>
                    </a:lnTo>
                    <a:lnTo>
                      <a:pt x="938167" y="1059552"/>
                    </a:lnTo>
                    <a:lnTo>
                      <a:pt x="949653" y="1049928"/>
                    </a:lnTo>
                    <a:lnTo>
                      <a:pt x="962071" y="1044650"/>
                    </a:lnTo>
                    <a:lnTo>
                      <a:pt x="974489" y="1039373"/>
                    </a:lnTo>
                    <a:lnTo>
                      <a:pt x="985976" y="1029749"/>
                    </a:lnTo>
                    <a:lnTo>
                      <a:pt x="995289" y="1029749"/>
                    </a:lnTo>
                    <a:lnTo>
                      <a:pt x="1000567" y="1031922"/>
                    </a:lnTo>
                    <a:lnTo>
                      <a:pt x="1005844" y="1031922"/>
                    </a:lnTo>
                    <a:lnTo>
                      <a:pt x="1011122" y="1034095"/>
                    </a:lnTo>
                    <a:lnTo>
                      <a:pt x="1008017" y="1049928"/>
                    </a:lnTo>
                    <a:lnTo>
                      <a:pt x="1000877" y="1063587"/>
                    </a:lnTo>
                    <a:lnTo>
                      <a:pt x="986286" y="1068865"/>
                    </a:lnTo>
                    <a:lnTo>
                      <a:pt x="966418" y="1071038"/>
                    </a:lnTo>
                    <a:lnTo>
                      <a:pt x="973558" y="1086871"/>
                    </a:lnTo>
                    <a:lnTo>
                      <a:pt x="985976" y="1101772"/>
                    </a:lnTo>
                    <a:lnTo>
                      <a:pt x="1001498" y="1111396"/>
                    </a:lnTo>
                    <a:lnTo>
                      <a:pt x="1000567" y="1115742"/>
                    </a:lnTo>
                    <a:lnTo>
                      <a:pt x="998394" y="1116674"/>
                    </a:lnTo>
                    <a:lnTo>
                      <a:pt x="996220" y="1116674"/>
                    </a:lnTo>
                    <a:lnTo>
                      <a:pt x="995289" y="1121020"/>
                    </a:lnTo>
                    <a:lnTo>
                      <a:pt x="1000567" y="1130644"/>
                    </a:lnTo>
                    <a:lnTo>
                      <a:pt x="1005844" y="1139026"/>
                    </a:lnTo>
                    <a:lnTo>
                      <a:pt x="1008017" y="1143372"/>
                    </a:lnTo>
                    <a:lnTo>
                      <a:pt x="1008949" y="1144303"/>
                    </a:lnTo>
                    <a:lnTo>
                      <a:pt x="1011122" y="1143372"/>
                    </a:lnTo>
                    <a:lnTo>
                      <a:pt x="1011122" y="1141199"/>
                    </a:lnTo>
                    <a:lnTo>
                      <a:pt x="1013295" y="1138094"/>
                    </a:lnTo>
                    <a:lnTo>
                      <a:pt x="1013295" y="1133748"/>
                    </a:lnTo>
                    <a:lnTo>
                      <a:pt x="1015468" y="1131575"/>
                    </a:lnTo>
                    <a:lnTo>
                      <a:pt x="1018573" y="1133748"/>
                    </a:lnTo>
                    <a:lnTo>
                      <a:pt x="1022608" y="1138094"/>
                    </a:lnTo>
                    <a:lnTo>
                      <a:pt x="1023540" y="1139026"/>
                    </a:lnTo>
                    <a:lnTo>
                      <a:pt x="1027575" y="1141199"/>
                    </a:lnTo>
                    <a:lnTo>
                      <a:pt x="1030680" y="1144303"/>
                    </a:lnTo>
                    <a:lnTo>
                      <a:pt x="1025402" y="1146787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E36C70F-7D47-477F-B1E2-57304B8359D3}"/>
                  </a:ext>
                </a:extLst>
              </p:cNvPr>
              <p:cNvSpPr/>
              <p:nvPr/>
            </p:nvSpPr>
            <p:spPr>
              <a:xfrm>
                <a:off x="3690211" y="4196454"/>
                <a:ext cx="74507" cy="99343"/>
              </a:xfrm>
              <a:custGeom>
                <a:avLst/>
                <a:gdLst>
                  <a:gd name="connsiteX0" fmla="*/ 60226 w 74506"/>
                  <a:gd name="connsiteY0" fmla="*/ 0 h 99342"/>
                  <a:gd name="connsiteX1" fmla="*/ 43462 w 74506"/>
                  <a:gd name="connsiteY1" fmla="*/ 0 h 99342"/>
                  <a:gd name="connsiteX2" fmla="*/ 23904 w 74506"/>
                  <a:gd name="connsiteY2" fmla="*/ 2173 h 99342"/>
                  <a:gd name="connsiteX3" fmla="*/ 4036 w 74506"/>
                  <a:gd name="connsiteY3" fmla="*/ 4346 h 99342"/>
                  <a:gd name="connsiteX4" fmla="*/ 4967 w 74506"/>
                  <a:gd name="connsiteY4" fmla="*/ 11797 h 99342"/>
                  <a:gd name="connsiteX5" fmla="*/ 7140 w 74506"/>
                  <a:gd name="connsiteY5" fmla="*/ 14901 h 99342"/>
                  <a:gd name="connsiteX6" fmla="*/ 11176 w 74506"/>
                  <a:gd name="connsiteY6" fmla="*/ 19248 h 99342"/>
                  <a:gd name="connsiteX7" fmla="*/ 14281 w 74506"/>
                  <a:gd name="connsiteY7" fmla="*/ 20179 h 99342"/>
                  <a:gd name="connsiteX8" fmla="*/ 18627 w 74506"/>
                  <a:gd name="connsiteY8" fmla="*/ 22352 h 99342"/>
                  <a:gd name="connsiteX9" fmla="*/ 23904 w 74506"/>
                  <a:gd name="connsiteY9" fmla="*/ 24525 h 99342"/>
                  <a:gd name="connsiteX10" fmla="*/ 18627 w 74506"/>
                  <a:gd name="connsiteY10" fmla="*/ 31976 h 99342"/>
                  <a:gd name="connsiteX11" fmla="*/ 11176 w 74506"/>
                  <a:gd name="connsiteY11" fmla="*/ 37253 h 99342"/>
                  <a:gd name="connsiteX12" fmla="*/ 4036 w 74506"/>
                  <a:gd name="connsiteY12" fmla="*/ 40358 h 99342"/>
                  <a:gd name="connsiteX13" fmla="*/ 0 w 74506"/>
                  <a:gd name="connsiteY13" fmla="*/ 74197 h 99342"/>
                  <a:gd name="connsiteX14" fmla="*/ 23904 w 74506"/>
                  <a:gd name="connsiteY14" fmla="*/ 77301 h 99342"/>
                  <a:gd name="connsiteX15" fmla="*/ 23904 w 74506"/>
                  <a:gd name="connsiteY15" fmla="*/ 89098 h 99342"/>
                  <a:gd name="connsiteX16" fmla="*/ 31045 w 74506"/>
                  <a:gd name="connsiteY16" fmla="*/ 92202 h 99342"/>
                  <a:gd name="connsiteX17" fmla="*/ 38495 w 74506"/>
                  <a:gd name="connsiteY17" fmla="*/ 98411 h 99342"/>
                  <a:gd name="connsiteX18" fmla="*/ 43462 w 74506"/>
                  <a:gd name="connsiteY18" fmla="*/ 101826 h 99342"/>
                  <a:gd name="connsiteX19" fmla="*/ 48740 w 74506"/>
                  <a:gd name="connsiteY19" fmla="*/ 99653 h 99342"/>
                  <a:gd name="connsiteX20" fmla="*/ 50913 w 74506"/>
                  <a:gd name="connsiteY20" fmla="*/ 96549 h 99342"/>
                  <a:gd name="connsiteX21" fmla="*/ 53086 w 74506"/>
                  <a:gd name="connsiteY21" fmla="*/ 94376 h 99342"/>
                  <a:gd name="connsiteX22" fmla="*/ 53086 w 74506"/>
                  <a:gd name="connsiteY22" fmla="*/ 92202 h 99342"/>
                  <a:gd name="connsiteX23" fmla="*/ 53086 w 74506"/>
                  <a:gd name="connsiteY23" fmla="*/ 89098 h 99342"/>
                  <a:gd name="connsiteX24" fmla="*/ 53086 w 74506"/>
                  <a:gd name="connsiteY24" fmla="*/ 84752 h 99342"/>
                  <a:gd name="connsiteX25" fmla="*/ 56191 w 74506"/>
                  <a:gd name="connsiteY25" fmla="*/ 81647 h 99342"/>
                  <a:gd name="connsiteX26" fmla="*/ 67677 w 74506"/>
                  <a:gd name="connsiteY26" fmla="*/ 84752 h 99342"/>
                  <a:gd name="connsiteX27" fmla="*/ 72644 w 74506"/>
                  <a:gd name="connsiteY27" fmla="*/ 77301 h 99342"/>
                  <a:gd name="connsiteX28" fmla="*/ 76991 w 74506"/>
                  <a:gd name="connsiteY28" fmla="*/ 77301 h 99342"/>
                  <a:gd name="connsiteX29" fmla="*/ 69540 w 74506"/>
                  <a:gd name="connsiteY29" fmla="*/ 37253 h 99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4506" h="99342">
                    <a:moveTo>
                      <a:pt x="60226" y="0"/>
                    </a:moveTo>
                    <a:lnTo>
                      <a:pt x="43462" y="0"/>
                    </a:lnTo>
                    <a:lnTo>
                      <a:pt x="23904" y="2173"/>
                    </a:lnTo>
                    <a:lnTo>
                      <a:pt x="4036" y="4346"/>
                    </a:lnTo>
                    <a:lnTo>
                      <a:pt x="4967" y="11797"/>
                    </a:lnTo>
                    <a:lnTo>
                      <a:pt x="7140" y="14901"/>
                    </a:lnTo>
                    <a:lnTo>
                      <a:pt x="11176" y="19248"/>
                    </a:lnTo>
                    <a:lnTo>
                      <a:pt x="14281" y="20179"/>
                    </a:lnTo>
                    <a:lnTo>
                      <a:pt x="18627" y="22352"/>
                    </a:lnTo>
                    <a:lnTo>
                      <a:pt x="23904" y="24525"/>
                    </a:lnTo>
                    <a:lnTo>
                      <a:pt x="18627" y="31976"/>
                    </a:lnTo>
                    <a:lnTo>
                      <a:pt x="11176" y="37253"/>
                    </a:lnTo>
                    <a:lnTo>
                      <a:pt x="4036" y="40358"/>
                    </a:lnTo>
                    <a:lnTo>
                      <a:pt x="0" y="74197"/>
                    </a:lnTo>
                    <a:lnTo>
                      <a:pt x="23904" y="77301"/>
                    </a:lnTo>
                    <a:lnTo>
                      <a:pt x="23904" y="89098"/>
                    </a:lnTo>
                    <a:lnTo>
                      <a:pt x="31045" y="92202"/>
                    </a:lnTo>
                    <a:lnTo>
                      <a:pt x="38495" y="98411"/>
                    </a:lnTo>
                    <a:lnTo>
                      <a:pt x="43462" y="101826"/>
                    </a:lnTo>
                    <a:lnTo>
                      <a:pt x="48740" y="99653"/>
                    </a:lnTo>
                    <a:lnTo>
                      <a:pt x="50913" y="96549"/>
                    </a:lnTo>
                    <a:lnTo>
                      <a:pt x="53086" y="94376"/>
                    </a:lnTo>
                    <a:lnTo>
                      <a:pt x="53086" y="92202"/>
                    </a:lnTo>
                    <a:lnTo>
                      <a:pt x="53086" y="89098"/>
                    </a:lnTo>
                    <a:lnTo>
                      <a:pt x="53086" y="84752"/>
                    </a:lnTo>
                    <a:lnTo>
                      <a:pt x="56191" y="81647"/>
                    </a:lnTo>
                    <a:lnTo>
                      <a:pt x="67677" y="84752"/>
                    </a:lnTo>
                    <a:lnTo>
                      <a:pt x="72644" y="77301"/>
                    </a:lnTo>
                    <a:lnTo>
                      <a:pt x="76991" y="77301"/>
                    </a:lnTo>
                    <a:lnTo>
                      <a:pt x="69540" y="37253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7C3BCA6-DDA7-4AC1-95A3-5501686A4314}"/>
                  </a:ext>
                </a:extLst>
              </p:cNvPr>
              <p:cNvSpPr/>
              <p:nvPr/>
            </p:nvSpPr>
            <p:spPr>
              <a:xfrm>
                <a:off x="3753542" y="4135296"/>
                <a:ext cx="40358" cy="34149"/>
              </a:xfrm>
              <a:custGeom>
                <a:avLst/>
                <a:gdLst>
                  <a:gd name="connsiteX0" fmla="*/ 22042 w 40357"/>
                  <a:gd name="connsiteY0" fmla="*/ 36012 h 34149"/>
                  <a:gd name="connsiteX1" fmla="*/ 27009 w 40357"/>
                  <a:gd name="connsiteY1" fmla="*/ 31665 h 34149"/>
                  <a:gd name="connsiteX2" fmla="*/ 31355 w 40357"/>
                  <a:gd name="connsiteY2" fmla="*/ 29492 h 34149"/>
                  <a:gd name="connsiteX3" fmla="*/ 34460 w 40357"/>
                  <a:gd name="connsiteY3" fmla="*/ 28561 h 34149"/>
                  <a:gd name="connsiteX4" fmla="*/ 40668 w 40357"/>
                  <a:gd name="connsiteY4" fmla="*/ 24215 h 34149"/>
                  <a:gd name="connsiteX5" fmla="*/ 36633 w 40357"/>
                  <a:gd name="connsiteY5" fmla="*/ 0 h 34149"/>
                  <a:gd name="connsiteX6" fmla="*/ 23904 w 40357"/>
                  <a:gd name="connsiteY6" fmla="*/ 2173 h 34149"/>
                  <a:gd name="connsiteX7" fmla="*/ 16764 w 40357"/>
                  <a:gd name="connsiteY7" fmla="*/ 6209 h 34149"/>
                  <a:gd name="connsiteX8" fmla="*/ 9313 w 40357"/>
                  <a:gd name="connsiteY8" fmla="*/ 11486 h 34149"/>
                  <a:gd name="connsiteX9" fmla="*/ 0 w 40357"/>
                  <a:gd name="connsiteY9" fmla="*/ 16764 h 34149"/>
                  <a:gd name="connsiteX10" fmla="*/ 0 w 40357"/>
                  <a:gd name="connsiteY10" fmla="*/ 24215 h 34149"/>
                  <a:gd name="connsiteX11" fmla="*/ 2173 w 40357"/>
                  <a:gd name="connsiteY11" fmla="*/ 26388 h 34149"/>
                  <a:gd name="connsiteX12" fmla="*/ 2173 w 40357"/>
                  <a:gd name="connsiteY12" fmla="*/ 28561 h 34149"/>
                  <a:gd name="connsiteX13" fmla="*/ 4346 w 40357"/>
                  <a:gd name="connsiteY13" fmla="*/ 28561 h 34149"/>
                  <a:gd name="connsiteX14" fmla="*/ 4346 w 40357"/>
                  <a:gd name="connsiteY14" fmla="*/ 29492 h 34149"/>
                  <a:gd name="connsiteX15" fmla="*/ 4346 w 40357"/>
                  <a:gd name="connsiteY15" fmla="*/ 33839 h 34149"/>
                  <a:gd name="connsiteX16" fmla="*/ 9313 w 40357"/>
                  <a:gd name="connsiteY16" fmla="*/ 33839 h 34149"/>
                  <a:gd name="connsiteX17" fmla="*/ 11487 w 40357"/>
                  <a:gd name="connsiteY17" fmla="*/ 33839 h 34149"/>
                  <a:gd name="connsiteX18" fmla="*/ 13660 w 40357"/>
                  <a:gd name="connsiteY18" fmla="*/ 36012 h 34149"/>
                  <a:gd name="connsiteX19" fmla="*/ 14591 w 40357"/>
                  <a:gd name="connsiteY19" fmla="*/ 36012 h 34149"/>
                  <a:gd name="connsiteX20" fmla="*/ 16764 w 40357"/>
                  <a:gd name="connsiteY20" fmla="*/ 36943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0357" h="34149">
                    <a:moveTo>
                      <a:pt x="22042" y="36012"/>
                    </a:moveTo>
                    <a:lnTo>
                      <a:pt x="27009" y="31665"/>
                    </a:lnTo>
                    <a:lnTo>
                      <a:pt x="31355" y="29492"/>
                    </a:lnTo>
                    <a:lnTo>
                      <a:pt x="34460" y="28561"/>
                    </a:lnTo>
                    <a:lnTo>
                      <a:pt x="40668" y="24215"/>
                    </a:lnTo>
                    <a:lnTo>
                      <a:pt x="36633" y="0"/>
                    </a:lnTo>
                    <a:lnTo>
                      <a:pt x="23904" y="2173"/>
                    </a:lnTo>
                    <a:lnTo>
                      <a:pt x="16764" y="6209"/>
                    </a:lnTo>
                    <a:lnTo>
                      <a:pt x="9313" y="11486"/>
                    </a:lnTo>
                    <a:lnTo>
                      <a:pt x="0" y="16764"/>
                    </a:lnTo>
                    <a:lnTo>
                      <a:pt x="0" y="24215"/>
                    </a:lnTo>
                    <a:lnTo>
                      <a:pt x="2173" y="26388"/>
                    </a:lnTo>
                    <a:lnTo>
                      <a:pt x="2173" y="28561"/>
                    </a:lnTo>
                    <a:lnTo>
                      <a:pt x="4346" y="28561"/>
                    </a:lnTo>
                    <a:lnTo>
                      <a:pt x="4346" y="29492"/>
                    </a:lnTo>
                    <a:lnTo>
                      <a:pt x="4346" y="33839"/>
                    </a:lnTo>
                    <a:lnTo>
                      <a:pt x="9313" y="33839"/>
                    </a:lnTo>
                    <a:lnTo>
                      <a:pt x="11487" y="33839"/>
                    </a:lnTo>
                    <a:lnTo>
                      <a:pt x="13660" y="36012"/>
                    </a:lnTo>
                    <a:lnTo>
                      <a:pt x="14591" y="36012"/>
                    </a:lnTo>
                    <a:lnTo>
                      <a:pt x="16764" y="36943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5539092-E492-4FED-BAA8-A5AAA05CFDAB}"/>
                  </a:ext>
                </a:extLst>
              </p:cNvPr>
              <p:cNvSpPr/>
              <p:nvPr/>
            </p:nvSpPr>
            <p:spPr>
              <a:xfrm>
                <a:off x="3770306" y="4179690"/>
                <a:ext cx="55880" cy="96238"/>
              </a:xfrm>
              <a:custGeom>
                <a:avLst/>
                <a:gdLst>
                  <a:gd name="connsiteX0" fmla="*/ 54018 w 55880"/>
                  <a:gd name="connsiteY0" fmla="*/ 13660 h 96238"/>
                  <a:gd name="connsiteX1" fmla="*/ 53086 w 55880"/>
                  <a:gd name="connsiteY1" fmla="*/ 9624 h 96238"/>
                  <a:gd name="connsiteX2" fmla="*/ 43773 w 55880"/>
                  <a:gd name="connsiteY2" fmla="*/ 6209 h 96238"/>
                  <a:gd name="connsiteX3" fmla="*/ 31045 w 55880"/>
                  <a:gd name="connsiteY3" fmla="*/ 4346 h 96238"/>
                  <a:gd name="connsiteX4" fmla="*/ 16454 w 55880"/>
                  <a:gd name="connsiteY4" fmla="*/ 2173 h 96238"/>
                  <a:gd name="connsiteX5" fmla="*/ 3104 w 55880"/>
                  <a:gd name="connsiteY5" fmla="*/ 0 h 96238"/>
                  <a:gd name="connsiteX6" fmla="*/ 0 w 55880"/>
                  <a:gd name="connsiteY6" fmla="*/ 16764 h 96238"/>
                  <a:gd name="connsiteX7" fmla="*/ 2173 w 55880"/>
                  <a:gd name="connsiteY7" fmla="*/ 31665 h 96238"/>
                  <a:gd name="connsiteX8" fmla="*/ 3104 w 55880"/>
                  <a:gd name="connsiteY8" fmla="*/ 48740 h 96238"/>
                  <a:gd name="connsiteX9" fmla="*/ 7140 w 55880"/>
                  <a:gd name="connsiteY9" fmla="*/ 63331 h 96238"/>
                  <a:gd name="connsiteX10" fmla="*/ 7140 w 55880"/>
                  <a:gd name="connsiteY10" fmla="*/ 76059 h 96238"/>
                  <a:gd name="connsiteX11" fmla="*/ 3104 w 55880"/>
                  <a:gd name="connsiteY11" fmla="*/ 86614 h 96238"/>
                  <a:gd name="connsiteX12" fmla="*/ 7140 w 55880"/>
                  <a:gd name="connsiteY12" fmla="*/ 98411 h 96238"/>
                  <a:gd name="connsiteX13" fmla="*/ 14591 w 55880"/>
                  <a:gd name="connsiteY13" fmla="*/ 98411 h 96238"/>
                  <a:gd name="connsiteX14" fmla="*/ 19869 w 55880"/>
                  <a:gd name="connsiteY14" fmla="*/ 98411 h 96238"/>
                  <a:gd name="connsiteX15" fmla="*/ 23904 w 55880"/>
                  <a:gd name="connsiteY15" fmla="*/ 96238 h 96238"/>
                  <a:gd name="connsiteX16" fmla="*/ 27009 w 55880"/>
                  <a:gd name="connsiteY16" fmla="*/ 94065 h 96238"/>
                  <a:gd name="connsiteX17" fmla="*/ 31045 w 55880"/>
                  <a:gd name="connsiteY17" fmla="*/ 88788 h 96238"/>
                  <a:gd name="connsiteX18" fmla="*/ 32286 w 55880"/>
                  <a:gd name="connsiteY18" fmla="*/ 81337 h 96238"/>
                  <a:gd name="connsiteX19" fmla="*/ 34460 w 55880"/>
                  <a:gd name="connsiteY19" fmla="*/ 70782 h 96238"/>
                  <a:gd name="connsiteX20" fmla="*/ 32286 w 55880"/>
                  <a:gd name="connsiteY20" fmla="*/ 61468 h 96238"/>
                  <a:gd name="connsiteX21" fmla="*/ 34460 w 55880"/>
                  <a:gd name="connsiteY21" fmla="*/ 57122 h 96238"/>
                  <a:gd name="connsiteX22" fmla="*/ 38495 w 55880"/>
                  <a:gd name="connsiteY22" fmla="*/ 56191 h 96238"/>
                  <a:gd name="connsiteX23" fmla="*/ 39427 w 55880"/>
                  <a:gd name="connsiteY23" fmla="*/ 54018 h 96238"/>
                  <a:gd name="connsiteX24" fmla="*/ 43773 w 55880"/>
                  <a:gd name="connsiteY24" fmla="*/ 51844 h 96238"/>
                  <a:gd name="connsiteX25" fmla="*/ 46877 w 55880"/>
                  <a:gd name="connsiteY25" fmla="*/ 49671 h 96238"/>
                  <a:gd name="connsiteX26" fmla="*/ 50913 w 55880"/>
                  <a:gd name="connsiteY26" fmla="*/ 46567 h 96238"/>
                  <a:gd name="connsiteX27" fmla="*/ 53086 w 55880"/>
                  <a:gd name="connsiteY27" fmla="*/ 41289 h 96238"/>
                  <a:gd name="connsiteX28" fmla="*/ 54018 w 55880"/>
                  <a:gd name="connsiteY28" fmla="*/ 36943 h 96238"/>
                  <a:gd name="connsiteX29" fmla="*/ 56191 w 55880"/>
                  <a:gd name="connsiteY29" fmla="*/ 33839 h 96238"/>
                  <a:gd name="connsiteX30" fmla="*/ 56191 w 55880"/>
                  <a:gd name="connsiteY30" fmla="*/ 26388 h 96238"/>
                  <a:gd name="connsiteX31" fmla="*/ 54018 w 55880"/>
                  <a:gd name="connsiteY31" fmla="*/ 18937 h 96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5880" h="96238">
                    <a:moveTo>
                      <a:pt x="54018" y="13660"/>
                    </a:moveTo>
                    <a:lnTo>
                      <a:pt x="53086" y="9624"/>
                    </a:lnTo>
                    <a:lnTo>
                      <a:pt x="43773" y="6209"/>
                    </a:lnTo>
                    <a:lnTo>
                      <a:pt x="31045" y="4346"/>
                    </a:lnTo>
                    <a:lnTo>
                      <a:pt x="16454" y="2173"/>
                    </a:lnTo>
                    <a:lnTo>
                      <a:pt x="3104" y="0"/>
                    </a:lnTo>
                    <a:lnTo>
                      <a:pt x="0" y="16764"/>
                    </a:lnTo>
                    <a:lnTo>
                      <a:pt x="2173" y="31665"/>
                    </a:lnTo>
                    <a:lnTo>
                      <a:pt x="3104" y="48740"/>
                    </a:lnTo>
                    <a:lnTo>
                      <a:pt x="7140" y="63331"/>
                    </a:lnTo>
                    <a:lnTo>
                      <a:pt x="7140" y="76059"/>
                    </a:lnTo>
                    <a:lnTo>
                      <a:pt x="3104" y="86614"/>
                    </a:lnTo>
                    <a:lnTo>
                      <a:pt x="7140" y="98411"/>
                    </a:lnTo>
                    <a:lnTo>
                      <a:pt x="14591" y="98411"/>
                    </a:lnTo>
                    <a:lnTo>
                      <a:pt x="19869" y="98411"/>
                    </a:lnTo>
                    <a:lnTo>
                      <a:pt x="23904" y="96238"/>
                    </a:lnTo>
                    <a:lnTo>
                      <a:pt x="27009" y="94065"/>
                    </a:lnTo>
                    <a:lnTo>
                      <a:pt x="31045" y="88788"/>
                    </a:lnTo>
                    <a:lnTo>
                      <a:pt x="32286" y="81337"/>
                    </a:lnTo>
                    <a:lnTo>
                      <a:pt x="34460" y="70782"/>
                    </a:lnTo>
                    <a:lnTo>
                      <a:pt x="32286" y="61468"/>
                    </a:lnTo>
                    <a:lnTo>
                      <a:pt x="34460" y="57122"/>
                    </a:lnTo>
                    <a:lnTo>
                      <a:pt x="38495" y="56191"/>
                    </a:lnTo>
                    <a:lnTo>
                      <a:pt x="39427" y="54018"/>
                    </a:lnTo>
                    <a:lnTo>
                      <a:pt x="43773" y="51844"/>
                    </a:lnTo>
                    <a:lnTo>
                      <a:pt x="46877" y="49671"/>
                    </a:lnTo>
                    <a:lnTo>
                      <a:pt x="50913" y="46567"/>
                    </a:lnTo>
                    <a:lnTo>
                      <a:pt x="53086" y="41289"/>
                    </a:lnTo>
                    <a:lnTo>
                      <a:pt x="54018" y="36943"/>
                    </a:lnTo>
                    <a:lnTo>
                      <a:pt x="56191" y="33839"/>
                    </a:lnTo>
                    <a:lnTo>
                      <a:pt x="56191" y="26388"/>
                    </a:lnTo>
                    <a:lnTo>
                      <a:pt x="54018" y="18937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4D51498-46F0-404E-BBEF-4939AF6C6013}"/>
                  </a:ext>
                </a:extLst>
              </p:cNvPr>
              <p:cNvSpPr/>
              <p:nvPr/>
            </p:nvSpPr>
            <p:spPr>
              <a:xfrm>
                <a:off x="3630606" y="4070724"/>
                <a:ext cx="21731" cy="27940"/>
              </a:xfrm>
              <a:custGeom>
                <a:avLst/>
                <a:gdLst>
                  <a:gd name="connsiteX0" fmla="*/ 22973 w 21731"/>
                  <a:gd name="connsiteY0" fmla="*/ 28561 h 27940"/>
                  <a:gd name="connsiteX1" fmla="*/ 22042 w 21731"/>
                  <a:gd name="connsiteY1" fmla="*/ 21110 h 27940"/>
                  <a:gd name="connsiteX2" fmla="*/ 17695 w 21731"/>
                  <a:gd name="connsiteY2" fmla="*/ 13660 h 27940"/>
                  <a:gd name="connsiteX3" fmla="*/ 14591 w 21731"/>
                  <a:gd name="connsiteY3" fmla="*/ 7451 h 27940"/>
                  <a:gd name="connsiteX4" fmla="*/ 7451 w 21731"/>
                  <a:gd name="connsiteY4" fmla="*/ 4346 h 27940"/>
                  <a:gd name="connsiteX5" fmla="*/ 0 w 21731"/>
                  <a:gd name="connsiteY5" fmla="*/ 0 h 27940"/>
                  <a:gd name="connsiteX6" fmla="*/ 1242 w 21731"/>
                  <a:gd name="connsiteY6" fmla="*/ 7451 h 27940"/>
                  <a:gd name="connsiteX7" fmla="*/ 3104 w 21731"/>
                  <a:gd name="connsiteY7" fmla="*/ 13660 h 27940"/>
                  <a:gd name="connsiteX8" fmla="*/ 5278 w 21731"/>
                  <a:gd name="connsiteY8" fmla="*/ 16764 h 27940"/>
                  <a:gd name="connsiteX9" fmla="*/ 7451 w 21731"/>
                  <a:gd name="connsiteY9" fmla="*/ 21110 h 27940"/>
                  <a:gd name="connsiteX10" fmla="*/ 12728 w 21731"/>
                  <a:gd name="connsiteY10" fmla="*/ 24215 h 27940"/>
                  <a:gd name="connsiteX11" fmla="*/ 12728 w 21731"/>
                  <a:gd name="connsiteY11" fmla="*/ 28561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731" h="27940">
                    <a:moveTo>
                      <a:pt x="22973" y="28561"/>
                    </a:moveTo>
                    <a:lnTo>
                      <a:pt x="22042" y="21110"/>
                    </a:lnTo>
                    <a:lnTo>
                      <a:pt x="17695" y="13660"/>
                    </a:lnTo>
                    <a:lnTo>
                      <a:pt x="14591" y="7451"/>
                    </a:lnTo>
                    <a:lnTo>
                      <a:pt x="7451" y="4346"/>
                    </a:lnTo>
                    <a:lnTo>
                      <a:pt x="0" y="0"/>
                    </a:lnTo>
                    <a:lnTo>
                      <a:pt x="1242" y="7451"/>
                    </a:lnTo>
                    <a:lnTo>
                      <a:pt x="3104" y="13660"/>
                    </a:lnTo>
                    <a:lnTo>
                      <a:pt x="5278" y="16764"/>
                    </a:lnTo>
                    <a:lnTo>
                      <a:pt x="7451" y="21110"/>
                    </a:lnTo>
                    <a:lnTo>
                      <a:pt x="12728" y="24215"/>
                    </a:lnTo>
                    <a:lnTo>
                      <a:pt x="12728" y="28561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F68ECA2-D972-41BF-ABC4-16007C7181CF}"/>
                  </a:ext>
                </a:extLst>
              </p:cNvPr>
              <p:cNvSpPr/>
              <p:nvPr/>
            </p:nvSpPr>
            <p:spPr>
              <a:xfrm>
                <a:off x="3646438" y="4107667"/>
                <a:ext cx="86925" cy="68298"/>
              </a:xfrm>
              <a:custGeom>
                <a:avLst/>
                <a:gdLst>
                  <a:gd name="connsiteX0" fmla="*/ 50913 w 86924"/>
                  <a:gd name="connsiteY0" fmla="*/ 44394 h 68298"/>
                  <a:gd name="connsiteX1" fmla="*/ 54949 w 86924"/>
                  <a:gd name="connsiteY1" fmla="*/ 48740 h 68298"/>
                  <a:gd name="connsiteX2" fmla="*/ 54949 w 86924"/>
                  <a:gd name="connsiteY2" fmla="*/ 51844 h 68298"/>
                  <a:gd name="connsiteX3" fmla="*/ 54949 w 86924"/>
                  <a:gd name="connsiteY3" fmla="*/ 57122 h 68298"/>
                  <a:gd name="connsiteX4" fmla="*/ 56191 w 86924"/>
                  <a:gd name="connsiteY4" fmla="*/ 61468 h 68298"/>
                  <a:gd name="connsiteX5" fmla="*/ 60226 w 86924"/>
                  <a:gd name="connsiteY5" fmla="*/ 64573 h 68298"/>
                  <a:gd name="connsiteX6" fmla="*/ 62400 w 86924"/>
                  <a:gd name="connsiteY6" fmla="*/ 66746 h 68298"/>
                  <a:gd name="connsiteX7" fmla="*/ 63331 w 86924"/>
                  <a:gd name="connsiteY7" fmla="*/ 66746 h 68298"/>
                  <a:gd name="connsiteX8" fmla="*/ 63331 w 86924"/>
                  <a:gd name="connsiteY8" fmla="*/ 68919 h 68298"/>
                  <a:gd name="connsiteX9" fmla="*/ 67677 w 86924"/>
                  <a:gd name="connsiteY9" fmla="*/ 68919 h 68298"/>
                  <a:gd name="connsiteX10" fmla="*/ 70782 w 86924"/>
                  <a:gd name="connsiteY10" fmla="*/ 64573 h 68298"/>
                  <a:gd name="connsiteX11" fmla="*/ 74817 w 86924"/>
                  <a:gd name="connsiteY11" fmla="*/ 63641 h 68298"/>
                  <a:gd name="connsiteX12" fmla="*/ 80095 w 86924"/>
                  <a:gd name="connsiteY12" fmla="*/ 61468 h 68298"/>
                  <a:gd name="connsiteX13" fmla="*/ 82268 w 86924"/>
                  <a:gd name="connsiteY13" fmla="*/ 48740 h 68298"/>
                  <a:gd name="connsiteX14" fmla="*/ 84131 w 86924"/>
                  <a:gd name="connsiteY14" fmla="*/ 31665 h 68298"/>
                  <a:gd name="connsiteX15" fmla="*/ 87235 w 86924"/>
                  <a:gd name="connsiteY15" fmla="*/ 20179 h 68298"/>
                  <a:gd name="connsiteX16" fmla="*/ 87235 w 86924"/>
                  <a:gd name="connsiteY16" fmla="*/ 14901 h 68298"/>
                  <a:gd name="connsiteX17" fmla="*/ 87235 w 86924"/>
                  <a:gd name="connsiteY17" fmla="*/ 9624 h 68298"/>
                  <a:gd name="connsiteX18" fmla="*/ 85373 w 86924"/>
                  <a:gd name="connsiteY18" fmla="*/ 7451 h 68298"/>
                  <a:gd name="connsiteX19" fmla="*/ 84131 w 86924"/>
                  <a:gd name="connsiteY19" fmla="*/ 4346 h 68298"/>
                  <a:gd name="connsiteX20" fmla="*/ 82268 w 86924"/>
                  <a:gd name="connsiteY20" fmla="*/ 2173 h 68298"/>
                  <a:gd name="connsiteX21" fmla="*/ 80095 w 86924"/>
                  <a:gd name="connsiteY21" fmla="*/ 2173 h 68298"/>
                  <a:gd name="connsiteX22" fmla="*/ 77922 w 86924"/>
                  <a:gd name="connsiteY22" fmla="*/ 0 h 68298"/>
                  <a:gd name="connsiteX23" fmla="*/ 76991 w 86924"/>
                  <a:gd name="connsiteY23" fmla="*/ 0 h 68298"/>
                  <a:gd name="connsiteX24" fmla="*/ 70782 w 86924"/>
                  <a:gd name="connsiteY24" fmla="*/ 0 h 68298"/>
                  <a:gd name="connsiteX25" fmla="*/ 70782 w 86924"/>
                  <a:gd name="connsiteY25" fmla="*/ 11797 h 68298"/>
                  <a:gd name="connsiteX26" fmla="*/ 58053 w 86924"/>
                  <a:gd name="connsiteY26" fmla="*/ 11797 h 68298"/>
                  <a:gd name="connsiteX27" fmla="*/ 43773 w 86924"/>
                  <a:gd name="connsiteY27" fmla="*/ 13970 h 68298"/>
                  <a:gd name="connsiteX28" fmla="*/ 31045 w 86924"/>
                  <a:gd name="connsiteY28" fmla="*/ 14901 h 68298"/>
                  <a:gd name="connsiteX29" fmla="*/ 20800 w 86924"/>
                  <a:gd name="connsiteY29" fmla="*/ 11797 h 68298"/>
                  <a:gd name="connsiteX30" fmla="*/ 14591 w 86924"/>
                  <a:gd name="connsiteY30" fmla="*/ 13970 h 68298"/>
                  <a:gd name="connsiteX31" fmla="*/ 11487 w 86924"/>
                  <a:gd name="connsiteY31" fmla="*/ 13970 h 68298"/>
                  <a:gd name="connsiteX32" fmla="*/ 9313 w 86924"/>
                  <a:gd name="connsiteY32" fmla="*/ 13970 h 68298"/>
                  <a:gd name="connsiteX33" fmla="*/ 7140 w 86924"/>
                  <a:gd name="connsiteY33" fmla="*/ 13970 h 68298"/>
                  <a:gd name="connsiteX34" fmla="*/ 7140 w 86924"/>
                  <a:gd name="connsiteY34" fmla="*/ 14901 h 68298"/>
                  <a:gd name="connsiteX35" fmla="*/ 6209 w 86924"/>
                  <a:gd name="connsiteY35" fmla="*/ 17075 h 68298"/>
                  <a:gd name="connsiteX36" fmla="*/ 4036 w 86924"/>
                  <a:gd name="connsiteY36" fmla="*/ 20179 h 68298"/>
                  <a:gd name="connsiteX37" fmla="*/ 0 w 86924"/>
                  <a:gd name="connsiteY37" fmla="*/ 20179 h 68298"/>
                  <a:gd name="connsiteX38" fmla="*/ 7140 w 86924"/>
                  <a:gd name="connsiteY38" fmla="*/ 31665 h 68298"/>
                  <a:gd name="connsiteX39" fmla="*/ 16454 w 86924"/>
                  <a:gd name="connsiteY39" fmla="*/ 36943 h 68298"/>
                  <a:gd name="connsiteX40" fmla="*/ 26077 w 86924"/>
                  <a:gd name="connsiteY40" fmla="*/ 39116 h 68298"/>
                  <a:gd name="connsiteX41" fmla="*/ 34149 w 86924"/>
                  <a:gd name="connsiteY41" fmla="*/ 36943 h 68298"/>
                  <a:gd name="connsiteX42" fmla="*/ 43773 w 86924"/>
                  <a:gd name="connsiteY42" fmla="*/ 39116 h 68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86924" h="68298">
                    <a:moveTo>
                      <a:pt x="50913" y="44394"/>
                    </a:moveTo>
                    <a:lnTo>
                      <a:pt x="54949" y="48740"/>
                    </a:lnTo>
                    <a:lnTo>
                      <a:pt x="54949" y="51844"/>
                    </a:lnTo>
                    <a:lnTo>
                      <a:pt x="54949" y="57122"/>
                    </a:lnTo>
                    <a:lnTo>
                      <a:pt x="56191" y="61468"/>
                    </a:lnTo>
                    <a:lnTo>
                      <a:pt x="60226" y="64573"/>
                    </a:lnTo>
                    <a:lnTo>
                      <a:pt x="62400" y="66746"/>
                    </a:lnTo>
                    <a:lnTo>
                      <a:pt x="63331" y="66746"/>
                    </a:lnTo>
                    <a:lnTo>
                      <a:pt x="63331" y="68919"/>
                    </a:lnTo>
                    <a:lnTo>
                      <a:pt x="67677" y="68919"/>
                    </a:lnTo>
                    <a:lnTo>
                      <a:pt x="70782" y="64573"/>
                    </a:lnTo>
                    <a:lnTo>
                      <a:pt x="74817" y="63641"/>
                    </a:lnTo>
                    <a:lnTo>
                      <a:pt x="80095" y="61468"/>
                    </a:lnTo>
                    <a:lnTo>
                      <a:pt x="82268" y="48740"/>
                    </a:lnTo>
                    <a:lnTo>
                      <a:pt x="84131" y="31665"/>
                    </a:lnTo>
                    <a:lnTo>
                      <a:pt x="87235" y="20179"/>
                    </a:lnTo>
                    <a:lnTo>
                      <a:pt x="87235" y="14901"/>
                    </a:lnTo>
                    <a:lnTo>
                      <a:pt x="87235" y="9624"/>
                    </a:lnTo>
                    <a:lnTo>
                      <a:pt x="85373" y="7451"/>
                    </a:lnTo>
                    <a:lnTo>
                      <a:pt x="84131" y="4346"/>
                    </a:lnTo>
                    <a:lnTo>
                      <a:pt x="82268" y="2173"/>
                    </a:lnTo>
                    <a:lnTo>
                      <a:pt x="80095" y="2173"/>
                    </a:lnTo>
                    <a:lnTo>
                      <a:pt x="77922" y="0"/>
                    </a:lnTo>
                    <a:lnTo>
                      <a:pt x="76991" y="0"/>
                    </a:lnTo>
                    <a:lnTo>
                      <a:pt x="70782" y="0"/>
                    </a:lnTo>
                    <a:lnTo>
                      <a:pt x="70782" y="11797"/>
                    </a:lnTo>
                    <a:lnTo>
                      <a:pt x="58053" y="11797"/>
                    </a:lnTo>
                    <a:lnTo>
                      <a:pt x="43773" y="13970"/>
                    </a:lnTo>
                    <a:lnTo>
                      <a:pt x="31045" y="14901"/>
                    </a:lnTo>
                    <a:lnTo>
                      <a:pt x="20800" y="11797"/>
                    </a:lnTo>
                    <a:lnTo>
                      <a:pt x="14591" y="13970"/>
                    </a:lnTo>
                    <a:lnTo>
                      <a:pt x="11487" y="13970"/>
                    </a:lnTo>
                    <a:lnTo>
                      <a:pt x="9313" y="13970"/>
                    </a:lnTo>
                    <a:lnTo>
                      <a:pt x="7140" y="13970"/>
                    </a:lnTo>
                    <a:lnTo>
                      <a:pt x="7140" y="14901"/>
                    </a:lnTo>
                    <a:lnTo>
                      <a:pt x="6209" y="17075"/>
                    </a:lnTo>
                    <a:lnTo>
                      <a:pt x="4036" y="20179"/>
                    </a:lnTo>
                    <a:lnTo>
                      <a:pt x="0" y="20179"/>
                    </a:lnTo>
                    <a:lnTo>
                      <a:pt x="7140" y="31665"/>
                    </a:lnTo>
                    <a:lnTo>
                      <a:pt x="16454" y="36943"/>
                    </a:lnTo>
                    <a:lnTo>
                      <a:pt x="26077" y="39116"/>
                    </a:lnTo>
                    <a:lnTo>
                      <a:pt x="34149" y="36943"/>
                    </a:lnTo>
                    <a:lnTo>
                      <a:pt x="43773" y="39116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519FAF3-0D91-44B9-A8DD-3B4ED86193E3}"/>
                  </a:ext>
                </a:extLst>
              </p:cNvPr>
              <p:cNvSpPr/>
              <p:nvPr/>
            </p:nvSpPr>
            <p:spPr>
              <a:xfrm>
                <a:off x="3750438" y="4075070"/>
                <a:ext cx="235939" cy="102447"/>
              </a:xfrm>
              <a:custGeom>
                <a:avLst/>
                <a:gdLst>
                  <a:gd name="connsiteX0" fmla="*/ 97790 w 235938"/>
                  <a:gd name="connsiteY0" fmla="*/ 86614 h 102447"/>
                  <a:gd name="connsiteX1" fmla="*/ 97790 w 235938"/>
                  <a:gd name="connsiteY1" fmla="*/ 88787 h 102447"/>
                  <a:gd name="connsiteX2" fmla="*/ 97790 w 235938"/>
                  <a:gd name="connsiteY2" fmla="*/ 89719 h 102447"/>
                  <a:gd name="connsiteX3" fmla="*/ 99964 w 235938"/>
                  <a:gd name="connsiteY3" fmla="*/ 91892 h 102447"/>
                  <a:gd name="connsiteX4" fmla="*/ 103068 w 235938"/>
                  <a:gd name="connsiteY4" fmla="*/ 94065 h 102447"/>
                  <a:gd name="connsiteX5" fmla="*/ 107414 w 235938"/>
                  <a:gd name="connsiteY5" fmla="*/ 96238 h 102447"/>
                  <a:gd name="connsiteX6" fmla="*/ 110519 w 235938"/>
                  <a:gd name="connsiteY6" fmla="*/ 96238 h 102447"/>
                  <a:gd name="connsiteX7" fmla="*/ 112381 w 235938"/>
                  <a:gd name="connsiteY7" fmla="*/ 94065 h 102447"/>
                  <a:gd name="connsiteX8" fmla="*/ 114554 w 235938"/>
                  <a:gd name="connsiteY8" fmla="*/ 89719 h 102447"/>
                  <a:gd name="connsiteX9" fmla="*/ 116728 w 235938"/>
                  <a:gd name="connsiteY9" fmla="*/ 84441 h 102447"/>
                  <a:gd name="connsiteX10" fmla="*/ 119832 w 235938"/>
                  <a:gd name="connsiteY10" fmla="*/ 91892 h 102447"/>
                  <a:gd name="connsiteX11" fmla="*/ 122937 w 235938"/>
                  <a:gd name="connsiteY11" fmla="*/ 99343 h 102447"/>
                  <a:gd name="connsiteX12" fmla="*/ 126972 w 235938"/>
                  <a:gd name="connsiteY12" fmla="*/ 104620 h 102447"/>
                  <a:gd name="connsiteX13" fmla="*/ 136596 w 235938"/>
                  <a:gd name="connsiteY13" fmla="*/ 104620 h 102447"/>
                  <a:gd name="connsiteX14" fmla="*/ 137527 w 235938"/>
                  <a:gd name="connsiteY14" fmla="*/ 101516 h 102447"/>
                  <a:gd name="connsiteX15" fmla="*/ 139701 w 235938"/>
                  <a:gd name="connsiteY15" fmla="*/ 97170 h 102447"/>
                  <a:gd name="connsiteX16" fmla="*/ 143736 w 235938"/>
                  <a:gd name="connsiteY16" fmla="*/ 94065 h 102447"/>
                  <a:gd name="connsiteX17" fmla="*/ 143736 w 235938"/>
                  <a:gd name="connsiteY17" fmla="*/ 89719 h 102447"/>
                  <a:gd name="connsiteX18" fmla="*/ 146841 w 235938"/>
                  <a:gd name="connsiteY18" fmla="*/ 94065 h 102447"/>
                  <a:gd name="connsiteX19" fmla="*/ 149014 w 235938"/>
                  <a:gd name="connsiteY19" fmla="*/ 99343 h 102447"/>
                  <a:gd name="connsiteX20" fmla="*/ 152118 w 235938"/>
                  <a:gd name="connsiteY20" fmla="*/ 104620 h 102447"/>
                  <a:gd name="connsiteX21" fmla="*/ 158327 w 235938"/>
                  <a:gd name="connsiteY21" fmla="*/ 104620 h 102447"/>
                  <a:gd name="connsiteX22" fmla="*/ 163605 w 235938"/>
                  <a:gd name="connsiteY22" fmla="*/ 104620 h 102447"/>
                  <a:gd name="connsiteX23" fmla="*/ 166709 w 235938"/>
                  <a:gd name="connsiteY23" fmla="*/ 103689 h 102447"/>
                  <a:gd name="connsiteX24" fmla="*/ 172918 w 235938"/>
                  <a:gd name="connsiteY24" fmla="*/ 101516 h 102447"/>
                  <a:gd name="connsiteX25" fmla="*/ 178196 w 235938"/>
                  <a:gd name="connsiteY25" fmla="*/ 101516 h 102447"/>
                  <a:gd name="connsiteX26" fmla="*/ 183163 w 235938"/>
                  <a:gd name="connsiteY26" fmla="*/ 99343 h 102447"/>
                  <a:gd name="connsiteX27" fmla="*/ 185336 w 235938"/>
                  <a:gd name="connsiteY27" fmla="*/ 97170 h 102447"/>
                  <a:gd name="connsiteX28" fmla="*/ 188441 w 235938"/>
                  <a:gd name="connsiteY28" fmla="*/ 97170 h 102447"/>
                  <a:gd name="connsiteX29" fmla="*/ 190614 w 235938"/>
                  <a:gd name="connsiteY29" fmla="*/ 96238 h 102447"/>
                  <a:gd name="connsiteX30" fmla="*/ 192787 w 235938"/>
                  <a:gd name="connsiteY30" fmla="*/ 91892 h 102447"/>
                  <a:gd name="connsiteX31" fmla="*/ 195891 w 235938"/>
                  <a:gd name="connsiteY31" fmla="*/ 89719 h 102447"/>
                  <a:gd name="connsiteX32" fmla="*/ 199927 w 235938"/>
                  <a:gd name="connsiteY32" fmla="*/ 89719 h 102447"/>
                  <a:gd name="connsiteX33" fmla="*/ 209240 w 235938"/>
                  <a:gd name="connsiteY33" fmla="*/ 91892 h 102447"/>
                  <a:gd name="connsiteX34" fmla="*/ 221969 w 235938"/>
                  <a:gd name="connsiteY34" fmla="*/ 94065 h 102447"/>
                  <a:gd name="connsiteX35" fmla="*/ 232213 w 235938"/>
                  <a:gd name="connsiteY35" fmla="*/ 94065 h 102447"/>
                  <a:gd name="connsiteX36" fmla="*/ 236560 w 235938"/>
                  <a:gd name="connsiteY36" fmla="*/ 81337 h 102447"/>
                  <a:gd name="connsiteX37" fmla="*/ 236560 w 235938"/>
                  <a:gd name="connsiteY37" fmla="*/ 76991 h 102447"/>
                  <a:gd name="connsiteX38" fmla="*/ 236560 w 235938"/>
                  <a:gd name="connsiteY38" fmla="*/ 73886 h 102447"/>
                  <a:gd name="connsiteX39" fmla="*/ 236560 w 235938"/>
                  <a:gd name="connsiteY39" fmla="*/ 71713 h 102447"/>
                  <a:gd name="connsiteX40" fmla="*/ 234387 w 235938"/>
                  <a:gd name="connsiteY40" fmla="*/ 67677 h 102447"/>
                  <a:gd name="connsiteX41" fmla="*/ 232213 w 235938"/>
                  <a:gd name="connsiteY41" fmla="*/ 62400 h 102447"/>
                  <a:gd name="connsiteX42" fmla="*/ 232213 w 235938"/>
                  <a:gd name="connsiteY42" fmla="*/ 57122 h 102447"/>
                  <a:gd name="connsiteX43" fmla="*/ 209240 w 235938"/>
                  <a:gd name="connsiteY43" fmla="*/ 54949 h 102447"/>
                  <a:gd name="connsiteX44" fmla="*/ 181300 w 235938"/>
                  <a:gd name="connsiteY44" fmla="*/ 57122 h 102447"/>
                  <a:gd name="connsiteX45" fmla="*/ 156154 w 235938"/>
                  <a:gd name="connsiteY45" fmla="*/ 57122 h 102447"/>
                  <a:gd name="connsiteX46" fmla="*/ 130077 w 235938"/>
                  <a:gd name="connsiteY46" fmla="*/ 57122 h 102447"/>
                  <a:gd name="connsiteX47" fmla="*/ 107414 w 235938"/>
                  <a:gd name="connsiteY47" fmla="*/ 51844 h 102447"/>
                  <a:gd name="connsiteX48" fmla="*/ 87546 w 235938"/>
                  <a:gd name="connsiteY48" fmla="*/ 40047 h 102447"/>
                  <a:gd name="connsiteX49" fmla="*/ 87546 w 235938"/>
                  <a:gd name="connsiteY49" fmla="*/ 36943 h 102447"/>
                  <a:gd name="connsiteX50" fmla="*/ 87546 w 235938"/>
                  <a:gd name="connsiteY50" fmla="*/ 31665 h 102447"/>
                  <a:gd name="connsiteX51" fmla="*/ 87546 w 235938"/>
                  <a:gd name="connsiteY51" fmla="*/ 27319 h 102447"/>
                  <a:gd name="connsiteX52" fmla="*/ 85373 w 235938"/>
                  <a:gd name="connsiteY52" fmla="*/ 22042 h 102447"/>
                  <a:gd name="connsiteX53" fmla="*/ 83199 w 235938"/>
                  <a:gd name="connsiteY53" fmla="*/ 16764 h 102447"/>
                  <a:gd name="connsiteX54" fmla="*/ 83199 w 235938"/>
                  <a:gd name="connsiteY54" fmla="*/ 12418 h 102447"/>
                  <a:gd name="connsiteX55" fmla="*/ 65504 w 235938"/>
                  <a:gd name="connsiteY55" fmla="*/ 14591 h 102447"/>
                  <a:gd name="connsiteX56" fmla="*/ 54328 w 235938"/>
                  <a:gd name="connsiteY56" fmla="*/ 14591 h 102447"/>
                  <a:gd name="connsiteX57" fmla="*/ 46877 w 235938"/>
                  <a:gd name="connsiteY57" fmla="*/ 10555 h 102447"/>
                  <a:gd name="connsiteX58" fmla="*/ 43773 w 235938"/>
                  <a:gd name="connsiteY58" fmla="*/ 0 h 102447"/>
                  <a:gd name="connsiteX59" fmla="*/ 37564 w 235938"/>
                  <a:gd name="connsiteY59" fmla="*/ 0 h 102447"/>
                  <a:gd name="connsiteX60" fmla="*/ 34460 w 235938"/>
                  <a:gd name="connsiteY60" fmla="*/ 1863 h 102447"/>
                  <a:gd name="connsiteX61" fmla="*/ 30113 w 235938"/>
                  <a:gd name="connsiteY61" fmla="*/ 1863 h 102447"/>
                  <a:gd name="connsiteX62" fmla="*/ 27009 w 235938"/>
                  <a:gd name="connsiteY62" fmla="*/ 3104 h 102447"/>
                  <a:gd name="connsiteX63" fmla="*/ 16764 w 235938"/>
                  <a:gd name="connsiteY63" fmla="*/ 5278 h 102447"/>
                  <a:gd name="connsiteX64" fmla="*/ 7451 w 235938"/>
                  <a:gd name="connsiteY64" fmla="*/ 5278 h 102447"/>
                  <a:gd name="connsiteX65" fmla="*/ 0 w 235938"/>
                  <a:gd name="connsiteY65" fmla="*/ 7140 h 102447"/>
                  <a:gd name="connsiteX66" fmla="*/ 0 w 235938"/>
                  <a:gd name="connsiteY66" fmla="*/ 12418 h 102447"/>
                  <a:gd name="connsiteX67" fmla="*/ 2173 w 235938"/>
                  <a:gd name="connsiteY67" fmla="*/ 14591 h 102447"/>
                  <a:gd name="connsiteX68" fmla="*/ 2173 w 235938"/>
                  <a:gd name="connsiteY68" fmla="*/ 16764 h 102447"/>
                  <a:gd name="connsiteX69" fmla="*/ 2173 w 235938"/>
                  <a:gd name="connsiteY69" fmla="*/ 18006 h 102447"/>
                  <a:gd name="connsiteX70" fmla="*/ 3104 w 235938"/>
                  <a:gd name="connsiteY70" fmla="*/ 19869 h 102447"/>
                  <a:gd name="connsiteX71" fmla="*/ 17695 w 235938"/>
                  <a:gd name="connsiteY71" fmla="*/ 25146 h 102447"/>
                  <a:gd name="connsiteX72" fmla="*/ 34460 w 235938"/>
                  <a:gd name="connsiteY72" fmla="*/ 31665 h 102447"/>
                  <a:gd name="connsiteX73" fmla="*/ 52155 w 235938"/>
                  <a:gd name="connsiteY73" fmla="*/ 32597 h 102447"/>
                  <a:gd name="connsiteX74" fmla="*/ 52155 w 235938"/>
                  <a:gd name="connsiteY74" fmla="*/ 44394 h 102447"/>
                  <a:gd name="connsiteX75" fmla="*/ 56191 w 235938"/>
                  <a:gd name="connsiteY75" fmla="*/ 52776 h 102447"/>
                  <a:gd name="connsiteX76" fmla="*/ 59295 w 235938"/>
                  <a:gd name="connsiteY76" fmla="*/ 58985 h 102447"/>
                  <a:gd name="connsiteX77" fmla="*/ 61468 w 235938"/>
                  <a:gd name="connsiteY77" fmla="*/ 66435 h 102447"/>
                  <a:gd name="connsiteX78" fmla="*/ 59295 w 235938"/>
                  <a:gd name="connsiteY78" fmla="*/ 76991 h 102447"/>
                  <a:gd name="connsiteX79" fmla="*/ 61468 w 235938"/>
                  <a:gd name="connsiteY79" fmla="*/ 79164 h 102447"/>
                  <a:gd name="connsiteX80" fmla="*/ 65504 w 235938"/>
                  <a:gd name="connsiteY80" fmla="*/ 81337 h 102447"/>
                  <a:gd name="connsiteX81" fmla="*/ 66746 w 235938"/>
                  <a:gd name="connsiteY81" fmla="*/ 82268 h 102447"/>
                  <a:gd name="connsiteX82" fmla="*/ 70782 w 235938"/>
                  <a:gd name="connsiteY82" fmla="*/ 84441 h 102447"/>
                  <a:gd name="connsiteX83" fmla="*/ 72955 w 235938"/>
                  <a:gd name="connsiteY83" fmla="*/ 84441 h 102447"/>
                  <a:gd name="connsiteX84" fmla="*/ 73886 w 235938"/>
                  <a:gd name="connsiteY84" fmla="*/ 86614 h 102447"/>
                  <a:gd name="connsiteX85" fmla="*/ 80095 w 235938"/>
                  <a:gd name="connsiteY85" fmla="*/ 84441 h 102447"/>
                  <a:gd name="connsiteX86" fmla="*/ 83199 w 235938"/>
                  <a:gd name="connsiteY86" fmla="*/ 84441 h 102447"/>
                  <a:gd name="connsiteX87" fmla="*/ 88477 w 235938"/>
                  <a:gd name="connsiteY87" fmla="*/ 82268 h 102447"/>
                  <a:gd name="connsiteX88" fmla="*/ 92823 w 235938"/>
                  <a:gd name="connsiteY88" fmla="*/ 82268 h 102447"/>
                  <a:gd name="connsiteX89" fmla="*/ 94686 w 235938"/>
                  <a:gd name="connsiteY89" fmla="*/ 81337 h 102447"/>
                  <a:gd name="connsiteX90" fmla="*/ 95928 w 235938"/>
                  <a:gd name="connsiteY90" fmla="*/ 81337 h 102447"/>
                  <a:gd name="connsiteX91" fmla="*/ 97790 w 235938"/>
                  <a:gd name="connsiteY91" fmla="*/ 82268 h 102447"/>
                  <a:gd name="connsiteX92" fmla="*/ 97790 w 235938"/>
                  <a:gd name="connsiteY92" fmla="*/ 84441 h 102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235938" h="102447">
                    <a:moveTo>
                      <a:pt x="97790" y="86614"/>
                    </a:moveTo>
                    <a:lnTo>
                      <a:pt x="97790" y="88787"/>
                    </a:lnTo>
                    <a:lnTo>
                      <a:pt x="97790" y="89719"/>
                    </a:lnTo>
                    <a:lnTo>
                      <a:pt x="99964" y="91892"/>
                    </a:lnTo>
                    <a:lnTo>
                      <a:pt x="103068" y="94065"/>
                    </a:lnTo>
                    <a:lnTo>
                      <a:pt x="107414" y="96238"/>
                    </a:lnTo>
                    <a:lnTo>
                      <a:pt x="110519" y="96238"/>
                    </a:lnTo>
                    <a:lnTo>
                      <a:pt x="112381" y="94065"/>
                    </a:lnTo>
                    <a:lnTo>
                      <a:pt x="114554" y="89719"/>
                    </a:lnTo>
                    <a:lnTo>
                      <a:pt x="116728" y="84441"/>
                    </a:lnTo>
                    <a:lnTo>
                      <a:pt x="119832" y="91892"/>
                    </a:lnTo>
                    <a:lnTo>
                      <a:pt x="122937" y="99343"/>
                    </a:lnTo>
                    <a:lnTo>
                      <a:pt x="126972" y="104620"/>
                    </a:lnTo>
                    <a:lnTo>
                      <a:pt x="136596" y="104620"/>
                    </a:lnTo>
                    <a:lnTo>
                      <a:pt x="137527" y="101516"/>
                    </a:lnTo>
                    <a:lnTo>
                      <a:pt x="139701" y="97170"/>
                    </a:lnTo>
                    <a:lnTo>
                      <a:pt x="143736" y="94065"/>
                    </a:lnTo>
                    <a:lnTo>
                      <a:pt x="143736" y="89719"/>
                    </a:lnTo>
                    <a:lnTo>
                      <a:pt x="146841" y="94065"/>
                    </a:lnTo>
                    <a:lnTo>
                      <a:pt x="149014" y="99343"/>
                    </a:lnTo>
                    <a:lnTo>
                      <a:pt x="152118" y="104620"/>
                    </a:lnTo>
                    <a:lnTo>
                      <a:pt x="158327" y="104620"/>
                    </a:lnTo>
                    <a:lnTo>
                      <a:pt x="163605" y="104620"/>
                    </a:lnTo>
                    <a:lnTo>
                      <a:pt x="166709" y="103689"/>
                    </a:lnTo>
                    <a:lnTo>
                      <a:pt x="172918" y="101516"/>
                    </a:lnTo>
                    <a:lnTo>
                      <a:pt x="178196" y="101516"/>
                    </a:lnTo>
                    <a:lnTo>
                      <a:pt x="183163" y="99343"/>
                    </a:lnTo>
                    <a:lnTo>
                      <a:pt x="185336" y="97170"/>
                    </a:lnTo>
                    <a:lnTo>
                      <a:pt x="188441" y="97170"/>
                    </a:lnTo>
                    <a:lnTo>
                      <a:pt x="190614" y="96238"/>
                    </a:lnTo>
                    <a:lnTo>
                      <a:pt x="192787" y="91892"/>
                    </a:lnTo>
                    <a:lnTo>
                      <a:pt x="195891" y="89719"/>
                    </a:lnTo>
                    <a:lnTo>
                      <a:pt x="199927" y="89719"/>
                    </a:lnTo>
                    <a:lnTo>
                      <a:pt x="209240" y="91892"/>
                    </a:lnTo>
                    <a:lnTo>
                      <a:pt x="221969" y="94065"/>
                    </a:lnTo>
                    <a:lnTo>
                      <a:pt x="232213" y="94065"/>
                    </a:lnTo>
                    <a:lnTo>
                      <a:pt x="236560" y="81337"/>
                    </a:lnTo>
                    <a:lnTo>
                      <a:pt x="236560" y="76991"/>
                    </a:lnTo>
                    <a:lnTo>
                      <a:pt x="236560" y="73886"/>
                    </a:lnTo>
                    <a:lnTo>
                      <a:pt x="236560" y="71713"/>
                    </a:lnTo>
                    <a:lnTo>
                      <a:pt x="234387" y="67677"/>
                    </a:lnTo>
                    <a:lnTo>
                      <a:pt x="232213" y="62400"/>
                    </a:lnTo>
                    <a:lnTo>
                      <a:pt x="232213" y="57122"/>
                    </a:lnTo>
                    <a:lnTo>
                      <a:pt x="209240" y="54949"/>
                    </a:lnTo>
                    <a:lnTo>
                      <a:pt x="181300" y="57122"/>
                    </a:lnTo>
                    <a:lnTo>
                      <a:pt x="156154" y="57122"/>
                    </a:lnTo>
                    <a:lnTo>
                      <a:pt x="130077" y="57122"/>
                    </a:lnTo>
                    <a:lnTo>
                      <a:pt x="107414" y="51844"/>
                    </a:lnTo>
                    <a:lnTo>
                      <a:pt x="87546" y="40047"/>
                    </a:lnTo>
                    <a:lnTo>
                      <a:pt x="87546" y="36943"/>
                    </a:lnTo>
                    <a:lnTo>
                      <a:pt x="87546" y="31665"/>
                    </a:lnTo>
                    <a:lnTo>
                      <a:pt x="87546" y="27319"/>
                    </a:lnTo>
                    <a:lnTo>
                      <a:pt x="85373" y="22042"/>
                    </a:lnTo>
                    <a:lnTo>
                      <a:pt x="83199" y="16764"/>
                    </a:lnTo>
                    <a:lnTo>
                      <a:pt x="83199" y="12418"/>
                    </a:lnTo>
                    <a:lnTo>
                      <a:pt x="65504" y="14591"/>
                    </a:lnTo>
                    <a:lnTo>
                      <a:pt x="54328" y="14591"/>
                    </a:lnTo>
                    <a:lnTo>
                      <a:pt x="46877" y="10555"/>
                    </a:lnTo>
                    <a:lnTo>
                      <a:pt x="43773" y="0"/>
                    </a:lnTo>
                    <a:lnTo>
                      <a:pt x="37564" y="0"/>
                    </a:lnTo>
                    <a:lnTo>
                      <a:pt x="34460" y="1863"/>
                    </a:lnTo>
                    <a:lnTo>
                      <a:pt x="30113" y="1863"/>
                    </a:lnTo>
                    <a:lnTo>
                      <a:pt x="27009" y="3104"/>
                    </a:lnTo>
                    <a:lnTo>
                      <a:pt x="16764" y="5278"/>
                    </a:lnTo>
                    <a:lnTo>
                      <a:pt x="7451" y="5278"/>
                    </a:lnTo>
                    <a:lnTo>
                      <a:pt x="0" y="7140"/>
                    </a:lnTo>
                    <a:lnTo>
                      <a:pt x="0" y="12418"/>
                    </a:lnTo>
                    <a:lnTo>
                      <a:pt x="2173" y="14591"/>
                    </a:lnTo>
                    <a:lnTo>
                      <a:pt x="2173" y="16764"/>
                    </a:lnTo>
                    <a:lnTo>
                      <a:pt x="2173" y="18006"/>
                    </a:lnTo>
                    <a:lnTo>
                      <a:pt x="3104" y="19869"/>
                    </a:lnTo>
                    <a:lnTo>
                      <a:pt x="17695" y="25146"/>
                    </a:lnTo>
                    <a:lnTo>
                      <a:pt x="34460" y="31665"/>
                    </a:lnTo>
                    <a:lnTo>
                      <a:pt x="52155" y="32597"/>
                    </a:lnTo>
                    <a:lnTo>
                      <a:pt x="52155" y="44394"/>
                    </a:lnTo>
                    <a:lnTo>
                      <a:pt x="56191" y="52776"/>
                    </a:lnTo>
                    <a:lnTo>
                      <a:pt x="59295" y="58985"/>
                    </a:lnTo>
                    <a:lnTo>
                      <a:pt x="61468" y="66435"/>
                    </a:lnTo>
                    <a:lnTo>
                      <a:pt x="59295" y="76991"/>
                    </a:lnTo>
                    <a:lnTo>
                      <a:pt x="61468" y="79164"/>
                    </a:lnTo>
                    <a:lnTo>
                      <a:pt x="65504" y="81337"/>
                    </a:lnTo>
                    <a:lnTo>
                      <a:pt x="66746" y="82268"/>
                    </a:lnTo>
                    <a:lnTo>
                      <a:pt x="70782" y="84441"/>
                    </a:lnTo>
                    <a:lnTo>
                      <a:pt x="72955" y="84441"/>
                    </a:lnTo>
                    <a:lnTo>
                      <a:pt x="73886" y="86614"/>
                    </a:lnTo>
                    <a:lnTo>
                      <a:pt x="80095" y="84441"/>
                    </a:lnTo>
                    <a:lnTo>
                      <a:pt x="83199" y="84441"/>
                    </a:lnTo>
                    <a:lnTo>
                      <a:pt x="88477" y="82268"/>
                    </a:lnTo>
                    <a:lnTo>
                      <a:pt x="92823" y="82268"/>
                    </a:lnTo>
                    <a:lnTo>
                      <a:pt x="94686" y="81337"/>
                    </a:lnTo>
                    <a:lnTo>
                      <a:pt x="95928" y="81337"/>
                    </a:lnTo>
                    <a:lnTo>
                      <a:pt x="97790" y="82268"/>
                    </a:lnTo>
                    <a:lnTo>
                      <a:pt x="97790" y="84441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8BBFA0E-A8B9-4556-B9EA-39F013704071}"/>
                  </a:ext>
                </a:extLst>
              </p:cNvPr>
              <p:cNvSpPr/>
              <p:nvPr/>
            </p:nvSpPr>
            <p:spPr>
              <a:xfrm>
                <a:off x="6856448" y="5409987"/>
                <a:ext cx="24836" cy="58985"/>
              </a:xfrm>
              <a:custGeom>
                <a:avLst/>
                <a:gdLst>
                  <a:gd name="connsiteX0" fmla="*/ 5277 w 24835"/>
                  <a:gd name="connsiteY0" fmla="*/ 50913 h 58984"/>
                  <a:gd name="connsiteX1" fmla="*/ 12418 w 24835"/>
                  <a:gd name="connsiteY1" fmla="*/ 60227 h 58984"/>
                  <a:gd name="connsiteX2" fmla="*/ 27009 w 24835"/>
                  <a:gd name="connsiteY2" fmla="*/ 23283 h 58984"/>
                  <a:gd name="connsiteX3" fmla="*/ 27009 w 24835"/>
                  <a:gd name="connsiteY3" fmla="*/ 15833 h 58984"/>
                  <a:gd name="connsiteX4" fmla="*/ 27009 w 24835"/>
                  <a:gd name="connsiteY4" fmla="*/ 10555 h 58984"/>
                  <a:gd name="connsiteX5" fmla="*/ 25146 w 24835"/>
                  <a:gd name="connsiteY5" fmla="*/ 7451 h 58984"/>
                  <a:gd name="connsiteX6" fmla="*/ 22973 w 24835"/>
                  <a:gd name="connsiteY6" fmla="*/ 3104 h 58984"/>
                  <a:gd name="connsiteX7" fmla="*/ 19869 w 24835"/>
                  <a:gd name="connsiteY7" fmla="*/ 0 h 58984"/>
                  <a:gd name="connsiteX8" fmla="*/ 0 w 24835"/>
                  <a:gd name="connsiteY8" fmla="*/ 27630 h 58984"/>
                  <a:gd name="connsiteX9" fmla="*/ 2173 w 24835"/>
                  <a:gd name="connsiteY9" fmla="*/ 42531 h 58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835" h="58984">
                    <a:moveTo>
                      <a:pt x="5277" y="50913"/>
                    </a:moveTo>
                    <a:lnTo>
                      <a:pt x="12418" y="60227"/>
                    </a:lnTo>
                    <a:lnTo>
                      <a:pt x="27009" y="23283"/>
                    </a:lnTo>
                    <a:lnTo>
                      <a:pt x="27009" y="15833"/>
                    </a:lnTo>
                    <a:lnTo>
                      <a:pt x="27009" y="10555"/>
                    </a:lnTo>
                    <a:lnTo>
                      <a:pt x="25146" y="7451"/>
                    </a:lnTo>
                    <a:lnTo>
                      <a:pt x="22973" y="3104"/>
                    </a:lnTo>
                    <a:lnTo>
                      <a:pt x="19869" y="0"/>
                    </a:lnTo>
                    <a:lnTo>
                      <a:pt x="0" y="27630"/>
                    </a:lnTo>
                    <a:lnTo>
                      <a:pt x="2173" y="42531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65C7D34-BE2F-4FAC-921E-E00ABE630A06}"/>
                  </a:ext>
                </a:extLst>
              </p:cNvPr>
              <p:cNvSpPr/>
              <p:nvPr/>
            </p:nvSpPr>
            <p:spPr>
              <a:xfrm>
                <a:off x="6876316" y="5644063"/>
                <a:ext cx="68298" cy="65194"/>
              </a:xfrm>
              <a:custGeom>
                <a:avLst/>
                <a:gdLst>
                  <a:gd name="connsiteX0" fmla="*/ 43773 w 68298"/>
                  <a:gd name="connsiteY0" fmla="*/ 12418 h 65193"/>
                  <a:gd name="connsiteX1" fmla="*/ 31355 w 68298"/>
                  <a:gd name="connsiteY1" fmla="*/ 19868 h 65193"/>
                  <a:gd name="connsiteX2" fmla="*/ 17695 w 68298"/>
                  <a:gd name="connsiteY2" fmla="*/ 24215 h 65193"/>
                  <a:gd name="connsiteX3" fmla="*/ 3104 w 68298"/>
                  <a:gd name="connsiteY3" fmla="*/ 29492 h 65193"/>
                  <a:gd name="connsiteX4" fmla="*/ 3104 w 68298"/>
                  <a:gd name="connsiteY4" fmla="*/ 33838 h 65193"/>
                  <a:gd name="connsiteX5" fmla="*/ 2173 w 68298"/>
                  <a:gd name="connsiteY5" fmla="*/ 33838 h 65193"/>
                  <a:gd name="connsiteX6" fmla="*/ 2173 w 68298"/>
                  <a:gd name="connsiteY6" fmla="*/ 34770 h 65193"/>
                  <a:gd name="connsiteX7" fmla="*/ 0 w 68298"/>
                  <a:gd name="connsiteY7" fmla="*/ 36943 h 65193"/>
                  <a:gd name="connsiteX8" fmla="*/ 0 w 68298"/>
                  <a:gd name="connsiteY8" fmla="*/ 46567 h 65193"/>
                  <a:gd name="connsiteX9" fmla="*/ 7140 w 68298"/>
                  <a:gd name="connsiteY9" fmla="*/ 42221 h 65193"/>
                  <a:gd name="connsiteX10" fmla="*/ 14591 w 68298"/>
                  <a:gd name="connsiteY10" fmla="*/ 40979 h 65193"/>
                  <a:gd name="connsiteX11" fmla="*/ 21731 w 68298"/>
                  <a:gd name="connsiteY11" fmla="*/ 36943 h 65193"/>
                  <a:gd name="connsiteX12" fmla="*/ 27009 w 68298"/>
                  <a:gd name="connsiteY12" fmla="*/ 33838 h 65193"/>
                  <a:gd name="connsiteX13" fmla="*/ 31355 w 68298"/>
                  <a:gd name="connsiteY13" fmla="*/ 40979 h 65193"/>
                  <a:gd name="connsiteX14" fmla="*/ 32286 w 68298"/>
                  <a:gd name="connsiteY14" fmla="*/ 46567 h 65193"/>
                  <a:gd name="connsiteX15" fmla="*/ 34459 w 68298"/>
                  <a:gd name="connsiteY15" fmla="*/ 51844 h 65193"/>
                  <a:gd name="connsiteX16" fmla="*/ 36322 w 68298"/>
                  <a:gd name="connsiteY16" fmla="*/ 55880 h 65193"/>
                  <a:gd name="connsiteX17" fmla="*/ 41600 w 68298"/>
                  <a:gd name="connsiteY17" fmla="*/ 58985 h 65193"/>
                  <a:gd name="connsiteX18" fmla="*/ 46877 w 68298"/>
                  <a:gd name="connsiteY18" fmla="*/ 61158 h 65193"/>
                  <a:gd name="connsiteX19" fmla="*/ 46877 w 68298"/>
                  <a:gd name="connsiteY19" fmla="*/ 66435 h 65193"/>
                  <a:gd name="connsiteX20" fmla="*/ 56191 w 68298"/>
                  <a:gd name="connsiteY20" fmla="*/ 66435 h 65193"/>
                  <a:gd name="connsiteX21" fmla="*/ 56191 w 68298"/>
                  <a:gd name="connsiteY21" fmla="*/ 61158 h 65193"/>
                  <a:gd name="connsiteX22" fmla="*/ 56191 w 68298"/>
                  <a:gd name="connsiteY22" fmla="*/ 58985 h 65193"/>
                  <a:gd name="connsiteX23" fmla="*/ 56191 w 68298"/>
                  <a:gd name="connsiteY23" fmla="*/ 57122 h 65193"/>
                  <a:gd name="connsiteX24" fmla="*/ 58364 w 68298"/>
                  <a:gd name="connsiteY24" fmla="*/ 55880 h 65193"/>
                  <a:gd name="connsiteX25" fmla="*/ 56191 w 68298"/>
                  <a:gd name="connsiteY25" fmla="*/ 53707 h 65193"/>
                  <a:gd name="connsiteX26" fmla="*/ 54018 w 68298"/>
                  <a:gd name="connsiteY26" fmla="*/ 51844 h 65193"/>
                  <a:gd name="connsiteX27" fmla="*/ 53086 w 68298"/>
                  <a:gd name="connsiteY27" fmla="*/ 49671 h 65193"/>
                  <a:gd name="connsiteX28" fmla="*/ 53086 w 68298"/>
                  <a:gd name="connsiteY28" fmla="*/ 46567 h 65193"/>
                  <a:gd name="connsiteX29" fmla="*/ 54018 w 68298"/>
                  <a:gd name="connsiteY29" fmla="*/ 48429 h 65193"/>
                  <a:gd name="connsiteX30" fmla="*/ 56191 w 68298"/>
                  <a:gd name="connsiteY30" fmla="*/ 48429 h 65193"/>
                  <a:gd name="connsiteX31" fmla="*/ 58364 w 68298"/>
                  <a:gd name="connsiteY31" fmla="*/ 48429 h 65193"/>
                  <a:gd name="connsiteX32" fmla="*/ 58364 w 68298"/>
                  <a:gd name="connsiteY32" fmla="*/ 49671 h 65193"/>
                  <a:gd name="connsiteX33" fmla="*/ 60227 w 68298"/>
                  <a:gd name="connsiteY33" fmla="*/ 53707 h 65193"/>
                  <a:gd name="connsiteX34" fmla="*/ 63641 w 68298"/>
                  <a:gd name="connsiteY34" fmla="*/ 51844 h 65193"/>
                  <a:gd name="connsiteX35" fmla="*/ 65504 w 68298"/>
                  <a:gd name="connsiteY35" fmla="*/ 51844 h 65193"/>
                  <a:gd name="connsiteX36" fmla="*/ 65504 w 68298"/>
                  <a:gd name="connsiteY36" fmla="*/ 49671 h 65193"/>
                  <a:gd name="connsiteX37" fmla="*/ 67677 w 68298"/>
                  <a:gd name="connsiteY37" fmla="*/ 49671 h 65193"/>
                  <a:gd name="connsiteX38" fmla="*/ 67677 w 68298"/>
                  <a:gd name="connsiteY38" fmla="*/ 46567 h 65193"/>
                  <a:gd name="connsiteX39" fmla="*/ 68608 w 68298"/>
                  <a:gd name="connsiteY39" fmla="*/ 42221 h 65193"/>
                  <a:gd name="connsiteX40" fmla="*/ 70781 w 68298"/>
                  <a:gd name="connsiteY40" fmla="*/ 42221 h 65193"/>
                  <a:gd name="connsiteX41" fmla="*/ 70781 w 68298"/>
                  <a:gd name="connsiteY41" fmla="*/ 40979 h 65193"/>
                  <a:gd name="connsiteX42" fmla="*/ 68608 w 68298"/>
                  <a:gd name="connsiteY42" fmla="*/ 40979 h 65193"/>
                  <a:gd name="connsiteX43" fmla="*/ 67677 w 68298"/>
                  <a:gd name="connsiteY43" fmla="*/ 36943 h 65193"/>
                  <a:gd name="connsiteX44" fmla="*/ 67677 w 68298"/>
                  <a:gd name="connsiteY44" fmla="*/ 19868 h 65193"/>
                  <a:gd name="connsiteX45" fmla="*/ 61468 w 68298"/>
                  <a:gd name="connsiteY45" fmla="*/ 9313 h 65193"/>
                  <a:gd name="connsiteX46" fmla="*/ 53086 w 68298"/>
                  <a:gd name="connsiteY46" fmla="*/ 0 h 6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8298" h="65193">
                    <a:moveTo>
                      <a:pt x="43773" y="12418"/>
                    </a:moveTo>
                    <a:lnTo>
                      <a:pt x="31355" y="19868"/>
                    </a:lnTo>
                    <a:lnTo>
                      <a:pt x="17695" y="24215"/>
                    </a:lnTo>
                    <a:lnTo>
                      <a:pt x="3104" y="29492"/>
                    </a:lnTo>
                    <a:lnTo>
                      <a:pt x="3104" y="33838"/>
                    </a:lnTo>
                    <a:lnTo>
                      <a:pt x="2173" y="33838"/>
                    </a:lnTo>
                    <a:lnTo>
                      <a:pt x="2173" y="34770"/>
                    </a:lnTo>
                    <a:lnTo>
                      <a:pt x="0" y="36943"/>
                    </a:lnTo>
                    <a:lnTo>
                      <a:pt x="0" y="46567"/>
                    </a:lnTo>
                    <a:lnTo>
                      <a:pt x="7140" y="42221"/>
                    </a:lnTo>
                    <a:lnTo>
                      <a:pt x="14591" y="40979"/>
                    </a:lnTo>
                    <a:lnTo>
                      <a:pt x="21731" y="36943"/>
                    </a:lnTo>
                    <a:lnTo>
                      <a:pt x="27009" y="33838"/>
                    </a:lnTo>
                    <a:lnTo>
                      <a:pt x="31355" y="40979"/>
                    </a:lnTo>
                    <a:lnTo>
                      <a:pt x="32286" y="46567"/>
                    </a:lnTo>
                    <a:lnTo>
                      <a:pt x="34459" y="51844"/>
                    </a:lnTo>
                    <a:lnTo>
                      <a:pt x="36322" y="55880"/>
                    </a:lnTo>
                    <a:lnTo>
                      <a:pt x="41600" y="58985"/>
                    </a:lnTo>
                    <a:lnTo>
                      <a:pt x="46877" y="61158"/>
                    </a:lnTo>
                    <a:lnTo>
                      <a:pt x="46877" y="66435"/>
                    </a:lnTo>
                    <a:lnTo>
                      <a:pt x="56191" y="66435"/>
                    </a:lnTo>
                    <a:lnTo>
                      <a:pt x="56191" y="61158"/>
                    </a:lnTo>
                    <a:lnTo>
                      <a:pt x="56191" y="58985"/>
                    </a:lnTo>
                    <a:lnTo>
                      <a:pt x="56191" y="57122"/>
                    </a:lnTo>
                    <a:lnTo>
                      <a:pt x="58364" y="55880"/>
                    </a:lnTo>
                    <a:lnTo>
                      <a:pt x="56191" y="53707"/>
                    </a:lnTo>
                    <a:lnTo>
                      <a:pt x="54018" y="51844"/>
                    </a:lnTo>
                    <a:lnTo>
                      <a:pt x="53086" y="49671"/>
                    </a:lnTo>
                    <a:lnTo>
                      <a:pt x="53086" y="46567"/>
                    </a:lnTo>
                    <a:lnTo>
                      <a:pt x="54018" y="48429"/>
                    </a:lnTo>
                    <a:lnTo>
                      <a:pt x="56191" y="48429"/>
                    </a:lnTo>
                    <a:lnTo>
                      <a:pt x="58364" y="48429"/>
                    </a:lnTo>
                    <a:lnTo>
                      <a:pt x="58364" y="49671"/>
                    </a:lnTo>
                    <a:lnTo>
                      <a:pt x="60227" y="53707"/>
                    </a:lnTo>
                    <a:lnTo>
                      <a:pt x="63641" y="51844"/>
                    </a:lnTo>
                    <a:lnTo>
                      <a:pt x="65504" y="51844"/>
                    </a:lnTo>
                    <a:lnTo>
                      <a:pt x="65504" y="49671"/>
                    </a:lnTo>
                    <a:lnTo>
                      <a:pt x="67677" y="49671"/>
                    </a:lnTo>
                    <a:lnTo>
                      <a:pt x="67677" y="46567"/>
                    </a:lnTo>
                    <a:lnTo>
                      <a:pt x="68608" y="42221"/>
                    </a:lnTo>
                    <a:lnTo>
                      <a:pt x="70781" y="42221"/>
                    </a:lnTo>
                    <a:lnTo>
                      <a:pt x="70781" y="40979"/>
                    </a:lnTo>
                    <a:lnTo>
                      <a:pt x="68608" y="40979"/>
                    </a:lnTo>
                    <a:lnTo>
                      <a:pt x="67677" y="36943"/>
                    </a:lnTo>
                    <a:lnTo>
                      <a:pt x="67677" y="19868"/>
                    </a:lnTo>
                    <a:lnTo>
                      <a:pt x="61468" y="9313"/>
                    </a:lnTo>
                    <a:lnTo>
                      <a:pt x="53086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B2FF7AF-73D2-4C97-B300-3750AA115C33}"/>
                  </a:ext>
                </a:extLst>
              </p:cNvPr>
              <p:cNvSpPr/>
              <p:nvPr/>
            </p:nvSpPr>
            <p:spPr>
              <a:xfrm>
                <a:off x="6851170" y="5514917"/>
                <a:ext cx="83820" cy="139701"/>
              </a:xfrm>
              <a:custGeom>
                <a:avLst/>
                <a:gdLst>
                  <a:gd name="connsiteX0" fmla="*/ 7450 w 83820"/>
                  <a:gd name="connsiteY0" fmla="*/ 76991 h 139700"/>
                  <a:gd name="connsiteX1" fmla="*/ 12728 w 83820"/>
                  <a:gd name="connsiteY1" fmla="*/ 90961 h 139700"/>
                  <a:gd name="connsiteX2" fmla="*/ 14591 w 83820"/>
                  <a:gd name="connsiteY2" fmla="*/ 91892 h 139700"/>
                  <a:gd name="connsiteX3" fmla="*/ 14591 w 83820"/>
                  <a:gd name="connsiteY3" fmla="*/ 94065 h 139700"/>
                  <a:gd name="connsiteX4" fmla="*/ 15833 w 83820"/>
                  <a:gd name="connsiteY4" fmla="*/ 96238 h 139700"/>
                  <a:gd name="connsiteX5" fmla="*/ 17695 w 83820"/>
                  <a:gd name="connsiteY5" fmla="*/ 98411 h 139700"/>
                  <a:gd name="connsiteX6" fmla="*/ 17695 w 83820"/>
                  <a:gd name="connsiteY6" fmla="*/ 91892 h 139700"/>
                  <a:gd name="connsiteX7" fmla="*/ 19868 w 83820"/>
                  <a:gd name="connsiteY7" fmla="*/ 86614 h 139700"/>
                  <a:gd name="connsiteX8" fmla="*/ 22042 w 83820"/>
                  <a:gd name="connsiteY8" fmla="*/ 81337 h 139700"/>
                  <a:gd name="connsiteX9" fmla="*/ 22042 w 83820"/>
                  <a:gd name="connsiteY9" fmla="*/ 73886 h 139700"/>
                  <a:gd name="connsiteX10" fmla="*/ 42841 w 83820"/>
                  <a:gd name="connsiteY10" fmla="*/ 83510 h 139700"/>
                  <a:gd name="connsiteX11" fmla="*/ 61468 w 83820"/>
                  <a:gd name="connsiteY11" fmla="*/ 98411 h 139700"/>
                  <a:gd name="connsiteX12" fmla="*/ 64572 w 83820"/>
                  <a:gd name="connsiteY12" fmla="*/ 98411 h 139700"/>
                  <a:gd name="connsiteX13" fmla="*/ 63641 w 83820"/>
                  <a:gd name="connsiteY13" fmla="*/ 101516 h 139700"/>
                  <a:gd name="connsiteX14" fmla="*/ 61468 w 83820"/>
                  <a:gd name="connsiteY14" fmla="*/ 103689 h 139700"/>
                  <a:gd name="connsiteX15" fmla="*/ 61468 w 83820"/>
                  <a:gd name="connsiteY15" fmla="*/ 105862 h 139700"/>
                  <a:gd name="connsiteX16" fmla="*/ 59605 w 83820"/>
                  <a:gd name="connsiteY16" fmla="*/ 106793 h 139700"/>
                  <a:gd name="connsiteX17" fmla="*/ 57432 w 83820"/>
                  <a:gd name="connsiteY17" fmla="*/ 111140 h 139700"/>
                  <a:gd name="connsiteX18" fmla="*/ 57432 w 83820"/>
                  <a:gd name="connsiteY18" fmla="*/ 114244 h 139700"/>
                  <a:gd name="connsiteX19" fmla="*/ 45015 w 83820"/>
                  <a:gd name="connsiteY19" fmla="*/ 114244 h 139700"/>
                  <a:gd name="connsiteX20" fmla="*/ 45015 w 83820"/>
                  <a:gd name="connsiteY20" fmla="*/ 101516 h 139700"/>
                  <a:gd name="connsiteX21" fmla="*/ 37564 w 83820"/>
                  <a:gd name="connsiteY21" fmla="*/ 101516 h 139700"/>
                  <a:gd name="connsiteX22" fmla="*/ 32286 w 83820"/>
                  <a:gd name="connsiteY22" fmla="*/ 103689 h 139700"/>
                  <a:gd name="connsiteX23" fmla="*/ 28250 w 83820"/>
                  <a:gd name="connsiteY23" fmla="*/ 103689 h 139700"/>
                  <a:gd name="connsiteX24" fmla="*/ 27319 w 83820"/>
                  <a:gd name="connsiteY24" fmla="*/ 105862 h 139700"/>
                  <a:gd name="connsiteX25" fmla="*/ 27319 w 83820"/>
                  <a:gd name="connsiteY25" fmla="*/ 106793 h 139700"/>
                  <a:gd name="connsiteX26" fmla="*/ 25146 w 83820"/>
                  <a:gd name="connsiteY26" fmla="*/ 111140 h 139700"/>
                  <a:gd name="connsiteX27" fmla="*/ 25146 w 83820"/>
                  <a:gd name="connsiteY27" fmla="*/ 116417 h 139700"/>
                  <a:gd name="connsiteX28" fmla="*/ 25146 w 83820"/>
                  <a:gd name="connsiteY28" fmla="*/ 121695 h 139700"/>
                  <a:gd name="connsiteX29" fmla="*/ 30423 w 83820"/>
                  <a:gd name="connsiteY29" fmla="*/ 123558 h 139700"/>
                  <a:gd name="connsiteX30" fmla="*/ 32286 w 83820"/>
                  <a:gd name="connsiteY30" fmla="*/ 123558 h 139700"/>
                  <a:gd name="connsiteX31" fmla="*/ 34459 w 83820"/>
                  <a:gd name="connsiteY31" fmla="*/ 125731 h 139700"/>
                  <a:gd name="connsiteX32" fmla="*/ 34459 w 83820"/>
                  <a:gd name="connsiteY32" fmla="*/ 127904 h 139700"/>
                  <a:gd name="connsiteX33" fmla="*/ 34459 w 83820"/>
                  <a:gd name="connsiteY33" fmla="*/ 129146 h 139700"/>
                  <a:gd name="connsiteX34" fmla="*/ 34459 w 83820"/>
                  <a:gd name="connsiteY34" fmla="*/ 131008 h 139700"/>
                  <a:gd name="connsiteX35" fmla="*/ 34459 w 83820"/>
                  <a:gd name="connsiteY35" fmla="*/ 134423 h 139700"/>
                  <a:gd name="connsiteX36" fmla="*/ 37564 w 83820"/>
                  <a:gd name="connsiteY36" fmla="*/ 138459 h 139700"/>
                  <a:gd name="connsiteX37" fmla="*/ 37564 w 83820"/>
                  <a:gd name="connsiteY37" fmla="*/ 141563 h 139700"/>
                  <a:gd name="connsiteX38" fmla="*/ 42841 w 83820"/>
                  <a:gd name="connsiteY38" fmla="*/ 138459 h 139700"/>
                  <a:gd name="connsiteX39" fmla="*/ 49050 w 83820"/>
                  <a:gd name="connsiteY39" fmla="*/ 136286 h 139700"/>
                  <a:gd name="connsiteX40" fmla="*/ 52155 w 83820"/>
                  <a:gd name="connsiteY40" fmla="*/ 131008 h 139700"/>
                  <a:gd name="connsiteX41" fmla="*/ 54328 w 83820"/>
                  <a:gd name="connsiteY41" fmla="*/ 125731 h 139700"/>
                  <a:gd name="connsiteX42" fmla="*/ 57432 w 83820"/>
                  <a:gd name="connsiteY42" fmla="*/ 118280 h 139700"/>
                  <a:gd name="connsiteX43" fmla="*/ 59605 w 83820"/>
                  <a:gd name="connsiteY43" fmla="*/ 120453 h 139700"/>
                  <a:gd name="connsiteX44" fmla="*/ 61468 w 83820"/>
                  <a:gd name="connsiteY44" fmla="*/ 120453 h 139700"/>
                  <a:gd name="connsiteX45" fmla="*/ 63641 w 83820"/>
                  <a:gd name="connsiteY45" fmla="*/ 120453 h 139700"/>
                  <a:gd name="connsiteX46" fmla="*/ 63641 w 83820"/>
                  <a:gd name="connsiteY46" fmla="*/ 121695 h 139700"/>
                  <a:gd name="connsiteX47" fmla="*/ 64572 w 83820"/>
                  <a:gd name="connsiteY47" fmla="*/ 125731 h 139700"/>
                  <a:gd name="connsiteX48" fmla="*/ 70781 w 83820"/>
                  <a:gd name="connsiteY48" fmla="*/ 123558 h 139700"/>
                  <a:gd name="connsiteX49" fmla="*/ 74196 w 83820"/>
                  <a:gd name="connsiteY49" fmla="*/ 123558 h 139700"/>
                  <a:gd name="connsiteX50" fmla="*/ 74196 w 83820"/>
                  <a:gd name="connsiteY50" fmla="*/ 121695 h 139700"/>
                  <a:gd name="connsiteX51" fmla="*/ 74196 w 83820"/>
                  <a:gd name="connsiteY51" fmla="*/ 120453 h 139700"/>
                  <a:gd name="connsiteX52" fmla="*/ 74196 w 83820"/>
                  <a:gd name="connsiteY52" fmla="*/ 118280 h 139700"/>
                  <a:gd name="connsiteX53" fmla="*/ 76059 w 83820"/>
                  <a:gd name="connsiteY53" fmla="*/ 118280 h 139700"/>
                  <a:gd name="connsiteX54" fmla="*/ 79164 w 83820"/>
                  <a:gd name="connsiteY54" fmla="*/ 116417 h 139700"/>
                  <a:gd name="connsiteX55" fmla="*/ 85373 w 83820"/>
                  <a:gd name="connsiteY55" fmla="*/ 114244 h 139700"/>
                  <a:gd name="connsiteX56" fmla="*/ 78232 w 83820"/>
                  <a:gd name="connsiteY56" fmla="*/ 101516 h 139700"/>
                  <a:gd name="connsiteX57" fmla="*/ 68919 w 83820"/>
                  <a:gd name="connsiteY57" fmla="*/ 91892 h 139700"/>
                  <a:gd name="connsiteX58" fmla="*/ 61468 w 83820"/>
                  <a:gd name="connsiteY58" fmla="*/ 83510 h 139700"/>
                  <a:gd name="connsiteX59" fmla="*/ 57432 w 83820"/>
                  <a:gd name="connsiteY59" fmla="*/ 69850 h 139700"/>
                  <a:gd name="connsiteX60" fmla="*/ 49982 w 83820"/>
                  <a:gd name="connsiteY60" fmla="*/ 68609 h 139700"/>
                  <a:gd name="connsiteX61" fmla="*/ 46877 w 83820"/>
                  <a:gd name="connsiteY61" fmla="*/ 66435 h 139700"/>
                  <a:gd name="connsiteX62" fmla="*/ 42841 w 83820"/>
                  <a:gd name="connsiteY62" fmla="*/ 64573 h 139700"/>
                  <a:gd name="connsiteX63" fmla="*/ 39737 w 83820"/>
                  <a:gd name="connsiteY63" fmla="*/ 64573 h 139700"/>
                  <a:gd name="connsiteX64" fmla="*/ 35391 w 83820"/>
                  <a:gd name="connsiteY64" fmla="*/ 64573 h 139700"/>
                  <a:gd name="connsiteX65" fmla="*/ 28250 w 83820"/>
                  <a:gd name="connsiteY65" fmla="*/ 64573 h 139700"/>
                  <a:gd name="connsiteX66" fmla="*/ 28250 w 83820"/>
                  <a:gd name="connsiteY66" fmla="*/ 61158 h 139700"/>
                  <a:gd name="connsiteX67" fmla="*/ 25146 w 83820"/>
                  <a:gd name="connsiteY67" fmla="*/ 61158 h 139700"/>
                  <a:gd name="connsiteX68" fmla="*/ 27319 w 83820"/>
                  <a:gd name="connsiteY68" fmla="*/ 42221 h 139700"/>
                  <a:gd name="connsiteX69" fmla="*/ 30423 w 83820"/>
                  <a:gd name="connsiteY69" fmla="*/ 31666 h 139700"/>
                  <a:gd name="connsiteX70" fmla="*/ 32286 w 83820"/>
                  <a:gd name="connsiteY70" fmla="*/ 18937 h 139700"/>
                  <a:gd name="connsiteX71" fmla="*/ 32286 w 83820"/>
                  <a:gd name="connsiteY71" fmla="*/ 0 h 139700"/>
                  <a:gd name="connsiteX72" fmla="*/ 25146 w 83820"/>
                  <a:gd name="connsiteY72" fmla="*/ 0 h 139700"/>
                  <a:gd name="connsiteX73" fmla="*/ 19868 w 83820"/>
                  <a:gd name="connsiteY73" fmla="*/ 0 h 139700"/>
                  <a:gd name="connsiteX74" fmla="*/ 14591 w 83820"/>
                  <a:gd name="connsiteY74" fmla="*/ 1863 h 139700"/>
                  <a:gd name="connsiteX75" fmla="*/ 8382 w 83820"/>
                  <a:gd name="connsiteY75" fmla="*/ 4036 h 139700"/>
                  <a:gd name="connsiteX76" fmla="*/ 1241 w 83820"/>
                  <a:gd name="connsiteY76" fmla="*/ 22042 h 139700"/>
                  <a:gd name="connsiteX77" fmla="*/ 0 w 83820"/>
                  <a:gd name="connsiteY77" fmla="*/ 40048 h 139700"/>
                  <a:gd name="connsiteX78" fmla="*/ 1241 w 83820"/>
                  <a:gd name="connsiteY78" fmla="*/ 61158 h 13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83820" h="139700">
                    <a:moveTo>
                      <a:pt x="7450" y="76991"/>
                    </a:moveTo>
                    <a:lnTo>
                      <a:pt x="12728" y="90961"/>
                    </a:lnTo>
                    <a:lnTo>
                      <a:pt x="14591" y="91892"/>
                    </a:lnTo>
                    <a:lnTo>
                      <a:pt x="14591" y="94065"/>
                    </a:lnTo>
                    <a:lnTo>
                      <a:pt x="15833" y="96238"/>
                    </a:lnTo>
                    <a:lnTo>
                      <a:pt x="17695" y="98411"/>
                    </a:lnTo>
                    <a:lnTo>
                      <a:pt x="17695" y="91892"/>
                    </a:lnTo>
                    <a:lnTo>
                      <a:pt x="19868" y="86614"/>
                    </a:lnTo>
                    <a:lnTo>
                      <a:pt x="22042" y="81337"/>
                    </a:lnTo>
                    <a:lnTo>
                      <a:pt x="22042" y="73886"/>
                    </a:lnTo>
                    <a:lnTo>
                      <a:pt x="42841" y="83510"/>
                    </a:lnTo>
                    <a:lnTo>
                      <a:pt x="61468" y="98411"/>
                    </a:lnTo>
                    <a:lnTo>
                      <a:pt x="64572" y="98411"/>
                    </a:lnTo>
                    <a:lnTo>
                      <a:pt x="63641" y="101516"/>
                    </a:lnTo>
                    <a:lnTo>
                      <a:pt x="61468" y="103689"/>
                    </a:lnTo>
                    <a:lnTo>
                      <a:pt x="61468" y="105862"/>
                    </a:lnTo>
                    <a:lnTo>
                      <a:pt x="59605" y="106793"/>
                    </a:lnTo>
                    <a:lnTo>
                      <a:pt x="57432" y="111140"/>
                    </a:lnTo>
                    <a:lnTo>
                      <a:pt x="57432" y="114244"/>
                    </a:lnTo>
                    <a:lnTo>
                      <a:pt x="45015" y="114244"/>
                    </a:lnTo>
                    <a:lnTo>
                      <a:pt x="45015" y="101516"/>
                    </a:lnTo>
                    <a:lnTo>
                      <a:pt x="37564" y="101516"/>
                    </a:lnTo>
                    <a:lnTo>
                      <a:pt x="32286" y="103689"/>
                    </a:lnTo>
                    <a:lnTo>
                      <a:pt x="28250" y="103689"/>
                    </a:lnTo>
                    <a:lnTo>
                      <a:pt x="27319" y="105862"/>
                    </a:lnTo>
                    <a:lnTo>
                      <a:pt x="27319" y="106793"/>
                    </a:lnTo>
                    <a:lnTo>
                      <a:pt x="25146" y="111140"/>
                    </a:lnTo>
                    <a:lnTo>
                      <a:pt x="25146" y="116417"/>
                    </a:lnTo>
                    <a:lnTo>
                      <a:pt x="25146" y="121695"/>
                    </a:lnTo>
                    <a:lnTo>
                      <a:pt x="30423" y="123558"/>
                    </a:lnTo>
                    <a:lnTo>
                      <a:pt x="32286" y="123558"/>
                    </a:lnTo>
                    <a:lnTo>
                      <a:pt x="34459" y="125731"/>
                    </a:lnTo>
                    <a:lnTo>
                      <a:pt x="34459" y="127904"/>
                    </a:lnTo>
                    <a:lnTo>
                      <a:pt x="34459" y="129146"/>
                    </a:lnTo>
                    <a:lnTo>
                      <a:pt x="34459" y="131008"/>
                    </a:lnTo>
                    <a:lnTo>
                      <a:pt x="34459" y="134423"/>
                    </a:lnTo>
                    <a:lnTo>
                      <a:pt x="37564" y="138459"/>
                    </a:lnTo>
                    <a:lnTo>
                      <a:pt x="37564" y="141563"/>
                    </a:lnTo>
                    <a:lnTo>
                      <a:pt x="42841" y="138459"/>
                    </a:lnTo>
                    <a:lnTo>
                      <a:pt x="49050" y="136286"/>
                    </a:lnTo>
                    <a:lnTo>
                      <a:pt x="52155" y="131008"/>
                    </a:lnTo>
                    <a:lnTo>
                      <a:pt x="54328" y="125731"/>
                    </a:lnTo>
                    <a:lnTo>
                      <a:pt x="57432" y="118280"/>
                    </a:lnTo>
                    <a:lnTo>
                      <a:pt x="59605" y="120453"/>
                    </a:lnTo>
                    <a:lnTo>
                      <a:pt x="61468" y="120453"/>
                    </a:lnTo>
                    <a:lnTo>
                      <a:pt x="63641" y="120453"/>
                    </a:lnTo>
                    <a:lnTo>
                      <a:pt x="63641" y="121695"/>
                    </a:lnTo>
                    <a:lnTo>
                      <a:pt x="64572" y="125731"/>
                    </a:lnTo>
                    <a:lnTo>
                      <a:pt x="70781" y="123558"/>
                    </a:lnTo>
                    <a:lnTo>
                      <a:pt x="74196" y="123558"/>
                    </a:lnTo>
                    <a:lnTo>
                      <a:pt x="74196" y="121695"/>
                    </a:lnTo>
                    <a:lnTo>
                      <a:pt x="74196" y="120453"/>
                    </a:lnTo>
                    <a:lnTo>
                      <a:pt x="74196" y="118280"/>
                    </a:lnTo>
                    <a:lnTo>
                      <a:pt x="76059" y="118280"/>
                    </a:lnTo>
                    <a:lnTo>
                      <a:pt x="79164" y="116417"/>
                    </a:lnTo>
                    <a:lnTo>
                      <a:pt x="85373" y="114244"/>
                    </a:lnTo>
                    <a:lnTo>
                      <a:pt x="78232" y="101516"/>
                    </a:lnTo>
                    <a:lnTo>
                      <a:pt x="68919" y="91892"/>
                    </a:lnTo>
                    <a:lnTo>
                      <a:pt x="61468" y="83510"/>
                    </a:lnTo>
                    <a:lnTo>
                      <a:pt x="57432" y="69850"/>
                    </a:lnTo>
                    <a:lnTo>
                      <a:pt x="49982" y="68609"/>
                    </a:lnTo>
                    <a:lnTo>
                      <a:pt x="46877" y="66435"/>
                    </a:lnTo>
                    <a:lnTo>
                      <a:pt x="42841" y="64573"/>
                    </a:lnTo>
                    <a:lnTo>
                      <a:pt x="39737" y="64573"/>
                    </a:lnTo>
                    <a:lnTo>
                      <a:pt x="35391" y="64573"/>
                    </a:lnTo>
                    <a:lnTo>
                      <a:pt x="28250" y="64573"/>
                    </a:lnTo>
                    <a:lnTo>
                      <a:pt x="28250" y="61158"/>
                    </a:lnTo>
                    <a:lnTo>
                      <a:pt x="25146" y="61158"/>
                    </a:lnTo>
                    <a:lnTo>
                      <a:pt x="27319" y="42221"/>
                    </a:lnTo>
                    <a:lnTo>
                      <a:pt x="30423" y="31666"/>
                    </a:lnTo>
                    <a:lnTo>
                      <a:pt x="32286" y="18937"/>
                    </a:lnTo>
                    <a:lnTo>
                      <a:pt x="32286" y="0"/>
                    </a:lnTo>
                    <a:lnTo>
                      <a:pt x="25146" y="0"/>
                    </a:lnTo>
                    <a:lnTo>
                      <a:pt x="19868" y="0"/>
                    </a:lnTo>
                    <a:lnTo>
                      <a:pt x="14591" y="1863"/>
                    </a:lnTo>
                    <a:lnTo>
                      <a:pt x="8382" y="4036"/>
                    </a:lnTo>
                    <a:lnTo>
                      <a:pt x="1241" y="22042"/>
                    </a:lnTo>
                    <a:lnTo>
                      <a:pt x="0" y="40048"/>
                    </a:lnTo>
                    <a:lnTo>
                      <a:pt x="1241" y="61158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12BDD43-21C0-4933-B67B-4D7D1506C83F}"/>
                  </a:ext>
                </a:extLst>
              </p:cNvPr>
              <p:cNvSpPr/>
              <p:nvPr/>
            </p:nvSpPr>
            <p:spPr>
              <a:xfrm>
                <a:off x="6849307" y="5908563"/>
                <a:ext cx="46567" cy="15522"/>
              </a:xfrm>
              <a:custGeom>
                <a:avLst/>
                <a:gdLst>
                  <a:gd name="connsiteX0" fmla="*/ 39427 w 46566"/>
                  <a:gd name="connsiteY0" fmla="*/ 12728 h 15522"/>
                  <a:gd name="connsiteX1" fmla="*/ 46878 w 46566"/>
                  <a:gd name="connsiteY1" fmla="*/ 12728 h 15522"/>
                  <a:gd name="connsiteX2" fmla="*/ 44704 w 46566"/>
                  <a:gd name="connsiteY2" fmla="*/ 9313 h 15522"/>
                  <a:gd name="connsiteX3" fmla="*/ 44704 w 46566"/>
                  <a:gd name="connsiteY3" fmla="*/ 5277 h 15522"/>
                  <a:gd name="connsiteX4" fmla="*/ 44704 w 46566"/>
                  <a:gd name="connsiteY4" fmla="*/ 3104 h 15522"/>
                  <a:gd name="connsiteX5" fmla="*/ 43773 w 46566"/>
                  <a:gd name="connsiteY5" fmla="*/ 3104 h 15522"/>
                  <a:gd name="connsiteX6" fmla="*/ 39427 w 46566"/>
                  <a:gd name="connsiteY6" fmla="*/ 0 h 15522"/>
                  <a:gd name="connsiteX7" fmla="*/ 30113 w 46566"/>
                  <a:gd name="connsiteY7" fmla="*/ 5277 h 15522"/>
                  <a:gd name="connsiteX8" fmla="*/ 21731 w 46566"/>
                  <a:gd name="connsiteY8" fmla="*/ 5277 h 15522"/>
                  <a:gd name="connsiteX9" fmla="*/ 12418 w 46566"/>
                  <a:gd name="connsiteY9" fmla="*/ 5277 h 15522"/>
                  <a:gd name="connsiteX10" fmla="*/ 3104 w 46566"/>
                  <a:gd name="connsiteY10" fmla="*/ 9313 h 15522"/>
                  <a:gd name="connsiteX11" fmla="*/ 1863 w 46566"/>
                  <a:gd name="connsiteY11" fmla="*/ 10555 h 15522"/>
                  <a:gd name="connsiteX12" fmla="*/ 0 w 46566"/>
                  <a:gd name="connsiteY12" fmla="*/ 10555 h 15522"/>
                  <a:gd name="connsiteX13" fmla="*/ 0 w 46566"/>
                  <a:gd name="connsiteY13" fmla="*/ 12728 h 15522"/>
                  <a:gd name="connsiteX14" fmla="*/ 12418 w 46566"/>
                  <a:gd name="connsiteY14" fmla="*/ 16764 h 15522"/>
                  <a:gd name="connsiteX15" fmla="*/ 27009 w 46566"/>
                  <a:gd name="connsiteY15" fmla="*/ 16764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566" h="15522">
                    <a:moveTo>
                      <a:pt x="39427" y="12728"/>
                    </a:moveTo>
                    <a:lnTo>
                      <a:pt x="46878" y="12728"/>
                    </a:lnTo>
                    <a:lnTo>
                      <a:pt x="44704" y="9313"/>
                    </a:lnTo>
                    <a:lnTo>
                      <a:pt x="44704" y="5277"/>
                    </a:lnTo>
                    <a:lnTo>
                      <a:pt x="44704" y="3104"/>
                    </a:lnTo>
                    <a:lnTo>
                      <a:pt x="43773" y="3104"/>
                    </a:lnTo>
                    <a:lnTo>
                      <a:pt x="39427" y="0"/>
                    </a:lnTo>
                    <a:lnTo>
                      <a:pt x="30113" y="5277"/>
                    </a:lnTo>
                    <a:lnTo>
                      <a:pt x="21731" y="5277"/>
                    </a:lnTo>
                    <a:lnTo>
                      <a:pt x="12418" y="5277"/>
                    </a:lnTo>
                    <a:lnTo>
                      <a:pt x="3104" y="9313"/>
                    </a:lnTo>
                    <a:lnTo>
                      <a:pt x="1863" y="10555"/>
                    </a:lnTo>
                    <a:lnTo>
                      <a:pt x="0" y="10555"/>
                    </a:lnTo>
                    <a:lnTo>
                      <a:pt x="0" y="12728"/>
                    </a:lnTo>
                    <a:lnTo>
                      <a:pt x="12418" y="16764"/>
                    </a:lnTo>
                    <a:lnTo>
                      <a:pt x="27009" y="16764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9C79C9E-1C99-420E-8D12-540F17E8E885}"/>
                  </a:ext>
                </a:extLst>
              </p:cNvPr>
              <p:cNvSpPr/>
              <p:nvPr/>
            </p:nvSpPr>
            <p:spPr>
              <a:xfrm>
                <a:off x="6900220" y="5913840"/>
                <a:ext cx="55880" cy="31045"/>
              </a:xfrm>
              <a:custGeom>
                <a:avLst/>
                <a:gdLst>
                  <a:gd name="connsiteX0" fmla="*/ 5278 w 55880"/>
                  <a:gd name="connsiteY0" fmla="*/ 29492 h 31044"/>
                  <a:gd name="connsiteX1" fmla="*/ 7451 w 55880"/>
                  <a:gd name="connsiteY1" fmla="*/ 29492 h 31044"/>
                  <a:gd name="connsiteX2" fmla="*/ 8382 w 55880"/>
                  <a:gd name="connsiteY2" fmla="*/ 31666 h 31044"/>
                  <a:gd name="connsiteX3" fmla="*/ 12418 w 55880"/>
                  <a:gd name="connsiteY3" fmla="*/ 31666 h 31044"/>
                  <a:gd name="connsiteX4" fmla="*/ 25146 w 55880"/>
                  <a:gd name="connsiteY4" fmla="*/ 22042 h 31044"/>
                  <a:gd name="connsiteX5" fmla="*/ 39737 w 55880"/>
                  <a:gd name="connsiteY5" fmla="*/ 12728 h 31044"/>
                  <a:gd name="connsiteX6" fmla="*/ 52155 w 55880"/>
                  <a:gd name="connsiteY6" fmla="*/ 4036 h 31044"/>
                  <a:gd name="connsiteX7" fmla="*/ 56191 w 55880"/>
                  <a:gd name="connsiteY7" fmla="*/ 4036 h 31044"/>
                  <a:gd name="connsiteX8" fmla="*/ 56191 w 55880"/>
                  <a:gd name="connsiteY8" fmla="*/ 0 h 31044"/>
                  <a:gd name="connsiteX9" fmla="*/ 36322 w 55880"/>
                  <a:gd name="connsiteY9" fmla="*/ 0 h 31044"/>
                  <a:gd name="connsiteX10" fmla="*/ 17696 w 55880"/>
                  <a:gd name="connsiteY10" fmla="*/ 12728 h 31044"/>
                  <a:gd name="connsiteX11" fmla="*/ 0 w 55880"/>
                  <a:gd name="connsiteY11" fmla="*/ 24215 h 31044"/>
                  <a:gd name="connsiteX12" fmla="*/ 0 w 55880"/>
                  <a:gd name="connsiteY12" fmla="*/ 27319 h 31044"/>
                  <a:gd name="connsiteX13" fmla="*/ 3104 w 55880"/>
                  <a:gd name="connsiteY13" fmla="*/ 27319 h 3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5880" h="31044">
                    <a:moveTo>
                      <a:pt x="5278" y="29492"/>
                    </a:moveTo>
                    <a:lnTo>
                      <a:pt x="7451" y="29492"/>
                    </a:lnTo>
                    <a:lnTo>
                      <a:pt x="8382" y="31666"/>
                    </a:lnTo>
                    <a:lnTo>
                      <a:pt x="12418" y="31666"/>
                    </a:lnTo>
                    <a:lnTo>
                      <a:pt x="25146" y="22042"/>
                    </a:lnTo>
                    <a:lnTo>
                      <a:pt x="39737" y="12728"/>
                    </a:lnTo>
                    <a:lnTo>
                      <a:pt x="52155" y="4036"/>
                    </a:lnTo>
                    <a:lnTo>
                      <a:pt x="56191" y="4036"/>
                    </a:lnTo>
                    <a:lnTo>
                      <a:pt x="56191" y="0"/>
                    </a:lnTo>
                    <a:lnTo>
                      <a:pt x="36322" y="0"/>
                    </a:lnTo>
                    <a:lnTo>
                      <a:pt x="17696" y="12728"/>
                    </a:lnTo>
                    <a:lnTo>
                      <a:pt x="0" y="24215"/>
                    </a:lnTo>
                    <a:lnTo>
                      <a:pt x="0" y="27319"/>
                    </a:lnTo>
                    <a:lnTo>
                      <a:pt x="3104" y="27319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9A75623-D20D-4CB4-8BD3-4A487E376978}"/>
                  </a:ext>
                </a:extLst>
              </p:cNvPr>
              <p:cNvSpPr/>
              <p:nvPr/>
            </p:nvSpPr>
            <p:spPr>
              <a:xfrm>
                <a:off x="6939958" y="5274633"/>
                <a:ext cx="15522" cy="12418"/>
              </a:xfrm>
              <a:custGeom>
                <a:avLst/>
                <a:gdLst>
                  <a:gd name="connsiteX0" fmla="*/ 16453 w 15522"/>
                  <a:gd name="connsiteY0" fmla="*/ 0 h 12417"/>
                  <a:gd name="connsiteX1" fmla="*/ 4036 w 15522"/>
                  <a:gd name="connsiteY1" fmla="*/ 0 h 12417"/>
                  <a:gd name="connsiteX2" fmla="*/ 4036 w 15522"/>
                  <a:gd name="connsiteY2" fmla="*/ 4346 h 12417"/>
                  <a:gd name="connsiteX3" fmla="*/ 0 w 15522"/>
                  <a:gd name="connsiteY3" fmla="*/ 4346 h 12417"/>
                  <a:gd name="connsiteX4" fmla="*/ 0 w 15522"/>
                  <a:gd name="connsiteY4" fmla="*/ 12728 h 12417"/>
                  <a:gd name="connsiteX5" fmla="*/ 16453 w 15522"/>
                  <a:gd name="connsiteY5" fmla="*/ 12728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22" h="12417">
                    <a:moveTo>
                      <a:pt x="16453" y="0"/>
                    </a:moveTo>
                    <a:lnTo>
                      <a:pt x="4036" y="0"/>
                    </a:lnTo>
                    <a:lnTo>
                      <a:pt x="4036" y="4346"/>
                    </a:lnTo>
                    <a:lnTo>
                      <a:pt x="0" y="4346"/>
                    </a:lnTo>
                    <a:lnTo>
                      <a:pt x="0" y="12728"/>
                    </a:lnTo>
                    <a:lnTo>
                      <a:pt x="16453" y="12728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AB35FF45-5900-4E60-96E5-10AEC1834A4A}"/>
                  </a:ext>
                </a:extLst>
              </p:cNvPr>
              <p:cNvSpPr/>
              <p:nvPr/>
            </p:nvSpPr>
            <p:spPr>
              <a:xfrm>
                <a:off x="6808639" y="5623884"/>
                <a:ext cx="40358" cy="46567"/>
              </a:xfrm>
              <a:custGeom>
                <a:avLst/>
                <a:gdLst>
                  <a:gd name="connsiteX0" fmla="*/ 21731 w 40357"/>
                  <a:gd name="connsiteY0" fmla="*/ 31666 h 46566"/>
                  <a:gd name="connsiteX1" fmla="*/ 29182 w 40357"/>
                  <a:gd name="connsiteY1" fmla="*/ 22042 h 46566"/>
                  <a:gd name="connsiteX2" fmla="*/ 40668 w 40357"/>
                  <a:gd name="connsiteY2" fmla="*/ 12728 h 46566"/>
                  <a:gd name="connsiteX3" fmla="*/ 38495 w 40357"/>
                  <a:gd name="connsiteY3" fmla="*/ 9313 h 46566"/>
                  <a:gd name="connsiteX4" fmla="*/ 38495 w 40357"/>
                  <a:gd name="connsiteY4" fmla="*/ 5278 h 46566"/>
                  <a:gd name="connsiteX5" fmla="*/ 38495 w 40357"/>
                  <a:gd name="connsiteY5" fmla="*/ 4036 h 46566"/>
                  <a:gd name="connsiteX6" fmla="*/ 36322 w 40357"/>
                  <a:gd name="connsiteY6" fmla="*/ 4036 h 46566"/>
                  <a:gd name="connsiteX7" fmla="*/ 35391 w 40357"/>
                  <a:gd name="connsiteY7" fmla="*/ 4036 h 46566"/>
                  <a:gd name="connsiteX8" fmla="*/ 31045 w 40357"/>
                  <a:gd name="connsiteY8" fmla="*/ 0 h 46566"/>
                  <a:gd name="connsiteX9" fmla="*/ 23905 w 40357"/>
                  <a:gd name="connsiteY9" fmla="*/ 16764 h 46566"/>
                  <a:gd name="connsiteX10" fmla="*/ 11487 w 40357"/>
                  <a:gd name="connsiteY10" fmla="*/ 29492 h 46566"/>
                  <a:gd name="connsiteX11" fmla="*/ 0 w 40357"/>
                  <a:gd name="connsiteY11" fmla="*/ 42221 h 46566"/>
                  <a:gd name="connsiteX12" fmla="*/ 0 w 40357"/>
                  <a:gd name="connsiteY12" fmla="*/ 46567 h 46566"/>
                  <a:gd name="connsiteX13" fmla="*/ 13349 w 40357"/>
                  <a:gd name="connsiteY13" fmla="*/ 39116 h 4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357" h="46566">
                    <a:moveTo>
                      <a:pt x="21731" y="31666"/>
                    </a:moveTo>
                    <a:lnTo>
                      <a:pt x="29182" y="22042"/>
                    </a:lnTo>
                    <a:lnTo>
                      <a:pt x="40668" y="12728"/>
                    </a:lnTo>
                    <a:lnTo>
                      <a:pt x="38495" y="9313"/>
                    </a:lnTo>
                    <a:lnTo>
                      <a:pt x="38495" y="5278"/>
                    </a:lnTo>
                    <a:lnTo>
                      <a:pt x="38495" y="4036"/>
                    </a:lnTo>
                    <a:lnTo>
                      <a:pt x="36322" y="4036"/>
                    </a:lnTo>
                    <a:lnTo>
                      <a:pt x="35391" y="4036"/>
                    </a:lnTo>
                    <a:lnTo>
                      <a:pt x="31045" y="0"/>
                    </a:lnTo>
                    <a:lnTo>
                      <a:pt x="23905" y="16764"/>
                    </a:lnTo>
                    <a:lnTo>
                      <a:pt x="11487" y="29492"/>
                    </a:lnTo>
                    <a:lnTo>
                      <a:pt x="0" y="42221"/>
                    </a:lnTo>
                    <a:lnTo>
                      <a:pt x="0" y="46567"/>
                    </a:lnTo>
                    <a:lnTo>
                      <a:pt x="13349" y="39116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2786DB2F-A8F2-4D39-A696-F4F7E8357D54}"/>
                  </a:ext>
                </a:extLst>
              </p:cNvPr>
              <p:cNvSpPr/>
              <p:nvPr/>
            </p:nvSpPr>
            <p:spPr>
              <a:xfrm>
                <a:off x="4168919" y="5514917"/>
                <a:ext cx="24836" cy="12418"/>
              </a:xfrm>
              <a:custGeom>
                <a:avLst/>
                <a:gdLst>
                  <a:gd name="connsiteX0" fmla="*/ 27009 w 24835"/>
                  <a:gd name="connsiteY0" fmla="*/ 4036 h 12417"/>
                  <a:gd name="connsiteX1" fmla="*/ 21731 w 24835"/>
                  <a:gd name="connsiteY1" fmla="*/ 1863 h 12417"/>
                  <a:gd name="connsiteX2" fmla="*/ 14591 w 24835"/>
                  <a:gd name="connsiteY2" fmla="*/ 1863 h 12417"/>
                  <a:gd name="connsiteX3" fmla="*/ 7140 w 24835"/>
                  <a:gd name="connsiteY3" fmla="*/ 0 h 12417"/>
                  <a:gd name="connsiteX4" fmla="*/ 0 w 24835"/>
                  <a:gd name="connsiteY4" fmla="*/ 0 h 12417"/>
                  <a:gd name="connsiteX5" fmla="*/ 0 w 24835"/>
                  <a:gd name="connsiteY5" fmla="*/ 12728 h 12417"/>
                  <a:gd name="connsiteX6" fmla="*/ 27009 w 24835"/>
                  <a:gd name="connsiteY6" fmla="*/ 12728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835" h="12417">
                    <a:moveTo>
                      <a:pt x="27009" y="4036"/>
                    </a:moveTo>
                    <a:lnTo>
                      <a:pt x="21731" y="1863"/>
                    </a:lnTo>
                    <a:lnTo>
                      <a:pt x="14591" y="1863"/>
                    </a:lnTo>
                    <a:lnTo>
                      <a:pt x="7140" y="0"/>
                    </a:lnTo>
                    <a:lnTo>
                      <a:pt x="0" y="0"/>
                    </a:lnTo>
                    <a:lnTo>
                      <a:pt x="0" y="12728"/>
                    </a:lnTo>
                    <a:lnTo>
                      <a:pt x="27009" y="12728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BAD1F33-277A-45BD-BF40-DC684C7C7DF3}"/>
                  </a:ext>
                </a:extLst>
              </p:cNvPr>
              <p:cNvSpPr/>
              <p:nvPr/>
            </p:nvSpPr>
            <p:spPr>
              <a:xfrm>
                <a:off x="2808235" y="5420542"/>
                <a:ext cx="27940" cy="15522"/>
              </a:xfrm>
              <a:custGeom>
                <a:avLst/>
                <a:gdLst>
                  <a:gd name="connsiteX0" fmla="*/ 16764 w 27940"/>
                  <a:gd name="connsiteY0" fmla="*/ 2173 h 15522"/>
                  <a:gd name="connsiteX1" fmla="*/ 13660 w 27940"/>
                  <a:gd name="connsiteY1" fmla="*/ 2173 h 15522"/>
                  <a:gd name="connsiteX2" fmla="*/ 6209 w 27940"/>
                  <a:gd name="connsiteY2" fmla="*/ 2173 h 15522"/>
                  <a:gd name="connsiteX3" fmla="*/ 0 w 27940"/>
                  <a:gd name="connsiteY3" fmla="*/ 0 h 15522"/>
                  <a:gd name="connsiteX4" fmla="*/ 0 w 27940"/>
                  <a:gd name="connsiteY4" fmla="*/ 17075 h 15522"/>
                  <a:gd name="connsiteX5" fmla="*/ 7451 w 27940"/>
                  <a:gd name="connsiteY5" fmla="*/ 17075 h 15522"/>
                  <a:gd name="connsiteX6" fmla="*/ 13660 w 27940"/>
                  <a:gd name="connsiteY6" fmla="*/ 17075 h 15522"/>
                  <a:gd name="connsiteX7" fmla="*/ 18937 w 27940"/>
                  <a:gd name="connsiteY7" fmla="*/ 14901 h 15522"/>
                  <a:gd name="connsiteX8" fmla="*/ 24215 w 27940"/>
                  <a:gd name="connsiteY8" fmla="*/ 12728 h 15522"/>
                  <a:gd name="connsiteX9" fmla="*/ 28251 w 27940"/>
                  <a:gd name="connsiteY9" fmla="*/ 12728 h 15522"/>
                  <a:gd name="connsiteX10" fmla="*/ 28251 w 27940"/>
                  <a:gd name="connsiteY10" fmla="*/ 5278 h 15522"/>
                  <a:gd name="connsiteX11" fmla="*/ 22042 w 27940"/>
                  <a:gd name="connsiteY11" fmla="*/ 4346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940" h="15522">
                    <a:moveTo>
                      <a:pt x="16764" y="2173"/>
                    </a:moveTo>
                    <a:lnTo>
                      <a:pt x="13660" y="2173"/>
                    </a:lnTo>
                    <a:lnTo>
                      <a:pt x="6209" y="2173"/>
                    </a:lnTo>
                    <a:lnTo>
                      <a:pt x="0" y="0"/>
                    </a:lnTo>
                    <a:lnTo>
                      <a:pt x="0" y="17075"/>
                    </a:lnTo>
                    <a:lnTo>
                      <a:pt x="7451" y="17075"/>
                    </a:lnTo>
                    <a:lnTo>
                      <a:pt x="13660" y="17075"/>
                    </a:lnTo>
                    <a:lnTo>
                      <a:pt x="18937" y="14901"/>
                    </a:lnTo>
                    <a:lnTo>
                      <a:pt x="24215" y="12728"/>
                    </a:lnTo>
                    <a:lnTo>
                      <a:pt x="28251" y="12728"/>
                    </a:lnTo>
                    <a:lnTo>
                      <a:pt x="28251" y="5278"/>
                    </a:lnTo>
                    <a:lnTo>
                      <a:pt x="22042" y="4346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10880D2-29F4-4C12-A95E-90FD65FBBFCC}"/>
                  </a:ext>
                </a:extLst>
              </p:cNvPr>
              <p:cNvSpPr/>
              <p:nvPr/>
            </p:nvSpPr>
            <p:spPr>
              <a:xfrm>
                <a:off x="4066782" y="5047076"/>
                <a:ext cx="12418" cy="15522"/>
              </a:xfrm>
              <a:custGeom>
                <a:avLst/>
                <a:gdLst>
                  <a:gd name="connsiteX0" fmla="*/ 6209 w 12417"/>
                  <a:gd name="connsiteY0" fmla="*/ 17075 h 15522"/>
                  <a:gd name="connsiteX1" fmla="*/ 7140 w 12417"/>
                  <a:gd name="connsiteY1" fmla="*/ 11487 h 15522"/>
                  <a:gd name="connsiteX2" fmla="*/ 7140 w 12417"/>
                  <a:gd name="connsiteY2" fmla="*/ 9624 h 15522"/>
                  <a:gd name="connsiteX3" fmla="*/ 9313 w 12417"/>
                  <a:gd name="connsiteY3" fmla="*/ 6209 h 15522"/>
                  <a:gd name="connsiteX4" fmla="*/ 11487 w 12417"/>
                  <a:gd name="connsiteY4" fmla="*/ 4346 h 15522"/>
                  <a:gd name="connsiteX5" fmla="*/ 12418 w 12417"/>
                  <a:gd name="connsiteY5" fmla="*/ 0 h 15522"/>
                  <a:gd name="connsiteX6" fmla="*/ 9313 w 12417"/>
                  <a:gd name="connsiteY6" fmla="*/ 0 h 15522"/>
                  <a:gd name="connsiteX7" fmla="*/ 7140 w 12417"/>
                  <a:gd name="connsiteY7" fmla="*/ 4346 h 15522"/>
                  <a:gd name="connsiteX8" fmla="*/ 4036 w 12417"/>
                  <a:gd name="connsiteY8" fmla="*/ 7451 h 15522"/>
                  <a:gd name="connsiteX9" fmla="*/ 2173 w 12417"/>
                  <a:gd name="connsiteY9" fmla="*/ 9624 h 15522"/>
                  <a:gd name="connsiteX10" fmla="*/ 0 w 12417"/>
                  <a:gd name="connsiteY10" fmla="*/ 11487 h 15522"/>
                  <a:gd name="connsiteX11" fmla="*/ 0 w 12417"/>
                  <a:gd name="connsiteY11" fmla="*/ 13660 h 15522"/>
                  <a:gd name="connsiteX12" fmla="*/ 2173 w 12417"/>
                  <a:gd name="connsiteY12" fmla="*/ 14901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17" h="15522">
                    <a:moveTo>
                      <a:pt x="6209" y="17075"/>
                    </a:moveTo>
                    <a:lnTo>
                      <a:pt x="7140" y="11487"/>
                    </a:lnTo>
                    <a:lnTo>
                      <a:pt x="7140" y="9624"/>
                    </a:lnTo>
                    <a:lnTo>
                      <a:pt x="9313" y="6209"/>
                    </a:lnTo>
                    <a:lnTo>
                      <a:pt x="11487" y="4346"/>
                    </a:lnTo>
                    <a:lnTo>
                      <a:pt x="12418" y="0"/>
                    </a:lnTo>
                    <a:lnTo>
                      <a:pt x="9313" y="0"/>
                    </a:lnTo>
                    <a:lnTo>
                      <a:pt x="7140" y="4346"/>
                    </a:lnTo>
                    <a:lnTo>
                      <a:pt x="4036" y="7451"/>
                    </a:lnTo>
                    <a:lnTo>
                      <a:pt x="2173" y="9624"/>
                    </a:lnTo>
                    <a:lnTo>
                      <a:pt x="0" y="11487"/>
                    </a:lnTo>
                    <a:lnTo>
                      <a:pt x="0" y="13660"/>
                    </a:lnTo>
                    <a:lnTo>
                      <a:pt x="2173" y="14901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398D94C-DB6F-47BD-8219-A46B6CEABFD5}"/>
                  </a:ext>
                </a:extLst>
              </p:cNvPr>
              <p:cNvSpPr/>
              <p:nvPr/>
            </p:nvSpPr>
            <p:spPr>
              <a:xfrm>
                <a:off x="4243736" y="5014168"/>
                <a:ext cx="18627" cy="37253"/>
              </a:xfrm>
              <a:custGeom>
                <a:avLst/>
                <a:gdLst>
                  <a:gd name="connsiteX0" fmla="*/ 3104 w 18626"/>
                  <a:gd name="connsiteY0" fmla="*/ 31976 h 37253"/>
                  <a:gd name="connsiteX1" fmla="*/ 3104 w 18626"/>
                  <a:gd name="connsiteY1" fmla="*/ 32907 h 37253"/>
                  <a:gd name="connsiteX2" fmla="*/ 3104 w 18626"/>
                  <a:gd name="connsiteY2" fmla="*/ 35080 h 37253"/>
                  <a:gd name="connsiteX3" fmla="*/ 5278 w 18626"/>
                  <a:gd name="connsiteY3" fmla="*/ 37253 h 37253"/>
                  <a:gd name="connsiteX4" fmla="*/ 12728 w 18626"/>
                  <a:gd name="connsiteY4" fmla="*/ 37253 h 37253"/>
                  <a:gd name="connsiteX5" fmla="*/ 14591 w 18626"/>
                  <a:gd name="connsiteY5" fmla="*/ 37253 h 37253"/>
                  <a:gd name="connsiteX6" fmla="*/ 14591 w 18626"/>
                  <a:gd name="connsiteY6" fmla="*/ 35080 h 37253"/>
                  <a:gd name="connsiteX7" fmla="*/ 15833 w 18626"/>
                  <a:gd name="connsiteY7" fmla="*/ 35080 h 37253"/>
                  <a:gd name="connsiteX8" fmla="*/ 17695 w 18626"/>
                  <a:gd name="connsiteY8" fmla="*/ 35080 h 37253"/>
                  <a:gd name="connsiteX9" fmla="*/ 19869 w 18626"/>
                  <a:gd name="connsiteY9" fmla="*/ 32907 h 37253"/>
                  <a:gd name="connsiteX10" fmla="*/ 17695 w 18626"/>
                  <a:gd name="connsiteY10" fmla="*/ 22352 h 37253"/>
                  <a:gd name="connsiteX11" fmla="*/ 15833 w 18626"/>
                  <a:gd name="connsiteY11" fmla="*/ 9624 h 37253"/>
                  <a:gd name="connsiteX12" fmla="*/ 12728 w 18626"/>
                  <a:gd name="connsiteY12" fmla="*/ 0 h 37253"/>
                  <a:gd name="connsiteX13" fmla="*/ 0 w 18626"/>
                  <a:gd name="connsiteY13" fmla="*/ 29803 h 37253"/>
                  <a:gd name="connsiteX14" fmla="*/ 1242 w 18626"/>
                  <a:gd name="connsiteY14" fmla="*/ 31976 h 37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6" h="37253">
                    <a:moveTo>
                      <a:pt x="3104" y="31976"/>
                    </a:moveTo>
                    <a:lnTo>
                      <a:pt x="3104" y="32907"/>
                    </a:lnTo>
                    <a:lnTo>
                      <a:pt x="3104" y="35080"/>
                    </a:lnTo>
                    <a:lnTo>
                      <a:pt x="5278" y="37253"/>
                    </a:lnTo>
                    <a:lnTo>
                      <a:pt x="12728" y="37253"/>
                    </a:lnTo>
                    <a:lnTo>
                      <a:pt x="14591" y="37253"/>
                    </a:lnTo>
                    <a:lnTo>
                      <a:pt x="14591" y="35080"/>
                    </a:lnTo>
                    <a:lnTo>
                      <a:pt x="15833" y="35080"/>
                    </a:lnTo>
                    <a:lnTo>
                      <a:pt x="17695" y="35080"/>
                    </a:lnTo>
                    <a:lnTo>
                      <a:pt x="19869" y="32907"/>
                    </a:lnTo>
                    <a:lnTo>
                      <a:pt x="17695" y="22352"/>
                    </a:lnTo>
                    <a:lnTo>
                      <a:pt x="15833" y="9624"/>
                    </a:lnTo>
                    <a:lnTo>
                      <a:pt x="12728" y="0"/>
                    </a:lnTo>
                    <a:lnTo>
                      <a:pt x="0" y="29803"/>
                    </a:lnTo>
                    <a:lnTo>
                      <a:pt x="1242" y="31976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AC10A9E-7E17-4A04-809E-8A1651625AB0}"/>
                  </a:ext>
                </a:extLst>
              </p:cNvPr>
              <p:cNvSpPr/>
              <p:nvPr/>
            </p:nvSpPr>
            <p:spPr>
              <a:xfrm>
                <a:off x="6688807" y="5690630"/>
                <a:ext cx="149014" cy="161432"/>
              </a:xfrm>
              <a:custGeom>
                <a:avLst/>
                <a:gdLst>
                  <a:gd name="connsiteX0" fmla="*/ 11486 w 149013"/>
                  <a:gd name="connsiteY0" fmla="*/ 128835 h 161431"/>
                  <a:gd name="connsiteX1" fmla="*/ 23904 w 149013"/>
                  <a:gd name="connsiteY1" fmla="*/ 145910 h 161431"/>
                  <a:gd name="connsiteX2" fmla="*/ 36322 w 149013"/>
                  <a:gd name="connsiteY2" fmla="*/ 151187 h 161431"/>
                  <a:gd name="connsiteX3" fmla="*/ 49051 w 149013"/>
                  <a:gd name="connsiteY3" fmla="*/ 153360 h 161431"/>
                  <a:gd name="connsiteX4" fmla="*/ 62400 w 149013"/>
                  <a:gd name="connsiteY4" fmla="*/ 153360 h 161431"/>
                  <a:gd name="connsiteX5" fmla="*/ 72955 w 149013"/>
                  <a:gd name="connsiteY5" fmla="*/ 155533 h 161431"/>
                  <a:gd name="connsiteX6" fmla="*/ 84441 w 149013"/>
                  <a:gd name="connsiteY6" fmla="*/ 161742 h 161431"/>
                  <a:gd name="connsiteX7" fmla="*/ 90650 w 149013"/>
                  <a:gd name="connsiteY7" fmla="*/ 161742 h 161431"/>
                  <a:gd name="connsiteX8" fmla="*/ 96859 w 149013"/>
                  <a:gd name="connsiteY8" fmla="*/ 160811 h 161431"/>
                  <a:gd name="connsiteX9" fmla="*/ 102137 w 149013"/>
                  <a:gd name="connsiteY9" fmla="*/ 160811 h 161431"/>
                  <a:gd name="connsiteX10" fmla="*/ 107104 w 149013"/>
                  <a:gd name="connsiteY10" fmla="*/ 156465 h 161431"/>
                  <a:gd name="connsiteX11" fmla="*/ 116728 w 149013"/>
                  <a:gd name="connsiteY11" fmla="*/ 138459 h 161431"/>
                  <a:gd name="connsiteX12" fmla="*/ 121695 w 149013"/>
                  <a:gd name="connsiteY12" fmla="*/ 118280 h 161431"/>
                  <a:gd name="connsiteX13" fmla="*/ 131319 w 149013"/>
                  <a:gd name="connsiteY13" fmla="*/ 101516 h 161431"/>
                  <a:gd name="connsiteX14" fmla="*/ 133181 w 149013"/>
                  <a:gd name="connsiteY14" fmla="*/ 97170 h 161431"/>
                  <a:gd name="connsiteX15" fmla="*/ 134423 w 149013"/>
                  <a:gd name="connsiteY15" fmla="*/ 96238 h 161431"/>
                  <a:gd name="connsiteX16" fmla="*/ 136286 w 149013"/>
                  <a:gd name="connsiteY16" fmla="*/ 94065 h 161431"/>
                  <a:gd name="connsiteX17" fmla="*/ 138459 w 149013"/>
                  <a:gd name="connsiteY17" fmla="*/ 94065 h 161431"/>
                  <a:gd name="connsiteX18" fmla="*/ 141563 w 149013"/>
                  <a:gd name="connsiteY18" fmla="*/ 94065 h 161431"/>
                  <a:gd name="connsiteX19" fmla="*/ 147772 w 149013"/>
                  <a:gd name="connsiteY19" fmla="*/ 91892 h 161431"/>
                  <a:gd name="connsiteX20" fmla="*/ 140632 w 149013"/>
                  <a:gd name="connsiteY20" fmla="*/ 76991 h 161431"/>
                  <a:gd name="connsiteX21" fmla="*/ 133181 w 149013"/>
                  <a:gd name="connsiteY21" fmla="*/ 64262 h 161431"/>
                  <a:gd name="connsiteX22" fmla="*/ 126972 w 149013"/>
                  <a:gd name="connsiteY22" fmla="*/ 47498 h 161431"/>
                  <a:gd name="connsiteX23" fmla="*/ 134423 w 149013"/>
                  <a:gd name="connsiteY23" fmla="*/ 44394 h 161431"/>
                  <a:gd name="connsiteX24" fmla="*/ 140632 w 149013"/>
                  <a:gd name="connsiteY24" fmla="*/ 40047 h 161431"/>
                  <a:gd name="connsiteX25" fmla="*/ 145910 w 149013"/>
                  <a:gd name="connsiteY25" fmla="*/ 34770 h 161431"/>
                  <a:gd name="connsiteX26" fmla="*/ 150877 w 149013"/>
                  <a:gd name="connsiteY26" fmla="*/ 31666 h 161431"/>
                  <a:gd name="connsiteX27" fmla="*/ 145910 w 149013"/>
                  <a:gd name="connsiteY27" fmla="*/ 22042 h 161431"/>
                  <a:gd name="connsiteX28" fmla="*/ 134423 w 149013"/>
                  <a:gd name="connsiteY28" fmla="*/ 10555 h 161431"/>
                  <a:gd name="connsiteX29" fmla="*/ 121695 w 149013"/>
                  <a:gd name="connsiteY29" fmla="*/ 3104 h 161431"/>
                  <a:gd name="connsiteX30" fmla="*/ 111450 w 149013"/>
                  <a:gd name="connsiteY30" fmla="*/ 0 h 161431"/>
                  <a:gd name="connsiteX31" fmla="*/ 105241 w 149013"/>
                  <a:gd name="connsiteY31" fmla="*/ 9313 h 161431"/>
                  <a:gd name="connsiteX32" fmla="*/ 99963 w 149013"/>
                  <a:gd name="connsiteY32" fmla="*/ 17695 h 161431"/>
                  <a:gd name="connsiteX33" fmla="*/ 94686 w 149013"/>
                  <a:gd name="connsiteY33" fmla="*/ 27319 h 161431"/>
                  <a:gd name="connsiteX34" fmla="*/ 90650 w 149013"/>
                  <a:gd name="connsiteY34" fmla="*/ 40047 h 161431"/>
                  <a:gd name="connsiteX35" fmla="*/ 84441 w 149013"/>
                  <a:gd name="connsiteY35" fmla="*/ 40047 h 161431"/>
                  <a:gd name="connsiteX36" fmla="*/ 78232 w 149013"/>
                  <a:gd name="connsiteY36" fmla="*/ 40047 h 161431"/>
                  <a:gd name="connsiteX37" fmla="*/ 74817 w 149013"/>
                  <a:gd name="connsiteY37" fmla="*/ 40047 h 161431"/>
                  <a:gd name="connsiteX38" fmla="*/ 72955 w 149013"/>
                  <a:gd name="connsiteY38" fmla="*/ 42221 h 161431"/>
                  <a:gd name="connsiteX39" fmla="*/ 72955 w 149013"/>
                  <a:gd name="connsiteY39" fmla="*/ 44394 h 161431"/>
                  <a:gd name="connsiteX40" fmla="*/ 72955 w 149013"/>
                  <a:gd name="connsiteY40" fmla="*/ 46256 h 161431"/>
                  <a:gd name="connsiteX41" fmla="*/ 70782 w 149013"/>
                  <a:gd name="connsiteY41" fmla="*/ 47498 h 161431"/>
                  <a:gd name="connsiteX42" fmla="*/ 70782 w 149013"/>
                  <a:gd name="connsiteY42" fmla="*/ 49671 h 161431"/>
                  <a:gd name="connsiteX43" fmla="*/ 67677 w 149013"/>
                  <a:gd name="connsiteY43" fmla="*/ 53707 h 161431"/>
                  <a:gd name="connsiteX44" fmla="*/ 63641 w 149013"/>
                  <a:gd name="connsiteY44" fmla="*/ 57122 h 161431"/>
                  <a:gd name="connsiteX45" fmla="*/ 40668 w 149013"/>
                  <a:gd name="connsiteY45" fmla="*/ 60226 h 161431"/>
                  <a:gd name="connsiteX46" fmla="*/ 31355 w 149013"/>
                  <a:gd name="connsiteY46" fmla="*/ 75128 h 161431"/>
                  <a:gd name="connsiteX47" fmla="*/ 23904 w 149013"/>
                  <a:gd name="connsiteY47" fmla="*/ 79164 h 161431"/>
                  <a:gd name="connsiteX48" fmla="*/ 16764 w 149013"/>
                  <a:gd name="connsiteY48" fmla="*/ 76991 h 161431"/>
                  <a:gd name="connsiteX49" fmla="*/ 9313 w 149013"/>
                  <a:gd name="connsiteY49" fmla="*/ 76991 h 161431"/>
                  <a:gd name="connsiteX50" fmla="*/ 0 w 149013"/>
                  <a:gd name="connsiteY50" fmla="*/ 81337 h 161431"/>
                  <a:gd name="connsiteX51" fmla="*/ 2173 w 149013"/>
                  <a:gd name="connsiteY51" fmla="*/ 106793 h 16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49013" h="161431">
                    <a:moveTo>
                      <a:pt x="11486" y="128835"/>
                    </a:moveTo>
                    <a:lnTo>
                      <a:pt x="23904" y="145910"/>
                    </a:lnTo>
                    <a:lnTo>
                      <a:pt x="36322" y="151187"/>
                    </a:lnTo>
                    <a:lnTo>
                      <a:pt x="49051" y="153360"/>
                    </a:lnTo>
                    <a:lnTo>
                      <a:pt x="62400" y="153360"/>
                    </a:lnTo>
                    <a:lnTo>
                      <a:pt x="72955" y="155533"/>
                    </a:lnTo>
                    <a:lnTo>
                      <a:pt x="84441" y="161742"/>
                    </a:lnTo>
                    <a:lnTo>
                      <a:pt x="90650" y="161742"/>
                    </a:lnTo>
                    <a:lnTo>
                      <a:pt x="96859" y="160811"/>
                    </a:lnTo>
                    <a:lnTo>
                      <a:pt x="102137" y="160811"/>
                    </a:lnTo>
                    <a:lnTo>
                      <a:pt x="107104" y="156465"/>
                    </a:lnTo>
                    <a:lnTo>
                      <a:pt x="116728" y="138459"/>
                    </a:lnTo>
                    <a:lnTo>
                      <a:pt x="121695" y="118280"/>
                    </a:lnTo>
                    <a:lnTo>
                      <a:pt x="131319" y="101516"/>
                    </a:lnTo>
                    <a:lnTo>
                      <a:pt x="133181" y="97170"/>
                    </a:lnTo>
                    <a:lnTo>
                      <a:pt x="134423" y="96238"/>
                    </a:lnTo>
                    <a:lnTo>
                      <a:pt x="136286" y="94065"/>
                    </a:lnTo>
                    <a:lnTo>
                      <a:pt x="138459" y="94065"/>
                    </a:lnTo>
                    <a:lnTo>
                      <a:pt x="141563" y="94065"/>
                    </a:lnTo>
                    <a:lnTo>
                      <a:pt x="147772" y="91892"/>
                    </a:lnTo>
                    <a:lnTo>
                      <a:pt x="140632" y="76991"/>
                    </a:lnTo>
                    <a:lnTo>
                      <a:pt x="133181" y="64262"/>
                    </a:lnTo>
                    <a:lnTo>
                      <a:pt x="126972" y="47498"/>
                    </a:lnTo>
                    <a:lnTo>
                      <a:pt x="134423" y="44394"/>
                    </a:lnTo>
                    <a:lnTo>
                      <a:pt x="140632" y="40047"/>
                    </a:lnTo>
                    <a:lnTo>
                      <a:pt x="145910" y="34770"/>
                    </a:lnTo>
                    <a:lnTo>
                      <a:pt x="150877" y="31666"/>
                    </a:lnTo>
                    <a:lnTo>
                      <a:pt x="145910" y="22042"/>
                    </a:lnTo>
                    <a:lnTo>
                      <a:pt x="134423" y="10555"/>
                    </a:lnTo>
                    <a:lnTo>
                      <a:pt x="121695" y="3104"/>
                    </a:lnTo>
                    <a:lnTo>
                      <a:pt x="111450" y="0"/>
                    </a:lnTo>
                    <a:lnTo>
                      <a:pt x="105241" y="9313"/>
                    </a:lnTo>
                    <a:lnTo>
                      <a:pt x="99963" y="17695"/>
                    </a:lnTo>
                    <a:lnTo>
                      <a:pt x="94686" y="27319"/>
                    </a:lnTo>
                    <a:lnTo>
                      <a:pt x="90650" y="40047"/>
                    </a:lnTo>
                    <a:lnTo>
                      <a:pt x="84441" y="40047"/>
                    </a:lnTo>
                    <a:lnTo>
                      <a:pt x="78232" y="40047"/>
                    </a:lnTo>
                    <a:lnTo>
                      <a:pt x="74817" y="40047"/>
                    </a:lnTo>
                    <a:lnTo>
                      <a:pt x="72955" y="42221"/>
                    </a:lnTo>
                    <a:lnTo>
                      <a:pt x="72955" y="44394"/>
                    </a:lnTo>
                    <a:lnTo>
                      <a:pt x="72955" y="46256"/>
                    </a:lnTo>
                    <a:lnTo>
                      <a:pt x="70782" y="47498"/>
                    </a:lnTo>
                    <a:lnTo>
                      <a:pt x="70782" y="49671"/>
                    </a:lnTo>
                    <a:lnTo>
                      <a:pt x="67677" y="53707"/>
                    </a:lnTo>
                    <a:lnTo>
                      <a:pt x="63641" y="57122"/>
                    </a:lnTo>
                    <a:lnTo>
                      <a:pt x="40668" y="60226"/>
                    </a:lnTo>
                    <a:lnTo>
                      <a:pt x="31355" y="75128"/>
                    </a:lnTo>
                    <a:lnTo>
                      <a:pt x="23904" y="79164"/>
                    </a:lnTo>
                    <a:lnTo>
                      <a:pt x="16764" y="76991"/>
                    </a:lnTo>
                    <a:lnTo>
                      <a:pt x="9313" y="76991"/>
                    </a:lnTo>
                    <a:lnTo>
                      <a:pt x="0" y="81337"/>
                    </a:lnTo>
                    <a:lnTo>
                      <a:pt x="2173" y="106793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DA90CA3-F7C1-49CD-94B0-9E724693CF09}"/>
                  </a:ext>
                </a:extLst>
              </p:cNvPr>
              <p:cNvSpPr/>
              <p:nvPr/>
            </p:nvSpPr>
            <p:spPr>
              <a:xfrm>
                <a:off x="6961689" y="5762343"/>
                <a:ext cx="15522" cy="46567"/>
              </a:xfrm>
              <a:custGeom>
                <a:avLst/>
                <a:gdLst>
                  <a:gd name="connsiteX0" fmla="*/ 7140 w 15522"/>
                  <a:gd name="connsiteY0" fmla="*/ 46567 h 46566"/>
                  <a:gd name="connsiteX1" fmla="*/ 11486 w 15522"/>
                  <a:gd name="connsiteY1" fmla="*/ 42531 h 46566"/>
                  <a:gd name="connsiteX2" fmla="*/ 12418 w 15522"/>
                  <a:gd name="connsiteY2" fmla="*/ 40358 h 46566"/>
                  <a:gd name="connsiteX3" fmla="*/ 12418 w 15522"/>
                  <a:gd name="connsiteY3" fmla="*/ 39116 h 46566"/>
                  <a:gd name="connsiteX4" fmla="*/ 12418 w 15522"/>
                  <a:gd name="connsiteY4" fmla="*/ 37253 h 46566"/>
                  <a:gd name="connsiteX5" fmla="*/ 12418 w 15522"/>
                  <a:gd name="connsiteY5" fmla="*/ 35080 h 46566"/>
                  <a:gd name="connsiteX6" fmla="*/ 12418 w 15522"/>
                  <a:gd name="connsiteY6" fmla="*/ 32907 h 46566"/>
                  <a:gd name="connsiteX7" fmla="*/ 14591 w 15522"/>
                  <a:gd name="connsiteY7" fmla="*/ 31976 h 46566"/>
                  <a:gd name="connsiteX8" fmla="*/ 17695 w 15522"/>
                  <a:gd name="connsiteY8" fmla="*/ 29803 h 46566"/>
                  <a:gd name="connsiteX9" fmla="*/ 17695 w 15522"/>
                  <a:gd name="connsiteY9" fmla="*/ 20179 h 46566"/>
                  <a:gd name="connsiteX10" fmla="*/ 17695 w 15522"/>
                  <a:gd name="connsiteY10" fmla="*/ 12728 h 46566"/>
                  <a:gd name="connsiteX11" fmla="*/ 16764 w 15522"/>
                  <a:gd name="connsiteY11" fmla="*/ 9624 h 46566"/>
                  <a:gd name="connsiteX12" fmla="*/ 12418 w 15522"/>
                  <a:gd name="connsiteY12" fmla="*/ 5278 h 46566"/>
                  <a:gd name="connsiteX13" fmla="*/ 9313 w 15522"/>
                  <a:gd name="connsiteY13" fmla="*/ 3415 h 46566"/>
                  <a:gd name="connsiteX14" fmla="*/ 2173 w 15522"/>
                  <a:gd name="connsiteY14" fmla="*/ 0 h 46566"/>
                  <a:gd name="connsiteX15" fmla="*/ 0 w 15522"/>
                  <a:gd name="connsiteY15" fmla="*/ 12728 h 46566"/>
                  <a:gd name="connsiteX16" fmla="*/ 0 w 15522"/>
                  <a:gd name="connsiteY16" fmla="*/ 25457 h 46566"/>
                  <a:gd name="connsiteX17" fmla="*/ 7140 w 15522"/>
                  <a:gd name="connsiteY17" fmla="*/ 37253 h 4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522" h="46566">
                    <a:moveTo>
                      <a:pt x="7140" y="46567"/>
                    </a:moveTo>
                    <a:lnTo>
                      <a:pt x="11486" y="42531"/>
                    </a:lnTo>
                    <a:lnTo>
                      <a:pt x="12418" y="40358"/>
                    </a:lnTo>
                    <a:lnTo>
                      <a:pt x="12418" y="39116"/>
                    </a:lnTo>
                    <a:lnTo>
                      <a:pt x="12418" y="37253"/>
                    </a:lnTo>
                    <a:lnTo>
                      <a:pt x="12418" y="35080"/>
                    </a:lnTo>
                    <a:lnTo>
                      <a:pt x="12418" y="32907"/>
                    </a:lnTo>
                    <a:lnTo>
                      <a:pt x="14591" y="31976"/>
                    </a:lnTo>
                    <a:lnTo>
                      <a:pt x="17695" y="29803"/>
                    </a:lnTo>
                    <a:lnTo>
                      <a:pt x="17695" y="20179"/>
                    </a:lnTo>
                    <a:lnTo>
                      <a:pt x="17695" y="12728"/>
                    </a:lnTo>
                    <a:lnTo>
                      <a:pt x="16764" y="9624"/>
                    </a:lnTo>
                    <a:lnTo>
                      <a:pt x="12418" y="5278"/>
                    </a:lnTo>
                    <a:lnTo>
                      <a:pt x="9313" y="3415"/>
                    </a:lnTo>
                    <a:lnTo>
                      <a:pt x="2173" y="0"/>
                    </a:lnTo>
                    <a:lnTo>
                      <a:pt x="0" y="12728"/>
                    </a:lnTo>
                    <a:lnTo>
                      <a:pt x="0" y="25457"/>
                    </a:lnTo>
                    <a:lnTo>
                      <a:pt x="7140" y="37253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86583711-7E7C-448D-BBEB-F6296909CC32}"/>
                  </a:ext>
                </a:extLst>
              </p:cNvPr>
              <p:cNvSpPr/>
              <p:nvPr/>
            </p:nvSpPr>
            <p:spPr>
              <a:xfrm>
                <a:off x="7269030" y="5852372"/>
                <a:ext cx="58985" cy="31045"/>
              </a:xfrm>
              <a:custGeom>
                <a:avLst/>
                <a:gdLst>
                  <a:gd name="connsiteX0" fmla="*/ 12418 w 58984"/>
                  <a:gd name="connsiteY0" fmla="*/ 28561 h 31044"/>
                  <a:gd name="connsiteX1" fmla="*/ 17695 w 58984"/>
                  <a:gd name="connsiteY1" fmla="*/ 29492 h 31044"/>
                  <a:gd name="connsiteX2" fmla="*/ 23904 w 58984"/>
                  <a:gd name="connsiteY2" fmla="*/ 31666 h 31044"/>
                  <a:gd name="connsiteX3" fmla="*/ 60537 w 58984"/>
                  <a:gd name="connsiteY3" fmla="*/ 21110 h 31044"/>
                  <a:gd name="connsiteX4" fmla="*/ 60537 w 58984"/>
                  <a:gd name="connsiteY4" fmla="*/ 931 h 31044"/>
                  <a:gd name="connsiteX5" fmla="*/ 59605 w 58984"/>
                  <a:gd name="connsiteY5" fmla="*/ 0 h 31044"/>
                  <a:gd name="connsiteX6" fmla="*/ 50913 w 58984"/>
                  <a:gd name="connsiteY6" fmla="*/ 0 h 31044"/>
                  <a:gd name="connsiteX7" fmla="*/ 38495 w 58984"/>
                  <a:gd name="connsiteY7" fmla="*/ 9624 h 31044"/>
                  <a:gd name="connsiteX8" fmla="*/ 21731 w 58984"/>
                  <a:gd name="connsiteY8" fmla="*/ 14901 h 31044"/>
                  <a:gd name="connsiteX9" fmla="*/ 0 w 58984"/>
                  <a:gd name="connsiteY9" fmla="*/ 17075 h 31044"/>
                  <a:gd name="connsiteX10" fmla="*/ 0 w 58984"/>
                  <a:gd name="connsiteY10" fmla="*/ 24215 h 31044"/>
                  <a:gd name="connsiteX11" fmla="*/ 5277 w 58984"/>
                  <a:gd name="connsiteY11" fmla="*/ 26388 h 3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984" h="31044">
                    <a:moveTo>
                      <a:pt x="12418" y="28561"/>
                    </a:moveTo>
                    <a:lnTo>
                      <a:pt x="17695" y="29492"/>
                    </a:lnTo>
                    <a:lnTo>
                      <a:pt x="23904" y="31666"/>
                    </a:lnTo>
                    <a:lnTo>
                      <a:pt x="60537" y="21110"/>
                    </a:lnTo>
                    <a:lnTo>
                      <a:pt x="60537" y="931"/>
                    </a:lnTo>
                    <a:lnTo>
                      <a:pt x="59605" y="0"/>
                    </a:lnTo>
                    <a:lnTo>
                      <a:pt x="50913" y="0"/>
                    </a:lnTo>
                    <a:lnTo>
                      <a:pt x="38495" y="9624"/>
                    </a:lnTo>
                    <a:lnTo>
                      <a:pt x="21731" y="14901"/>
                    </a:lnTo>
                    <a:lnTo>
                      <a:pt x="0" y="17075"/>
                    </a:lnTo>
                    <a:lnTo>
                      <a:pt x="0" y="24215"/>
                    </a:lnTo>
                    <a:lnTo>
                      <a:pt x="5277" y="26388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CF3F7400-C820-433A-9D78-886E05481E1F}"/>
                  </a:ext>
                </a:extLst>
              </p:cNvPr>
              <p:cNvSpPr/>
              <p:nvPr/>
            </p:nvSpPr>
            <p:spPr>
              <a:xfrm>
                <a:off x="7008566" y="5801459"/>
                <a:ext cx="291819" cy="152118"/>
              </a:xfrm>
              <a:custGeom>
                <a:avLst/>
                <a:gdLst>
                  <a:gd name="connsiteX0" fmla="*/ 207378 w 291819"/>
                  <a:gd name="connsiteY0" fmla="*/ 60537 h 152118"/>
                  <a:gd name="connsiteX1" fmla="*/ 192787 w 291819"/>
                  <a:gd name="connsiteY1" fmla="*/ 49982 h 152118"/>
                  <a:gd name="connsiteX2" fmla="*/ 175091 w 291819"/>
                  <a:gd name="connsiteY2" fmla="*/ 38185 h 152118"/>
                  <a:gd name="connsiteX3" fmla="*/ 153050 w 291819"/>
                  <a:gd name="connsiteY3" fmla="*/ 30734 h 152118"/>
                  <a:gd name="connsiteX4" fmla="*/ 135354 w 291819"/>
                  <a:gd name="connsiteY4" fmla="*/ 23283 h 152118"/>
                  <a:gd name="connsiteX5" fmla="*/ 120763 w 291819"/>
                  <a:gd name="connsiteY5" fmla="*/ 14901 h 152118"/>
                  <a:gd name="connsiteX6" fmla="*/ 102137 w 291819"/>
                  <a:gd name="connsiteY6" fmla="*/ 16143 h 152118"/>
                  <a:gd name="connsiteX7" fmla="*/ 89719 w 291819"/>
                  <a:gd name="connsiteY7" fmla="*/ 20179 h 152118"/>
                  <a:gd name="connsiteX8" fmla="*/ 80095 w 291819"/>
                  <a:gd name="connsiteY8" fmla="*/ 25456 h 152118"/>
                  <a:gd name="connsiteX9" fmla="*/ 70782 w 291819"/>
                  <a:gd name="connsiteY9" fmla="*/ 35080 h 152118"/>
                  <a:gd name="connsiteX10" fmla="*/ 70782 w 291819"/>
                  <a:gd name="connsiteY10" fmla="*/ 38185 h 152118"/>
                  <a:gd name="connsiteX11" fmla="*/ 67677 w 291819"/>
                  <a:gd name="connsiteY11" fmla="*/ 38185 h 152118"/>
                  <a:gd name="connsiteX12" fmla="*/ 67677 w 291819"/>
                  <a:gd name="connsiteY12" fmla="*/ 35080 h 152118"/>
                  <a:gd name="connsiteX13" fmla="*/ 60537 w 291819"/>
                  <a:gd name="connsiteY13" fmla="*/ 25456 h 152118"/>
                  <a:gd name="connsiteX14" fmla="*/ 55259 w 291819"/>
                  <a:gd name="connsiteY14" fmla="*/ 14901 h 152118"/>
                  <a:gd name="connsiteX15" fmla="*/ 50913 w 291819"/>
                  <a:gd name="connsiteY15" fmla="*/ 1242 h 152118"/>
                  <a:gd name="connsiteX16" fmla="*/ 36322 w 291819"/>
                  <a:gd name="connsiteY16" fmla="*/ 0 h 152118"/>
                  <a:gd name="connsiteX17" fmla="*/ 26078 w 291819"/>
                  <a:gd name="connsiteY17" fmla="*/ 0 h 152118"/>
                  <a:gd name="connsiteX18" fmla="*/ 14591 w 291819"/>
                  <a:gd name="connsiteY18" fmla="*/ 0 h 152118"/>
                  <a:gd name="connsiteX19" fmla="*/ 0 w 291819"/>
                  <a:gd name="connsiteY19" fmla="*/ 1242 h 152118"/>
                  <a:gd name="connsiteX20" fmla="*/ 0 w 291819"/>
                  <a:gd name="connsiteY20" fmla="*/ 10866 h 152118"/>
                  <a:gd name="connsiteX21" fmla="*/ 9313 w 291819"/>
                  <a:gd name="connsiteY21" fmla="*/ 14901 h 152118"/>
                  <a:gd name="connsiteX22" fmla="*/ 20800 w 291819"/>
                  <a:gd name="connsiteY22" fmla="*/ 20179 h 152118"/>
                  <a:gd name="connsiteX23" fmla="*/ 31355 w 291819"/>
                  <a:gd name="connsiteY23" fmla="*/ 22352 h 152118"/>
                  <a:gd name="connsiteX24" fmla="*/ 29182 w 291819"/>
                  <a:gd name="connsiteY24" fmla="*/ 25456 h 152118"/>
                  <a:gd name="connsiteX25" fmla="*/ 28250 w 291819"/>
                  <a:gd name="connsiteY25" fmla="*/ 27630 h 152118"/>
                  <a:gd name="connsiteX26" fmla="*/ 26078 w 291819"/>
                  <a:gd name="connsiteY26" fmla="*/ 29803 h 152118"/>
                  <a:gd name="connsiteX27" fmla="*/ 23904 w 291819"/>
                  <a:gd name="connsiteY27" fmla="*/ 29803 h 152118"/>
                  <a:gd name="connsiteX28" fmla="*/ 20800 w 291819"/>
                  <a:gd name="connsiteY28" fmla="*/ 30734 h 152118"/>
                  <a:gd name="connsiteX29" fmla="*/ 29182 w 291819"/>
                  <a:gd name="connsiteY29" fmla="*/ 42531 h 152118"/>
                  <a:gd name="connsiteX30" fmla="*/ 42842 w 291819"/>
                  <a:gd name="connsiteY30" fmla="*/ 49982 h 152118"/>
                  <a:gd name="connsiteX31" fmla="*/ 58364 w 291819"/>
                  <a:gd name="connsiteY31" fmla="*/ 53086 h 152118"/>
                  <a:gd name="connsiteX32" fmla="*/ 75128 w 291819"/>
                  <a:gd name="connsiteY32" fmla="*/ 58364 h 152118"/>
                  <a:gd name="connsiteX33" fmla="*/ 89719 w 291819"/>
                  <a:gd name="connsiteY33" fmla="*/ 62710 h 152118"/>
                  <a:gd name="connsiteX34" fmla="*/ 102137 w 291819"/>
                  <a:gd name="connsiteY34" fmla="*/ 72023 h 152118"/>
                  <a:gd name="connsiteX35" fmla="*/ 111450 w 291819"/>
                  <a:gd name="connsiteY35" fmla="*/ 87856 h 152118"/>
                  <a:gd name="connsiteX36" fmla="*/ 113623 w 291819"/>
                  <a:gd name="connsiteY36" fmla="*/ 92202 h 152118"/>
                  <a:gd name="connsiteX37" fmla="*/ 111450 w 291819"/>
                  <a:gd name="connsiteY37" fmla="*/ 95307 h 152118"/>
                  <a:gd name="connsiteX38" fmla="*/ 109277 w 291819"/>
                  <a:gd name="connsiteY38" fmla="*/ 99653 h 152118"/>
                  <a:gd name="connsiteX39" fmla="*/ 107414 w 291819"/>
                  <a:gd name="connsiteY39" fmla="*/ 102757 h 152118"/>
                  <a:gd name="connsiteX40" fmla="*/ 106172 w 291819"/>
                  <a:gd name="connsiteY40" fmla="*/ 109277 h 152118"/>
                  <a:gd name="connsiteX41" fmla="*/ 104310 w 291819"/>
                  <a:gd name="connsiteY41" fmla="*/ 116417 h 152118"/>
                  <a:gd name="connsiteX42" fmla="*/ 122005 w 291819"/>
                  <a:gd name="connsiteY42" fmla="*/ 114554 h 152118"/>
                  <a:gd name="connsiteX43" fmla="*/ 135354 w 291819"/>
                  <a:gd name="connsiteY43" fmla="*/ 116417 h 152118"/>
                  <a:gd name="connsiteX44" fmla="*/ 147772 w 291819"/>
                  <a:gd name="connsiteY44" fmla="*/ 119832 h 152118"/>
                  <a:gd name="connsiteX45" fmla="*/ 160500 w 291819"/>
                  <a:gd name="connsiteY45" fmla="*/ 126972 h 152118"/>
                  <a:gd name="connsiteX46" fmla="*/ 172918 w 291819"/>
                  <a:gd name="connsiteY46" fmla="*/ 123868 h 152118"/>
                  <a:gd name="connsiteX47" fmla="*/ 185336 w 291819"/>
                  <a:gd name="connsiteY47" fmla="*/ 116417 h 152118"/>
                  <a:gd name="connsiteX48" fmla="*/ 198996 w 291819"/>
                  <a:gd name="connsiteY48" fmla="*/ 112381 h 152118"/>
                  <a:gd name="connsiteX49" fmla="*/ 209241 w 291819"/>
                  <a:gd name="connsiteY49" fmla="*/ 112381 h 152118"/>
                  <a:gd name="connsiteX50" fmla="*/ 223831 w 291819"/>
                  <a:gd name="connsiteY50" fmla="*/ 119832 h 152118"/>
                  <a:gd name="connsiteX51" fmla="*/ 228178 w 291819"/>
                  <a:gd name="connsiteY51" fmla="*/ 123868 h 152118"/>
                  <a:gd name="connsiteX52" fmla="*/ 231282 w 291819"/>
                  <a:gd name="connsiteY52" fmla="*/ 129145 h 152118"/>
                  <a:gd name="connsiteX53" fmla="*/ 235318 w 291819"/>
                  <a:gd name="connsiteY53" fmla="*/ 136596 h 152118"/>
                  <a:gd name="connsiteX54" fmla="*/ 238423 w 291819"/>
                  <a:gd name="connsiteY54" fmla="*/ 139701 h 152118"/>
                  <a:gd name="connsiteX55" fmla="*/ 243700 w 291819"/>
                  <a:gd name="connsiteY55" fmla="*/ 144047 h 152118"/>
                  <a:gd name="connsiteX56" fmla="*/ 249909 w 291819"/>
                  <a:gd name="connsiteY56" fmla="*/ 146220 h 152118"/>
                  <a:gd name="connsiteX57" fmla="*/ 253013 w 291819"/>
                  <a:gd name="connsiteY57" fmla="*/ 147151 h 152118"/>
                  <a:gd name="connsiteX58" fmla="*/ 257360 w 291819"/>
                  <a:gd name="connsiteY58" fmla="*/ 147151 h 152118"/>
                  <a:gd name="connsiteX59" fmla="*/ 260464 w 291819"/>
                  <a:gd name="connsiteY59" fmla="*/ 147151 h 152118"/>
                  <a:gd name="connsiteX60" fmla="*/ 264500 w 291819"/>
                  <a:gd name="connsiteY60" fmla="*/ 149324 h 152118"/>
                  <a:gd name="connsiteX61" fmla="*/ 267604 w 291819"/>
                  <a:gd name="connsiteY61" fmla="*/ 152429 h 152118"/>
                  <a:gd name="connsiteX62" fmla="*/ 291819 w 291819"/>
                  <a:gd name="connsiteY62" fmla="*/ 152429 h 152118"/>
                  <a:gd name="connsiteX63" fmla="*/ 291819 w 291819"/>
                  <a:gd name="connsiteY63" fmla="*/ 144047 h 152118"/>
                  <a:gd name="connsiteX64" fmla="*/ 270709 w 291819"/>
                  <a:gd name="connsiteY64" fmla="*/ 132560 h 152118"/>
                  <a:gd name="connsiteX65" fmla="*/ 253013 w 291819"/>
                  <a:gd name="connsiteY65" fmla="*/ 117659 h 152118"/>
                  <a:gd name="connsiteX66" fmla="*/ 240595 w 291819"/>
                  <a:gd name="connsiteY66" fmla="*/ 99653 h 152118"/>
                  <a:gd name="connsiteX67" fmla="*/ 236560 w 291819"/>
                  <a:gd name="connsiteY67" fmla="*/ 97480 h 152118"/>
                  <a:gd name="connsiteX68" fmla="*/ 235318 w 291819"/>
                  <a:gd name="connsiteY68" fmla="*/ 97480 h 152118"/>
                  <a:gd name="connsiteX69" fmla="*/ 236560 w 291819"/>
                  <a:gd name="connsiteY69" fmla="*/ 95307 h 152118"/>
                  <a:gd name="connsiteX70" fmla="*/ 238423 w 291819"/>
                  <a:gd name="connsiteY70" fmla="*/ 94375 h 152118"/>
                  <a:gd name="connsiteX71" fmla="*/ 242768 w 291819"/>
                  <a:gd name="connsiteY71" fmla="*/ 94375 h 152118"/>
                  <a:gd name="connsiteX72" fmla="*/ 245873 w 291819"/>
                  <a:gd name="connsiteY72" fmla="*/ 92202 h 152118"/>
                  <a:gd name="connsiteX73" fmla="*/ 248046 w 291819"/>
                  <a:gd name="connsiteY73" fmla="*/ 92202 h 152118"/>
                  <a:gd name="connsiteX74" fmla="*/ 248046 w 291819"/>
                  <a:gd name="connsiteY74" fmla="*/ 82579 h 152118"/>
                  <a:gd name="connsiteX75" fmla="*/ 236560 w 291819"/>
                  <a:gd name="connsiteY75" fmla="*/ 80405 h 152118"/>
                  <a:gd name="connsiteX76" fmla="*/ 228178 w 291819"/>
                  <a:gd name="connsiteY76" fmla="*/ 77301 h 152118"/>
                  <a:gd name="connsiteX77" fmla="*/ 214518 w 291819"/>
                  <a:gd name="connsiteY77" fmla="*/ 75128 h 152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291819" h="152118">
                    <a:moveTo>
                      <a:pt x="207378" y="60537"/>
                    </a:moveTo>
                    <a:lnTo>
                      <a:pt x="192787" y="49982"/>
                    </a:lnTo>
                    <a:lnTo>
                      <a:pt x="175091" y="38185"/>
                    </a:lnTo>
                    <a:lnTo>
                      <a:pt x="153050" y="30734"/>
                    </a:lnTo>
                    <a:lnTo>
                      <a:pt x="135354" y="23283"/>
                    </a:lnTo>
                    <a:lnTo>
                      <a:pt x="120763" y="14901"/>
                    </a:lnTo>
                    <a:lnTo>
                      <a:pt x="102137" y="16143"/>
                    </a:lnTo>
                    <a:lnTo>
                      <a:pt x="89719" y="20179"/>
                    </a:lnTo>
                    <a:lnTo>
                      <a:pt x="80095" y="25456"/>
                    </a:lnTo>
                    <a:lnTo>
                      <a:pt x="70782" y="35080"/>
                    </a:lnTo>
                    <a:lnTo>
                      <a:pt x="70782" y="38185"/>
                    </a:lnTo>
                    <a:lnTo>
                      <a:pt x="67677" y="38185"/>
                    </a:lnTo>
                    <a:lnTo>
                      <a:pt x="67677" y="35080"/>
                    </a:lnTo>
                    <a:lnTo>
                      <a:pt x="60537" y="25456"/>
                    </a:lnTo>
                    <a:lnTo>
                      <a:pt x="55259" y="14901"/>
                    </a:lnTo>
                    <a:lnTo>
                      <a:pt x="50913" y="1242"/>
                    </a:lnTo>
                    <a:lnTo>
                      <a:pt x="36322" y="0"/>
                    </a:lnTo>
                    <a:lnTo>
                      <a:pt x="26078" y="0"/>
                    </a:lnTo>
                    <a:lnTo>
                      <a:pt x="14591" y="0"/>
                    </a:lnTo>
                    <a:lnTo>
                      <a:pt x="0" y="1242"/>
                    </a:lnTo>
                    <a:lnTo>
                      <a:pt x="0" y="10866"/>
                    </a:lnTo>
                    <a:lnTo>
                      <a:pt x="9313" y="14901"/>
                    </a:lnTo>
                    <a:lnTo>
                      <a:pt x="20800" y="20179"/>
                    </a:lnTo>
                    <a:lnTo>
                      <a:pt x="31355" y="22352"/>
                    </a:lnTo>
                    <a:lnTo>
                      <a:pt x="29182" y="25456"/>
                    </a:lnTo>
                    <a:lnTo>
                      <a:pt x="28250" y="27630"/>
                    </a:lnTo>
                    <a:lnTo>
                      <a:pt x="26078" y="29803"/>
                    </a:lnTo>
                    <a:lnTo>
                      <a:pt x="23904" y="29803"/>
                    </a:lnTo>
                    <a:lnTo>
                      <a:pt x="20800" y="30734"/>
                    </a:lnTo>
                    <a:lnTo>
                      <a:pt x="29182" y="42531"/>
                    </a:lnTo>
                    <a:lnTo>
                      <a:pt x="42842" y="49982"/>
                    </a:lnTo>
                    <a:lnTo>
                      <a:pt x="58364" y="53086"/>
                    </a:lnTo>
                    <a:lnTo>
                      <a:pt x="75128" y="58364"/>
                    </a:lnTo>
                    <a:lnTo>
                      <a:pt x="89719" y="62710"/>
                    </a:lnTo>
                    <a:lnTo>
                      <a:pt x="102137" y="72023"/>
                    </a:lnTo>
                    <a:lnTo>
                      <a:pt x="111450" y="87856"/>
                    </a:lnTo>
                    <a:lnTo>
                      <a:pt x="113623" y="92202"/>
                    </a:lnTo>
                    <a:lnTo>
                      <a:pt x="111450" y="95307"/>
                    </a:lnTo>
                    <a:lnTo>
                      <a:pt x="109277" y="99653"/>
                    </a:lnTo>
                    <a:lnTo>
                      <a:pt x="107414" y="102757"/>
                    </a:lnTo>
                    <a:lnTo>
                      <a:pt x="106172" y="109277"/>
                    </a:lnTo>
                    <a:lnTo>
                      <a:pt x="104310" y="116417"/>
                    </a:lnTo>
                    <a:lnTo>
                      <a:pt x="122005" y="114554"/>
                    </a:lnTo>
                    <a:lnTo>
                      <a:pt x="135354" y="116417"/>
                    </a:lnTo>
                    <a:lnTo>
                      <a:pt x="147772" y="119832"/>
                    </a:lnTo>
                    <a:lnTo>
                      <a:pt x="160500" y="126972"/>
                    </a:lnTo>
                    <a:lnTo>
                      <a:pt x="172918" y="123868"/>
                    </a:lnTo>
                    <a:lnTo>
                      <a:pt x="185336" y="116417"/>
                    </a:lnTo>
                    <a:lnTo>
                      <a:pt x="198996" y="112381"/>
                    </a:lnTo>
                    <a:lnTo>
                      <a:pt x="209241" y="112381"/>
                    </a:lnTo>
                    <a:lnTo>
                      <a:pt x="223831" y="119832"/>
                    </a:lnTo>
                    <a:lnTo>
                      <a:pt x="228178" y="123868"/>
                    </a:lnTo>
                    <a:lnTo>
                      <a:pt x="231282" y="129145"/>
                    </a:lnTo>
                    <a:lnTo>
                      <a:pt x="235318" y="136596"/>
                    </a:lnTo>
                    <a:lnTo>
                      <a:pt x="238423" y="139701"/>
                    </a:lnTo>
                    <a:lnTo>
                      <a:pt x="243700" y="144047"/>
                    </a:lnTo>
                    <a:lnTo>
                      <a:pt x="249909" y="146220"/>
                    </a:lnTo>
                    <a:lnTo>
                      <a:pt x="253013" y="147151"/>
                    </a:lnTo>
                    <a:lnTo>
                      <a:pt x="257360" y="147151"/>
                    </a:lnTo>
                    <a:lnTo>
                      <a:pt x="260464" y="147151"/>
                    </a:lnTo>
                    <a:lnTo>
                      <a:pt x="264500" y="149324"/>
                    </a:lnTo>
                    <a:lnTo>
                      <a:pt x="267604" y="152429"/>
                    </a:lnTo>
                    <a:lnTo>
                      <a:pt x="291819" y="152429"/>
                    </a:lnTo>
                    <a:lnTo>
                      <a:pt x="291819" y="144047"/>
                    </a:lnTo>
                    <a:lnTo>
                      <a:pt x="270709" y="132560"/>
                    </a:lnTo>
                    <a:lnTo>
                      <a:pt x="253013" y="117659"/>
                    </a:lnTo>
                    <a:lnTo>
                      <a:pt x="240595" y="99653"/>
                    </a:lnTo>
                    <a:lnTo>
                      <a:pt x="236560" y="97480"/>
                    </a:lnTo>
                    <a:lnTo>
                      <a:pt x="235318" y="97480"/>
                    </a:lnTo>
                    <a:lnTo>
                      <a:pt x="236560" y="95307"/>
                    </a:lnTo>
                    <a:lnTo>
                      <a:pt x="238423" y="94375"/>
                    </a:lnTo>
                    <a:lnTo>
                      <a:pt x="242768" y="94375"/>
                    </a:lnTo>
                    <a:lnTo>
                      <a:pt x="245873" y="92202"/>
                    </a:lnTo>
                    <a:lnTo>
                      <a:pt x="248046" y="92202"/>
                    </a:lnTo>
                    <a:lnTo>
                      <a:pt x="248046" y="82579"/>
                    </a:lnTo>
                    <a:lnTo>
                      <a:pt x="236560" y="80405"/>
                    </a:lnTo>
                    <a:lnTo>
                      <a:pt x="228178" y="77301"/>
                    </a:lnTo>
                    <a:lnTo>
                      <a:pt x="214518" y="75128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B9DE5D19-4349-4E1E-BC21-35025EC66698}"/>
                  </a:ext>
                </a:extLst>
              </p:cNvPr>
              <p:cNvSpPr/>
              <p:nvPr/>
            </p:nvSpPr>
            <p:spPr>
              <a:xfrm>
                <a:off x="7300385" y="5823811"/>
                <a:ext cx="37253" cy="34149"/>
              </a:xfrm>
              <a:custGeom>
                <a:avLst/>
                <a:gdLst>
                  <a:gd name="connsiteX0" fmla="*/ 29182 w 37253"/>
                  <a:gd name="connsiteY0" fmla="*/ 29492 h 34149"/>
                  <a:gd name="connsiteX1" fmla="*/ 36322 w 37253"/>
                  <a:gd name="connsiteY1" fmla="*/ 36012 h 34149"/>
                  <a:gd name="connsiteX2" fmla="*/ 39426 w 37253"/>
                  <a:gd name="connsiteY2" fmla="*/ 36012 h 34149"/>
                  <a:gd name="connsiteX3" fmla="*/ 36322 w 37253"/>
                  <a:gd name="connsiteY3" fmla="*/ 22352 h 34149"/>
                  <a:gd name="connsiteX4" fmla="*/ 29182 w 37253"/>
                  <a:gd name="connsiteY4" fmla="*/ 10555 h 34149"/>
                  <a:gd name="connsiteX5" fmla="*/ 19558 w 37253"/>
                  <a:gd name="connsiteY5" fmla="*/ 0 h 34149"/>
                  <a:gd name="connsiteX6" fmla="*/ 0 w 37253"/>
                  <a:gd name="connsiteY6" fmla="*/ 0 h 34149"/>
                  <a:gd name="connsiteX7" fmla="*/ 7140 w 37253"/>
                  <a:gd name="connsiteY7" fmla="*/ 10555 h 34149"/>
                  <a:gd name="connsiteX8" fmla="*/ 17695 w 37253"/>
                  <a:gd name="connsiteY8" fmla="*/ 18006 h 34149"/>
                  <a:gd name="connsiteX9" fmla="*/ 27009 w 37253"/>
                  <a:gd name="connsiteY9" fmla="*/ 27630 h 34149"/>
                  <a:gd name="connsiteX10" fmla="*/ 28250 w 37253"/>
                  <a:gd name="connsiteY10" fmla="*/ 28561 h 34149"/>
                  <a:gd name="connsiteX11" fmla="*/ 29182 w 37253"/>
                  <a:gd name="connsiteY11" fmla="*/ 28561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253" h="34149">
                    <a:moveTo>
                      <a:pt x="29182" y="29492"/>
                    </a:moveTo>
                    <a:lnTo>
                      <a:pt x="36322" y="36012"/>
                    </a:lnTo>
                    <a:lnTo>
                      <a:pt x="39426" y="36012"/>
                    </a:lnTo>
                    <a:lnTo>
                      <a:pt x="36322" y="22352"/>
                    </a:lnTo>
                    <a:lnTo>
                      <a:pt x="29182" y="10555"/>
                    </a:lnTo>
                    <a:lnTo>
                      <a:pt x="19558" y="0"/>
                    </a:lnTo>
                    <a:lnTo>
                      <a:pt x="0" y="0"/>
                    </a:lnTo>
                    <a:lnTo>
                      <a:pt x="7140" y="10555"/>
                    </a:lnTo>
                    <a:lnTo>
                      <a:pt x="17695" y="18006"/>
                    </a:lnTo>
                    <a:lnTo>
                      <a:pt x="27009" y="27630"/>
                    </a:lnTo>
                    <a:lnTo>
                      <a:pt x="28250" y="28561"/>
                    </a:lnTo>
                    <a:lnTo>
                      <a:pt x="29182" y="28561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3F628E68-3462-4D30-A42B-031C75E1D09D}"/>
                  </a:ext>
                </a:extLst>
              </p:cNvPr>
              <p:cNvSpPr/>
              <p:nvPr/>
            </p:nvSpPr>
            <p:spPr>
              <a:xfrm>
                <a:off x="7503417" y="6096693"/>
                <a:ext cx="43462" cy="34149"/>
              </a:xfrm>
              <a:custGeom>
                <a:avLst/>
                <a:gdLst>
                  <a:gd name="connsiteX0" fmla="*/ 14591 w 43462"/>
                  <a:gd name="connsiteY0" fmla="*/ 20179 h 34149"/>
                  <a:gd name="connsiteX1" fmla="*/ 23904 w 43462"/>
                  <a:gd name="connsiteY1" fmla="*/ 27630 h 34149"/>
                  <a:gd name="connsiteX2" fmla="*/ 33218 w 43462"/>
                  <a:gd name="connsiteY2" fmla="*/ 35080 h 34149"/>
                  <a:gd name="connsiteX3" fmla="*/ 45946 w 43462"/>
                  <a:gd name="connsiteY3" fmla="*/ 35080 h 34149"/>
                  <a:gd name="connsiteX4" fmla="*/ 45946 w 43462"/>
                  <a:gd name="connsiteY4" fmla="*/ 24525 h 34149"/>
                  <a:gd name="connsiteX5" fmla="*/ 26078 w 43462"/>
                  <a:gd name="connsiteY5" fmla="*/ 12728 h 34149"/>
                  <a:gd name="connsiteX6" fmla="*/ 9313 w 43462"/>
                  <a:gd name="connsiteY6" fmla="*/ 0 h 34149"/>
                  <a:gd name="connsiteX7" fmla="*/ 0 w 43462"/>
                  <a:gd name="connsiteY7" fmla="*/ 0 h 34149"/>
                  <a:gd name="connsiteX8" fmla="*/ 7140 w 43462"/>
                  <a:gd name="connsiteY8" fmla="*/ 10866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462" h="34149">
                    <a:moveTo>
                      <a:pt x="14591" y="20179"/>
                    </a:moveTo>
                    <a:lnTo>
                      <a:pt x="23904" y="27630"/>
                    </a:lnTo>
                    <a:lnTo>
                      <a:pt x="33218" y="35080"/>
                    </a:lnTo>
                    <a:lnTo>
                      <a:pt x="45946" y="35080"/>
                    </a:lnTo>
                    <a:lnTo>
                      <a:pt x="45946" y="24525"/>
                    </a:lnTo>
                    <a:lnTo>
                      <a:pt x="26078" y="12728"/>
                    </a:lnTo>
                    <a:lnTo>
                      <a:pt x="9313" y="0"/>
                    </a:lnTo>
                    <a:lnTo>
                      <a:pt x="0" y="0"/>
                    </a:lnTo>
                    <a:lnTo>
                      <a:pt x="7140" y="10866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046C757F-DDCE-4E21-86E8-0638A493F5CD}"/>
                  </a:ext>
                </a:extLst>
              </p:cNvPr>
              <p:cNvSpPr/>
              <p:nvPr/>
            </p:nvSpPr>
            <p:spPr>
              <a:xfrm>
                <a:off x="7529494" y="6010079"/>
                <a:ext cx="18627" cy="31045"/>
              </a:xfrm>
              <a:custGeom>
                <a:avLst/>
                <a:gdLst>
                  <a:gd name="connsiteX0" fmla="*/ 5277 w 18626"/>
                  <a:gd name="connsiteY0" fmla="*/ 24215 h 31044"/>
                  <a:gd name="connsiteX1" fmla="*/ 7140 w 18626"/>
                  <a:gd name="connsiteY1" fmla="*/ 32907 h 31044"/>
                  <a:gd name="connsiteX2" fmla="*/ 19868 w 18626"/>
                  <a:gd name="connsiteY2" fmla="*/ 32907 h 31044"/>
                  <a:gd name="connsiteX3" fmla="*/ 17695 w 18626"/>
                  <a:gd name="connsiteY3" fmla="*/ 27630 h 31044"/>
                  <a:gd name="connsiteX4" fmla="*/ 15522 w 18626"/>
                  <a:gd name="connsiteY4" fmla="*/ 24215 h 31044"/>
                  <a:gd name="connsiteX5" fmla="*/ 14591 w 18626"/>
                  <a:gd name="connsiteY5" fmla="*/ 20179 h 31044"/>
                  <a:gd name="connsiteX6" fmla="*/ 12418 w 18626"/>
                  <a:gd name="connsiteY6" fmla="*/ 16764 h 31044"/>
                  <a:gd name="connsiteX7" fmla="*/ 12418 w 18626"/>
                  <a:gd name="connsiteY7" fmla="*/ 10555 h 31044"/>
                  <a:gd name="connsiteX8" fmla="*/ 10244 w 18626"/>
                  <a:gd name="connsiteY8" fmla="*/ 5278 h 31044"/>
                  <a:gd name="connsiteX9" fmla="*/ 8382 w 18626"/>
                  <a:gd name="connsiteY9" fmla="*/ 3104 h 31044"/>
                  <a:gd name="connsiteX10" fmla="*/ 7140 w 18626"/>
                  <a:gd name="connsiteY10" fmla="*/ 3104 h 31044"/>
                  <a:gd name="connsiteX11" fmla="*/ 5277 w 18626"/>
                  <a:gd name="connsiteY11" fmla="*/ 3104 h 31044"/>
                  <a:gd name="connsiteX12" fmla="*/ 5277 w 18626"/>
                  <a:gd name="connsiteY12" fmla="*/ 2173 h 31044"/>
                  <a:gd name="connsiteX13" fmla="*/ 3104 w 18626"/>
                  <a:gd name="connsiteY13" fmla="*/ 0 h 31044"/>
                  <a:gd name="connsiteX14" fmla="*/ 0 w 18626"/>
                  <a:gd name="connsiteY14" fmla="*/ 0 h 31044"/>
                  <a:gd name="connsiteX15" fmla="*/ 0 w 18626"/>
                  <a:gd name="connsiteY15" fmla="*/ 10555 h 31044"/>
                  <a:gd name="connsiteX16" fmla="*/ 931 w 18626"/>
                  <a:gd name="connsiteY16" fmla="*/ 18006 h 3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626" h="31044">
                    <a:moveTo>
                      <a:pt x="5277" y="24215"/>
                    </a:moveTo>
                    <a:lnTo>
                      <a:pt x="7140" y="32907"/>
                    </a:lnTo>
                    <a:lnTo>
                      <a:pt x="19868" y="32907"/>
                    </a:lnTo>
                    <a:lnTo>
                      <a:pt x="17695" y="27630"/>
                    </a:lnTo>
                    <a:lnTo>
                      <a:pt x="15522" y="24215"/>
                    </a:lnTo>
                    <a:lnTo>
                      <a:pt x="14591" y="20179"/>
                    </a:lnTo>
                    <a:lnTo>
                      <a:pt x="12418" y="16764"/>
                    </a:lnTo>
                    <a:lnTo>
                      <a:pt x="12418" y="10555"/>
                    </a:lnTo>
                    <a:lnTo>
                      <a:pt x="10244" y="5278"/>
                    </a:lnTo>
                    <a:lnTo>
                      <a:pt x="8382" y="3104"/>
                    </a:lnTo>
                    <a:lnTo>
                      <a:pt x="7140" y="3104"/>
                    </a:lnTo>
                    <a:lnTo>
                      <a:pt x="5277" y="3104"/>
                    </a:lnTo>
                    <a:lnTo>
                      <a:pt x="5277" y="2173"/>
                    </a:lnTo>
                    <a:lnTo>
                      <a:pt x="3104" y="0"/>
                    </a:lnTo>
                    <a:lnTo>
                      <a:pt x="0" y="0"/>
                    </a:lnTo>
                    <a:lnTo>
                      <a:pt x="0" y="10555"/>
                    </a:lnTo>
                    <a:lnTo>
                      <a:pt x="931" y="18006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1F07304-F8DF-4B8C-B44B-1B95BA075FF0}"/>
                  </a:ext>
                </a:extLst>
              </p:cNvPr>
              <p:cNvSpPr/>
              <p:nvPr/>
            </p:nvSpPr>
            <p:spPr>
              <a:xfrm>
                <a:off x="7059479" y="5873482"/>
                <a:ext cx="12418" cy="18627"/>
              </a:xfrm>
              <a:custGeom>
                <a:avLst/>
                <a:gdLst>
                  <a:gd name="connsiteX0" fmla="*/ 0 w 12417"/>
                  <a:gd name="connsiteY0" fmla="*/ 20179 h 18626"/>
                  <a:gd name="connsiteX1" fmla="*/ 2173 w 12417"/>
                  <a:gd name="connsiteY1" fmla="*/ 18006 h 18626"/>
                  <a:gd name="connsiteX2" fmla="*/ 4346 w 12417"/>
                  <a:gd name="connsiteY2" fmla="*/ 15833 h 18626"/>
                  <a:gd name="connsiteX3" fmla="*/ 13660 w 12417"/>
                  <a:gd name="connsiteY3" fmla="*/ 10555 h 18626"/>
                  <a:gd name="connsiteX4" fmla="*/ 13660 w 12417"/>
                  <a:gd name="connsiteY4" fmla="*/ 3104 h 18626"/>
                  <a:gd name="connsiteX5" fmla="*/ 0 w 12417"/>
                  <a:gd name="connsiteY5" fmla="*/ 0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17" h="18626">
                    <a:moveTo>
                      <a:pt x="0" y="20179"/>
                    </a:moveTo>
                    <a:lnTo>
                      <a:pt x="2173" y="18006"/>
                    </a:lnTo>
                    <a:lnTo>
                      <a:pt x="4346" y="15833"/>
                    </a:lnTo>
                    <a:lnTo>
                      <a:pt x="13660" y="10555"/>
                    </a:lnTo>
                    <a:lnTo>
                      <a:pt x="13660" y="3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5D0093A-F7A4-4FD0-8EDC-D7EB1D214C37}"/>
                  </a:ext>
                </a:extLst>
              </p:cNvPr>
              <p:cNvSpPr/>
              <p:nvPr/>
            </p:nvSpPr>
            <p:spPr>
              <a:xfrm>
                <a:off x="6836579" y="5928431"/>
                <a:ext cx="24836" cy="15522"/>
              </a:xfrm>
              <a:custGeom>
                <a:avLst/>
                <a:gdLst>
                  <a:gd name="connsiteX0" fmla="*/ 7451 w 24835"/>
                  <a:gd name="connsiteY0" fmla="*/ 9624 h 15522"/>
                  <a:gd name="connsiteX1" fmla="*/ 12728 w 24835"/>
                  <a:gd name="connsiteY1" fmla="*/ 12728 h 15522"/>
                  <a:gd name="connsiteX2" fmla="*/ 17696 w 24835"/>
                  <a:gd name="connsiteY2" fmla="*/ 14901 h 15522"/>
                  <a:gd name="connsiteX3" fmla="*/ 22973 w 24835"/>
                  <a:gd name="connsiteY3" fmla="*/ 17075 h 15522"/>
                  <a:gd name="connsiteX4" fmla="*/ 22973 w 24835"/>
                  <a:gd name="connsiteY4" fmla="*/ 12728 h 15522"/>
                  <a:gd name="connsiteX5" fmla="*/ 27319 w 24835"/>
                  <a:gd name="connsiteY5" fmla="*/ 12728 h 15522"/>
                  <a:gd name="connsiteX6" fmla="*/ 27319 w 24835"/>
                  <a:gd name="connsiteY6" fmla="*/ 5588 h 15522"/>
                  <a:gd name="connsiteX7" fmla="*/ 22042 w 24835"/>
                  <a:gd name="connsiteY7" fmla="*/ 4346 h 15522"/>
                  <a:gd name="connsiteX8" fmla="*/ 17696 w 24835"/>
                  <a:gd name="connsiteY8" fmla="*/ 2173 h 15522"/>
                  <a:gd name="connsiteX9" fmla="*/ 12728 w 24835"/>
                  <a:gd name="connsiteY9" fmla="*/ 2173 h 15522"/>
                  <a:gd name="connsiteX10" fmla="*/ 7451 w 24835"/>
                  <a:gd name="connsiteY10" fmla="*/ 2173 h 15522"/>
                  <a:gd name="connsiteX11" fmla="*/ 0 w 24835"/>
                  <a:gd name="connsiteY11" fmla="*/ 0 h 15522"/>
                  <a:gd name="connsiteX12" fmla="*/ 3104 w 24835"/>
                  <a:gd name="connsiteY12" fmla="*/ 5588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835" h="15522">
                    <a:moveTo>
                      <a:pt x="7451" y="9624"/>
                    </a:moveTo>
                    <a:lnTo>
                      <a:pt x="12728" y="12728"/>
                    </a:lnTo>
                    <a:lnTo>
                      <a:pt x="17696" y="14901"/>
                    </a:lnTo>
                    <a:lnTo>
                      <a:pt x="22973" y="17075"/>
                    </a:lnTo>
                    <a:lnTo>
                      <a:pt x="22973" y="12728"/>
                    </a:lnTo>
                    <a:lnTo>
                      <a:pt x="27319" y="12728"/>
                    </a:lnTo>
                    <a:lnTo>
                      <a:pt x="27319" y="5588"/>
                    </a:lnTo>
                    <a:lnTo>
                      <a:pt x="22042" y="4346"/>
                    </a:lnTo>
                    <a:lnTo>
                      <a:pt x="17696" y="2173"/>
                    </a:lnTo>
                    <a:lnTo>
                      <a:pt x="12728" y="2173"/>
                    </a:lnTo>
                    <a:lnTo>
                      <a:pt x="7451" y="2173"/>
                    </a:lnTo>
                    <a:lnTo>
                      <a:pt x="0" y="0"/>
                    </a:lnTo>
                    <a:lnTo>
                      <a:pt x="3104" y="5588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9D4D0C78-FD3F-470D-A465-158A3283A277}"/>
                  </a:ext>
                </a:extLst>
              </p:cNvPr>
              <p:cNvSpPr/>
              <p:nvPr/>
            </p:nvSpPr>
            <p:spPr>
              <a:xfrm>
                <a:off x="6939958" y="5836539"/>
                <a:ext cx="18627" cy="9313"/>
              </a:xfrm>
              <a:custGeom>
                <a:avLst/>
                <a:gdLst>
                  <a:gd name="connsiteX0" fmla="*/ 0 w 18626"/>
                  <a:gd name="connsiteY0" fmla="*/ 0 h 9313"/>
                  <a:gd name="connsiteX1" fmla="*/ 0 w 18626"/>
                  <a:gd name="connsiteY1" fmla="*/ 10555 h 9313"/>
                  <a:gd name="connsiteX2" fmla="*/ 19558 w 18626"/>
                  <a:gd name="connsiteY2" fmla="*/ 10555 h 9313"/>
                  <a:gd name="connsiteX3" fmla="*/ 19558 w 18626"/>
                  <a:gd name="connsiteY3" fmla="*/ 3104 h 9313"/>
                  <a:gd name="connsiteX4" fmla="*/ 18627 w 18626"/>
                  <a:gd name="connsiteY4" fmla="*/ 2173 h 9313"/>
                  <a:gd name="connsiteX5" fmla="*/ 16453 w 18626"/>
                  <a:gd name="connsiteY5" fmla="*/ 0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26" h="9313">
                    <a:moveTo>
                      <a:pt x="0" y="0"/>
                    </a:moveTo>
                    <a:lnTo>
                      <a:pt x="0" y="10555"/>
                    </a:lnTo>
                    <a:lnTo>
                      <a:pt x="19558" y="10555"/>
                    </a:lnTo>
                    <a:lnTo>
                      <a:pt x="19558" y="3104"/>
                    </a:lnTo>
                    <a:lnTo>
                      <a:pt x="18627" y="2173"/>
                    </a:lnTo>
                    <a:lnTo>
                      <a:pt x="16453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37E11852-F2F1-4B49-9A2D-59DDC744DFDE}"/>
                  </a:ext>
                </a:extLst>
              </p:cNvPr>
              <p:cNvSpPr/>
              <p:nvPr/>
            </p:nvSpPr>
            <p:spPr>
              <a:xfrm>
                <a:off x="6803361" y="5908563"/>
                <a:ext cx="34149" cy="15522"/>
              </a:xfrm>
              <a:custGeom>
                <a:avLst/>
                <a:gdLst>
                  <a:gd name="connsiteX0" fmla="*/ 34459 w 34149"/>
                  <a:gd name="connsiteY0" fmla="*/ 9313 h 15522"/>
                  <a:gd name="connsiteX1" fmla="*/ 31355 w 34149"/>
                  <a:gd name="connsiteY1" fmla="*/ 5277 h 15522"/>
                  <a:gd name="connsiteX2" fmla="*/ 27009 w 34149"/>
                  <a:gd name="connsiteY2" fmla="*/ 3104 h 15522"/>
                  <a:gd name="connsiteX3" fmla="*/ 23904 w 34149"/>
                  <a:gd name="connsiteY3" fmla="*/ 2173 h 15522"/>
                  <a:gd name="connsiteX4" fmla="*/ 16764 w 34149"/>
                  <a:gd name="connsiteY4" fmla="*/ 0 h 15522"/>
                  <a:gd name="connsiteX5" fmla="*/ 12418 w 34149"/>
                  <a:gd name="connsiteY5" fmla="*/ 3104 h 15522"/>
                  <a:gd name="connsiteX6" fmla="*/ 11486 w 34149"/>
                  <a:gd name="connsiteY6" fmla="*/ 5277 h 15522"/>
                  <a:gd name="connsiteX7" fmla="*/ 5277 w 34149"/>
                  <a:gd name="connsiteY7" fmla="*/ 7451 h 15522"/>
                  <a:gd name="connsiteX8" fmla="*/ 0 w 34149"/>
                  <a:gd name="connsiteY8" fmla="*/ 9313 h 15522"/>
                  <a:gd name="connsiteX9" fmla="*/ 0 w 34149"/>
                  <a:gd name="connsiteY9" fmla="*/ 16764 h 15522"/>
                  <a:gd name="connsiteX10" fmla="*/ 12418 w 34149"/>
                  <a:gd name="connsiteY10" fmla="*/ 16764 h 15522"/>
                  <a:gd name="connsiteX11" fmla="*/ 23904 w 34149"/>
                  <a:gd name="connsiteY11" fmla="*/ 16764 h 15522"/>
                  <a:gd name="connsiteX12" fmla="*/ 33218 w 34149"/>
                  <a:gd name="connsiteY12" fmla="*/ 12728 h 15522"/>
                  <a:gd name="connsiteX13" fmla="*/ 36322 w 34149"/>
                  <a:gd name="connsiteY13" fmla="*/ 12728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149" h="15522">
                    <a:moveTo>
                      <a:pt x="34459" y="9313"/>
                    </a:moveTo>
                    <a:lnTo>
                      <a:pt x="31355" y="5277"/>
                    </a:lnTo>
                    <a:lnTo>
                      <a:pt x="27009" y="3104"/>
                    </a:lnTo>
                    <a:lnTo>
                      <a:pt x="23904" y="2173"/>
                    </a:lnTo>
                    <a:lnTo>
                      <a:pt x="16764" y="0"/>
                    </a:lnTo>
                    <a:lnTo>
                      <a:pt x="12418" y="3104"/>
                    </a:lnTo>
                    <a:lnTo>
                      <a:pt x="11486" y="5277"/>
                    </a:lnTo>
                    <a:lnTo>
                      <a:pt x="5277" y="7451"/>
                    </a:lnTo>
                    <a:lnTo>
                      <a:pt x="0" y="9313"/>
                    </a:lnTo>
                    <a:lnTo>
                      <a:pt x="0" y="16764"/>
                    </a:lnTo>
                    <a:lnTo>
                      <a:pt x="12418" y="16764"/>
                    </a:lnTo>
                    <a:lnTo>
                      <a:pt x="23904" y="16764"/>
                    </a:lnTo>
                    <a:lnTo>
                      <a:pt x="33218" y="12728"/>
                    </a:lnTo>
                    <a:lnTo>
                      <a:pt x="36322" y="12728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909A106-6A31-453E-BAC5-3430AED8B7D4}"/>
                  </a:ext>
                </a:extLst>
              </p:cNvPr>
              <p:cNvSpPr/>
              <p:nvPr/>
            </p:nvSpPr>
            <p:spPr>
              <a:xfrm>
                <a:off x="2868772" y="5437617"/>
                <a:ext cx="34149" cy="12418"/>
              </a:xfrm>
              <a:custGeom>
                <a:avLst/>
                <a:gdLst>
                  <a:gd name="connsiteX0" fmla="*/ 34459 w 34149"/>
                  <a:gd name="connsiteY0" fmla="*/ 8382 h 12417"/>
                  <a:gd name="connsiteX1" fmla="*/ 34459 w 34149"/>
                  <a:gd name="connsiteY1" fmla="*/ 5278 h 12417"/>
                  <a:gd name="connsiteX2" fmla="*/ 19869 w 34149"/>
                  <a:gd name="connsiteY2" fmla="*/ 0 h 12417"/>
                  <a:gd name="connsiteX3" fmla="*/ 14591 w 34149"/>
                  <a:gd name="connsiteY3" fmla="*/ 2173 h 12417"/>
                  <a:gd name="connsiteX4" fmla="*/ 10555 w 34149"/>
                  <a:gd name="connsiteY4" fmla="*/ 3104 h 12417"/>
                  <a:gd name="connsiteX5" fmla="*/ 5278 w 34149"/>
                  <a:gd name="connsiteY5" fmla="*/ 3104 h 12417"/>
                  <a:gd name="connsiteX6" fmla="*/ 0 w 34149"/>
                  <a:gd name="connsiteY6" fmla="*/ 5278 h 12417"/>
                  <a:gd name="connsiteX7" fmla="*/ 0 w 34149"/>
                  <a:gd name="connsiteY7" fmla="*/ 12728 h 12417"/>
                  <a:gd name="connsiteX8" fmla="*/ 9313 w 34149"/>
                  <a:gd name="connsiteY8" fmla="*/ 12728 h 12417"/>
                  <a:gd name="connsiteX9" fmla="*/ 19869 w 34149"/>
                  <a:gd name="connsiteY9" fmla="*/ 12728 h 12417"/>
                  <a:gd name="connsiteX10" fmla="*/ 31355 w 34149"/>
                  <a:gd name="connsiteY10" fmla="*/ 8382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149" h="12417">
                    <a:moveTo>
                      <a:pt x="34459" y="8382"/>
                    </a:moveTo>
                    <a:lnTo>
                      <a:pt x="34459" y="5278"/>
                    </a:lnTo>
                    <a:lnTo>
                      <a:pt x="19869" y="0"/>
                    </a:lnTo>
                    <a:lnTo>
                      <a:pt x="14591" y="2173"/>
                    </a:lnTo>
                    <a:lnTo>
                      <a:pt x="10555" y="3104"/>
                    </a:lnTo>
                    <a:lnTo>
                      <a:pt x="5278" y="3104"/>
                    </a:lnTo>
                    <a:lnTo>
                      <a:pt x="0" y="5278"/>
                    </a:lnTo>
                    <a:lnTo>
                      <a:pt x="0" y="12728"/>
                    </a:lnTo>
                    <a:lnTo>
                      <a:pt x="9313" y="12728"/>
                    </a:lnTo>
                    <a:lnTo>
                      <a:pt x="19869" y="12728"/>
                    </a:lnTo>
                    <a:lnTo>
                      <a:pt x="31355" y="8382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F89BB04B-D843-4264-815C-91FCF43CC8D2}"/>
                  </a:ext>
                </a:extLst>
              </p:cNvPr>
              <p:cNvSpPr/>
              <p:nvPr/>
            </p:nvSpPr>
            <p:spPr>
              <a:xfrm>
                <a:off x="6993044" y="5054526"/>
                <a:ext cx="229730" cy="266983"/>
              </a:xfrm>
              <a:custGeom>
                <a:avLst/>
                <a:gdLst>
                  <a:gd name="connsiteX0" fmla="*/ 7140 w 229729"/>
                  <a:gd name="connsiteY0" fmla="*/ 247425 h 266983"/>
                  <a:gd name="connsiteX1" fmla="*/ 8382 w 229729"/>
                  <a:gd name="connsiteY1" fmla="*/ 254876 h 266983"/>
                  <a:gd name="connsiteX2" fmla="*/ 10245 w 229729"/>
                  <a:gd name="connsiteY2" fmla="*/ 269777 h 266983"/>
                  <a:gd name="connsiteX3" fmla="*/ 22663 w 229729"/>
                  <a:gd name="connsiteY3" fmla="*/ 269777 h 266983"/>
                  <a:gd name="connsiteX4" fmla="*/ 27009 w 229729"/>
                  <a:gd name="connsiteY4" fmla="*/ 262327 h 266983"/>
                  <a:gd name="connsiteX5" fmla="*/ 30113 w 229729"/>
                  <a:gd name="connsiteY5" fmla="*/ 254876 h 266983"/>
                  <a:gd name="connsiteX6" fmla="*/ 36322 w 229729"/>
                  <a:gd name="connsiteY6" fmla="*/ 249599 h 266983"/>
                  <a:gd name="connsiteX7" fmla="*/ 34149 w 229729"/>
                  <a:gd name="connsiteY7" fmla="*/ 240285 h 266983"/>
                  <a:gd name="connsiteX8" fmla="*/ 34149 w 229729"/>
                  <a:gd name="connsiteY8" fmla="*/ 235008 h 266983"/>
                  <a:gd name="connsiteX9" fmla="*/ 34149 w 229729"/>
                  <a:gd name="connsiteY9" fmla="*/ 231593 h 266983"/>
                  <a:gd name="connsiteX10" fmla="*/ 30113 w 229729"/>
                  <a:gd name="connsiteY10" fmla="*/ 229730 h 266983"/>
                  <a:gd name="connsiteX11" fmla="*/ 27009 w 229729"/>
                  <a:gd name="connsiteY11" fmla="*/ 224452 h 266983"/>
                  <a:gd name="connsiteX12" fmla="*/ 27009 w 229729"/>
                  <a:gd name="connsiteY12" fmla="*/ 220106 h 266983"/>
                  <a:gd name="connsiteX13" fmla="*/ 34149 w 229729"/>
                  <a:gd name="connsiteY13" fmla="*/ 222279 h 266983"/>
                  <a:gd name="connsiteX14" fmla="*/ 37253 w 229729"/>
                  <a:gd name="connsiteY14" fmla="*/ 224452 h 266983"/>
                  <a:gd name="connsiteX15" fmla="*/ 41600 w 229729"/>
                  <a:gd name="connsiteY15" fmla="*/ 224452 h 266983"/>
                  <a:gd name="connsiteX16" fmla="*/ 41600 w 229729"/>
                  <a:gd name="connsiteY16" fmla="*/ 225384 h 266983"/>
                  <a:gd name="connsiteX17" fmla="*/ 41600 w 229729"/>
                  <a:gd name="connsiteY17" fmla="*/ 229730 h 266983"/>
                  <a:gd name="connsiteX18" fmla="*/ 41600 w 229729"/>
                  <a:gd name="connsiteY18" fmla="*/ 231593 h 266983"/>
                  <a:gd name="connsiteX19" fmla="*/ 41600 w 229729"/>
                  <a:gd name="connsiteY19" fmla="*/ 236870 h 266983"/>
                  <a:gd name="connsiteX20" fmla="*/ 43773 w 229729"/>
                  <a:gd name="connsiteY20" fmla="*/ 240285 h 266983"/>
                  <a:gd name="connsiteX21" fmla="*/ 48740 w 229729"/>
                  <a:gd name="connsiteY21" fmla="*/ 239043 h 266983"/>
                  <a:gd name="connsiteX22" fmla="*/ 54018 w 229729"/>
                  <a:gd name="connsiteY22" fmla="*/ 239043 h 266983"/>
                  <a:gd name="connsiteX23" fmla="*/ 56191 w 229729"/>
                  <a:gd name="connsiteY23" fmla="*/ 236870 h 266983"/>
                  <a:gd name="connsiteX24" fmla="*/ 58364 w 229729"/>
                  <a:gd name="connsiteY24" fmla="*/ 235008 h 266983"/>
                  <a:gd name="connsiteX25" fmla="*/ 59295 w 229729"/>
                  <a:gd name="connsiteY25" fmla="*/ 235008 h 266983"/>
                  <a:gd name="connsiteX26" fmla="*/ 61468 w 229729"/>
                  <a:gd name="connsiteY26" fmla="*/ 232834 h 266983"/>
                  <a:gd name="connsiteX27" fmla="*/ 65504 w 229729"/>
                  <a:gd name="connsiteY27" fmla="*/ 232834 h 266983"/>
                  <a:gd name="connsiteX28" fmla="*/ 70782 w 229729"/>
                  <a:gd name="connsiteY28" fmla="*/ 232834 h 266983"/>
                  <a:gd name="connsiteX29" fmla="*/ 72955 w 229729"/>
                  <a:gd name="connsiteY29" fmla="*/ 229730 h 266983"/>
                  <a:gd name="connsiteX30" fmla="*/ 73886 w 229729"/>
                  <a:gd name="connsiteY30" fmla="*/ 224452 h 266983"/>
                  <a:gd name="connsiteX31" fmla="*/ 73886 w 229729"/>
                  <a:gd name="connsiteY31" fmla="*/ 220106 h 266983"/>
                  <a:gd name="connsiteX32" fmla="*/ 76059 w 229729"/>
                  <a:gd name="connsiteY32" fmla="*/ 212655 h 266983"/>
                  <a:gd name="connsiteX33" fmla="*/ 81026 w 229729"/>
                  <a:gd name="connsiteY33" fmla="*/ 220106 h 266983"/>
                  <a:gd name="connsiteX34" fmla="*/ 86304 w 229729"/>
                  <a:gd name="connsiteY34" fmla="*/ 229730 h 266983"/>
                  <a:gd name="connsiteX35" fmla="*/ 112381 w 229729"/>
                  <a:gd name="connsiteY35" fmla="*/ 217933 h 266983"/>
                  <a:gd name="connsiteX36" fmla="*/ 139390 w 229729"/>
                  <a:gd name="connsiteY36" fmla="*/ 205205 h 266983"/>
                  <a:gd name="connsiteX37" fmla="*/ 163294 w 229729"/>
                  <a:gd name="connsiteY37" fmla="*/ 192476 h 266983"/>
                  <a:gd name="connsiteX38" fmla="*/ 165468 w 229729"/>
                  <a:gd name="connsiteY38" fmla="*/ 170435 h 266983"/>
                  <a:gd name="connsiteX39" fmla="*/ 168572 w 229729"/>
                  <a:gd name="connsiteY39" fmla="*/ 152429 h 266983"/>
                  <a:gd name="connsiteX40" fmla="*/ 172918 w 229729"/>
                  <a:gd name="connsiteY40" fmla="*/ 138459 h 266983"/>
                  <a:gd name="connsiteX41" fmla="*/ 173850 w 229729"/>
                  <a:gd name="connsiteY41" fmla="*/ 125731 h 266983"/>
                  <a:gd name="connsiteX42" fmla="*/ 173850 w 229729"/>
                  <a:gd name="connsiteY42" fmla="*/ 113313 h 266983"/>
                  <a:gd name="connsiteX43" fmla="*/ 172918 w 229729"/>
                  <a:gd name="connsiteY43" fmla="*/ 96238 h 266983"/>
                  <a:gd name="connsiteX44" fmla="*/ 166709 w 229729"/>
                  <a:gd name="connsiteY44" fmla="*/ 73886 h 266983"/>
                  <a:gd name="connsiteX45" fmla="*/ 170745 w 229729"/>
                  <a:gd name="connsiteY45" fmla="*/ 72955 h 266983"/>
                  <a:gd name="connsiteX46" fmla="*/ 172918 w 229729"/>
                  <a:gd name="connsiteY46" fmla="*/ 68609 h 266983"/>
                  <a:gd name="connsiteX47" fmla="*/ 176023 w 229729"/>
                  <a:gd name="connsiteY47" fmla="*/ 66746 h 266983"/>
                  <a:gd name="connsiteX48" fmla="*/ 180059 w 229729"/>
                  <a:gd name="connsiteY48" fmla="*/ 65504 h 266983"/>
                  <a:gd name="connsiteX49" fmla="*/ 183163 w 229729"/>
                  <a:gd name="connsiteY49" fmla="*/ 66746 h 266983"/>
                  <a:gd name="connsiteX50" fmla="*/ 186267 w 229729"/>
                  <a:gd name="connsiteY50" fmla="*/ 68609 h 266983"/>
                  <a:gd name="connsiteX51" fmla="*/ 190614 w 229729"/>
                  <a:gd name="connsiteY51" fmla="*/ 73886 h 266983"/>
                  <a:gd name="connsiteX52" fmla="*/ 200858 w 229729"/>
                  <a:gd name="connsiteY52" fmla="*/ 68609 h 266983"/>
                  <a:gd name="connsiteX53" fmla="*/ 208309 w 229729"/>
                  <a:gd name="connsiteY53" fmla="*/ 61468 h 266983"/>
                  <a:gd name="connsiteX54" fmla="*/ 217622 w 229729"/>
                  <a:gd name="connsiteY54" fmla="*/ 54018 h 266983"/>
                  <a:gd name="connsiteX55" fmla="*/ 230040 w 229729"/>
                  <a:gd name="connsiteY55" fmla="*/ 50603 h 266983"/>
                  <a:gd name="connsiteX56" fmla="*/ 230040 w 229729"/>
                  <a:gd name="connsiteY56" fmla="*/ 44394 h 266983"/>
                  <a:gd name="connsiteX57" fmla="*/ 230040 w 229729"/>
                  <a:gd name="connsiteY57" fmla="*/ 41289 h 266983"/>
                  <a:gd name="connsiteX58" fmla="*/ 229109 w 229729"/>
                  <a:gd name="connsiteY58" fmla="*/ 36943 h 266983"/>
                  <a:gd name="connsiteX59" fmla="*/ 226936 w 229729"/>
                  <a:gd name="connsiteY59" fmla="*/ 33839 h 266983"/>
                  <a:gd name="connsiteX60" fmla="*/ 219796 w 229729"/>
                  <a:gd name="connsiteY60" fmla="*/ 28561 h 266983"/>
                  <a:gd name="connsiteX61" fmla="*/ 212345 w 229729"/>
                  <a:gd name="connsiteY61" fmla="*/ 24215 h 266983"/>
                  <a:gd name="connsiteX62" fmla="*/ 200858 w 229729"/>
                  <a:gd name="connsiteY62" fmla="*/ 21110 h 266983"/>
                  <a:gd name="connsiteX63" fmla="*/ 192476 w 229729"/>
                  <a:gd name="connsiteY63" fmla="*/ 13660 h 266983"/>
                  <a:gd name="connsiteX64" fmla="*/ 183163 w 229729"/>
                  <a:gd name="connsiteY64" fmla="*/ 0 h 266983"/>
                  <a:gd name="connsiteX65" fmla="*/ 173850 w 229729"/>
                  <a:gd name="connsiteY65" fmla="*/ 9624 h 266983"/>
                  <a:gd name="connsiteX66" fmla="*/ 170745 w 229729"/>
                  <a:gd name="connsiteY66" fmla="*/ 24215 h 266983"/>
                  <a:gd name="connsiteX67" fmla="*/ 170745 w 229729"/>
                  <a:gd name="connsiteY67" fmla="*/ 43462 h 266983"/>
                  <a:gd name="connsiteX68" fmla="*/ 166709 w 229729"/>
                  <a:gd name="connsiteY68" fmla="*/ 43462 h 266983"/>
                  <a:gd name="connsiteX69" fmla="*/ 163294 w 229729"/>
                  <a:gd name="connsiteY69" fmla="*/ 44394 h 266983"/>
                  <a:gd name="connsiteX70" fmla="*/ 158327 w 229729"/>
                  <a:gd name="connsiteY70" fmla="*/ 44394 h 266983"/>
                  <a:gd name="connsiteX71" fmla="*/ 150877 w 229729"/>
                  <a:gd name="connsiteY71" fmla="*/ 46567 h 266983"/>
                  <a:gd name="connsiteX72" fmla="*/ 150877 w 229729"/>
                  <a:gd name="connsiteY72" fmla="*/ 48740 h 266983"/>
                  <a:gd name="connsiteX73" fmla="*/ 150877 w 229729"/>
                  <a:gd name="connsiteY73" fmla="*/ 50603 h 266983"/>
                  <a:gd name="connsiteX74" fmla="*/ 149014 w 229729"/>
                  <a:gd name="connsiteY74" fmla="*/ 51844 h 266983"/>
                  <a:gd name="connsiteX75" fmla="*/ 146841 w 229729"/>
                  <a:gd name="connsiteY75" fmla="*/ 54018 h 266983"/>
                  <a:gd name="connsiteX76" fmla="*/ 146841 w 229729"/>
                  <a:gd name="connsiteY76" fmla="*/ 63331 h 266983"/>
                  <a:gd name="connsiteX77" fmla="*/ 146841 w 229729"/>
                  <a:gd name="connsiteY77" fmla="*/ 70782 h 266983"/>
                  <a:gd name="connsiteX78" fmla="*/ 149014 w 229729"/>
                  <a:gd name="connsiteY78" fmla="*/ 73886 h 266983"/>
                  <a:gd name="connsiteX79" fmla="*/ 150877 w 229729"/>
                  <a:gd name="connsiteY79" fmla="*/ 78232 h 266983"/>
                  <a:gd name="connsiteX80" fmla="*/ 156154 w 229729"/>
                  <a:gd name="connsiteY80" fmla="*/ 81337 h 266983"/>
                  <a:gd name="connsiteX81" fmla="*/ 163294 w 229729"/>
                  <a:gd name="connsiteY81" fmla="*/ 81337 h 266983"/>
                  <a:gd name="connsiteX82" fmla="*/ 152118 w 229729"/>
                  <a:gd name="connsiteY82" fmla="*/ 98411 h 266983"/>
                  <a:gd name="connsiteX83" fmla="*/ 146841 w 229729"/>
                  <a:gd name="connsiteY83" fmla="*/ 111140 h 266983"/>
                  <a:gd name="connsiteX84" fmla="*/ 143737 w 229729"/>
                  <a:gd name="connsiteY84" fmla="*/ 125731 h 266983"/>
                  <a:gd name="connsiteX85" fmla="*/ 139390 w 229729"/>
                  <a:gd name="connsiteY85" fmla="*/ 138459 h 266983"/>
                  <a:gd name="connsiteX86" fmla="*/ 130077 w 229729"/>
                  <a:gd name="connsiteY86" fmla="*/ 150256 h 266983"/>
                  <a:gd name="connsiteX87" fmla="*/ 115486 w 229729"/>
                  <a:gd name="connsiteY87" fmla="*/ 162984 h 266983"/>
                  <a:gd name="connsiteX88" fmla="*/ 114555 w 229729"/>
                  <a:gd name="connsiteY88" fmla="*/ 165157 h 266983"/>
                  <a:gd name="connsiteX89" fmla="*/ 112381 w 229729"/>
                  <a:gd name="connsiteY89" fmla="*/ 165157 h 266983"/>
                  <a:gd name="connsiteX90" fmla="*/ 110208 w 229729"/>
                  <a:gd name="connsiteY90" fmla="*/ 165157 h 266983"/>
                  <a:gd name="connsiteX91" fmla="*/ 108346 w 229729"/>
                  <a:gd name="connsiteY91" fmla="*/ 162984 h 266983"/>
                  <a:gd name="connsiteX92" fmla="*/ 107104 w 229729"/>
                  <a:gd name="connsiteY92" fmla="*/ 159880 h 266983"/>
                  <a:gd name="connsiteX93" fmla="*/ 100895 w 229729"/>
                  <a:gd name="connsiteY93" fmla="*/ 162984 h 266983"/>
                  <a:gd name="connsiteX94" fmla="*/ 97790 w 229729"/>
                  <a:gd name="connsiteY94" fmla="*/ 168262 h 266983"/>
                  <a:gd name="connsiteX95" fmla="*/ 95617 w 229729"/>
                  <a:gd name="connsiteY95" fmla="*/ 172297 h 266983"/>
                  <a:gd name="connsiteX96" fmla="*/ 93754 w 229729"/>
                  <a:gd name="connsiteY96" fmla="*/ 177886 h 266983"/>
                  <a:gd name="connsiteX97" fmla="*/ 90650 w 229729"/>
                  <a:gd name="connsiteY97" fmla="*/ 183163 h 266983"/>
                  <a:gd name="connsiteX98" fmla="*/ 86304 w 229729"/>
                  <a:gd name="connsiteY98" fmla="*/ 188441 h 266983"/>
                  <a:gd name="connsiteX99" fmla="*/ 83200 w 229729"/>
                  <a:gd name="connsiteY99" fmla="*/ 188441 h 266983"/>
                  <a:gd name="connsiteX100" fmla="*/ 80095 w 229729"/>
                  <a:gd name="connsiteY100" fmla="*/ 188441 h 266983"/>
                  <a:gd name="connsiteX101" fmla="*/ 73886 w 229729"/>
                  <a:gd name="connsiteY101" fmla="*/ 187199 h 266983"/>
                  <a:gd name="connsiteX102" fmla="*/ 66435 w 229729"/>
                  <a:gd name="connsiteY102" fmla="*/ 187199 h 266983"/>
                  <a:gd name="connsiteX103" fmla="*/ 59295 w 229729"/>
                  <a:gd name="connsiteY103" fmla="*/ 188441 h 266983"/>
                  <a:gd name="connsiteX104" fmla="*/ 39426 w 229729"/>
                  <a:gd name="connsiteY104" fmla="*/ 197754 h 266983"/>
                  <a:gd name="connsiteX105" fmla="*/ 22663 w 229729"/>
                  <a:gd name="connsiteY105" fmla="*/ 212655 h 266983"/>
                  <a:gd name="connsiteX106" fmla="*/ 10245 w 229729"/>
                  <a:gd name="connsiteY106" fmla="*/ 229730 h 266983"/>
                  <a:gd name="connsiteX107" fmla="*/ 0 w 229729"/>
                  <a:gd name="connsiteY107" fmla="*/ 229730 h 266983"/>
                  <a:gd name="connsiteX108" fmla="*/ 3104 w 229729"/>
                  <a:gd name="connsiteY108" fmla="*/ 240285 h 266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229729" h="266983">
                    <a:moveTo>
                      <a:pt x="7140" y="247425"/>
                    </a:moveTo>
                    <a:lnTo>
                      <a:pt x="8382" y="254876"/>
                    </a:lnTo>
                    <a:lnTo>
                      <a:pt x="10245" y="269777"/>
                    </a:lnTo>
                    <a:lnTo>
                      <a:pt x="22663" y="269777"/>
                    </a:lnTo>
                    <a:lnTo>
                      <a:pt x="27009" y="262327"/>
                    </a:lnTo>
                    <a:lnTo>
                      <a:pt x="30113" y="254876"/>
                    </a:lnTo>
                    <a:lnTo>
                      <a:pt x="36322" y="249599"/>
                    </a:lnTo>
                    <a:lnTo>
                      <a:pt x="34149" y="240285"/>
                    </a:lnTo>
                    <a:lnTo>
                      <a:pt x="34149" y="235008"/>
                    </a:lnTo>
                    <a:lnTo>
                      <a:pt x="34149" y="231593"/>
                    </a:lnTo>
                    <a:lnTo>
                      <a:pt x="30113" y="229730"/>
                    </a:lnTo>
                    <a:lnTo>
                      <a:pt x="27009" y="224452"/>
                    </a:lnTo>
                    <a:lnTo>
                      <a:pt x="27009" y="220106"/>
                    </a:lnTo>
                    <a:lnTo>
                      <a:pt x="34149" y="222279"/>
                    </a:lnTo>
                    <a:lnTo>
                      <a:pt x="37253" y="224452"/>
                    </a:lnTo>
                    <a:lnTo>
                      <a:pt x="41600" y="224452"/>
                    </a:lnTo>
                    <a:lnTo>
                      <a:pt x="41600" y="225384"/>
                    </a:lnTo>
                    <a:lnTo>
                      <a:pt x="41600" y="229730"/>
                    </a:lnTo>
                    <a:lnTo>
                      <a:pt x="41600" y="231593"/>
                    </a:lnTo>
                    <a:lnTo>
                      <a:pt x="41600" y="236870"/>
                    </a:lnTo>
                    <a:lnTo>
                      <a:pt x="43773" y="240285"/>
                    </a:lnTo>
                    <a:lnTo>
                      <a:pt x="48740" y="239043"/>
                    </a:lnTo>
                    <a:lnTo>
                      <a:pt x="54018" y="239043"/>
                    </a:lnTo>
                    <a:lnTo>
                      <a:pt x="56191" y="236870"/>
                    </a:lnTo>
                    <a:lnTo>
                      <a:pt x="58364" y="235008"/>
                    </a:lnTo>
                    <a:lnTo>
                      <a:pt x="59295" y="235008"/>
                    </a:lnTo>
                    <a:lnTo>
                      <a:pt x="61468" y="232834"/>
                    </a:lnTo>
                    <a:lnTo>
                      <a:pt x="65504" y="232834"/>
                    </a:lnTo>
                    <a:lnTo>
                      <a:pt x="70782" y="232834"/>
                    </a:lnTo>
                    <a:lnTo>
                      <a:pt x="72955" y="229730"/>
                    </a:lnTo>
                    <a:lnTo>
                      <a:pt x="73886" y="224452"/>
                    </a:lnTo>
                    <a:lnTo>
                      <a:pt x="73886" y="220106"/>
                    </a:lnTo>
                    <a:lnTo>
                      <a:pt x="76059" y="212655"/>
                    </a:lnTo>
                    <a:lnTo>
                      <a:pt x="81026" y="220106"/>
                    </a:lnTo>
                    <a:lnTo>
                      <a:pt x="86304" y="229730"/>
                    </a:lnTo>
                    <a:lnTo>
                      <a:pt x="112381" y="217933"/>
                    </a:lnTo>
                    <a:lnTo>
                      <a:pt x="139390" y="205205"/>
                    </a:lnTo>
                    <a:lnTo>
                      <a:pt x="163294" y="192476"/>
                    </a:lnTo>
                    <a:lnTo>
                      <a:pt x="165468" y="170435"/>
                    </a:lnTo>
                    <a:lnTo>
                      <a:pt x="168572" y="152429"/>
                    </a:lnTo>
                    <a:lnTo>
                      <a:pt x="172918" y="138459"/>
                    </a:lnTo>
                    <a:lnTo>
                      <a:pt x="173850" y="125731"/>
                    </a:lnTo>
                    <a:lnTo>
                      <a:pt x="173850" y="113313"/>
                    </a:lnTo>
                    <a:lnTo>
                      <a:pt x="172918" y="96238"/>
                    </a:lnTo>
                    <a:lnTo>
                      <a:pt x="166709" y="73886"/>
                    </a:lnTo>
                    <a:lnTo>
                      <a:pt x="170745" y="72955"/>
                    </a:lnTo>
                    <a:lnTo>
                      <a:pt x="172918" y="68609"/>
                    </a:lnTo>
                    <a:lnTo>
                      <a:pt x="176023" y="66746"/>
                    </a:lnTo>
                    <a:lnTo>
                      <a:pt x="180059" y="65504"/>
                    </a:lnTo>
                    <a:lnTo>
                      <a:pt x="183163" y="66746"/>
                    </a:lnTo>
                    <a:lnTo>
                      <a:pt x="186267" y="68609"/>
                    </a:lnTo>
                    <a:lnTo>
                      <a:pt x="190614" y="73886"/>
                    </a:lnTo>
                    <a:lnTo>
                      <a:pt x="200858" y="68609"/>
                    </a:lnTo>
                    <a:lnTo>
                      <a:pt x="208309" y="61468"/>
                    </a:lnTo>
                    <a:lnTo>
                      <a:pt x="217622" y="54018"/>
                    </a:lnTo>
                    <a:lnTo>
                      <a:pt x="230040" y="50603"/>
                    </a:lnTo>
                    <a:lnTo>
                      <a:pt x="230040" y="44394"/>
                    </a:lnTo>
                    <a:lnTo>
                      <a:pt x="230040" y="41289"/>
                    </a:lnTo>
                    <a:lnTo>
                      <a:pt x="229109" y="36943"/>
                    </a:lnTo>
                    <a:lnTo>
                      <a:pt x="226936" y="33839"/>
                    </a:lnTo>
                    <a:lnTo>
                      <a:pt x="219796" y="28561"/>
                    </a:lnTo>
                    <a:lnTo>
                      <a:pt x="212345" y="24215"/>
                    </a:lnTo>
                    <a:lnTo>
                      <a:pt x="200858" y="21110"/>
                    </a:lnTo>
                    <a:lnTo>
                      <a:pt x="192476" y="13660"/>
                    </a:lnTo>
                    <a:lnTo>
                      <a:pt x="183163" y="0"/>
                    </a:lnTo>
                    <a:lnTo>
                      <a:pt x="173850" y="9624"/>
                    </a:lnTo>
                    <a:lnTo>
                      <a:pt x="170745" y="24215"/>
                    </a:lnTo>
                    <a:lnTo>
                      <a:pt x="170745" y="43462"/>
                    </a:lnTo>
                    <a:lnTo>
                      <a:pt x="166709" y="43462"/>
                    </a:lnTo>
                    <a:lnTo>
                      <a:pt x="163294" y="44394"/>
                    </a:lnTo>
                    <a:lnTo>
                      <a:pt x="158327" y="44394"/>
                    </a:lnTo>
                    <a:lnTo>
                      <a:pt x="150877" y="46567"/>
                    </a:lnTo>
                    <a:lnTo>
                      <a:pt x="150877" y="48740"/>
                    </a:lnTo>
                    <a:lnTo>
                      <a:pt x="150877" y="50603"/>
                    </a:lnTo>
                    <a:lnTo>
                      <a:pt x="149014" y="51844"/>
                    </a:lnTo>
                    <a:lnTo>
                      <a:pt x="146841" y="54018"/>
                    </a:lnTo>
                    <a:lnTo>
                      <a:pt x="146841" y="63331"/>
                    </a:lnTo>
                    <a:lnTo>
                      <a:pt x="146841" y="70782"/>
                    </a:lnTo>
                    <a:lnTo>
                      <a:pt x="149014" y="73886"/>
                    </a:lnTo>
                    <a:lnTo>
                      <a:pt x="150877" y="78232"/>
                    </a:lnTo>
                    <a:lnTo>
                      <a:pt x="156154" y="81337"/>
                    </a:lnTo>
                    <a:lnTo>
                      <a:pt x="163294" y="81337"/>
                    </a:lnTo>
                    <a:lnTo>
                      <a:pt x="152118" y="98411"/>
                    </a:lnTo>
                    <a:lnTo>
                      <a:pt x="146841" y="111140"/>
                    </a:lnTo>
                    <a:lnTo>
                      <a:pt x="143737" y="125731"/>
                    </a:lnTo>
                    <a:lnTo>
                      <a:pt x="139390" y="138459"/>
                    </a:lnTo>
                    <a:lnTo>
                      <a:pt x="130077" y="150256"/>
                    </a:lnTo>
                    <a:lnTo>
                      <a:pt x="115486" y="162984"/>
                    </a:lnTo>
                    <a:lnTo>
                      <a:pt x="114555" y="165157"/>
                    </a:lnTo>
                    <a:lnTo>
                      <a:pt x="112381" y="165157"/>
                    </a:lnTo>
                    <a:lnTo>
                      <a:pt x="110208" y="165157"/>
                    </a:lnTo>
                    <a:lnTo>
                      <a:pt x="108346" y="162984"/>
                    </a:lnTo>
                    <a:lnTo>
                      <a:pt x="107104" y="159880"/>
                    </a:lnTo>
                    <a:lnTo>
                      <a:pt x="100895" y="162984"/>
                    </a:lnTo>
                    <a:lnTo>
                      <a:pt x="97790" y="168262"/>
                    </a:lnTo>
                    <a:lnTo>
                      <a:pt x="95617" y="172297"/>
                    </a:lnTo>
                    <a:lnTo>
                      <a:pt x="93754" y="177886"/>
                    </a:lnTo>
                    <a:lnTo>
                      <a:pt x="90650" y="183163"/>
                    </a:lnTo>
                    <a:lnTo>
                      <a:pt x="86304" y="188441"/>
                    </a:lnTo>
                    <a:lnTo>
                      <a:pt x="83200" y="188441"/>
                    </a:lnTo>
                    <a:lnTo>
                      <a:pt x="80095" y="188441"/>
                    </a:lnTo>
                    <a:lnTo>
                      <a:pt x="73886" y="187199"/>
                    </a:lnTo>
                    <a:lnTo>
                      <a:pt x="66435" y="187199"/>
                    </a:lnTo>
                    <a:lnTo>
                      <a:pt x="59295" y="188441"/>
                    </a:lnTo>
                    <a:lnTo>
                      <a:pt x="39426" y="197754"/>
                    </a:lnTo>
                    <a:lnTo>
                      <a:pt x="22663" y="212655"/>
                    </a:lnTo>
                    <a:lnTo>
                      <a:pt x="10245" y="229730"/>
                    </a:lnTo>
                    <a:lnTo>
                      <a:pt x="0" y="229730"/>
                    </a:lnTo>
                    <a:lnTo>
                      <a:pt x="3104" y="240285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B12854F4-94B6-4E46-AB37-B1DA9A14691D}"/>
                  </a:ext>
                </a:extLst>
              </p:cNvPr>
              <p:cNvSpPr/>
              <p:nvPr/>
            </p:nvSpPr>
            <p:spPr>
              <a:xfrm>
                <a:off x="6968829" y="5832193"/>
                <a:ext cx="43462" cy="18627"/>
              </a:xfrm>
              <a:custGeom>
                <a:avLst/>
                <a:gdLst>
                  <a:gd name="connsiteX0" fmla="*/ 0 w 43462"/>
                  <a:gd name="connsiteY0" fmla="*/ 0 h 18626"/>
                  <a:gd name="connsiteX1" fmla="*/ 0 w 43462"/>
                  <a:gd name="connsiteY1" fmla="*/ 11797 h 18626"/>
                  <a:gd name="connsiteX2" fmla="*/ 16764 w 43462"/>
                  <a:gd name="connsiteY2" fmla="*/ 11797 h 18626"/>
                  <a:gd name="connsiteX3" fmla="*/ 29182 w 43462"/>
                  <a:gd name="connsiteY3" fmla="*/ 13970 h 18626"/>
                  <a:gd name="connsiteX4" fmla="*/ 39737 w 43462"/>
                  <a:gd name="connsiteY4" fmla="*/ 20179 h 18626"/>
                  <a:gd name="connsiteX5" fmla="*/ 43773 w 43462"/>
                  <a:gd name="connsiteY5" fmla="*/ 20179 h 18626"/>
                  <a:gd name="connsiteX6" fmla="*/ 41910 w 43462"/>
                  <a:gd name="connsiteY6" fmla="*/ 14901 h 18626"/>
                  <a:gd name="connsiteX7" fmla="*/ 41910 w 43462"/>
                  <a:gd name="connsiteY7" fmla="*/ 11797 h 18626"/>
                  <a:gd name="connsiteX8" fmla="*/ 39737 w 43462"/>
                  <a:gd name="connsiteY8" fmla="*/ 7451 h 18626"/>
                  <a:gd name="connsiteX9" fmla="*/ 39737 w 43462"/>
                  <a:gd name="connsiteY9" fmla="*/ 4346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62" h="18626">
                    <a:moveTo>
                      <a:pt x="0" y="0"/>
                    </a:moveTo>
                    <a:lnTo>
                      <a:pt x="0" y="11797"/>
                    </a:lnTo>
                    <a:lnTo>
                      <a:pt x="16764" y="11797"/>
                    </a:lnTo>
                    <a:lnTo>
                      <a:pt x="29182" y="13970"/>
                    </a:lnTo>
                    <a:lnTo>
                      <a:pt x="39737" y="20179"/>
                    </a:lnTo>
                    <a:lnTo>
                      <a:pt x="43773" y="20179"/>
                    </a:lnTo>
                    <a:lnTo>
                      <a:pt x="41910" y="14901"/>
                    </a:lnTo>
                    <a:lnTo>
                      <a:pt x="41910" y="11797"/>
                    </a:lnTo>
                    <a:lnTo>
                      <a:pt x="39737" y="7451"/>
                    </a:lnTo>
                    <a:lnTo>
                      <a:pt x="39737" y="4346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57C89971-9F73-45BC-94D6-248A213D258A}"/>
                  </a:ext>
                </a:extLst>
              </p:cNvPr>
              <p:cNvSpPr/>
              <p:nvPr/>
            </p:nvSpPr>
            <p:spPr>
              <a:xfrm>
                <a:off x="6983420" y="5324304"/>
                <a:ext cx="15522" cy="24836"/>
              </a:xfrm>
              <a:custGeom>
                <a:avLst/>
                <a:gdLst>
                  <a:gd name="connsiteX0" fmla="*/ 10555 w 15522"/>
                  <a:gd name="connsiteY0" fmla="*/ 22352 h 24835"/>
                  <a:gd name="connsiteX1" fmla="*/ 14591 w 15522"/>
                  <a:gd name="connsiteY1" fmla="*/ 17075 h 24835"/>
                  <a:gd name="connsiteX2" fmla="*/ 16764 w 15522"/>
                  <a:gd name="connsiteY2" fmla="*/ 11797 h 24835"/>
                  <a:gd name="connsiteX3" fmla="*/ 16764 w 15522"/>
                  <a:gd name="connsiteY3" fmla="*/ 7451 h 24835"/>
                  <a:gd name="connsiteX4" fmla="*/ 14591 w 15522"/>
                  <a:gd name="connsiteY4" fmla="*/ 4346 h 24835"/>
                  <a:gd name="connsiteX5" fmla="*/ 14591 w 15522"/>
                  <a:gd name="connsiteY5" fmla="*/ 2173 h 24835"/>
                  <a:gd name="connsiteX6" fmla="*/ 12728 w 15522"/>
                  <a:gd name="connsiteY6" fmla="*/ 2173 h 24835"/>
                  <a:gd name="connsiteX7" fmla="*/ 9624 w 15522"/>
                  <a:gd name="connsiteY7" fmla="*/ 0 h 24835"/>
                  <a:gd name="connsiteX8" fmla="*/ 7451 w 15522"/>
                  <a:gd name="connsiteY8" fmla="*/ 6519 h 24835"/>
                  <a:gd name="connsiteX9" fmla="*/ 5277 w 15522"/>
                  <a:gd name="connsiteY9" fmla="*/ 9624 h 24835"/>
                  <a:gd name="connsiteX10" fmla="*/ 3415 w 15522"/>
                  <a:gd name="connsiteY10" fmla="*/ 13660 h 24835"/>
                  <a:gd name="connsiteX11" fmla="*/ 0 w 15522"/>
                  <a:gd name="connsiteY11" fmla="*/ 14901 h 24835"/>
                  <a:gd name="connsiteX12" fmla="*/ 0 w 15522"/>
                  <a:gd name="connsiteY12" fmla="*/ 27630 h 24835"/>
                  <a:gd name="connsiteX13" fmla="*/ 9624 w 15522"/>
                  <a:gd name="connsiteY13" fmla="*/ 27630 h 24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522" h="24835">
                    <a:moveTo>
                      <a:pt x="10555" y="22352"/>
                    </a:moveTo>
                    <a:lnTo>
                      <a:pt x="14591" y="17075"/>
                    </a:lnTo>
                    <a:lnTo>
                      <a:pt x="16764" y="11797"/>
                    </a:lnTo>
                    <a:lnTo>
                      <a:pt x="16764" y="7451"/>
                    </a:lnTo>
                    <a:lnTo>
                      <a:pt x="14591" y="4346"/>
                    </a:lnTo>
                    <a:lnTo>
                      <a:pt x="14591" y="2173"/>
                    </a:lnTo>
                    <a:lnTo>
                      <a:pt x="12728" y="2173"/>
                    </a:lnTo>
                    <a:lnTo>
                      <a:pt x="9624" y="0"/>
                    </a:lnTo>
                    <a:lnTo>
                      <a:pt x="7451" y="6519"/>
                    </a:lnTo>
                    <a:lnTo>
                      <a:pt x="5277" y="9624"/>
                    </a:lnTo>
                    <a:lnTo>
                      <a:pt x="3415" y="13660"/>
                    </a:lnTo>
                    <a:lnTo>
                      <a:pt x="0" y="14901"/>
                    </a:lnTo>
                    <a:lnTo>
                      <a:pt x="0" y="27630"/>
                    </a:lnTo>
                    <a:lnTo>
                      <a:pt x="9624" y="2763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08BD7598-8A81-4DD6-8309-7D584EC31522}"/>
                  </a:ext>
                </a:extLst>
              </p:cNvPr>
              <p:cNvSpPr/>
              <p:nvPr/>
            </p:nvSpPr>
            <p:spPr>
              <a:xfrm>
                <a:off x="6832543" y="5765758"/>
                <a:ext cx="99343" cy="108656"/>
              </a:xfrm>
              <a:custGeom>
                <a:avLst/>
                <a:gdLst>
                  <a:gd name="connsiteX0" fmla="*/ 63641 w 99342"/>
                  <a:gd name="connsiteY0" fmla="*/ 107725 h 108656"/>
                  <a:gd name="connsiteX1" fmla="*/ 67677 w 99342"/>
                  <a:gd name="connsiteY1" fmla="*/ 107725 h 108656"/>
                  <a:gd name="connsiteX2" fmla="*/ 63641 w 99342"/>
                  <a:gd name="connsiteY2" fmla="*/ 88787 h 108656"/>
                  <a:gd name="connsiteX3" fmla="*/ 60537 w 99342"/>
                  <a:gd name="connsiteY3" fmla="*/ 78232 h 108656"/>
                  <a:gd name="connsiteX4" fmla="*/ 53086 w 99342"/>
                  <a:gd name="connsiteY4" fmla="*/ 66435 h 108656"/>
                  <a:gd name="connsiteX5" fmla="*/ 46877 w 99342"/>
                  <a:gd name="connsiteY5" fmla="*/ 53707 h 108656"/>
                  <a:gd name="connsiteX6" fmla="*/ 54017 w 99342"/>
                  <a:gd name="connsiteY6" fmla="*/ 50603 h 108656"/>
                  <a:gd name="connsiteX7" fmla="*/ 61468 w 99342"/>
                  <a:gd name="connsiteY7" fmla="*/ 46567 h 108656"/>
                  <a:gd name="connsiteX8" fmla="*/ 67677 w 99342"/>
                  <a:gd name="connsiteY8" fmla="*/ 43152 h 108656"/>
                  <a:gd name="connsiteX9" fmla="*/ 70781 w 99342"/>
                  <a:gd name="connsiteY9" fmla="*/ 43152 h 108656"/>
                  <a:gd name="connsiteX10" fmla="*/ 70781 w 99342"/>
                  <a:gd name="connsiteY10" fmla="*/ 33838 h 108656"/>
                  <a:gd name="connsiteX11" fmla="*/ 50913 w 99342"/>
                  <a:gd name="connsiteY11" fmla="*/ 39116 h 108656"/>
                  <a:gd name="connsiteX12" fmla="*/ 31355 w 99342"/>
                  <a:gd name="connsiteY12" fmla="*/ 46567 h 108656"/>
                  <a:gd name="connsiteX13" fmla="*/ 29182 w 99342"/>
                  <a:gd name="connsiteY13" fmla="*/ 43152 h 108656"/>
                  <a:gd name="connsiteX14" fmla="*/ 27009 w 99342"/>
                  <a:gd name="connsiteY14" fmla="*/ 40979 h 108656"/>
                  <a:gd name="connsiteX15" fmla="*/ 27009 w 99342"/>
                  <a:gd name="connsiteY15" fmla="*/ 39116 h 108656"/>
                  <a:gd name="connsiteX16" fmla="*/ 23904 w 99342"/>
                  <a:gd name="connsiteY16" fmla="*/ 36943 h 108656"/>
                  <a:gd name="connsiteX17" fmla="*/ 23904 w 99342"/>
                  <a:gd name="connsiteY17" fmla="*/ 26388 h 108656"/>
                  <a:gd name="connsiteX18" fmla="*/ 43773 w 99342"/>
                  <a:gd name="connsiteY18" fmla="*/ 24215 h 108656"/>
                  <a:gd name="connsiteX19" fmla="*/ 60537 w 99342"/>
                  <a:gd name="connsiteY19" fmla="*/ 24215 h 108656"/>
                  <a:gd name="connsiteX20" fmla="*/ 80095 w 99342"/>
                  <a:gd name="connsiteY20" fmla="*/ 26388 h 108656"/>
                  <a:gd name="connsiteX21" fmla="*/ 85373 w 99342"/>
                  <a:gd name="connsiteY21" fmla="*/ 21110 h 108656"/>
                  <a:gd name="connsiteX22" fmla="*/ 90650 w 99342"/>
                  <a:gd name="connsiteY22" fmla="*/ 14591 h 108656"/>
                  <a:gd name="connsiteX23" fmla="*/ 96859 w 99342"/>
                  <a:gd name="connsiteY23" fmla="*/ 9313 h 108656"/>
                  <a:gd name="connsiteX24" fmla="*/ 96859 w 99342"/>
                  <a:gd name="connsiteY24" fmla="*/ 7140 h 108656"/>
                  <a:gd name="connsiteX25" fmla="*/ 97790 w 99342"/>
                  <a:gd name="connsiteY25" fmla="*/ 7140 h 108656"/>
                  <a:gd name="connsiteX26" fmla="*/ 99963 w 99342"/>
                  <a:gd name="connsiteY26" fmla="*/ 6209 h 108656"/>
                  <a:gd name="connsiteX27" fmla="*/ 96859 w 99342"/>
                  <a:gd name="connsiteY27" fmla="*/ 6209 h 108656"/>
                  <a:gd name="connsiteX28" fmla="*/ 96859 w 99342"/>
                  <a:gd name="connsiteY28" fmla="*/ 4036 h 108656"/>
                  <a:gd name="connsiteX29" fmla="*/ 94686 w 99342"/>
                  <a:gd name="connsiteY29" fmla="*/ 4036 h 108656"/>
                  <a:gd name="connsiteX30" fmla="*/ 94686 w 99342"/>
                  <a:gd name="connsiteY30" fmla="*/ 1863 h 108656"/>
                  <a:gd name="connsiteX31" fmla="*/ 94686 w 99342"/>
                  <a:gd name="connsiteY31" fmla="*/ 0 h 108656"/>
                  <a:gd name="connsiteX32" fmla="*/ 92823 w 99342"/>
                  <a:gd name="connsiteY32" fmla="*/ 0 h 108656"/>
                  <a:gd name="connsiteX33" fmla="*/ 90650 w 99342"/>
                  <a:gd name="connsiteY33" fmla="*/ 0 h 108656"/>
                  <a:gd name="connsiteX34" fmla="*/ 80095 w 99342"/>
                  <a:gd name="connsiteY34" fmla="*/ 6209 h 108656"/>
                  <a:gd name="connsiteX35" fmla="*/ 68608 w 99342"/>
                  <a:gd name="connsiteY35" fmla="*/ 9313 h 108656"/>
                  <a:gd name="connsiteX36" fmla="*/ 60537 w 99342"/>
                  <a:gd name="connsiteY36" fmla="*/ 11486 h 108656"/>
                  <a:gd name="connsiteX37" fmla="*/ 49050 w 99342"/>
                  <a:gd name="connsiteY37" fmla="*/ 11486 h 108656"/>
                  <a:gd name="connsiteX38" fmla="*/ 31355 w 99342"/>
                  <a:gd name="connsiteY38" fmla="*/ 6209 h 108656"/>
                  <a:gd name="connsiteX39" fmla="*/ 27009 w 99342"/>
                  <a:gd name="connsiteY39" fmla="*/ 11486 h 108656"/>
                  <a:gd name="connsiteX40" fmla="*/ 19868 w 99342"/>
                  <a:gd name="connsiteY40" fmla="*/ 22042 h 108656"/>
                  <a:gd name="connsiteX41" fmla="*/ 12418 w 99342"/>
                  <a:gd name="connsiteY41" fmla="*/ 35701 h 108656"/>
                  <a:gd name="connsiteX42" fmla="*/ 5277 w 99342"/>
                  <a:gd name="connsiteY42" fmla="*/ 50603 h 108656"/>
                  <a:gd name="connsiteX43" fmla="*/ 0 w 99342"/>
                  <a:gd name="connsiteY43" fmla="*/ 61158 h 108656"/>
                  <a:gd name="connsiteX44" fmla="*/ 0 w 99342"/>
                  <a:gd name="connsiteY44" fmla="*/ 70782 h 108656"/>
                  <a:gd name="connsiteX45" fmla="*/ 4036 w 99342"/>
                  <a:gd name="connsiteY45" fmla="*/ 80405 h 108656"/>
                  <a:gd name="connsiteX46" fmla="*/ 7140 w 99342"/>
                  <a:gd name="connsiteY46" fmla="*/ 86614 h 108656"/>
                  <a:gd name="connsiteX47" fmla="*/ 9313 w 99342"/>
                  <a:gd name="connsiteY47" fmla="*/ 94065 h 108656"/>
                  <a:gd name="connsiteX48" fmla="*/ 7140 w 99342"/>
                  <a:gd name="connsiteY48" fmla="*/ 107725 h 108656"/>
                  <a:gd name="connsiteX49" fmla="*/ 9313 w 99342"/>
                  <a:gd name="connsiteY49" fmla="*/ 107725 h 108656"/>
                  <a:gd name="connsiteX50" fmla="*/ 9313 w 99342"/>
                  <a:gd name="connsiteY50" fmla="*/ 108966 h 108656"/>
                  <a:gd name="connsiteX51" fmla="*/ 11486 w 99342"/>
                  <a:gd name="connsiteY51" fmla="*/ 108966 h 108656"/>
                  <a:gd name="connsiteX52" fmla="*/ 11486 w 99342"/>
                  <a:gd name="connsiteY52" fmla="*/ 110829 h 108656"/>
                  <a:gd name="connsiteX53" fmla="*/ 27009 w 99342"/>
                  <a:gd name="connsiteY53" fmla="*/ 110829 h 108656"/>
                  <a:gd name="connsiteX54" fmla="*/ 27009 w 99342"/>
                  <a:gd name="connsiteY54" fmla="*/ 70782 h 108656"/>
                  <a:gd name="connsiteX55" fmla="*/ 36322 w 99342"/>
                  <a:gd name="connsiteY55" fmla="*/ 83510 h 108656"/>
                  <a:gd name="connsiteX56" fmla="*/ 45946 w 99342"/>
                  <a:gd name="connsiteY56" fmla="*/ 96238 h 108656"/>
                  <a:gd name="connsiteX57" fmla="*/ 56191 w 99342"/>
                  <a:gd name="connsiteY57" fmla="*/ 107725 h 108656"/>
                  <a:gd name="connsiteX58" fmla="*/ 58364 w 99342"/>
                  <a:gd name="connsiteY58" fmla="*/ 107725 h 108656"/>
                  <a:gd name="connsiteX59" fmla="*/ 58364 w 99342"/>
                  <a:gd name="connsiteY59" fmla="*/ 108966 h 108656"/>
                  <a:gd name="connsiteX60" fmla="*/ 60537 w 99342"/>
                  <a:gd name="connsiteY60" fmla="*/ 108966 h 108656"/>
                  <a:gd name="connsiteX61" fmla="*/ 63641 w 99342"/>
                  <a:gd name="connsiteY61" fmla="*/ 110829 h 108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99342" h="108656">
                    <a:moveTo>
                      <a:pt x="63641" y="107725"/>
                    </a:moveTo>
                    <a:lnTo>
                      <a:pt x="67677" y="107725"/>
                    </a:lnTo>
                    <a:lnTo>
                      <a:pt x="63641" y="88787"/>
                    </a:lnTo>
                    <a:lnTo>
                      <a:pt x="60537" y="78232"/>
                    </a:lnTo>
                    <a:lnTo>
                      <a:pt x="53086" y="66435"/>
                    </a:lnTo>
                    <a:lnTo>
                      <a:pt x="46877" y="53707"/>
                    </a:lnTo>
                    <a:lnTo>
                      <a:pt x="54017" y="50603"/>
                    </a:lnTo>
                    <a:lnTo>
                      <a:pt x="61468" y="46567"/>
                    </a:lnTo>
                    <a:lnTo>
                      <a:pt x="67677" y="43152"/>
                    </a:lnTo>
                    <a:lnTo>
                      <a:pt x="70781" y="43152"/>
                    </a:lnTo>
                    <a:lnTo>
                      <a:pt x="70781" y="33838"/>
                    </a:lnTo>
                    <a:lnTo>
                      <a:pt x="50913" y="39116"/>
                    </a:lnTo>
                    <a:lnTo>
                      <a:pt x="31355" y="46567"/>
                    </a:lnTo>
                    <a:lnTo>
                      <a:pt x="29182" y="43152"/>
                    </a:lnTo>
                    <a:lnTo>
                      <a:pt x="27009" y="40979"/>
                    </a:lnTo>
                    <a:lnTo>
                      <a:pt x="27009" y="39116"/>
                    </a:lnTo>
                    <a:lnTo>
                      <a:pt x="23904" y="36943"/>
                    </a:lnTo>
                    <a:lnTo>
                      <a:pt x="23904" y="26388"/>
                    </a:lnTo>
                    <a:lnTo>
                      <a:pt x="43773" y="24215"/>
                    </a:lnTo>
                    <a:lnTo>
                      <a:pt x="60537" y="24215"/>
                    </a:lnTo>
                    <a:lnTo>
                      <a:pt x="80095" y="26388"/>
                    </a:lnTo>
                    <a:lnTo>
                      <a:pt x="85373" y="21110"/>
                    </a:lnTo>
                    <a:lnTo>
                      <a:pt x="90650" y="14591"/>
                    </a:lnTo>
                    <a:lnTo>
                      <a:pt x="96859" y="9313"/>
                    </a:lnTo>
                    <a:lnTo>
                      <a:pt x="96859" y="7140"/>
                    </a:lnTo>
                    <a:lnTo>
                      <a:pt x="97790" y="7140"/>
                    </a:lnTo>
                    <a:lnTo>
                      <a:pt x="99963" y="6209"/>
                    </a:lnTo>
                    <a:lnTo>
                      <a:pt x="96859" y="6209"/>
                    </a:lnTo>
                    <a:lnTo>
                      <a:pt x="96859" y="4036"/>
                    </a:lnTo>
                    <a:lnTo>
                      <a:pt x="94686" y="4036"/>
                    </a:lnTo>
                    <a:lnTo>
                      <a:pt x="94686" y="1863"/>
                    </a:lnTo>
                    <a:lnTo>
                      <a:pt x="94686" y="0"/>
                    </a:lnTo>
                    <a:lnTo>
                      <a:pt x="92823" y="0"/>
                    </a:lnTo>
                    <a:lnTo>
                      <a:pt x="90650" y="0"/>
                    </a:lnTo>
                    <a:lnTo>
                      <a:pt x="80095" y="6209"/>
                    </a:lnTo>
                    <a:lnTo>
                      <a:pt x="68608" y="9313"/>
                    </a:lnTo>
                    <a:lnTo>
                      <a:pt x="60537" y="11486"/>
                    </a:lnTo>
                    <a:lnTo>
                      <a:pt x="49050" y="11486"/>
                    </a:lnTo>
                    <a:lnTo>
                      <a:pt x="31355" y="6209"/>
                    </a:lnTo>
                    <a:lnTo>
                      <a:pt x="27009" y="11486"/>
                    </a:lnTo>
                    <a:lnTo>
                      <a:pt x="19868" y="22042"/>
                    </a:lnTo>
                    <a:lnTo>
                      <a:pt x="12418" y="35701"/>
                    </a:lnTo>
                    <a:lnTo>
                      <a:pt x="5277" y="50603"/>
                    </a:lnTo>
                    <a:lnTo>
                      <a:pt x="0" y="61158"/>
                    </a:lnTo>
                    <a:lnTo>
                      <a:pt x="0" y="70782"/>
                    </a:lnTo>
                    <a:lnTo>
                      <a:pt x="4036" y="80405"/>
                    </a:lnTo>
                    <a:lnTo>
                      <a:pt x="7140" y="86614"/>
                    </a:lnTo>
                    <a:lnTo>
                      <a:pt x="9313" y="94065"/>
                    </a:lnTo>
                    <a:lnTo>
                      <a:pt x="7140" y="107725"/>
                    </a:lnTo>
                    <a:lnTo>
                      <a:pt x="9313" y="107725"/>
                    </a:lnTo>
                    <a:lnTo>
                      <a:pt x="9313" y="108966"/>
                    </a:lnTo>
                    <a:lnTo>
                      <a:pt x="11486" y="108966"/>
                    </a:lnTo>
                    <a:lnTo>
                      <a:pt x="11486" y="110829"/>
                    </a:lnTo>
                    <a:lnTo>
                      <a:pt x="27009" y="110829"/>
                    </a:lnTo>
                    <a:lnTo>
                      <a:pt x="27009" y="70782"/>
                    </a:lnTo>
                    <a:lnTo>
                      <a:pt x="36322" y="83510"/>
                    </a:lnTo>
                    <a:lnTo>
                      <a:pt x="45946" y="96238"/>
                    </a:lnTo>
                    <a:lnTo>
                      <a:pt x="56191" y="107725"/>
                    </a:lnTo>
                    <a:lnTo>
                      <a:pt x="58364" y="107725"/>
                    </a:lnTo>
                    <a:lnTo>
                      <a:pt x="58364" y="108966"/>
                    </a:lnTo>
                    <a:lnTo>
                      <a:pt x="60537" y="108966"/>
                    </a:lnTo>
                    <a:lnTo>
                      <a:pt x="63641" y="110829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725D962E-4EAF-422D-8442-2D16609768CA}"/>
                  </a:ext>
                </a:extLst>
              </p:cNvPr>
              <p:cNvSpPr/>
              <p:nvPr/>
            </p:nvSpPr>
            <p:spPr>
              <a:xfrm>
                <a:off x="7352229" y="5852372"/>
                <a:ext cx="21731" cy="34149"/>
              </a:xfrm>
              <a:custGeom>
                <a:avLst/>
                <a:gdLst>
                  <a:gd name="connsiteX0" fmla="*/ 18937 w 21731"/>
                  <a:gd name="connsiteY0" fmla="*/ 18937 h 34149"/>
                  <a:gd name="connsiteX1" fmla="*/ 11487 w 21731"/>
                  <a:gd name="connsiteY1" fmla="*/ 7451 h 34149"/>
                  <a:gd name="connsiteX2" fmla="*/ 0 w 21731"/>
                  <a:gd name="connsiteY2" fmla="*/ 0 h 34149"/>
                  <a:gd name="connsiteX3" fmla="*/ 2173 w 21731"/>
                  <a:gd name="connsiteY3" fmla="*/ 13660 h 34149"/>
                  <a:gd name="connsiteX4" fmla="*/ 4346 w 21731"/>
                  <a:gd name="connsiteY4" fmla="*/ 22352 h 34149"/>
                  <a:gd name="connsiteX5" fmla="*/ 7451 w 21731"/>
                  <a:gd name="connsiteY5" fmla="*/ 31666 h 34149"/>
                  <a:gd name="connsiteX6" fmla="*/ 20800 w 21731"/>
                  <a:gd name="connsiteY6" fmla="*/ 36943 h 34149"/>
                  <a:gd name="connsiteX7" fmla="*/ 20800 w 21731"/>
                  <a:gd name="connsiteY7" fmla="*/ 31666 h 34149"/>
                  <a:gd name="connsiteX8" fmla="*/ 24215 w 21731"/>
                  <a:gd name="connsiteY8" fmla="*/ 31666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731" h="34149">
                    <a:moveTo>
                      <a:pt x="18937" y="18937"/>
                    </a:moveTo>
                    <a:lnTo>
                      <a:pt x="11487" y="7451"/>
                    </a:lnTo>
                    <a:lnTo>
                      <a:pt x="0" y="0"/>
                    </a:lnTo>
                    <a:lnTo>
                      <a:pt x="2173" y="13660"/>
                    </a:lnTo>
                    <a:lnTo>
                      <a:pt x="4346" y="22352"/>
                    </a:lnTo>
                    <a:lnTo>
                      <a:pt x="7451" y="31666"/>
                    </a:lnTo>
                    <a:lnTo>
                      <a:pt x="20800" y="36943"/>
                    </a:lnTo>
                    <a:lnTo>
                      <a:pt x="20800" y="31666"/>
                    </a:lnTo>
                    <a:lnTo>
                      <a:pt x="24215" y="31666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7448F10C-E0A1-4386-A681-875822D4DDC9}"/>
                  </a:ext>
                </a:extLst>
              </p:cNvPr>
              <p:cNvSpPr/>
              <p:nvPr/>
            </p:nvSpPr>
            <p:spPr>
              <a:xfrm>
                <a:off x="6269084" y="5666105"/>
                <a:ext cx="24836" cy="55880"/>
              </a:xfrm>
              <a:custGeom>
                <a:avLst/>
                <a:gdLst>
                  <a:gd name="connsiteX0" fmla="*/ 23904 w 24835"/>
                  <a:gd name="connsiteY0" fmla="*/ 41289 h 55880"/>
                  <a:gd name="connsiteX1" fmla="*/ 23904 w 24835"/>
                  <a:gd name="connsiteY1" fmla="*/ 39116 h 55880"/>
                  <a:gd name="connsiteX2" fmla="*/ 23904 w 24835"/>
                  <a:gd name="connsiteY2" fmla="*/ 20179 h 55880"/>
                  <a:gd name="connsiteX3" fmla="*/ 17695 w 24835"/>
                  <a:gd name="connsiteY3" fmla="*/ 7451 h 55880"/>
                  <a:gd name="connsiteX4" fmla="*/ 7140 w 24835"/>
                  <a:gd name="connsiteY4" fmla="*/ 0 h 55880"/>
                  <a:gd name="connsiteX5" fmla="*/ 4967 w 24835"/>
                  <a:gd name="connsiteY5" fmla="*/ 5278 h 55880"/>
                  <a:gd name="connsiteX6" fmla="*/ 4036 w 24835"/>
                  <a:gd name="connsiteY6" fmla="*/ 9624 h 55880"/>
                  <a:gd name="connsiteX7" fmla="*/ 1863 w 24835"/>
                  <a:gd name="connsiteY7" fmla="*/ 11797 h 55880"/>
                  <a:gd name="connsiteX8" fmla="*/ 0 w 24835"/>
                  <a:gd name="connsiteY8" fmla="*/ 14901 h 55880"/>
                  <a:gd name="connsiteX9" fmla="*/ 0 w 24835"/>
                  <a:gd name="connsiteY9" fmla="*/ 36943 h 55880"/>
                  <a:gd name="connsiteX10" fmla="*/ 7140 w 24835"/>
                  <a:gd name="connsiteY10" fmla="*/ 51844 h 55880"/>
                  <a:gd name="connsiteX11" fmla="*/ 9313 w 24835"/>
                  <a:gd name="connsiteY11" fmla="*/ 54018 h 55880"/>
                  <a:gd name="connsiteX12" fmla="*/ 10244 w 24835"/>
                  <a:gd name="connsiteY12" fmla="*/ 54018 h 55880"/>
                  <a:gd name="connsiteX13" fmla="*/ 12418 w 24835"/>
                  <a:gd name="connsiteY13" fmla="*/ 56191 h 55880"/>
                  <a:gd name="connsiteX14" fmla="*/ 14591 w 24835"/>
                  <a:gd name="connsiteY14" fmla="*/ 56191 h 55880"/>
                  <a:gd name="connsiteX15" fmla="*/ 17695 w 24835"/>
                  <a:gd name="connsiteY15" fmla="*/ 54018 h 55880"/>
                  <a:gd name="connsiteX16" fmla="*/ 19558 w 24835"/>
                  <a:gd name="connsiteY16" fmla="*/ 49671 h 55880"/>
                  <a:gd name="connsiteX17" fmla="*/ 23904 w 24835"/>
                  <a:gd name="connsiteY17" fmla="*/ 48740 h 55880"/>
                  <a:gd name="connsiteX18" fmla="*/ 27009 w 24835"/>
                  <a:gd name="connsiteY18" fmla="*/ 48740 h 55880"/>
                  <a:gd name="connsiteX19" fmla="*/ 27009 w 24835"/>
                  <a:gd name="connsiteY19" fmla="*/ 44394 h 55880"/>
                  <a:gd name="connsiteX20" fmla="*/ 27009 w 24835"/>
                  <a:gd name="connsiteY20" fmla="*/ 42221 h 55880"/>
                  <a:gd name="connsiteX21" fmla="*/ 24836 w 24835"/>
                  <a:gd name="connsiteY21" fmla="*/ 41289 h 5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835" h="55880">
                    <a:moveTo>
                      <a:pt x="23904" y="41289"/>
                    </a:moveTo>
                    <a:lnTo>
                      <a:pt x="23904" y="39116"/>
                    </a:lnTo>
                    <a:lnTo>
                      <a:pt x="23904" y="20179"/>
                    </a:lnTo>
                    <a:lnTo>
                      <a:pt x="17695" y="7451"/>
                    </a:lnTo>
                    <a:lnTo>
                      <a:pt x="7140" y="0"/>
                    </a:lnTo>
                    <a:lnTo>
                      <a:pt x="4967" y="5278"/>
                    </a:lnTo>
                    <a:lnTo>
                      <a:pt x="4036" y="9624"/>
                    </a:lnTo>
                    <a:lnTo>
                      <a:pt x="1863" y="11797"/>
                    </a:lnTo>
                    <a:lnTo>
                      <a:pt x="0" y="14901"/>
                    </a:lnTo>
                    <a:lnTo>
                      <a:pt x="0" y="36943"/>
                    </a:lnTo>
                    <a:lnTo>
                      <a:pt x="7140" y="51844"/>
                    </a:lnTo>
                    <a:lnTo>
                      <a:pt x="9313" y="54018"/>
                    </a:lnTo>
                    <a:lnTo>
                      <a:pt x="10244" y="54018"/>
                    </a:lnTo>
                    <a:lnTo>
                      <a:pt x="12418" y="56191"/>
                    </a:lnTo>
                    <a:lnTo>
                      <a:pt x="14591" y="56191"/>
                    </a:lnTo>
                    <a:lnTo>
                      <a:pt x="17695" y="54018"/>
                    </a:lnTo>
                    <a:lnTo>
                      <a:pt x="19558" y="49671"/>
                    </a:lnTo>
                    <a:lnTo>
                      <a:pt x="23904" y="48740"/>
                    </a:lnTo>
                    <a:lnTo>
                      <a:pt x="27009" y="48740"/>
                    </a:lnTo>
                    <a:lnTo>
                      <a:pt x="27009" y="44394"/>
                    </a:lnTo>
                    <a:lnTo>
                      <a:pt x="27009" y="42221"/>
                    </a:lnTo>
                    <a:lnTo>
                      <a:pt x="24836" y="41289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5AD9C8D0-92DB-46A3-A9FF-A0340144DA4C}"/>
                  </a:ext>
                </a:extLst>
              </p:cNvPr>
              <p:cNvSpPr/>
              <p:nvPr/>
            </p:nvSpPr>
            <p:spPr>
              <a:xfrm>
                <a:off x="6752448" y="5941160"/>
                <a:ext cx="599160" cy="468773"/>
              </a:xfrm>
              <a:custGeom>
                <a:avLst/>
                <a:gdLst>
                  <a:gd name="connsiteX0" fmla="*/ 587363 w 599160"/>
                  <a:gd name="connsiteY0" fmla="*/ 227557 h 468773"/>
                  <a:gd name="connsiteX1" fmla="*/ 578050 w 599160"/>
                  <a:gd name="connsiteY1" fmla="*/ 214828 h 468773"/>
                  <a:gd name="connsiteX2" fmla="*/ 567495 w 599160"/>
                  <a:gd name="connsiteY2" fmla="*/ 202100 h 468773"/>
                  <a:gd name="connsiteX3" fmla="*/ 560355 w 599160"/>
                  <a:gd name="connsiteY3" fmla="*/ 183163 h 468773"/>
                  <a:gd name="connsiteX4" fmla="*/ 540486 w 599160"/>
                  <a:gd name="connsiteY4" fmla="*/ 183163 h 468773"/>
                  <a:gd name="connsiteX5" fmla="*/ 536450 w 599160"/>
                  <a:gd name="connsiteY5" fmla="*/ 165157 h 468773"/>
                  <a:gd name="connsiteX6" fmla="*/ 526826 w 599160"/>
                  <a:gd name="connsiteY6" fmla="*/ 151498 h 468773"/>
                  <a:gd name="connsiteX7" fmla="*/ 523722 w 599160"/>
                  <a:gd name="connsiteY7" fmla="*/ 146220 h 468773"/>
                  <a:gd name="connsiteX8" fmla="*/ 520617 w 599160"/>
                  <a:gd name="connsiteY8" fmla="*/ 143115 h 468773"/>
                  <a:gd name="connsiteX9" fmla="*/ 514408 w 599160"/>
                  <a:gd name="connsiteY9" fmla="*/ 140942 h 468773"/>
                  <a:gd name="connsiteX10" fmla="*/ 509131 w 599160"/>
                  <a:gd name="connsiteY10" fmla="*/ 138769 h 468773"/>
                  <a:gd name="connsiteX11" fmla="*/ 499818 w 599160"/>
                  <a:gd name="connsiteY11" fmla="*/ 138769 h 468773"/>
                  <a:gd name="connsiteX12" fmla="*/ 496713 w 599160"/>
                  <a:gd name="connsiteY12" fmla="*/ 129145 h 468773"/>
                  <a:gd name="connsiteX13" fmla="*/ 492677 w 599160"/>
                  <a:gd name="connsiteY13" fmla="*/ 116417 h 468773"/>
                  <a:gd name="connsiteX14" fmla="*/ 487400 w 599160"/>
                  <a:gd name="connsiteY14" fmla="*/ 98411 h 468773"/>
                  <a:gd name="connsiteX15" fmla="*/ 484295 w 599160"/>
                  <a:gd name="connsiteY15" fmla="*/ 83820 h 468773"/>
                  <a:gd name="connsiteX16" fmla="*/ 479949 w 599160"/>
                  <a:gd name="connsiteY16" fmla="*/ 71092 h 468773"/>
                  <a:gd name="connsiteX17" fmla="*/ 479949 w 599160"/>
                  <a:gd name="connsiteY17" fmla="*/ 64573 h 468773"/>
                  <a:gd name="connsiteX18" fmla="*/ 476845 w 599160"/>
                  <a:gd name="connsiteY18" fmla="*/ 63641 h 468773"/>
                  <a:gd name="connsiteX19" fmla="*/ 472809 w 599160"/>
                  <a:gd name="connsiteY19" fmla="*/ 63641 h 468773"/>
                  <a:gd name="connsiteX20" fmla="*/ 467531 w 599160"/>
                  <a:gd name="connsiteY20" fmla="*/ 61468 h 468773"/>
                  <a:gd name="connsiteX21" fmla="*/ 463496 w 599160"/>
                  <a:gd name="connsiteY21" fmla="*/ 61468 h 468773"/>
                  <a:gd name="connsiteX22" fmla="*/ 458218 w 599160"/>
                  <a:gd name="connsiteY22" fmla="*/ 59295 h 468773"/>
                  <a:gd name="connsiteX23" fmla="*/ 456045 w 599160"/>
                  <a:gd name="connsiteY23" fmla="*/ 57122 h 468773"/>
                  <a:gd name="connsiteX24" fmla="*/ 452940 w 599160"/>
                  <a:gd name="connsiteY24" fmla="*/ 49982 h 468773"/>
                  <a:gd name="connsiteX25" fmla="*/ 448905 w 599160"/>
                  <a:gd name="connsiteY25" fmla="*/ 37253 h 468773"/>
                  <a:gd name="connsiteX26" fmla="*/ 443627 w 599160"/>
                  <a:gd name="connsiteY26" fmla="*/ 22352 h 468773"/>
                  <a:gd name="connsiteX27" fmla="*/ 441454 w 599160"/>
                  <a:gd name="connsiteY27" fmla="*/ 9624 h 468773"/>
                  <a:gd name="connsiteX28" fmla="*/ 440523 w 599160"/>
                  <a:gd name="connsiteY28" fmla="*/ 0 h 468773"/>
                  <a:gd name="connsiteX29" fmla="*/ 436487 w 599160"/>
                  <a:gd name="connsiteY29" fmla="*/ 0 h 468773"/>
                  <a:gd name="connsiteX30" fmla="*/ 431209 w 599160"/>
                  <a:gd name="connsiteY30" fmla="*/ 19247 h 468773"/>
                  <a:gd name="connsiteX31" fmla="*/ 426863 w 599160"/>
                  <a:gd name="connsiteY31" fmla="*/ 42531 h 468773"/>
                  <a:gd name="connsiteX32" fmla="*/ 425931 w 599160"/>
                  <a:gd name="connsiteY32" fmla="*/ 66746 h 468773"/>
                  <a:gd name="connsiteX33" fmla="*/ 420654 w 599160"/>
                  <a:gd name="connsiteY33" fmla="*/ 91271 h 468773"/>
                  <a:gd name="connsiteX34" fmla="*/ 411341 w 599160"/>
                  <a:gd name="connsiteY34" fmla="*/ 105862 h 468773"/>
                  <a:gd name="connsiteX35" fmla="*/ 398923 w 599160"/>
                  <a:gd name="connsiteY35" fmla="*/ 105862 h 468773"/>
                  <a:gd name="connsiteX36" fmla="*/ 382159 w 599160"/>
                  <a:gd name="connsiteY36" fmla="*/ 100584 h 468773"/>
                  <a:gd name="connsiteX37" fmla="*/ 365395 w 599160"/>
                  <a:gd name="connsiteY37" fmla="*/ 91271 h 468773"/>
                  <a:gd name="connsiteX38" fmla="*/ 348941 w 599160"/>
                  <a:gd name="connsiteY38" fmla="*/ 81647 h 468773"/>
                  <a:gd name="connsiteX39" fmla="*/ 336213 w 599160"/>
                  <a:gd name="connsiteY39" fmla="*/ 74196 h 468773"/>
                  <a:gd name="connsiteX40" fmla="*/ 343663 w 599160"/>
                  <a:gd name="connsiteY40" fmla="*/ 49982 h 468773"/>
                  <a:gd name="connsiteX41" fmla="*/ 356081 w 599160"/>
                  <a:gd name="connsiteY41" fmla="*/ 33838 h 468773"/>
                  <a:gd name="connsiteX42" fmla="*/ 356081 w 599160"/>
                  <a:gd name="connsiteY42" fmla="*/ 24525 h 468773"/>
                  <a:gd name="connsiteX43" fmla="*/ 338386 w 599160"/>
                  <a:gd name="connsiteY43" fmla="*/ 26698 h 468773"/>
                  <a:gd name="connsiteX44" fmla="*/ 321622 w 599160"/>
                  <a:gd name="connsiteY44" fmla="*/ 26698 h 468773"/>
                  <a:gd name="connsiteX45" fmla="*/ 306099 w 599160"/>
                  <a:gd name="connsiteY45" fmla="*/ 24525 h 468773"/>
                  <a:gd name="connsiteX46" fmla="*/ 291509 w 599160"/>
                  <a:gd name="connsiteY46" fmla="*/ 17075 h 468773"/>
                  <a:gd name="connsiteX47" fmla="*/ 276917 w 599160"/>
                  <a:gd name="connsiteY47" fmla="*/ 17075 h 468773"/>
                  <a:gd name="connsiteX48" fmla="*/ 277849 w 599160"/>
                  <a:gd name="connsiteY48" fmla="*/ 19247 h 468773"/>
                  <a:gd name="connsiteX49" fmla="*/ 280022 w 599160"/>
                  <a:gd name="connsiteY49" fmla="*/ 20179 h 468773"/>
                  <a:gd name="connsiteX50" fmla="*/ 280022 w 599160"/>
                  <a:gd name="connsiteY50" fmla="*/ 22352 h 468773"/>
                  <a:gd name="connsiteX51" fmla="*/ 284368 w 599160"/>
                  <a:gd name="connsiteY51" fmla="*/ 24525 h 468773"/>
                  <a:gd name="connsiteX52" fmla="*/ 274745 w 599160"/>
                  <a:gd name="connsiteY52" fmla="*/ 33838 h 468773"/>
                  <a:gd name="connsiteX53" fmla="*/ 265431 w 599160"/>
                  <a:gd name="connsiteY53" fmla="*/ 37253 h 468773"/>
                  <a:gd name="connsiteX54" fmla="*/ 256118 w 599160"/>
                  <a:gd name="connsiteY54" fmla="*/ 42531 h 468773"/>
                  <a:gd name="connsiteX55" fmla="*/ 248977 w 599160"/>
                  <a:gd name="connsiteY55" fmla="*/ 48740 h 468773"/>
                  <a:gd name="connsiteX56" fmla="*/ 243700 w 599160"/>
                  <a:gd name="connsiteY56" fmla="*/ 57122 h 468773"/>
                  <a:gd name="connsiteX57" fmla="*/ 240595 w 599160"/>
                  <a:gd name="connsiteY57" fmla="*/ 74196 h 468773"/>
                  <a:gd name="connsiteX58" fmla="*/ 234387 w 599160"/>
                  <a:gd name="connsiteY58" fmla="*/ 72023 h 468773"/>
                  <a:gd name="connsiteX59" fmla="*/ 230972 w 599160"/>
                  <a:gd name="connsiteY59" fmla="*/ 71092 h 468773"/>
                  <a:gd name="connsiteX60" fmla="*/ 226005 w 599160"/>
                  <a:gd name="connsiteY60" fmla="*/ 71092 h 468773"/>
                  <a:gd name="connsiteX61" fmla="*/ 220727 w 599160"/>
                  <a:gd name="connsiteY61" fmla="*/ 68919 h 468773"/>
                  <a:gd name="connsiteX62" fmla="*/ 218554 w 599160"/>
                  <a:gd name="connsiteY62" fmla="*/ 63641 h 468773"/>
                  <a:gd name="connsiteX63" fmla="*/ 218554 w 599160"/>
                  <a:gd name="connsiteY63" fmla="*/ 59295 h 468773"/>
                  <a:gd name="connsiteX64" fmla="*/ 218554 w 599160"/>
                  <a:gd name="connsiteY64" fmla="*/ 56191 h 468773"/>
                  <a:gd name="connsiteX65" fmla="*/ 216381 w 599160"/>
                  <a:gd name="connsiteY65" fmla="*/ 54017 h 468773"/>
                  <a:gd name="connsiteX66" fmla="*/ 209241 w 599160"/>
                  <a:gd name="connsiteY66" fmla="*/ 49982 h 468773"/>
                  <a:gd name="connsiteX67" fmla="*/ 198685 w 599160"/>
                  <a:gd name="connsiteY67" fmla="*/ 56191 h 468773"/>
                  <a:gd name="connsiteX68" fmla="*/ 187509 w 599160"/>
                  <a:gd name="connsiteY68" fmla="*/ 63641 h 468773"/>
                  <a:gd name="connsiteX69" fmla="*/ 176954 w 599160"/>
                  <a:gd name="connsiteY69" fmla="*/ 72023 h 468773"/>
                  <a:gd name="connsiteX70" fmla="*/ 167641 w 599160"/>
                  <a:gd name="connsiteY70" fmla="*/ 81647 h 468773"/>
                  <a:gd name="connsiteX71" fmla="*/ 160190 w 599160"/>
                  <a:gd name="connsiteY71" fmla="*/ 85683 h 468773"/>
                  <a:gd name="connsiteX72" fmla="*/ 160190 w 599160"/>
                  <a:gd name="connsiteY72" fmla="*/ 98411 h 468773"/>
                  <a:gd name="connsiteX73" fmla="*/ 145599 w 599160"/>
                  <a:gd name="connsiteY73" fmla="*/ 103689 h 468773"/>
                  <a:gd name="connsiteX74" fmla="*/ 134112 w 599160"/>
                  <a:gd name="connsiteY74" fmla="*/ 114554 h 468773"/>
                  <a:gd name="connsiteX75" fmla="*/ 126041 w 599160"/>
                  <a:gd name="connsiteY75" fmla="*/ 129145 h 468773"/>
                  <a:gd name="connsiteX76" fmla="*/ 120763 w 599160"/>
                  <a:gd name="connsiteY76" fmla="*/ 143115 h 468773"/>
                  <a:gd name="connsiteX77" fmla="*/ 106172 w 599160"/>
                  <a:gd name="connsiteY77" fmla="*/ 146220 h 468773"/>
                  <a:gd name="connsiteX78" fmla="*/ 89409 w 599160"/>
                  <a:gd name="connsiteY78" fmla="*/ 150256 h 468773"/>
                  <a:gd name="connsiteX79" fmla="*/ 70782 w 599160"/>
                  <a:gd name="connsiteY79" fmla="*/ 153671 h 468773"/>
                  <a:gd name="connsiteX80" fmla="*/ 56191 w 599160"/>
                  <a:gd name="connsiteY80" fmla="*/ 155533 h 468773"/>
                  <a:gd name="connsiteX81" fmla="*/ 47809 w 599160"/>
                  <a:gd name="connsiteY81" fmla="*/ 155533 h 468773"/>
                  <a:gd name="connsiteX82" fmla="*/ 34149 w 599160"/>
                  <a:gd name="connsiteY82" fmla="*/ 161121 h 468773"/>
                  <a:gd name="connsiteX83" fmla="*/ 23904 w 599160"/>
                  <a:gd name="connsiteY83" fmla="*/ 170435 h 468773"/>
                  <a:gd name="connsiteX84" fmla="*/ 16454 w 599160"/>
                  <a:gd name="connsiteY84" fmla="*/ 180990 h 468773"/>
                  <a:gd name="connsiteX85" fmla="*/ 9313 w 599160"/>
                  <a:gd name="connsiteY85" fmla="*/ 192787 h 468773"/>
                  <a:gd name="connsiteX86" fmla="*/ 0 w 599160"/>
                  <a:gd name="connsiteY86" fmla="*/ 203342 h 468773"/>
                  <a:gd name="connsiteX87" fmla="*/ 4036 w 599160"/>
                  <a:gd name="connsiteY87" fmla="*/ 216070 h 468773"/>
                  <a:gd name="connsiteX88" fmla="*/ 7140 w 599160"/>
                  <a:gd name="connsiteY88" fmla="*/ 227557 h 468773"/>
                  <a:gd name="connsiteX89" fmla="*/ 16454 w 599160"/>
                  <a:gd name="connsiteY89" fmla="*/ 237180 h 468773"/>
                  <a:gd name="connsiteX90" fmla="*/ 14591 w 599160"/>
                  <a:gd name="connsiteY90" fmla="*/ 240285 h 468773"/>
                  <a:gd name="connsiteX91" fmla="*/ 13349 w 599160"/>
                  <a:gd name="connsiteY91" fmla="*/ 242458 h 468773"/>
                  <a:gd name="connsiteX92" fmla="*/ 11176 w 599160"/>
                  <a:gd name="connsiteY92" fmla="*/ 244631 h 468773"/>
                  <a:gd name="connsiteX93" fmla="*/ 9313 w 599160"/>
                  <a:gd name="connsiteY93" fmla="*/ 242458 h 468773"/>
                  <a:gd name="connsiteX94" fmla="*/ 7140 w 599160"/>
                  <a:gd name="connsiteY94" fmla="*/ 242458 h 468773"/>
                  <a:gd name="connsiteX95" fmla="*/ 4036 w 599160"/>
                  <a:gd name="connsiteY95" fmla="*/ 240285 h 468773"/>
                  <a:gd name="connsiteX96" fmla="*/ 0 w 599160"/>
                  <a:gd name="connsiteY96" fmla="*/ 240285 h 468773"/>
                  <a:gd name="connsiteX97" fmla="*/ 4036 w 599160"/>
                  <a:gd name="connsiteY97" fmla="*/ 253013 h 468773"/>
                  <a:gd name="connsiteX98" fmla="*/ 9313 w 599160"/>
                  <a:gd name="connsiteY98" fmla="*/ 270088 h 468773"/>
                  <a:gd name="connsiteX99" fmla="*/ 18627 w 599160"/>
                  <a:gd name="connsiteY99" fmla="*/ 289025 h 468773"/>
                  <a:gd name="connsiteX100" fmla="*/ 25767 w 599160"/>
                  <a:gd name="connsiteY100" fmla="*/ 309204 h 468773"/>
                  <a:gd name="connsiteX101" fmla="*/ 33218 w 599160"/>
                  <a:gd name="connsiteY101" fmla="*/ 327210 h 468773"/>
                  <a:gd name="connsiteX102" fmla="*/ 34149 w 599160"/>
                  <a:gd name="connsiteY102" fmla="*/ 346147 h 468773"/>
                  <a:gd name="connsiteX103" fmla="*/ 33218 w 599160"/>
                  <a:gd name="connsiteY103" fmla="*/ 361980 h 468773"/>
                  <a:gd name="connsiteX104" fmla="*/ 23904 w 599160"/>
                  <a:gd name="connsiteY104" fmla="*/ 375639 h 468773"/>
                  <a:gd name="connsiteX105" fmla="*/ 27009 w 599160"/>
                  <a:gd name="connsiteY105" fmla="*/ 381227 h 468773"/>
                  <a:gd name="connsiteX106" fmla="*/ 33218 w 599160"/>
                  <a:gd name="connsiteY106" fmla="*/ 386505 h 468773"/>
                  <a:gd name="connsiteX107" fmla="*/ 36322 w 599160"/>
                  <a:gd name="connsiteY107" fmla="*/ 391782 h 468773"/>
                  <a:gd name="connsiteX108" fmla="*/ 40358 w 599160"/>
                  <a:gd name="connsiteY108" fmla="*/ 398923 h 468773"/>
                  <a:gd name="connsiteX109" fmla="*/ 54949 w 599160"/>
                  <a:gd name="connsiteY109" fmla="*/ 398923 h 468773"/>
                  <a:gd name="connsiteX110" fmla="*/ 67677 w 599160"/>
                  <a:gd name="connsiteY110" fmla="*/ 397991 h 468773"/>
                  <a:gd name="connsiteX111" fmla="*/ 77922 w 599160"/>
                  <a:gd name="connsiteY111" fmla="*/ 391782 h 468773"/>
                  <a:gd name="connsiteX112" fmla="*/ 91582 w 599160"/>
                  <a:gd name="connsiteY112" fmla="*/ 386505 h 468773"/>
                  <a:gd name="connsiteX113" fmla="*/ 103999 w 599160"/>
                  <a:gd name="connsiteY113" fmla="*/ 383090 h 468773"/>
                  <a:gd name="connsiteX114" fmla="*/ 121695 w 599160"/>
                  <a:gd name="connsiteY114" fmla="*/ 381227 h 468773"/>
                  <a:gd name="connsiteX115" fmla="*/ 138459 w 599160"/>
                  <a:gd name="connsiteY115" fmla="*/ 383090 h 468773"/>
                  <a:gd name="connsiteX116" fmla="*/ 156154 w 599160"/>
                  <a:gd name="connsiteY116" fmla="*/ 383090 h 468773"/>
                  <a:gd name="connsiteX117" fmla="*/ 163294 w 599160"/>
                  <a:gd name="connsiteY117" fmla="*/ 358875 h 468773"/>
                  <a:gd name="connsiteX118" fmla="*/ 176954 w 599160"/>
                  <a:gd name="connsiteY118" fmla="*/ 354529 h 468773"/>
                  <a:gd name="connsiteX119" fmla="*/ 194649 w 599160"/>
                  <a:gd name="connsiteY119" fmla="*/ 351425 h 468773"/>
                  <a:gd name="connsiteX120" fmla="*/ 214518 w 599160"/>
                  <a:gd name="connsiteY120" fmla="*/ 347078 h 468773"/>
                  <a:gd name="connsiteX121" fmla="*/ 234387 w 599160"/>
                  <a:gd name="connsiteY121" fmla="*/ 346147 h 468773"/>
                  <a:gd name="connsiteX122" fmla="*/ 255186 w 599160"/>
                  <a:gd name="connsiteY122" fmla="*/ 343974 h 468773"/>
                  <a:gd name="connsiteX123" fmla="*/ 269777 w 599160"/>
                  <a:gd name="connsiteY123" fmla="*/ 346147 h 468773"/>
                  <a:gd name="connsiteX124" fmla="*/ 280022 w 599160"/>
                  <a:gd name="connsiteY124" fmla="*/ 349252 h 468773"/>
                  <a:gd name="connsiteX125" fmla="*/ 296786 w 599160"/>
                  <a:gd name="connsiteY125" fmla="*/ 351425 h 468773"/>
                  <a:gd name="connsiteX126" fmla="*/ 309204 w 599160"/>
                  <a:gd name="connsiteY126" fmla="*/ 358875 h 468773"/>
                  <a:gd name="connsiteX127" fmla="*/ 318517 w 599160"/>
                  <a:gd name="connsiteY127" fmla="*/ 368499 h 468773"/>
                  <a:gd name="connsiteX128" fmla="*/ 325968 w 599160"/>
                  <a:gd name="connsiteY128" fmla="*/ 379054 h 468773"/>
                  <a:gd name="connsiteX129" fmla="*/ 331245 w 599160"/>
                  <a:gd name="connsiteY129" fmla="*/ 390541 h 468773"/>
                  <a:gd name="connsiteX130" fmla="*/ 345837 w 599160"/>
                  <a:gd name="connsiteY130" fmla="*/ 384332 h 468773"/>
                  <a:gd name="connsiteX131" fmla="*/ 355150 w 599160"/>
                  <a:gd name="connsiteY131" fmla="*/ 379054 h 468773"/>
                  <a:gd name="connsiteX132" fmla="*/ 363532 w 599160"/>
                  <a:gd name="connsiteY132" fmla="*/ 369431 h 468773"/>
                  <a:gd name="connsiteX133" fmla="*/ 363532 w 599160"/>
                  <a:gd name="connsiteY133" fmla="*/ 375639 h 468773"/>
                  <a:gd name="connsiteX134" fmla="*/ 367568 w 599160"/>
                  <a:gd name="connsiteY134" fmla="*/ 375639 h 468773"/>
                  <a:gd name="connsiteX135" fmla="*/ 363532 w 599160"/>
                  <a:gd name="connsiteY135" fmla="*/ 381227 h 468773"/>
                  <a:gd name="connsiteX136" fmla="*/ 358254 w 599160"/>
                  <a:gd name="connsiteY136" fmla="*/ 386505 h 468773"/>
                  <a:gd name="connsiteX137" fmla="*/ 350804 w 599160"/>
                  <a:gd name="connsiteY137" fmla="*/ 390541 h 468773"/>
                  <a:gd name="connsiteX138" fmla="*/ 350804 w 599160"/>
                  <a:gd name="connsiteY138" fmla="*/ 393645 h 468773"/>
                  <a:gd name="connsiteX139" fmla="*/ 356081 w 599160"/>
                  <a:gd name="connsiteY139" fmla="*/ 393645 h 468773"/>
                  <a:gd name="connsiteX140" fmla="*/ 356081 w 599160"/>
                  <a:gd name="connsiteY140" fmla="*/ 398923 h 468773"/>
                  <a:gd name="connsiteX141" fmla="*/ 358254 w 599160"/>
                  <a:gd name="connsiteY141" fmla="*/ 398923 h 468773"/>
                  <a:gd name="connsiteX142" fmla="*/ 360427 w 599160"/>
                  <a:gd name="connsiteY142" fmla="*/ 398923 h 468773"/>
                  <a:gd name="connsiteX143" fmla="*/ 362290 w 599160"/>
                  <a:gd name="connsiteY143" fmla="*/ 397991 h 468773"/>
                  <a:gd name="connsiteX144" fmla="*/ 362290 w 599160"/>
                  <a:gd name="connsiteY144" fmla="*/ 395818 h 468773"/>
                  <a:gd name="connsiteX145" fmla="*/ 363532 w 599160"/>
                  <a:gd name="connsiteY145" fmla="*/ 393645 h 468773"/>
                  <a:gd name="connsiteX146" fmla="*/ 369741 w 599160"/>
                  <a:gd name="connsiteY146" fmla="*/ 395818 h 468773"/>
                  <a:gd name="connsiteX147" fmla="*/ 370672 w 599160"/>
                  <a:gd name="connsiteY147" fmla="*/ 397991 h 468773"/>
                  <a:gd name="connsiteX148" fmla="*/ 372845 w 599160"/>
                  <a:gd name="connsiteY148" fmla="*/ 398923 h 468773"/>
                  <a:gd name="connsiteX149" fmla="*/ 372845 w 599160"/>
                  <a:gd name="connsiteY149" fmla="*/ 401096 h 468773"/>
                  <a:gd name="connsiteX150" fmla="*/ 372845 w 599160"/>
                  <a:gd name="connsiteY150" fmla="*/ 403269 h 468773"/>
                  <a:gd name="connsiteX151" fmla="*/ 370672 w 599160"/>
                  <a:gd name="connsiteY151" fmla="*/ 405442 h 468773"/>
                  <a:gd name="connsiteX152" fmla="*/ 370672 w 599160"/>
                  <a:gd name="connsiteY152" fmla="*/ 406373 h 468773"/>
                  <a:gd name="connsiteX153" fmla="*/ 372845 w 599160"/>
                  <a:gd name="connsiteY153" fmla="*/ 408547 h 468773"/>
                  <a:gd name="connsiteX154" fmla="*/ 376881 w 599160"/>
                  <a:gd name="connsiteY154" fmla="*/ 410720 h 468773"/>
                  <a:gd name="connsiteX155" fmla="*/ 379986 w 599160"/>
                  <a:gd name="connsiteY155" fmla="*/ 413824 h 468773"/>
                  <a:gd name="connsiteX156" fmla="*/ 385263 w 599160"/>
                  <a:gd name="connsiteY156" fmla="*/ 415997 h 468773"/>
                  <a:gd name="connsiteX157" fmla="*/ 391472 w 599160"/>
                  <a:gd name="connsiteY157" fmla="*/ 418170 h 468773"/>
                  <a:gd name="connsiteX158" fmla="*/ 396750 w 599160"/>
                  <a:gd name="connsiteY158" fmla="*/ 419102 h 468773"/>
                  <a:gd name="connsiteX159" fmla="*/ 403890 w 599160"/>
                  <a:gd name="connsiteY159" fmla="*/ 456355 h 468773"/>
                  <a:gd name="connsiteX160" fmla="*/ 420654 w 599160"/>
                  <a:gd name="connsiteY160" fmla="*/ 458218 h 468773"/>
                  <a:gd name="connsiteX161" fmla="*/ 434314 w 599160"/>
                  <a:gd name="connsiteY161" fmla="*/ 460391 h 468773"/>
                  <a:gd name="connsiteX162" fmla="*/ 447663 w 599160"/>
                  <a:gd name="connsiteY162" fmla="*/ 462564 h 468773"/>
                  <a:gd name="connsiteX163" fmla="*/ 458218 w 599160"/>
                  <a:gd name="connsiteY163" fmla="*/ 458218 h 468773"/>
                  <a:gd name="connsiteX164" fmla="*/ 467531 w 599160"/>
                  <a:gd name="connsiteY164" fmla="*/ 451078 h 468773"/>
                  <a:gd name="connsiteX165" fmla="*/ 479949 w 599160"/>
                  <a:gd name="connsiteY165" fmla="*/ 462564 h 468773"/>
                  <a:gd name="connsiteX166" fmla="*/ 491436 w 599160"/>
                  <a:gd name="connsiteY166" fmla="*/ 470946 h 468773"/>
                  <a:gd name="connsiteX167" fmla="*/ 499818 w 599160"/>
                  <a:gd name="connsiteY167" fmla="*/ 467842 h 468773"/>
                  <a:gd name="connsiteX168" fmla="*/ 513477 w 599160"/>
                  <a:gd name="connsiteY168" fmla="*/ 462564 h 468773"/>
                  <a:gd name="connsiteX169" fmla="*/ 525895 w 599160"/>
                  <a:gd name="connsiteY169" fmla="*/ 456355 h 468773"/>
                  <a:gd name="connsiteX170" fmla="*/ 536450 w 599160"/>
                  <a:gd name="connsiteY170" fmla="*/ 451078 h 468773"/>
                  <a:gd name="connsiteX171" fmla="*/ 545764 w 599160"/>
                  <a:gd name="connsiteY171" fmla="*/ 441454 h 468773"/>
                  <a:gd name="connsiteX172" fmla="*/ 551041 w 599160"/>
                  <a:gd name="connsiteY172" fmla="*/ 428726 h 468773"/>
                  <a:gd name="connsiteX173" fmla="*/ 555077 w 599160"/>
                  <a:gd name="connsiteY173" fmla="*/ 412893 h 468773"/>
                  <a:gd name="connsiteX174" fmla="*/ 560355 w 599160"/>
                  <a:gd name="connsiteY174" fmla="*/ 397991 h 468773"/>
                  <a:gd name="connsiteX175" fmla="*/ 563459 w 599160"/>
                  <a:gd name="connsiteY175" fmla="*/ 383090 h 468773"/>
                  <a:gd name="connsiteX176" fmla="*/ 574945 w 599160"/>
                  <a:gd name="connsiteY176" fmla="*/ 358875 h 468773"/>
                  <a:gd name="connsiteX177" fmla="*/ 584259 w 599160"/>
                  <a:gd name="connsiteY177" fmla="*/ 336523 h 468773"/>
                  <a:gd name="connsiteX178" fmla="*/ 592641 w 599160"/>
                  <a:gd name="connsiteY178" fmla="*/ 316655 h 468773"/>
                  <a:gd name="connsiteX179" fmla="*/ 598850 w 599160"/>
                  <a:gd name="connsiteY179" fmla="*/ 294303 h 468773"/>
                  <a:gd name="connsiteX180" fmla="*/ 599781 w 599160"/>
                  <a:gd name="connsiteY180" fmla="*/ 271950 h 468773"/>
                  <a:gd name="connsiteX181" fmla="*/ 596677 w 599160"/>
                  <a:gd name="connsiteY181" fmla="*/ 244631 h 468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</a:cxnLst>
                <a:rect l="l" t="t" r="r" b="b"/>
                <a:pathLst>
                  <a:path w="599160" h="468773">
                    <a:moveTo>
                      <a:pt x="587363" y="227557"/>
                    </a:moveTo>
                    <a:lnTo>
                      <a:pt x="578050" y="214828"/>
                    </a:lnTo>
                    <a:lnTo>
                      <a:pt x="567495" y="202100"/>
                    </a:lnTo>
                    <a:lnTo>
                      <a:pt x="560355" y="183163"/>
                    </a:lnTo>
                    <a:lnTo>
                      <a:pt x="540486" y="183163"/>
                    </a:lnTo>
                    <a:lnTo>
                      <a:pt x="536450" y="165157"/>
                    </a:lnTo>
                    <a:lnTo>
                      <a:pt x="526826" y="151498"/>
                    </a:lnTo>
                    <a:lnTo>
                      <a:pt x="523722" y="146220"/>
                    </a:lnTo>
                    <a:lnTo>
                      <a:pt x="520617" y="143115"/>
                    </a:lnTo>
                    <a:lnTo>
                      <a:pt x="514408" y="140942"/>
                    </a:lnTo>
                    <a:lnTo>
                      <a:pt x="509131" y="138769"/>
                    </a:lnTo>
                    <a:lnTo>
                      <a:pt x="499818" y="138769"/>
                    </a:lnTo>
                    <a:lnTo>
                      <a:pt x="496713" y="129145"/>
                    </a:lnTo>
                    <a:lnTo>
                      <a:pt x="492677" y="116417"/>
                    </a:lnTo>
                    <a:lnTo>
                      <a:pt x="487400" y="98411"/>
                    </a:lnTo>
                    <a:lnTo>
                      <a:pt x="484295" y="83820"/>
                    </a:lnTo>
                    <a:lnTo>
                      <a:pt x="479949" y="71092"/>
                    </a:lnTo>
                    <a:lnTo>
                      <a:pt x="479949" y="64573"/>
                    </a:lnTo>
                    <a:lnTo>
                      <a:pt x="476845" y="63641"/>
                    </a:lnTo>
                    <a:lnTo>
                      <a:pt x="472809" y="63641"/>
                    </a:lnTo>
                    <a:lnTo>
                      <a:pt x="467531" y="61468"/>
                    </a:lnTo>
                    <a:lnTo>
                      <a:pt x="463496" y="61468"/>
                    </a:lnTo>
                    <a:lnTo>
                      <a:pt x="458218" y="59295"/>
                    </a:lnTo>
                    <a:lnTo>
                      <a:pt x="456045" y="57122"/>
                    </a:lnTo>
                    <a:lnTo>
                      <a:pt x="452940" y="49982"/>
                    </a:lnTo>
                    <a:lnTo>
                      <a:pt x="448905" y="37253"/>
                    </a:lnTo>
                    <a:lnTo>
                      <a:pt x="443627" y="22352"/>
                    </a:lnTo>
                    <a:lnTo>
                      <a:pt x="441454" y="9624"/>
                    </a:lnTo>
                    <a:lnTo>
                      <a:pt x="440523" y="0"/>
                    </a:lnTo>
                    <a:lnTo>
                      <a:pt x="436487" y="0"/>
                    </a:lnTo>
                    <a:lnTo>
                      <a:pt x="431209" y="19247"/>
                    </a:lnTo>
                    <a:lnTo>
                      <a:pt x="426863" y="42531"/>
                    </a:lnTo>
                    <a:lnTo>
                      <a:pt x="425931" y="66746"/>
                    </a:lnTo>
                    <a:lnTo>
                      <a:pt x="420654" y="91271"/>
                    </a:lnTo>
                    <a:lnTo>
                      <a:pt x="411341" y="105862"/>
                    </a:lnTo>
                    <a:lnTo>
                      <a:pt x="398923" y="105862"/>
                    </a:lnTo>
                    <a:lnTo>
                      <a:pt x="382159" y="100584"/>
                    </a:lnTo>
                    <a:lnTo>
                      <a:pt x="365395" y="91271"/>
                    </a:lnTo>
                    <a:lnTo>
                      <a:pt x="348941" y="81647"/>
                    </a:lnTo>
                    <a:lnTo>
                      <a:pt x="336213" y="74196"/>
                    </a:lnTo>
                    <a:lnTo>
                      <a:pt x="343663" y="49982"/>
                    </a:lnTo>
                    <a:lnTo>
                      <a:pt x="356081" y="33838"/>
                    </a:lnTo>
                    <a:lnTo>
                      <a:pt x="356081" y="24525"/>
                    </a:lnTo>
                    <a:lnTo>
                      <a:pt x="338386" y="26698"/>
                    </a:lnTo>
                    <a:lnTo>
                      <a:pt x="321622" y="26698"/>
                    </a:lnTo>
                    <a:lnTo>
                      <a:pt x="306099" y="24525"/>
                    </a:lnTo>
                    <a:lnTo>
                      <a:pt x="291509" y="17075"/>
                    </a:lnTo>
                    <a:lnTo>
                      <a:pt x="276917" y="17075"/>
                    </a:lnTo>
                    <a:lnTo>
                      <a:pt x="277849" y="19247"/>
                    </a:lnTo>
                    <a:lnTo>
                      <a:pt x="280022" y="20179"/>
                    </a:lnTo>
                    <a:lnTo>
                      <a:pt x="280022" y="22352"/>
                    </a:lnTo>
                    <a:lnTo>
                      <a:pt x="284368" y="24525"/>
                    </a:lnTo>
                    <a:lnTo>
                      <a:pt x="274745" y="33838"/>
                    </a:lnTo>
                    <a:lnTo>
                      <a:pt x="265431" y="37253"/>
                    </a:lnTo>
                    <a:lnTo>
                      <a:pt x="256118" y="42531"/>
                    </a:lnTo>
                    <a:lnTo>
                      <a:pt x="248977" y="48740"/>
                    </a:lnTo>
                    <a:lnTo>
                      <a:pt x="243700" y="57122"/>
                    </a:lnTo>
                    <a:lnTo>
                      <a:pt x="240595" y="74196"/>
                    </a:lnTo>
                    <a:lnTo>
                      <a:pt x="234387" y="72023"/>
                    </a:lnTo>
                    <a:lnTo>
                      <a:pt x="230972" y="71092"/>
                    </a:lnTo>
                    <a:lnTo>
                      <a:pt x="226005" y="71092"/>
                    </a:lnTo>
                    <a:lnTo>
                      <a:pt x="220727" y="68919"/>
                    </a:lnTo>
                    <a:lnTo>
                      <a:pt x="218554" y="63641"/>
                    </a:lnTo>
                    <a:lnTo>
                      <a:pt x="218554" y="59295"/>
                    </a:lnTo>
                    <a:lnTo>
                      <a:pt x="218554" y="56191"/>
                    </a:lnTo>
                    <a:lnTo>
                      <a:pt x="216381" y="54017"/>
                    </a:lnTo>
                    <a:lnTo>
                      <a:pt x="209241" y="49982"/>
                    </a:lnTo>
                    <a:lnTo>
                      <a:pt x="198685" y="56191"/>
                    </a:lnTo>
                    <a:lnTo>
                      <a:pt x="187509" y="63641"/>
                    </a:lnTo>
                    <a:lnTo>
                      <a:pt x="176954" y="72023"/>
                    </a:lnTo>
                    <a:lnTo>
                      <a:pt x="167641" y="81647"/>
                    </a:lnTo>
                    <a:lnTo>
                      <a:pt x="160190" y="85683"/>
                    </a:lnTo>
                    <a:lnTo>
                      <a:pt x="160190" y="98411"/>
                    </a:lnTo>
                    <a:lnTo>
                      <a:pt x="145599" y="103689"/>
                    </a:lnTo>
                    <a:lnTo>
                      <a:pt x="134112" y="114554"/>
                    </a:lnTo>
                    <a:lnTo>
                      <a:pt x="126041" y="129145"/>
                    </a:lnTo>
                    <a:lnTo>
                      <a:pt x="120763" y="143115"/>
                    </a:lnTo>
                    <a:lnTo>
                      <a:pt x="106172" y="146220"/>
                    </a:lnTo>
                    <a:lnTo>
                      <a:pt x="89409" y="150256"/>
                    </a:lnTo>
                    <a:lnTo>
                      <a:pt x="70782" y="153671"/>
                    </a:lnTo>
                    <a:lnTo>
                      <a:pt x="56191" y="155533"/>
                    </a:lnTo>
                    <a:lnTo>
                      <a:pt x="47809" y="155533"/>
                    </a:lnTo>
                    <a:lnTo>
                      <a:pt x="34149" y="161121"/>
                    </a:lnTo>
                    <a:lnTo>
                      <a:pt x="23904" y="170435"/>
                    </a:lnTo>
                    <a:lnTo>
                      <a:pt x="16454" y="180990"/>
                    </a:lnTo>
                    <a:lnTo>
                      <a:pt x="9313" y="192787"/>
                    </a:lnTo>
                    <a:lnTo>
                      <a:pt x="0" y="203342"/>
                    </a:lnTo>
                    <a:lnTo>
                      <a:pt x="4036" y="216070"/>
                    </a:lnTo>
                    <a:lnTo>
                      <a:pt x="7140" y="227557"/>
                    </a:lnTo>
                    <a:lnTo>
                      <a:pt x="16454" y="237180"/>
                    </a:lnTo>
                    <a:lnTo>
                      <a:pt x="14591" y="240285"/>
                    </a:lnTo>
                    <a:lnTo>
                      <a:pt x="13349" y="242458"/>
                    </a:lnTo>
                    <a:lnTo>
                      <a:pt x="11176" y="244631"/>
                    </a:lnTo>
                    <a:lnTo>
                      <a:pt x="9313" y="242458"/>
                    </a:lnTo>
                    <a:lnTo>
                      <a:pt x="7140" y="242458"/>
                    </a:lnTo>
                    <a:lnTo>
                      <a:pt x="4036" y="240285"/>
                    </a:lnTo>
                    <a:lnTo>
                      <a:pt x="0" y="240285"/>
                    </a:lnTo>
                    <a:lnTo>
                      <a:pt x="4036" y="253013"/>
                    </a:lnTo>
                    <a:lnTo>
                      <a:pt x="9313" y="270088"/>
                    </a:lnTo>
                    <a:lnTo>
                      <a:pt x="18627" y="289025"/>
                    </a:lnTo>
                    <a:lnTo>
                      <a:pt x="25767" y="309204"/>
                    </a:lnTo>
                    <a:lnTo>
                      <a:pt x="33218" y="327210"/>
                    </a:lnTo>
                    <a:lnTo>
                      <a:pt x="34149" y="346147"/>
                    </a:lnTo>
                    <a:lnTo>
                      <a:pt x="33218" y="361980"/>
                    </a:lnTo>
                    <a:lnTo>
                      <a:pt x="23904" y="375639"/>
                    </a:lnTo>
                    <a:lnTo>
                      <a:pt x="27009" y="381227"/>
                    </a:lnTo>
                    <a:lnTo>
                      <a:pt x="33218" y="386505"/>
                    </a:lnTo>
                    <a:lnTo>
                      <a:pt x="36322" y="391782"/>
                    </a:lnTo>
                    <a:lnTo>
                      <a:pt x="40358" y="398923"/>
                    </a:lnTo>
                    <a:lnTo>
                      <a:pt x="54949" y="398923"/>
                    </a:lnTo>
                    <a:lnTo>
                      <a:pt x="67677" y="397991"/>
                    </a:lnTo>
                    <a:lnTo>
                      <a:pt x="77922" y="391782"/>
                    </a:lnTo>
                    <a:lnTo>
                      <a:pt x="91582" y="386505"/>
                    </a:lnTo>
                    <a:lnTo>
                      <a:pt x="103999" y="383090"/>
                    </a:lnTo>
                    <a:lnTo>
                      <a:pt x="121695" y="381227"/>
                    </a:lnTo>
                    <a:lnTo>
                      <a:pt x="138459" y="383090"/>
                    </a:lnTo>
                    <a:lnTo>
                      <a:pt x="156154" y="383090"/>
                    </a:lnTo>
                    <a:lnTo>
                      <a:pt x="163294" y="358875"/>
                    </a:lnTo>
                    <a:lnTo>
                      <a:pt x="176954" y="354529"/>
                    </a:lnTo>
                    <a:lnTo>
                      <a:pt x="194649" y="351425"/>
                    </a:lnTo>
                    <a:lnTo>
                      <a:pt x="214518" y="347078"/>
                    </a:lnTo>
                    <a:lnTo>
                      <a:pt x="234387" y="346147"/>
                    </a:lnTo>
                    <a:lnTo>
                      <a:pt x="255186" y="343974"/>
                    </a:lnTo>
                    <a:lnTo>
                      <a:pt x="269777" y="346147"/>
                    </a:lnTo>
                    <a:lnTo>
                      <a:pt x="280022" y="349252"/>
                    </a:lnTo>
                    <a:lnTo>
                      <a:pt x="296786" y="351425"/>
                    </a:lnTo>
                    <a:lnTo>
                      <a:pt x="309204" y="358875"/>
                    </a:lnTo>
                    <a:lnTo>
                      <a:pt x="318517" y="368499"/>
                    </a:lnTo>
                    <a:lnTo>
                      <a:pt x="325968" y="379054"/>
                    </a:lnTo>
                    <a:lnTo>
                      <a:pt x="331245" y="390541"/>
                    </a:lnTo>
                    <a:lnTo>
                      <a:pt x="345837" y="384332"/>
                    </a:lnTo>
                    <a:lnTo>
                      <a:pt x="355150" y="379054"/>
                    </a:lnTo>
                    <a:lnTo>
                      <a:pt x="363532" y="369431"/>
                    </a:lnTo>
                    <a:lnTo>
                      <a:pt x="363532" y="375639"/>
                    </a:lnTo>
                    <a:lnTo>
                      <a:pt x="367568" y="375639"/>
                    </a:lnTo>
                    <a:lnTo>
                      <a:pt x="363532" y="381227"/>
                    </a:lnTo>
                    <a:lnTo>
                      <a:pt x="358254" y="386505"/>
                    </a:lnTo>
                    <a:lnTo>
                      <a:pt x="350804" y="390541"/>
                    </a:lnTo>
                    <a:lnTo>
                      <a:pt x="350804" y="393645"/>
                    </a:lnTo>
                    <a:lnTo>
                      <a:pt x="356081" y="393645"/>
                    </a:lnTo>
                    <a:lnTo>
                      <a:pt x="356081" y="398923"/>
                    </a:lnTo>
                    <a:lnTo>
                      <a:pt x="358254" y="398923"/>
                    </a:lnTo>
                    <a:lnTo>
                      <a:pt x="360427" y="398923"/>
                    </a:lnTo>
                    <a:lnTo>
                      <a:pt x="362290" y="397991"/>
                    </a:lnTo>
                    <a:lnTo>
                      <a:pt x="362290" y="395818"/>
                    </a:lnTo>
                    <a:lnTo>
                      <a:pt x="363532" y="393645"/>
                    </a:lnTo>
                    <a:lnTo>
                      <a:pt x="369741" y="395818"/>
                    </a:lnTo>
                    <a:lnTo>
                      <a:pt x="370672" y="397991"/>
                    </a:lnTo>
                    <a:lnTo>
                      <a:pt x="372845" y="398923"/>
                    </a:lnTo>
                    <a:lnTo>
                      <a:pt x="372845" y="401096"/>
                    </a:lnTo>
                    <a:lnTo>
                      <a:pt x="372845" y="403269"/>
                    </a:lnTo>
                    <a:lnTo>
                      <a:pt x="370672" y="405442"/>
                    </a:lnTo>
                    <a:lnTo>
                      <a:pt x="370672" y="406373"/>
                    </a:lnTo>
                    <a:lnTo>
                      <a:pt x="372845" y="408547"/>
                    </a:lnTo>
                    <a:lnTo>
                      <a:pt x="376881" y="410720"/>
                    </a:lnTo>
                    <a:lnTo>
                      <a:pt x="379986" y="413824"/>
                    </a:lnTo>
                    <a:lnTo>
                      <a:pt x="385263" y="415997"/>
                    </a:lnTo>
                    <a:lnTo>
                      <a:pt x="391472" y="418170"/>
                    </a:lnTo>
                    <a:lnTo>
                      <a:pt x="396750" y="419102"/>
                    </a:lnTo>
                    <a:lnTo>
                      <a:pt x="403890" y="456355"/>
                    </a:lnTo>
                    <a:lnTo>
                      <a:pt x="420654" y="458218"/>
                    </a:lnTo>
                    <a:lnTo>
                      <a:pt x="434314" y="460391"/>
                    </a:lnTo>
                    <a:lnTo>
                      <a:pt x="447663" y="462564"/>
                    </a:lnTo>
                    <a:lnTo>
                      <a:pt x="458218" y="458218"/>
                    </a:lnTo>
                    <a:lnTo>
                      <a:pt x="467531" y="451078"/>
                    </a:lnTo>
                    <a:lnTo>
                      <a:pt x="479949" y="462564"/>
                    </a:lnTo>
                    <a:lnTo>
                      <a:pt x="491436" y="470946"/>
                    </a:lnTo>
                    <a:lnTo>
                      <a:pt x="499818" y="467842"/>
                    </a:lnTo>
                    <a:lnTo>
                      <a:pt x="513477" y="462564"/>
                    </a:lnTo>
                    <a:lnTo>
                      <a:pt x="525895" y="456355"/>
                    </a:lnTo>
                    <a:lnTo>
                      <a:pt x="536450" y="451078"/>
                    </a:lnTo>
                    <a:lnTo>
                      <a:pt x="545764" y="441454"/>
                    </a:lnTo>
                    <a:lnTo>
                      <a:pt x="551041" y="428726"/>
                    </a:lnTo>
                    <a:lnTo>
                      <a:pt x="555077" y="412893"/>
                    </a:lnTo>
                    <a:lnTo>
                      <a:pt x="560355" y="397991"/>
                    </a:lnTo>
                    <a:lnTo>
                      <a:pt x="563459" y="383090"/>
                    </a:lnTo>
                    <a:lnTo>
                      <a:pt x="574945" y="358875"/>
                    </a:lnTo>
                    <a:lnTo>
                      <a:pt x="584259" y="336523"/>
                    </a:lnTo>
                    <a:lnTo>
                      <a:pt x="592641" y="316655"/>
                    </a:lnTo>
                    <a:lnTo>
                      <a:pt x="598850" y="294303"/>
                    </a:lnTo>
                    <a:lnTo>
                      <a:pt x="599781" y="271950"/>
                    </a:lnTo>
                    <a:lnTo>
                      <a:pt x="596677" y="244631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37AB99A7-1C55-419B-B836-2125E121196F}"/>
                  </a:ext>
                </a:extLst>
              </p:cNvPr>
              <p:cNvSpPr/>
              <p:nvPr/>
            </p:nvSpPr>
            <p:spPr>
              <a:xfrm>
                <a:off x="7376444" y="5893661"/>
                <a:ext cx="15522" cy="9313"/>
              </a:xfrm>
              <a:custGeom>
                <a:avLst/>
                <a:gdLst>
                  <a:gd name="connsiteX0" fmla="*/ 9313 w 15522"/>
                  <a:gd name="connsiteY0" fmla="*/ 5278 h 9313"/>
                  <a:gd name="connsiteX1" fmla="*/ 9313 w 15522"/>
                  <a:gd name="connsiteY1" fmla="*/ 3104 h 9313"/>
                  <a:gd name="connsiteX2" fmla="*/ 7140 w 15522"/>
                  <a:gd name="connsiteY2" fmla="*/ 2173 h 9313"/>
                  <a:gd name="connsiteX3" fmla="*/ 4967 w 15522"/>
                  <a:gd name="connsiteY3" fmla="*/ 2173 h 9313"/>
                  <a:gd name="connsiteX4" fmla="*/ 3104 w 15522"/>
                  <a:gd name="connsiteY4" fmla="*/ 0 h 9313"/>
                  <a:gd name="connsiteX5" fmla="*/ 0 w 15522"/>
                  <a:gd name="connsiteY5" fmla="*/ 0 h 9313"/>
                  <a:gd name="connsiteX6" fmla="*/ 3104 w 15522"/>
                  <a:gd name="connsiteY6" fmla="*/ 3104 h 9313"/>
                  <a:gd name="connsiteX7" fmla="*/ 4967 w 15522"/>
                  <a:gd name="connsiteY7" fmla="*/ 5278 h 9313"/>
                  <a:gd name="connsiteX8" fmla="*/ 7140 w 15522"/>
                  <a:gd name="connsiteY8" fmla="*/ 7451 h 9313"/>
                  <a:gd name="connsiteX9" fmla="*/ 10245 w 15522"/>
                  <a:gd name="connsiteY9" fmla="*/ 9624 h 9313"/>
                  <a:gd name="connsiteX10" fmla="*/ 16454 w 15522"/>
                  <a:gd name="connsiteY10" fmla="*/ 10555 h 9313"/>
                  <a:gd name="connsiteX11" fmla="*/ 16454 w 15522"/>
                  <a:gd name="connsiteY11" fmla="*/ 7451 h 9313"/>
                  <a:gd name="connsiteX12" fmla="*/ 12418 w 15522"/>
                  <a:gd name="connsiteY12" fmla="*/ 7451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522" h="9313">
                    <a:moveTo>
                      <a:pt x="9313" y="5278"/>
                    </a:moveTo>
                    <a:lnTo>
                      <a:pt x="9313" y="3104"/>
                    </a:lnTo>
                    <a:lnTo>
                      <a:pt x="7140" y="2173"/>
                    </a:lnTo>
                    <a:lnTo>
                      <a:pt x="4967" y="2173"/>
                    </a:lnTo>
                    <a:lnTo>
                      <a:pt x="3104" y="0"/>
                    </a:lnTo>
                    <a:lnTo>
                      <a:pt x="0" y="0"/>
                    </a:lnTo>
                    <a:lnTo>
                      <a:pt x="3104" y="3104"/>
                    </a:lnTo>
                    <a:lnTo>
                      <a:pt x="4967" y="5278"/>
                    </a:lnTo>
                    <a:lnTo>
                      <a:pt x="7140" y="7451"/>
                    </a:lnTo>
                    <a:lnTo>
                      <a:pt x="10245" y="9624"/>
                    </a:lnTo>
                    <a:lnTo>
                      <a:pt x="16454" y="10555"/>
                    </a:lnTo>
                    <a:lnTo>
                      <a:pt x="16454" y="7451"/>
                    </a:lnTo>
                    <a:lnTo>
                      <a:pt x="12418" y="7451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555D0C2-D47C-43A4-962D-79E4F81D3C85}"/>
                  </a:ext>
                </a:extLst>
              </p:cNvPr>
              <p:cNvSpPr/>
              <p:nvPr/>
            </p:nvSpPr>
            <p:spPr>
              <a:xfrm>
                <a:off x="2900127" y="5457796"/>
                <a:ext cx="55880" cy="37253"/>
              </a:xfrm>
              <a:custGeom>
                <a:avLst/>
                <a:gdLst>
                  <a:gd name="connsiteX0" fmla="*/ 29182 w 55880"/>
                  <a:gd name="connsiteY0" fmla="*/ 5278 h 37253"/>
                  <a:gd name="connsiteX1" fmla="*/ 12418 w 55880"/>
                  <a:gd name="connsiteY1" fmla="*/ 0 h 37253"/>
                  <a:gd name="connsiteX2" fmla="*/ 10245 w 55880"/>
                  <a:gd name="connsiteY2" fmla="*/ 1863 h 37253"/>
                  <a:gd name="connsiteX3" fmla="*/ 8072 w 55880"/>
                  <a:gd name="connsiteY3" fmla="*/ 1863 h 37253"/>
                  <a:gd name="connsiteX4" fmla="*/ 8072 w 55880"/>
                  <a:gd name="connsiteY4" fmla="*/ 3104 h 37253"/>
                  <a:gd name="connsiteX5" fmla="*/ 7140 w 55880"/>
                  <a:gd name="connsiteY5" fmla="*/ 3104 h 37253"/>
                  <a:gd name="connsiteX6" fmla="*/ 3104 w 55880"/>
                  <a:gd name="connsiteY6" fmla="*/ 5278 h 37253"/>
                  <a:gd name="connsiteX7" fmla="*/ 3104 w 55880"/>
                  <a:gd name="connsiteY7" fmla="*/ 18006 h 37253"/>
                  <a:gd name="connsiteX8" fmla="*/ 3104 w 55880"/>
                  <a:gd name="connsiteY8" fmla="*/ 27319 h 37253"/>
                  <a:gd name="connsiteX9" fmla="*/ 0 w 55880"/>
                  <a:gd name="connsiteY9" fmla="*/ 36943 h 37253"/>
                  <a:gd name="connsiteX10" fmla="*/ 3104 w 55880"/>
                  <a:gd name="connsiteY10" fmla="*/ 36943 h 37253"/>
                  <a:gd name="connsiteX11" fmla="*/ 3104 w 55880"/>
                  <a:gd name="connsiteY11" fmla="*/ 40047 h 37253"/>
                  <a:gd name="connsiteX12" fmla="*/ 15522 w 55880"/>
                  <a:gd name="connsiteY12" fmla="*/ 36943 h 37253"/>
                  <a:gd name="connsiteX13" fmla="*/ 27009 w 55880"/>
                  <a:gd name="connsiteY13" fmla="*/ 34770 h 37253"/>
                  <a:gd name="connsiteX14" fmla="*/ 39427 w 55880"/>
                  <a:gd name="connsiteY14" fmla="*/ 32597 h 37253"/>
                  <a:gd name="connsiteX15" fmla="*/ 51844 w 55880"/>
                  <a:gd name="connsiteY15" fmla="*/ 24215 h 37253"/>
                  <a:gd name="connsiteX16" fmla="*/ 56191 w 55880"/>
                  <a:gd name="connsiteY16" fmla="*/ 24215 h 37253"/>
                  <a:gd name="connsiteX17" fmla="*/ 56191 w 55880"/>
                  <a:gd name="connsiteY17" fmla="*/ 19868 h 37253"/>
                  <a:gd name="connsiteX18" fmla="*/ 41600 w 55880"/>
                  <a:gd name="connsiteY18" fmla="*/ 12418 h 37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5880" h="37253">
                    <a:moveTo>
                      <a:pt x="29182" y="5278"/>
                    </a:moveTo>
                    <a:lnTo>
                      <a:pt x="12418" y="0"/>
                    </a:lnTo>
                    <a:lnTo>
                      <a:pt x="10245" y="1863"/>
                    </a:lnTo>
                    <a:lnTo>
                      <a:pt x="8072" y="1863"/>
                    </a:lnTo>
                    <a:lnTo>
                      <a:pt x="8072" y="3104"/>
                    </a:lnTo>
                    <a:lnTo>
                      <a:pt x="7140" y="3104"/>
                    </a:lnTo>
                    <a:lnTo>
                      <a:pt x="3104" y="5278"/>
                    </a:lnTo>
                    <a:lnTo>
                      <a:pt x="3104" y="18006"/>
                    </a:lnTo>
                    <a:lnTo>
                      <a:pt x="3104" y="27319"/>
                    </a:lnTo>
                    <a:lnTo>
                      <a:pt x="0" y="36943"/>
                    </a:lnTo>
                    <a:lnTo>
                      <a:pt x="3104" y="36943"/>
                    </a:lnTo>
                    <a:lnTo>
                      <a:pt x="3104" y="40047"/>
                    </a:lnTo>
                    <a:lnTo>
                      <a:pt x="15522" y="36943"/>
                    </a:lnTo>
                    <a:lnTo>
                      <a:pt x="27009" y="34770"/>
                    </a:lnTo>
                    <a:lnTo>
                      <a:pt x="39427" y="32597"/>
                    </a:lnTo>
                    <a:lnTo>
                      <a:pt x="51844" y="24215"/>
                    </a:lnTo>
                    <a:lnTo>
                      <a:pt x="56191" y="24215"/>
                    </a:lnTo>
                    <a:lnTo>
                      <a:pt x="56191" y="19868"/>
                    </a:lnTo>
                    <a:lnTo>
                      <a:pt x="41600" y="12418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5CD5B14E-8F49-4B2F-8406-0F0D77CFEC13}"/>
                  </a:ext>
                </a:extLst>
              </p:cNvPr>
              <p:cNvSpPr/>
              <p:nvPr/>
            </p:nvSpPr>
            <p:spPr>
              <a:xfrm>
                <a:off x="6488880" y="5710498"/>
                <a:ext cx="301132" cy="207999"/>
              </a:xfrm>
              <a:custGeom>
                <a:avLst/>
                <a:gdLst>
                  <a:gd name="connsiteX0" fmla="*/ 284368 w 301132"/>
                  <a:gd name="connsiteY0" fmla="*/ 210793 h 207998"/>
                  <a:gd name="connsiteX1" fmla="*/ 294613 w 301132"/>
                  <a:gd name="connsiteY1" fmla="*/ 207378 h 207998"/>
                  <a:gd name="connsiteX2" fmla="*/ 297718 w 301132"/>
                  <a:gd name="connsiteY2" fmla="*/ 205515 h 207998"/>
                  <a:gd name="connsiteX3" fmla="*/ 299891 w 301132"/>
                  <a:gd name="connsiteY3" fmla="*/ 205515 h 207998"/>
                  <a:gd name="connsiteX4" fmla="*/ 302064 w 301132"/>
                  <a:gd name="connsiteY4" fmla="*/ 203342 h 207998"/>
                  <a:gd name="connsiteX5" fmla="*/ 303926 w 301132"/>
                  <a:gd name="connsiteY5" fmla="*/ 203342 h 207998"/>
                  <a:gd name="connsiteX6" fmla="*/ 287473 w 301132"/>
                  <a:gd name="connsiteY6" fmla="*/ 195891 h 207998"/>
                  <a:gd name="connsiteX7" fmla="*/ 269777 w 301132"/>
                  <a:gd name="connsiteY7" fmla="*/ 186267 h 207998"/>
                  <a:gd name="connsiteX8" fmla="*/ 250840 w 301132"/>
                  <a:gd name="connsiteY8" fmla="*/ 178817 h 207998"/>
                  <a:gd name="connsiteX9" fmla="*/ 234387 w 301132"/>
                  <a:gd name="connsiteY9" fmla="*/ 173539 h 207998"/>
                  <a:gd name="connsiteX10" fmla="*/ 226936 w 301132"/>
                  <a:gd name="connsiteY10" fmla="*/ 175712 h 207998"/>
                  <a:gd name="connsiteX11" fmla="*/ 219796 w 301132"/>
                  <a:gd name="connsiteY11" fmla="*/ 178817 h 207998"/>
                  <a:gd name="connsiteX12" fmla="*/ 211413 w 301132"/>
                  <a:gd name="connsiteY12" fmla="*/ 183163 h 207998"/>
                  <a:gd name="connsiteX13" fmla="*/ 199927 w 301132"/>
                  <a:gd name="connsiteY13" fmla="*/ 183163 h 207998"/>
                  <a:gd name="connsiteX14" fmla="*/ 190614 w 301132"/>
                  <a:gd name="connsiteY14" fmla="*/ 177886 h 207998"/>
                  <a:gd name="connsiteX15" fmla="*/ 184094 w 301132"/>
                  <a:gd name="connsiteY15" fmla="*/ 171366 h 207998"/>
                  <a:gd name="connsiteX16" fmla="*/ 174781 w 301132"/>
                  <a:gd name="connsiteY16" fmla="*/ 168262 h 207998"/>
                  <a:gd name="connsiteX17" fmla="*/ 160190 w 301132"/>
                  <a:gd name="connsiteY17" fmla="*/ 166089 h 207998"/>
                  <a:gd name="connsiteX18" fmla="*/ 160190 w 301132"/>
                  <a:gd name="connsiteY18" fmla="*/ 144047 h 207998"/>
                  <a:gd name="connsiteX19" fmla="*/ 163294 w 301132"/>
                  <a:gd name="connsiteY19" fmla="*/ 126041 h 207998"/>
                  <a:gd name="connsiteX20" fmla="*/ 145599 w 301132"/>
                  <a:gd name="connsiteY20" fmla="*/ 111140 h 207998"/>
                  <a:gd name="connsiteX21" fmla="*/ 133181 w 301132"/>
                  <a:gd name="connsiteY21" fmla="*/ 92202 h 207998"/>
                  <a:gd name="connsiteX22" fmla="*/ 121695 w 301132"/>
                  <a:gd name="connsiteY22" fmla="*/ 76370 h 207998"/>
                  <a:gd name="connsiteX23" fmla="*/ 109277 w 301132"/>
                  <a:gd name="connsiteY23" fmla="*/ 61468 h 207998"/>
                  <a:gd name="connsiteX24" fmla="*/ 101826 w 301132"/>
                  <a:gd name="connsiteY24" fmla="*/ 54018 h 207998"/>
                  <a:gd name="connsiteX25" fmla="*/ 99964 w 301132"/>
                  <a:gd name="connsiteY25" fmla="*/ 54018 h 207998"/>
                  <a:gd name="connsiteX26" fmla="*/ 99964 w 301132"/>
                  <a:gd name="connsiteY26" fmla="*/ 51844 h 207998"/>
                  <a:gd name="connsiteX27" fmla="*/ 94686 w 301132"/>
                  <a:gd name="connsiteY27" fmla="*/ 47809 h 207998"/>
                  <a:gd name="connsiteX28" fmla="*/ 76991 w 301132"/>
                  <a:gd name="connsiteY28" fmla="*/ 39116 h 207998"/>
                  <a:gd name="connsiteX29" fmla="*/ 62400 w 301132"/>
                  <a:gd name="connsiteY29" fmla="*/ 29803 h 207998"/>
                  <a:gd name="connsiteX30" fmla="*/ 47809 w 301132"/>
                  <a:gd name="connsiteY30" fmla="*/ 20179 h 207998"/>
                  <a:gd name="connsiteX31" fmla="*/ 34149 w 301132"/>
                  <a:gd name="connsiteY31" fmla="*/ 4346 h 207998"/>
                  <a:gd name="connsiteX32" fmla="*/ 0 w 301132"/>
                  <a:gd name="connsiteY32" fmla="*/ 0 h 207998"/>
                  <a:gd name="connsiteX33" fmla="*/ 4967 w 301132"/>
                  <a:gd name="connsiteY33" fmla="*/ 17075 h 207998"/>
                  <a:gd name="connsiteX34" fmla="*/ 16454 w 301132"/>
                  <a:gd name="connsiteY34" fmla="*/ 27630 h 207998"/>
                  <a:gd name="connsiteX35" fmla="*/ 29182 w 301132"/>
                  <a:gd name="connsiteY35" fmla="*/ 39116 h 207998"/>
                  <a:gd name="connsiteX36" fmla="*/ 40358 w 301132"/>
                  <a:gd name="connsiteY36" fmla="*/ 47809 h 207998"/>
                  <a:gd name="connsiteX37" fmla="*/ 50913 w 301132"/>
                  <a:gd name="connsiteY37" fmla="*/ 61468 h 207998"/>
                  <a:gd name="connsiteX38" fmla="*/ 62400 w 301132"/>
                  <a:gd name="connsiteY38" fmla="*/ 77301 h 207998"/>
                  <a:gd name="connsiteX39" fmla="*/ 72644 w 301132"/>
                  <a:gd name="connsiteY39" fmla="*/ 98411 h 207998"/>
                  <a:gd name="connsiteX40" fmla="*/ 85373 w 301132"/>
                  <a:gd name="connsiteY40" fmla="*/ 118590 h 207998"/>
                  <a:gd name="connsiteX41" fmla="*/ 97790 w 301132"/>
                  <a:gd name="connsiteY41" fmla="*/ 136596 h 207998"/>
                  <a:gd name="connsiteX42" fmla="*/ 114555 w 301132"/>
                  <a:gd name="connsiteY42" fmla="*/ 153671 h 207998"/>
                  <a:gd name="connsiteX43" fmla="*/ 133181 w 301132"/>
                  <a:gd name="connsiteY43" fmla="*/ 164226 h 207998"/>
                  <a:gd name="connsiteX44" fmla="*/ 155223 w 301132"/>
                  <a:gd name="connsiteY44" fmla="*/ 170435 h 207998"/>
                  <a:gd name="connsiteX45" fmla="*/ 153050 w 301132"/>
                  <a:gd name="connsiteY45" fmla="*/ 173539 h 207998"/>
                  <a:gd name="connsiteX46" fmla="*/ 150877 w 301132"/>
                  <a:gd name="connsiteY46" fmla="*/ 175712 h 207998"/>
                  <a:gd name="connsiteX47" fmla="*/ 147772 w 301132"/>
                  <a:gd name="connsiteY47" fmla="*/ 178817 h 207998"/>
                  <a:gd name="connsiteX48" fmla="*/ 155223 w 301132"/>
                  <a:gd name="connsiteY48" fmla="*/ 183163 h 207998"/>
                  <a:gd name="connsiteX49" fmla="*/ 170745 w 301132"/>
                  <a:gd name="connsiteY49" fmla="*/ 190614 h 207998"/>
                  <a:gd name="connsiteX50" fmla="*/ 190614 w 301132"/>
                  <a:gd name="connsiteY50" fmla="*/ 195891 h 207998"/>
                  <a:gd name="connsiteX51" fmla="*/ 216691 w 301132"/>
                  <a:gd name="connsiteY51" fmla="*/ 201169 h 207998"/>
                  <a:gd name="connsiteX52" fmla="*/ 240595 w 301132"/>
                  <a:gd name="connsiteY52" fmla="*/ 207378 h 207998"/>
                  <a:gd name="connsiteX53" fmla="*/ 263569 w 301132"/>
                  <a:gd name="connsiteY53" fmla="*/ 210793 h 207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301132" h="207998">
                    <a:moveTo>
                      <a:pt x="284368" y="210793"/>
                    </a:moveTo>
                    <a:lnTo>
                      <a:pt x="294613" y="207378"/>
                    </a:lnTo>
                    <a:lnTo>
                      <a:pt x="297718" y="205515"/>
                    </a:lnTo>
                    <a:lnTo>
                      <a:pt x="299891" y="205515"/>
                    </a:lnTo>
                    <a:lnTo>
                      <a:pt x="302064" y="203342"/>
                    </a:lnTo>
                    <a:lnTo>
                      <a:pt x="303926" y="203342"/>
                    </a:lnTo>
                    <a:lnTo>
                      <a:pt x="287473" y="195891"/>
                    </a:lnTo>
                    <a:lnTo>
                      <a:pt x="269777" y="186267"/>
                    </a:lnTo>
                    <a:lnTo>
                      <a:pt x="250840" y="178817"/>
                    </a:lnTo>
                    <a:lnTo>
                      <a:pt x="234387" y="173539"/>
                    </a:lnTo>
                    <a:lnTo>
                      <a:pt x="226936" y="175712"/>
                    </a:lnTo>
                    <a:lnTo>
                      <a:pt x="219796" y="178817"/>
                    </a:lnTo>
                    <a:lnTo>
                      <a:pt x="211413" y="183163"/>
                    </a:lnTo>
                    <a:lnTo>
                      <a:pt x="199927" y="183163"/>
                    </a:lnTo>
                    <a:lnTo>
                      <a:pt x="190614" y="177886"/>
                    </a:lnTo>
                    <a:lnTo>
                      <a:pt x="184094" y="171366"/>
                    </a:lnTo>
                    <a:lnTo>
                      <a:pt x="174781" y="168262"/>
                    </a:lnTo>
                    <a:lnTo>
                      <a:pt x="160190" y="166089"/>
                    </a:lnTo>
                    <a:lnTo>
                      <a:pt x="160190" y="144047"/>
                    </a:lnTo>
                    <a:lnTo>
                      <a:pt x="163294" y="126041"/>
                    </a:lnTo>
                    <a:lnTo>
                      <a:pt x="145599" y="111140"/>
                    </a:lnTo>
                    <a:lnTo>
                      <a:pt x="133181" y="92202"/>
                    </a:lnTo>
                    <a:lnTo>
                      <a:pt x="121695" y="76370"/>
                    </a:lnTo>
                    <a:lnTo>
                      <a:pt x="109277" y="61468"/>
                    </a:lnTo>
                    <a:lnTo>
                      <a:pt x="101826" y="54018"/>
                    </a:lnTo>
                    <a:lnTo>
                      <a:pt x="99964" y="54018"/>
                    </a:lnTo>
                    <a:lnTo>
                      <a:pt x="99964" y="51844"/>
                    </a:lnTo>
                    <a:lnTo>
                      <a:pt x="94686" y="47809"/>
                    </a:lnTo>
                    <a:lnTo>
                      <a:pt x="76991" y="39116"/>
                    </a:lnTo>
                    <a:lnTo>
                      <a:pt x="62400" y="29803"/>
                    </a:lnTo>
                    <a:lnTo>
                      <a:pt x="47809" y="20179"/>
                    </a:lnTo>
                    <a:lnTo>
                      <a:pt x="34149" y="4346"/>
                    </a:lnTo>
                    <a:lnTo>
                      <a:pt x="0" y="0"/>
                    </a:lnTo>
                    <a:lnTo>
                      <a:pt x="4967" y="17075"/>
                    </a:lnTo>
                    <a:lnTo>
                      <a:pt x="16454" y="27630"/>
                    </a:lnTo>
                    <a:lnTo>
                      <a:pt x="29182" y="39116"/>
                    </a:lnTo>
                    <a:lnTo>
                      <a:pt x="40358" y="47809"/>
                    </a:lnTo>
                    <a:lnTo>
                      <a:pt x="50913" y="61468"/>
                    </a:lnTo>
                    <a:lnTo>
                      <a:pt x="62400" y="77301"/>
                    </a:lnTo>
                    <a:lnTo>
                      <a:pt x="72644" y="98411"/>
                    </a:lnTo>
                    <a:lnTo>
                      <a:pt x="85373" y="118590"/>
                    </a:lnTo>
                    <a:lnTo>
                      <a:pt x="97790" y="136596"/>
                    </a:lnTo>
                    <a:lnTo>
                      <a:pt x="114555" y="153671"/>
                    </a:lnTo>
                    <a:lnTo>
                      <a:pt x="133181" y="164226"/>
                    </a:lnTo>
                    <a:lnTo>
                      <a:pt x="155223" y="170435"/>
                    </a:lnTo>
                    <a:lnTo>
                      <a:pt x="153050" y="173539"/>
                    </a:lnTo>
                    <a:lnTo>
                      <a:pt x="150877" y="175712"/>
                    </a:lnTo>
                    <a:lnTo>
                      <a:pt x="147772" y="178817"/>
                    </a:lnTo>
                    <a:lnTo>
                      <a:pt x="155223" y="183163"/>
                    </a:lnTo>
                    <a:lnTo>
                      <a:pt x="170745" y="190614"/>
                    </a:lnTo>
                    <a:lnTo>
                      <a:pt x="190614" y="195891"/>
                    </a:lnTo>
                    <a:lnTo>
                      <a:pt x="216691" y="201169"/>
                    </a:lnTo>
                    <a:lnTo>
                      <a:pt x="240595" y="207378"/>
                    </a:lnTo>
                    <a:lnTo>
                      <a:pt x="263569" y="210793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45BCD57-14ED-49AD-BD20-1AE600D97668}"/>
                  </a:ext>
                </a:extLst>
              </p:cNvPr>
              <p:cNvSpPr/>
              <p:nvPr/>
            </p:nvSpPr>
            <p:spPr>
              <a:xfrm>
                <a:off x="7403453" y="5901112"/>
                <a:ext cx="24836" cy="21731"/>
              </a:xfrm>
              <a:custGeom>
                <a:avLst/>
                <a:gdLst>
                  <a:gd name="connsiteX0" fmla="*/ 26078 w 24835"/>
                  <a:gd name="connsiteY0" fmla="*/ 24215 h 21731"/>
                  <a:gd name="connsiteX1" fmla="*/ 21731 w 24835"/>
                  <a:gd name="connsiteY1" fmla="*/ 18006 h 21731"/>
                  <a:gd name="connsiteX2" fmla="*/ 19869 w 24835"/>
                  <a:gd name="connsiteY2" fmla="*/ 12728 h 21731"/>
                  <a:gd name="connsiteX3" fmla="*/ 16454 w 24835"/>
                  <a:gd name="connsiteY3" fmla="*/ 9624 h 21731"/>
                  <a:gd name="connsiteX4" fmla="*/ 11487 w 24835"/>
                  <a:gd name="connsiteY4" fmla="*/ 5278 h 21731"/>
                  <a:gd name="connsiteX5" fmla="*/ 7140 w 24835"/>
                  <a:gd name="connsiteY5" fmla="*/ 3104 h 21731"/>
                  <a:gd name="connsiteX6" fmla="*/ 0 w 24835"/>
                  <a:gd name="connsiteY6" fmla="*/ 0 h 21731"/>
                  <a:gd name="connsiteX7" fmla="*/ 4036 w 24835"/>
                  <a:gd name="connsiteY7" fmla="*/ 7451 h 21731"/>
                  <a:gd name="connsiteX8" fmla="*/ 7140 w 24835"/>
                  <a:gd name="connsiteY8" fmla="*/ 12728 h 21731"/>
                  <a:gd name="connsiteX9" fmla="*/ 11487 w 24835"/>
                  <a:gd name="connsiteY9" fmla="*/ 16764 h 21731"/>
                  <a:gd name="connsiteX10" fmla="*/ 16454 w 24835"/>
                  <a:gd name="connsiteY10" fmla="*/ 20179 h 21731"/>
                  <a:gd name="connsiteX11" fmla="*/ 19869 w 24835"/>
                  <a:gd name="connsiteY11" fmla="*/ 24215 h 21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835" h="21731">
                    <a:moveTo>
                      <a:pt x="26078" y="24215"/>
                    </a:moveTo>
                    <a:lnTo>
                      <a:pt x="21731" y="18006"/>
                    </a:lnTo>
                    <a:lnTo>
                      <a:pt x="19869" y="12728"/>
                    </a:lnTo>
                    <a:lnTo>
                      <a:pt x="16454" y="9624"/>
                    </a:lnTo>
                    <a:lnTo>
                      <a:pt x="11487" y="5278"/>
                    </a:lnTo>
                    <a:lnTo>
                      <a:pt x="7140" y="3104"/>
                    </a:lnTo>
                    <a:lnTo>
                      <a:pt x="0" y="0"/>
                    </a:lnTo>
                    <a:lnTo>
                      <a:pt x="4036" y="7451"/>
                    </a:lnTo>
                    <a:lnTo>
                      <a:pt x="7140" y="12728"/>
                    </a:lnTo>
                    <a:lnTo>
                      <a:pt x="11487" y="16764"/>
                    </a:lnTo>
                    <a:lnTo>
                      <a:pt x="16454" y="20179"/>
                    </a:lnTo>
                    <a:lnTo>
                      <a:pt x="19869" y="24215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3D9BEEAD-7BF8-441A-A2FC-8ECEDAE625B1}"/>
                  </a:ext>
                </a:extLst>
              </p:cNvPr>
              <p:cNvSpPr/>
              <p:nvPr/>
            </p:nvSpPr>
            <p:spPr>
              <a:xfrm>
                <a:off x="7568921" y="6290411"/>
                <a:ext cx="93134" cy="145910"/>
              </a:xfrm>
              <a:custGeom>
                <a:avLst/>
                <a:gdLst>
                  <a:gd name="connsiteX0" fmla="*/ 89719 w 93133"/>
                  <a:gd name="connsiteY0" fmla="*/ 63641 h 145909"/>
                  <a:gd name="connsiteX1" fmla="*/ 87546 w 93133"/>
                  <a:gd name="connsiteY1" fmla="*/ 66746 h 145909"/>
                  <a:gd name="connsiteX2" fmla="*/ 83510 w 93133"/>
                  <a:gd name="connsiteY2" fmla="*/ 69850 h 145909"/>
                  <a:gd name="connsiteX3" fmla="*/ 80406 w 93133"/>
                  <a:gd name="connsiteY3" fmla="*/ 69850 h 145909"/>
                  <a:gd name="connsiteX4" fmla="*/ 78232 w 93133"/>
                  <a:gd name="connsiteY4" fmla="*/ 69850 h 145909"/>
                  <a:gd name="connsiteX5" fmla="*/ 75128 w 93133"/>
                  <a:gd name="connsiteY5" fmla="*/ 69850 h 145909"/>
                  <a:gd name="connsiteX6" fmla="*/ 68919 w 93133"/>
                  <a:gd name="connsiteY6" fmla="*/ 69850 h 145909"/>
                  <a:gd name="connsiteX7" fmla="*/ 63641 w 93133"/>
                  <a:gd name="connsiteY7" fmla="*/ 69850 h 145909"/>
                  <a:gd name="connsiteX8" fmla="*/ 53086 w 93133"/>
                  <a:gd name="connsiteY8" fmla="*/ 48740 h 145909"/>
                  <a:gd name="connsiteX9" fmla="*/ 38495 w 93133"/>
                  <a:gd name="connsiteY9" fmla="*/ 31976 h 145909"/>
                  <a:gd name="connsiteX10" fmla="*/ 23904 w 93133"/>
                  <a:gd name="connsiteY10" fmla="*/ 17075 h 145909"/>
                  <a:gd name="connsiteX11" fmla="*/ 7451 w 93133"/>
                  <a:gd name="connsiteY11" fmla="*/ 0 h 145909"/>
                  <a:gd name="connsiteX12" fmla="*/ 0 w 93133"/>
                  <a:gd name="connsiteY12" fmla="*/ 0 h 145909"/>
                  <a:gd name="connsiteX13" fmla="*/ 4346 w 93133"/>
                  <a:gd name="connsiteY13" fmla="*/ 11797 h 145909"/>
                  <a:gd name="connsiteX14" fmla="*/ 9313 w 93133"/>
                  <a:gd name="connsiteY14" fmla="*/ 26388 h 145909"/>
                  <a:gd name="connsiteX15" fmla="*/ 17695 w 93133"/>
                  <a:gd name="connsiteY15" fmla="*/ 42531 h 145909"/>
                  <a:gd name="connsiteX16" fmla="*/ 29182 w 93133"/>
                  <a:gd name="connsiteY16" fmla="*/ 61468 h 145909"/>
                  <a:gd name="connsiteX17" fmla="*/ 36633 w 93133"/>
                  <a:gd name="connsiteY17" fmla="*/ 74196 h 145909"/>
                  <a:gd name="connsiteX18" fmla="*/ 43773 w 93133"/>
                  <a:gd name="connsiteY18" fmla="*/ 81647 h 145909"/>
                  <a:gd name="connsiteX19" fmla="*/ 38495 w 93133"/>
                  <a:gd name="connsiteY19" fmla="*/ 86925 h 145909"/>
                  <a:gd name="connsiteX20" fmla="*/ 32286 w 93133"/>
                  <a:gd name="connsiteY20" fmla="*/ 92202 h 145909"/>
                  <a:gd name="connsiteX21" fmla="*/ 27319 w 93133"/>
                  <a:gd name="connsiteY21" fmla="*/ 96238 h 145909"/>
                  <a:gd name="connsiteX22" fmla="*/ 23904 w 93133"/>
                  <a:gd name="connsiteY22" fmla="*/ 101826 h 145909"/>
                  <a:gd name="connsiteX23" fmla="*/ 22042 w 93133"/>
                  <a:gd name="connsiteY23" fmla="*/ 103689 h 145909"/>
                  <a:gd name="connsiteX24" fmla="*/ 22042 w 93133"/>
                  <a:gd name="connsiteY24" fmla="*/ 105862 h 145909"/>
                  <a:gd name="connsiteX25" fmla="*/ 23904 w 93133"/>
                  <a:gd name="connsiteY25" fmla="*/ 107104 h 145909"/>
                  <a:gd name="connsiteX26" fmla="*/ 27319 w 93133"/>
                  <a:gd name="connsiteY26" fmla="*/ 108966 h 145909"/>
                  <a:gd name="connsiteX27" fmla="*/ 31355 w 93133"/>
                  <a:gd name="connsiteY27" fmla="*/ 111140 h 145909"/>
                  <a:gd name="connsiteX28" fmla="*/ 34459 w 93133"/>
                  <a:gd name="connsiteY28" fmla="*/ 113313 h 145909"/>
                  <a:gd name="connsiteX29" fmla="*/ 38495 w 93133"/>
                  <a:gd name="connsiteY29" fmla="*/ 114244 h 145909"/>
                  <a:gd name="connsiteX30" fmla="*/ 41910 w 93133"/>
                  <a:gd name="connsiteY30" fmla="*/ 116417 h 145909"/>
                  <a:gd name="connsiteX31" fmla="*/ 43773 w 93133"/>
                  <a:gd name="connsiteY31" fmla="*/ 118590 h 145909"/>
                  <a:gd name="connsiteX32" fmla="*/ 43773 w 93133"/>
                  <a:gd name="connsiteY32" fmla="*/ 121695 h 145909"/>
                  <a:gd name="connsiteX33" fmla="*/ 43773 w 93133"/>
                  <a:gd name="connsiteY33" fmla="*/ 126041 h 145909"/>
                  <a:gd name="connsiteX34" fmla="*/ 41910 w 93133"/>
                  <a:gd name="connsiteY34" fmla="*/ 129145 h 145909"/>
                  <a:gd name="connsiteX35" fmla="*/ 41910 w 93133"/>
                  <a:gd name="connsiteY35" fmla="*/ 135665 h 145909"/>
                  <a:gd name="connsiteX36" fmla="*/ 41910 w 93133"/>
                  <a:gd name="connsiteY36" fmla="*/ 138769 h 145909"/>
                  <a:gd name="connsiteX37" fmla="*/ 43773 w 93133"/>
                  <a:gd name="connsiteY37" fmla="*/ 142805 h 145909"/>
                  <a:gd name="connsiteX38" fmla="*/ 43773 w 93133"/>
                  <a:gd name="connsiteY38" fmla="*/ 148083 h 145909"/>
                  <a:gd name="connsiteX39" fmla="*/ 54328 w 93133"/>
                  <a:gd name="connsiteY39" fmla="*/ 136596 h 145909"/>
                  <a:gd name="connsiteX40" fmla="*/ 63641 w 93133"/>
                  <a:gd name="connsiteY40" fmla="*/ 126041 h 145909"/>
                  <a:gd name="connsiteX41" fmla="*/ 75128 w 93133"/>
                  <a:gd name="connsiteY41" fmla="*/ 114244 h 145909"/>
                  <a:gd name="connsiteX42" fmla="*/ 75128 w 93133"/>
                  <a:gd name="connsiteY42" fmla="*/ 101826 h 145909"/>
                  <a:gd name="connsiteX43" fmla="*/ 87546 w 93133"/>
                  <a:gd name="connsiteY43" fmla="*/ 101826 h 145909"/>
                  <a:gd name="connsiteX44" fmla="*/ 89719 w 93133"/>
                  <a:gd name="connsiteY44" fmla="*/ 98411 h 145909"/>
                  <a:gd name="connsiteX45" fmla="*/ 90650 w 93133"/>
                  <a:gd name="connsiteY45" fmla="*/ 92202 h 145909"/>
                  <a:gd name="connsiteX46" fmla="*/ 92823 w 93133"/>
                  <a:gd name="connsiteY46" fmla="*/ 86925 h 145909"/>
                  <a:gd name="connsiteX47" fmla="*/ 94996 w 93133"/>
                  <a:gd name="connsiteY47" fmla="*/ 81647 h 145909"/>
                  <a:gd name="connsiteX48" fmla="*/ 94996 w 93133"/>
                  <a:gd name="connsiteY48" fmla="*/ 57122 h 145909"/>
                  <a:gd name="connsiteX49" fmla="*/ 90650 w 93133"/>
                  <a:gd name="connsiteY49" fmla="*/ 57122 h 145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93133" h="145909">
                    <a:moveTo>
                      <a:pt x="89719" y="63641"/>
                    </a:moveTo>
                    <a:lnTo>
                      <a:pt x="87546" y="66746"/>
                    </a:lnTo>
                    <a:lnTo>
                      <a:pt x="83510" y="69850"/>
                    </a:lnTo>
                    <a:lnTo>
                      <a:pt x="80406" y="69850"/>
                    </a:lnTo>
                    <a:lnTo>
                      <a:pt x="78232" y="69850"/>
                    </a:lnTo>
                    <a:lnTo>
                      <a:pt x="75128" y="69850"/>
                    </a:lnTo>
                    <a:lnTo>
                      <a:pt x="68919" y="69850"/>
                    </a:lnTo>
                    <a:lnTo>
                      <a:pt x="63641" y="69850"/>
                    </a:lnTo>
                    <a:lnTo>
                      <a:pt x="53086" y="48740"/>
                    </a:lnTo>
                    <a:lnTo>
                      <a:pt x="38495" y="31976"/>
                    </a:lnTo>
                    <a:lnTo>
                      <a:pt x="23904" y="17075"/>
                    </a:lnTo>
                    <a:lnTo>
                      <a:pt x="7451" y="0"/>
                    </a:lnTo>
                    <a:lnTo>
                      <a:pt x="0" y="0"/>
                    </a:lnTo>
                    <a:lnTo>
                      <a:pt x="4346" y="11797"/>
                    </a:lnTo>
                    <a:lnTo>
                      <a:pt x="9313" y="26388"/>
                    </a:lnTo>
                    <a:lnTo>
                      <a:pt x="17695" y="42531"/>
                    </a:lnTo>
                    <a:lnTo>
                      <a:pt x="29182" y="61468"/>
                    </a:lnTo>
                    <a:lnTo>
                      <a:pt x="36633" y="74196"/>
                    </a:lnTo>
                    <a:lnTo>
                      <a:pt x="43773" y="81647"/>
                    </a:lnTo>
                    <a:lnTo>
                      <a:pt x="38495" y="86925"/>
                    </a:lnTo>
                    <a:lnTo>
                      <a:pt x="32286" y="92202"/>
                    </a:lnTo>
                    <a:lnTo>
                      <a:pt x="27319" y="96238"/>
                    </a:lnTo>
                    <a:lnTo>
                      <a:pt x="23904" y="101826"/>
                    </a:lnTo>
                    <a:lnTo>
                      <a:pt x="22042" y="103689"/>
                    </a:lnTo>
                    <a:lnTo>
                      <a:pt x="22042" y="105862"/>
                    </a:lnTo>
                    <a:lnTo>
                      <a:pt x="23904" y="107104"/>
                    </a:lnTo>
                    <a:lnTo>
                      <a:pt x="27319" y="108966"/>
                    </a:lnTo>
                    <a:lnTo>
                      <a:pt x="31355" y="111140"/>
                    </a:lnTo>
                    <a:lnTo>
                      <a:pt x="34459" y="113313"/>
                    </a:lnTo>
                    <a:lnTo>
                      <a:pt x="38495" y="114244"/>
                    </a:lnTo>
                    <a:lnTo>
                      <a:pt x="41910" y="116417"/>
                    </a:lnTo>
                    <a:lnTo>
                      <a:pt x="43773" y="118590"/>
                    </a:lnTo>
                    <a:lnTo>
                      <a:pt x="43773" y="121695"/>
                    </a:lnTo>
                    <a:lnTo>
                      <a:pt x="43773" y="126041"/>
                    </a:lnTo>
                    <a:lnTo>
                      <a:pt x="41910" y="129145"/>
                    </a:lnTo>
                    <a:lnTo>
                      <a:pt x="41910" y="135665"/>
                    </a:lnTo>
                    <a:lnTo>
                      <a:pt x="41910" y="138769"/>
                    </a:lnTo>
                    <a:lnTo>
                      <a:pt x="43773" y="142805"/>
                    </a:lnTo>
                    <a:lnTo>
                      <a:pt x="43773" y="148083"/>
                    </a:lnTo>
                    <a:lnTo>
                      <a:pt x="54328" y="136596"/>
                    </a:lnTo>
                    <a:lnTo>
                      <a:pt x="63641" y="126041"/>
                    </a:lnTo>
                    <a:lnTo>
                      <a:pt x="75128" y="114244"/>
                    </a:lnTo>
                    <a:lnTo>
                      <a:pt x="75128" y="101826"/>
                    </a:lnTo>
                    <a:lnTo>
                      <a:pt x="87546" y="101826"/>
                    </a:lnTo>
                    <a:lnTo>
                      <a:pt x="89719" y="98411"/>
                    </a:lnTo>
                    <a:lnTo>
                      <a:pt x="90650" y="92202"/>
                    </a:lnTo>
                    <a:lnTo>
                      <a:pt x="92823" y="86925"/>
                    </a:lnTo>
                    <a:lnTo>
                      <a:pt x="94996" y="81647"/>
                    </a:lnTo>
                    <a:lnTo>
                      <a:pt x="94996" y="57122"/>
                    </a:lnTo>
                    <a:lnTo>
                      <a:pt x="90650" y="57122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D0D8ED88-E71A-43C4-9E71-2D60697EB871}"/>
                  </a:ext>
                </a:extLst>
              </p:cNvPr>
              <p:cNvSpPr/>
              <p:nvPr/>
            </p:nvSpPr>
            <p:spPr>
              <a:xfrm>
                <a:off x="7483548" y="6426076"/>
                <a:ext cx="117969" cy="136596"/>
              </a:xfrm>
              <a:custGeom>
                <a:avLst/>
                <a:gdLst>
                  <a:gd name="connsiteX0" fmla="*/ 116728 w 117969"/>
                  <a:gd name="connsiteY0" fmla="*/ 7140 h 136596"/>
                  <a:gd name="connsiteX1" fmla="*/ 116728 w 117969"/>
                  <a:gd name="connsiteY1" fmla="*/ 3104 h 136596"/>
                  <a:gd name="connsiteX2" fmla="*/ 114555 w 117969"/>
                  <a:gd name="connsiteY2" fmla="*/ 3104 h 136596"/>
                  <a:gd name="connsiteX3" fmla="*/ 112692 w 117969"/>
                  <a:gd name="connsiteY3" fmla="*/ 3104 h 136596"/>
                  <a:gd name="connsiteX4" fmla="*/ 112692 w 117969"/>
                  <a:gd name="connsiteY4" fmla="*/ 5278 h 136596"/>
                  <a:gd name="connsiteX5" fmla="*/ 110519 w 117969"/>
                  <a:gd name="connsiteY5" fmla="*/ 8382 h 136596"/>
                  <a:gd name="connsiteX6" fmla="*/ 109277 w 117969"/>
                  <a:gd name="connsiteY6" fmla="*/ 10555 h 136596"/>
                  <a:gd name="connsiteX7" fmla="*/ 109277 w 117969"/>
                  <a:gd name="connsiteY7" fmla="*/ 12418 h 136596"/>
                  <a:gd name="connsiteX8" fmla="*/ 105241 w 117969"/>
                  <a:gd name="connsiteY8" fmla="*/ 8382 h 136596"/>
                  <a:gd name="connsiteX9" fmla="*/ 103068 w 117969"/>
                  <a:gd name="connsiteY9" fmla="*/ 7140 h 136596"/>
                  <a:gd name="connsiteX10" fmla="*/ 102137 w 117969"/>
                  <a:gd name="connsiteY10" fmla="*/ 5278 h 136596"/>
                  <a:gd name="connsiteX11" fmla="*/ 99963 w 117969"/>
                  <a:gd name="connsiteY11" fmla="*/ 3104 h 136596"/>
                  <a:gd name="connsiteX12" fmla="*/ 95928 w 117969"/>
                  <a:gd name="connsiteY12" fmla="*/ 931 h 136596"/>
                  <a:gd name="connsiteX13" fmla="*/ 92823 w 117969"/>
                  <a:gd name="connsiteY13" fmla="*/ 0 h 136596"/>
                  <a:gd name="connsiteX14" fmla="*/ 87546 w 117969"/>
                  <a:gd name="connsiteY14" fmla="*/ 8382 h 136596"/>
                  <a:gd name="connsiteX15" fmla="*/ 80406 w 117969"/>
                  <a:gd name="connsiteY15" fmla="*/ 23283 h 136596"/>
                  <a:gd name="connsiteX16" fmla="*/ 70782 w 117969"/>
                  <a:gd name="connsiteY16" fmla="*/ 37874 h 136596"/>
                  <a:gd name="connsiteX17" fmla="*/ 63641 w 117969"/>
                  <a:gd name="connsiteY17" fmla="*/ 52776 h 136596"/>
                  <a:gd name="connsiteX18" fmla="*/ 54328 w 117969"/>
                  <a:gd name="connsiteY18" fmla="*/ 65504 h 136596"/>
                  <a:gd name="connsiteX19" fmla="*/ 49051 w 117969"/>
                  <a:gd name="connsiteY19" fmla="*/ 71713 h 136596"/>
                  <a:gd name="connsiteX20" fmla="*/ 38495 w 117969"/>
                  <a:gd name="connsiteY20" fmla="*/ 75128 h 136596"/>
                  <a:gd name="connsiteX21" fmla="*/ 27009 w 117969"/>
                  <a:gd name="connsiteY21" fmla="*/ 76991 h 136596"/>
                  <a:gd name="connsiteX22" fmla="*/ 16764 w 117969"/>
                  <a:gd name="connsiteY22" fmla="*/ 80406 h 136596"/>
                  <a:gd name="connsiteX23" fmla="*/ 12418 w 117969"/>
                  <a:gd name="connsiteY23" fmla="*/ 84441 h 136596"/>
                  <a:gd name="connsiteX24" fmla="*/ 10555 w 117969"/>
                  <a:gd name="connsiteY24" fmla="*/ 89719 h 136596"/>
                  <a:gd name="connsiteX25" fmla="*/ 9313 w 117969"/>
                  <a:gd name="connsiteY25" fmla="*/ 94997 h 136596"/>
                  <a:gd name="connsiteX26" fmla="*/ 7451 w 117969"/>
                  <a:gd name="connsiteY26" fmla="*/ 99343 h 136596"/>
                  <a:gd name="connsiteX27" fmla="*/ 5277 w 117969"/>
                  <a:gd name="connsiteY27" fmla="*/ 104620 h 136596"/>
                  <a:gd name="connsiteX28" fmla="*/ 0 w 117969"/>
                  <a:gd name="connsiteY28" fmla="*/ 108967 h 136596"/>
                  <a:gd name="connsiteX29" fmla="*/ 7451 w 117969"/>
                  <a:gd name="connsiteY29" fmla="*/ 119522 h 136596"/>
                  <a:gd name="connsiteX30" fmla="*/ 14591 w 117969"/>
                  <a:gd name="connsiteY30" fmla="*/ 124799 h 136596"/>
                  <a:gd name="connsiteX31" fmla="*/ 23904 w 117969"/>
                  <a:gd name="connsiteY31" fmla="*/ 131008 h 136596"/>
                  <a:gd name="connsiteX32" fmla="*/ 32286 w 117969"/>
                  <a:gd name="connsiteY32" fmla="*/ 137528 h 136596"/>
                  <a:gd name="connsiteX33" fmla="*/ 39737 w 117969"/>
                  <a:gd name="connsiteY33" fmla="*/ 137528 h 136596"/>
                  <a:gd name="connsiteX34" fmla="*/ 45946 w 117969"/>
                  <a:gd name="connsiteY34" fmla="*/ 132250 h 136596"/>
                  <a:gd name="connsiteX35" fmla="*/ 51224 w 117969"/>
                  <a:gd name="connsiteY35" fmla="*/ 128835 h 136596"/>
                  <a:gd name="connsiteX36" fmla="*/ 56191 w 117969"/>
                  <a:gd name="connsiteY36" fmla="*/ 124799 h 136596"/>
                  <a:gd name="connsiteX37" fmla="*/ 61468 w 117969"/>
                  <a:gd name="connsiteY37" fmla="*/ 121695 h 136596"/>
                  <a:gd name="connsiteX38" fmla="*/ 65814 w 117969"/>
                  <a:gd name="connsiteY38" fmla="*/ 117349 h 136596"/>
                  <a:gd name="connsiteX39" fmla="*/ 67677 w 117969"/>
                  <a:gd name="connsiteY39" fmla="*/ 109898 h 136596"/>
                  <a:gd name="connsiteX40" fmla="*/ 67677 w 117969"/>
                  <a:gd name="connsiteY40" fmla="*/ 104620 h 136596"/>
                  <a:gd name="connsiteX41" fmla="*/ 68919 w 117969"/>
                  <a:gd name="connsiteY41" fmla="*/ 99343 h 136596"/>
                  <a:gd name="connsiteX42" fmla="*/ 68919 w 117969"/>
                  <a:gd name="connsiteY42" fmla="*/ 94065 h 136596"/>
                  <a:gd name="connsiteX43" fmla="*/ 72955 w 117969"/>
                  <a:gd name="connsiteY43" fmla="*/ 87856 h 136596"/>
                  <a:gd name="connsiteX44" fmla="*/ 76059 w 117969"/>
                  <a:gd name="connsiteY44" fmla="*/ 86614 h 136596"/>
                  <a:gd name="connsiteX45" fmla="*/ 82268 w 117969"/>
                  <a:gd name="connsiteY45" fmla="*/ 82268 h 136596"/>
                  <a:gd name="connsiteX46" fmla="*/ 87546 w 117969"/>
                  <a:gd name="connsiteY46" fmla="*/ 80406 h 136596"/>
                  <a:gd name="connsiteX47" fmla="*/ 92823 w 117969"/>
                  <a:gd name="connsiteY47" fmla="*/ 79164 h 136596"/>
                  <a:gd name="connsiteX48" fmla="*/ 98101 w 117969"/>
                  <a:gd name="connsiteY48" fmla="*/ 75128 h 136596"/>
                  <a:gd name="connsiteX49" fmla="*/ 99963 w 117969"/>
                  <a:gd name="connsiteY49" fmla="*/ 71713 h 136596"/>
                  <a:gd name="connsiteX50" fmla="*/ 95928 w 117969"/>
                  <a:gd name="connsiteY50" fmla="*/ 60227 h 136596"/>
                  <a:gd name="connsiteX51" fmla="*/ 107414 w 117969"/>
                  <a:gd name="connsiteY51" fmla="*/ 42221 h 136596"/>
                  <a:gd name="connsiteX52" fmla="*/ 119832 w 117969"/>
                  <a:gd name="connsiteY52" fmla="*/ 27319 h 136596"/>
                  <a:gd name="connsiteX53" fmla="*/ 119832 w 117969"/>
                  <a:gd name="connsiteY53" fmla="*/ 22042 h 136596"/>
                  <a:gd name="connsiteX54" fmla="*/ 119832 w 117969"/>
                  <a:gd name="connsiteY54" fmla="*/ 15833 h 136596"/>
                  <a:gd name="connsiteX55" fmla="*/ 117659 w 117969"/>
                  <a:gd name="connsiteY55" fmla="*/ 10555 h 136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17969" h="136596">
                    <a:moveTo>
                      <a:pt x="116728" y="7140"/>
                    </a:moveTo>
                    <a:lnTo>
                      <a:pt x="116728" y="3104"/>
                    </a:lnTo>
                    <a:lnTo>
                      <a:pt x="114555" y="3104"/>
                    </a:lnTo>
                    <a:lnTo>
                      <a:pt x="112692" y="3104"/>
                    </a:lnTo>
                    <a:lnTo>
                      <a:pt x="112692" y="5278"/>
                    </a:lnTo>
                    <a:lnTo>
                      <a:pt x="110519" y="8382"/>
                    </a:lnTo>
                    <a:lnTo>
                      <a:pt x="109277" y="10555"/>
                    </a:lnTo>
                    <a:lnTo>
                      <a:pt x="109277" y="12418"/>
                    </a:lnTo>
                    <a:lnTo>
                      <a:pt x="105241" y="8382"/>
                    </a:lnTo>
                    <a:lnTo>
                      <a:pt x="103068" y="7140"/>
                    </a:lnTo>
                    <a:lnTo>
                      <a:pt x="102137" y="5278"/>
                    </a:lnTo>
                    <a:lnTo>
                      <a:pt x="99963" y="3104"/>
                    </a:lnTo>
                    <a:lnTo>
                      <a:pt x="95928" y="931"/>
                    </a:lnTo>
                    <a:lnTo>
                      <a:pt x="92823" y="0"/>
                    </a:lnTo>
                    <a:lnTo>
                      <a:pt x="87546" y="8382"/>
                    </a:lnTo>
                    <a:lnTo>
                      <a:pt x="80406" y="23283"/>
                    </a:lnTo>
                    <a:lnTo>
                      <a:pt x="70782" y="37874"/>
                    </a:lnTo>
                    <a:lnTo>
                      <a:pt x="63641" y="52776"/>
                    </a:lnTo>
                    <a:lnTo>
                      <a:pt x="54328" y="65504"/>
                    </a:lnTo>
                    <a:lnTo>
                      <a:pt x="49051" y="71713"/>
                    </a:lnTo>
                    <a:lnTo>
                      <a:pt x="38495" y="75128"/>
                    </a:lnTo>
                    <a:lnTo>
                      <a:pt x="27009" y="76991"/>
                    </a:lnTo>
                    <a:lnTo>
                      <a:pt x="16764" y="80406"/>
                    </a:lnTo>
                    <a:lnTo>
                      <a:pt x="12418" y="84441"/>
                    </a:lnTo>
                    <a:lnTo>
                      <a:pt x="10555" y="89719"/>
                    </a:lnTo>
                    <a:lnTo>
                      <a:pt x="9313" y="94997"/>
                    </a:lnTo>
                    <a:lnTo>
                      <a:pt x="7451" y="99343"/>
                    </a:lnTo>
                    <a:lnTo>
                      <a:pt x="5277" y="104620"/>
                    </a:lnTo>
                    <a:lnTo>
                      <a:pt x="0" y="108967"/>
                    </a:lnTo>
                    <a:lnTo>
                      <a:pt x="7451" y="119522"/>
                    </a:lnTo>
                    <a:lnTo>
                      <a:pt x="14591" y="124799"/>
                    </a:lnTo>
                    <a:lnTo>
                      <a:pt x="23904" y="131008"/>
                    </a:lnTo>
                    <a:lnTo>
                      <a:pt x="32286" y="137528"/>
                    </a:lnTo>
                    <a:lnTo>
                      <a:pt x="39737" y="137528"/>
                    </a:lnTo>
                    <a:lnTo>
                      <a:pt x="45946" y="132250"/>
                    </a:lnTo>
                    <a:lnTo>
                      <a:pt x="51224" y="128835"/>
                    </a:lnTo>
                    <a:lnTo>
                      <a:pt x="56191" y="124799"/>
                    </a:lnTo>
                    <a:lnTo>
                      <a:pt x="61468" y="121695"/>
                    </a:lnTo>
                    <a:lnTo>
                      <a:pt x="65814" y="117349"/>
                    </a:lnTo>
                    <a:lnTo>
                      <a:pt x="67677" y="109898"/>
                    </a:lnTo>
                    <a:lnTo>
                      <a:pt x="67677" y="104620"/>
                    </a:lnTo>
                    <a:lnTo>
                      <a:pt x="68919" y="99343"/>
                    </a:lnTo>
                    <a:lnTo>
                      <a:pt x="68919" y="94065"/>
                    </a:lnTo>
                    <a:lnTo>
                      <a:pt x="72955" y="87856"/>
                    </a:lnTo>
                    <a:lnTo>
                      <a:pt x="76059" y="86614"/>
                    </a:lnTo>
                    <a:lnTo>
                      <a:pt x="82268" y="82268"/>
                    </a:lnTo>
                    <a:lnTo>
                      <a:pt x="87546" y="80406"/>
                    </a:lnTo>
                    <a:lnTo>
                      <a:pt x="92823" y="79164"/>
                    </a:lnTo>
                    <a:lnTo>
                      <a:pt x="98101" y="75128"/>
                    </a:lnTo>
                    <a:lnTo>
                      <a:pt x="99963" y="71713"/>
                    </a:lnTo>
                    <a:lnTo>
                      <a:pt x="95928" y="60227"/>
                    </a:lnTo>
                    <a:lnTo>
                      <a:pt x="107414" y="42221"/>
                    </a:lnTo>
                    <a:lnTo>
                      <a:pt x="119832" y="27319"/>
                    </a:lnTo>
                    <a:lnTo>
                      <a:pt x="119832" y="22042"/>
                    </a:lnTo>
                    <a:lnTo>
                      <a:pt x="119832" y="15833"/>
                    </a:lnTo>
                    <a:lnTo>
                      <a:pt x="117659" y="10555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DB37135-C3CF-4FB9-B2C9-01DC5470C1D1}"/>
                  </a:ext>
                </a:extLst>
              </p:cNvPr>
              <p:cNvSpPr/>
              <p:nvPr/>
            </p:nvSpPr>
            <p:spPr>
              <a:xfrm>
                <a:off x="7696203" y="6032431"/>
                <a:ext cx="18627" cy="27940"/>
              </a:xfrm>
              <a:custGeom>
                <a:avLst/>
                <a:gdLst>
                  <a:gd name="connsiteX0" fmla="*/ 19558 w 18626"/>
                  <a:gd name="connsiteY0" fmla="*/ 30424 h 27940"/>
                  <a:gd name="connsiteX1" fmla="*/ 18627 w 18626"/>
                  <a:gd name="connsiteY1" fmla="*/ 23283 h 27940"/>
                  <a:gd name="connsiteX2" fmla="*/ 16454 w 18626"/>
                  <a:gd name="connsiteY2" fmla="*/ 16764 h 27940"/>
                  <a:gd name="connsiteX3" fmla="*/ 12418 w 18626"/>
                  <a:gd name="connsiteY3" fmla="*/ 10555 h 27940"/>
                  <a:gd name="connsiteX4" fmla="*/ 11486 w 18626"/>
                  <a:gd name="connsiteY4" fmla="*/ 7140 h 27940"/>
                  <a:gd name="connsiteX5" fmla="*/ 9313 w 18626"/>
                  <a:gd name="connsiteY5" fmla="*/ 5278 h 27940"/>
                  <a:gd name="connsiteX6" fmla="*/ 9313 w 18626"/>
                  <a:gd name="connsiteY6" fmla="*/ 3104 h 27940"/>
                  <a:gd name="connsiteX7" fmla="*/ 7140 w 18626"/>
                  <a:gd name="connsiteY7" fmla="*/ 1863 h 27940"/>
                  <a:gd name="connsiteX8" fmla="*/ 4036 w 18626"/>
                  <a:gd name="connsiteY8" fmla="*/ 0 h 27940"/>
                  <a:gd name="connsiteX9" fmla="*/ 0 w 18626"/>
                  <a:gd name="connsiteY9" fmla="*/ 0 h 27940"/>
                  <a:gd name="connsiteX10" fmla="*/ 1863 w 18626"/>
                  <a:gd name="connsiteY10" fmla="*/ 5278 h 27940"/>
                  <a:gd name="connsiteX11" fmla="*/ 4036 w 18626"/>
                  <a:gd name="connsiteY11" fmla="*/ 10555 h 27940"/>
                  <a:gd name="connsiteX12" fmla="*/ 4967 w 18626"/>
                  <a:gd name="connsiteY12" fmla="*/ 14591 h 27940"/>
                  <a:gd name="connsiteX13" fmla="*/ 7140 w 18626"/>
                  <a:gd name="connsiteY13" fmla="*/ 19869 h 27940"/>
                  <a:gd name="connsiteX14" fmla="*/ 12418 w 18626"/>
                  <a:gd name="connsiteY14" fmla="*/ 23283 h 27940"/>
                  <a:gd name="connsiteX15" fmla="*/ 12418 w 18626"/>
                  <a:gd name="connsiteY15" fmla="*/ 30424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626" h="27940">
                    <a:moveTo>
                      <a:pt x="19558" y="30424"/>
                    </a:moveTo>
                    <a:lnTo>
                      <a:pt x="18627" y="23283"/>
                    </a:lnTo>
                    <a:lnTo>
                      <a:pt x="16454" y="16764"/>
                    </a:lnTo>
                    <a:lnTo>
                      <a:pt x="12418" y="10555"/>
                    </a:lnTo>
                    <a:lnTo>
                      <a:pt x="11486" y="7140"/>
                    </a:lnTo>
                    <a:lnTo>
                      <a:pt x="9313" y="5278"/>
                    </a:lnTo>
                    <a:lnTo>
                      <a:pt x="9313" y="3104"/>
                    </a:lnTo>
                    <a:lnTo>
                      <a:pt x="7140" y="1863"/>
                    </a:lnTo>
                    <a:lnTo>
                      <a:pt x="4036" y="0"/>
                    </a:lnTo>
                    <a:lnTo>
                      <a:pt x="0" y="0"/>
                    </a:lnTo>
                    <a:lnTo>
                      <a:pt x="1863" y="5278"/>
                    </a:lnTo>
                    <a:lnTo>
                      <a:pt x="4036" y="10555"/>
                    </a:lnTo>
                    <a:lnTo>
                      <a:pt x="4967" y="14591"/>
                    </a:lnTo>
                    <a:lnTo>
                      <a:pt x="7140" y="19869"/>
                    </a:lnTo>
                    <a:lnTo>
                      <a:pt x="12418" y="23283"/>
                    </a:lnTo>
                    <a:lnTo>
                      <a:pt x="12418" y="30424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2B121343-534E-4851-B568-60D3CCCD4171}"/>
                  </a:ext>
                </a:extLst>
              </p:cNvPr>
              <p:cNvSpPr/>
              <p:nvPr/>
            </p:nvSpPr>
            <p:spPr>
              <a:xfrm>
                <a:off x="7436671" y="5917876"/>
                <a:ext cx="18627" cy="21731"/>
              </a:xfrm>
              <a:custGeom>
                <a:avLst/>
                <a:gdLst>
                  <a:gd name="connsiteX0" fmla="*/ 12418 w 18626"/>
                  <a:gd name="connsiteY0" fmla="*/ 23283 h 21731"/>
                  <a:gd name="connsiteX1" fmla="*/ 19869 w 18626"/>
                  <a:gd name="connsiteY1" fmla="*/ 23283 h 21731"/>
                  <a:gd name="connsiteX2" fmla="*/ 12418 w 18626"/>
                  <a:gd name="connsiteY2" fmla="*/ 0 h 21731"/>
                  <a:gd name="connsiteX3" fmla="*/ 0 w 18626"/>
                  <a:gd name="connsiteY3" fmla="*/ 0 h 21731"/>
                  <a:gd name="connsiteX4" fmla="*/ 931 w 18626"/>
                  <a:gd name="connsiteY4" fmla="*/ 5277 h 21731"/>
                  <a:gd name="connsiteX5" fmla="*/ 3104 w 18626"/>
                  <a:gd name="connsiteY5" fmla="*/ 8692 h 21731"/>
                  <a:gd name="connsiteX6" fmla="*/ 5277 w 18626"/>
                  <a:gd name="connsiteY6" fmla="*/ 12728 h 21731"/>
                  <a:gd name="connsiteX7" fmla="*/ 7451 w 18626"/>
                  <a:gd name="connsiteY7" fmla="*/ 16143 h 21731"/>
                  <a:gd name="connsiteX8" fmla="*/ 12418 w 18626"/>
                  <a:gd name="connsiteY8" fmla="*/ 20179 h 21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26" h="21731">
                    <a:moveTo>
                      <a:pt x="12418" y="23283"/>
                    </a:moveTo>
                    <a:lnTo>
                      <a:pt x="19869" y="23283"/>
                    </a:lnTo>
                    <a:lnTo>
                      <a:pt x="12418" y="0"/>
                    </a:lnTo>
                    <a:lnTo>
                      <a:pt x="0" y="0"/>
                    </a:lnTo>
                    <a:lnTo>
                      <a:pt x="931" y="5277"/>
                    </a:lnTo>
                    <a:lnTo>
                      <a:pt x="3104" y="8692"/>
                    </a:lnTo>
                    <a:lnTo>
                      <a:pt x="5277" y="12728"/>
                    </a:lnTo>
                    <a:lnTo>
                      <a:pt x="7451" y="16143"/>
                    </a:lnTo>
                    <a:lnTo>
                      <a:pt x="12418" y="20179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9C45D0FB-560B-46D7-B37D-A35464D0BD7C}"/>
                  </a:ext>
                </a:extLst>
              </p:cNvPr>
              <p:cNvSpPr/>
              <p:nvPr/>
            </p:nvSpPr>
            <p:spPr>
              <a:xfrm>
                <a:off x="7423321" y="5928431"/>
                <a:ext cx="18627" cy="15522"/>
              </a:xfrm>
              <a:custGeom>
                <a:avLst/>
                <a:gdLst>
                  <a:gd name="connsiteX0" fmla="*/ 13349 w 18626"/>
                  <a:gd name="connsiteY0" fmla="*/ 4346 h 15522"/>
                  <a:gd name="connsiteX1" fmla="*/ 9313 w 18626"/>
                  <a:gd name="connsiteY1" fmla="*/ 0 h 15522"/>
                  <a:gd name="connsiteX2" fmla="*/ 6209 w 18626"/>
                  <a:gd name="connsiteY2" fmla="*/ 4346 h 15522"/>
                  <a:gd name="connsiteX3" fmla="*/ 4036 w 18626"/>
                  <a:gd name="connsiteY3" fmla="*/ 4346 h 15522"/>
                  <a:gd name="connsiteX4" fmla="*/ 1863 w 18626"/>
                  <a:gd name="connsiteY4" fmla="*/ 4346 h 15522"/>
                  <a:gd name="connsiteX5" fmla="*/ 1863 w 18626"/>
                  <a:gd name="connsiteY5" fmla="*/ 5588 h 15522"/>
                  <a:gd name="connsiteX6" fmla="*/ 1863 w 18626"/>
                  <a:gd name="connsiteY6" fmla="*/ 9624 h 15522"/>
                  <a:gd name="connsiteX7" fmla="*/ 0 w 18626"/>
                  <a:gd name="connsiteY7" fmla="*/ 12728 h 15522"/>
                  <a:gd name="connsiteX8" fmla="*/ 6209 w 18626"/>
                  <a:gd name="connsiteY8" fmla="*/ 14901 h 15522"/>
                  <a:gd name="connsiteX9" fmla="*/ 7140 w 18626"/>
                  <a:gd name="connsiteY9" fmla="*/ 14901 h 15522"/>
                  <a:gd name="connsiteX10" fmla="*/ 9313 w 18626"/>
                  <a:gd name="connsiteY10" fmla="*/ 14901 h 15522"/>
                  <a:gd name="connsiteX11" fmla="*/ 11176 w 18626"/>
                  <a:gd name="connsiteY11" fmla="*/ 17075 h 15522"/>
                  <a:gd name="connsiteX12" fmla="*/ 13349 w 18626"/>
                  <a:gd name="connsiteY12" fmla="*/ 17075 h 15522"/>
                  <a:gd name="connsiteX13" fmla="*/ 20800 w 18626"/>
                  <a:gd name="connsiteY13" fmla="*/ 17075 h 15522"/>
                  <a:gd name="connsiteX14" fmla="*/ 20800 w 18626"/>
                  <a:gd name="connsiteY14" fmla="*/ 9624 h 15522"/>
                  <a:gd name="connsiteX15" fmla="*/ 16454 w 18626"/>
                  <a:gd name="connsiteY15" fmla="*/ 7451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626" h="15522">
                    <a:moveTo>
                      <a:pt x="13349" y="4346"/>
                    </a:moveTo>
                    <a:lnTo>
                      <a:pt x="9313" y="0"/>
                    </a:lnTo>
                    <a:lnTo>
                      <a:pt x="6209" y="4346"/>
                    </a:lnTo>
                    <a:lnTo>
                      <a:pt x="4036" y="4346"/>
                    </a:lnTo>
                    <a:lnTo>
                      <a:pt x="1863" y="4346"/>
                    </a:lnTo>
                    <a:lnTo>
                      <a:pt x="1863" y="5588"/>
                    </a:lnTo>
                    <a:lnTo>
                      <a:pt x="1863" y="9624"/>
                    </a:lnTo>
                    <a:lnTo>
                      <a:pt x="0" y="12728"/>
                    </a:lnTo>
                    <a:lnTo>
                      <a:pt x="6209" y="14901"/>
                    </a:lnTo>
                    <a:lnTo>
                      <a:pt x="7140" y="14901"/>
                    </a:lnTo>
                    <a:lnTo>
                      <a:pt x="9313" y="14901"/>
                    </a:lnTo>
                    <a:lnTo>
                      <a:pt x="11176" y="17075"/>
                    </a:lnTo>
                    <a:lnTo>
                      <a:pt x="13349" y="17075"/>
                    </a:lnTo>
                    <a:lnTo>
                      <a:pt x="20800" y="17075"/>
                    </a:lnTo>
                    <a:lnTo>
                      <a:pt x="20800" y="9624"/>
                    </a:lnTo>
                    <a:lnTo>
                      <a:pt x="16454" y="7451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FAA275B6-EBC6-4D1F-AE46-EC08207BA3E9}"/>
                  </a:ext>
                </a:extLst>
              </p:cNvPr>
              <p:cNvSpPr/>
              <p:nvPr/>
            </p:nvSpPr>
            <p:spPr>
              <a:xfrm>
                <a:off x="7449089" y="5945506"/>
                <a:ext cx="12418" cy="12418"/>
              </a:xfrm>
              <a:custGeom>
                <a:avLst/>
                <a:gdLst>
                  <a:gd name="connsiteX0" fmla="*/ 0 w 12417"/>
                  <a:gd name="connsiteY0" fmla="*/ 3104 h 12417"/>
                  <a:gd name="connsiteX1" fmla="*/ 0 w 12417"/>
                  <a:gd name="connsiteY1" fmla="*/ 5278 h 12417"/>
                  <a:gd name="connsiteX2" fmla="*/ 2173 w 12417"/>
                  <a:gd name="connsiteY2" fmla="*/ 5278 h 12417"/>
                  <a:gd name="connsiteX3" fmla="*/ 2173 w 12417"/>
                  <a:gd name="connsiteY3" fmla="*/ 7451 h 12417"/>
                  <a:gd name="connsiteX4" fmla="*/ 3104 w 12417"/>
                  <a:gd name="connsiteY4" fmla="*/ 8382 h 12417"/>
                  <a:gd name="connsiteX5" fmla="*/ 3104 w 12417"/>
                  <a:gd name="connsiteY5" fmla="*/ 12728 h 12417"/>
                  <a:gd name="connsiteX6" fmla="*/ 14591 w 12417"/>
                  <a:gd name="connsiteY6" fmla="*/ 12728 h 12417"/>
                  <a:gd name="connsiteX7" fmla="*/ 14591 w 12417"/>
                  <a:gd name="connsiteY7" fmla="*/ 5278 h 12417"/>
                  <a:gd name="connsiteX8" fmla="*/ 0 w 12417"/>
                  <a:gd name="connsiteY8" fmla="*/ 0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17" h="12417">
                    <a:moveTo>
                      <a:pt x="0" y="3104"/>
                    </a:moveTo>
                    <a:lnTo>
                      <a:pt x="0" y="5278"/>
                    </a:lnTo>
                    <a:lnTo>
                      <a:pt x="2173" y="5278"/>
                    </a:lnTo>
                    <a:lnTo>
                      <a:pt x="2173" y="7451"/>
                    </a:lnTo>
                    <a:lnTo>
                      <a:pt x="3104" y="8382"/>
                    </a:lnTo>
                    <a:lnTo>
                      <a:pt x="3104" y="12728"/>
                    </a:lnTo>
                    <a:lnTo>
                      <a:pt x="14591" y="12728"/>
                    </a:lnTo>
                    <a:lnTo>
                      <a:pt x="14591" y="52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C034B5E-551D-4922-9CA9-B589CA721D1F}"/>
                  </a:ext>
                </a:extLst>
              </p:cNvPr>
              <p:cNvSpPr/>
              <p:nvPr/>
            </p:nvSpPr>
            <p:spPr>
              <a:xfrm>
                <a:off x="7229293" y="6429180"/>
                <a:ext cx="52776" cy="68298"/>
              </a:xfrm>
              <a:custGeom>
                <a:avLst/>
                <a:gdLst>
                  <a:gd name="connsiteX0" fmla="*/ 46877 w 52775"/>
                  <a:gd name="connsiteY0" fmla="*/ 0 h 68298"/>
                  <a:gd name="connsiteX1" fmla="*/ 37564 w 52775"/>
                  <a:gd name="connsiteY1" fmla="*/ 9313 h 68298"/>
                  <a:gd name="connsiteX2" fmla="*/ 27319 w 52775"/>
                  <a:gd name="connsiteY2" fmla="*/ 11487 h 68298"/>
                  <a:gd name="connsiteX3" fmla="*/ 14591 w 52775"/>
                  <a:gd name="connsiteY3" fmla="*/ 4036 h 68298"/>
                  <a:gd name="connsiteX4" fmla="*/ 0 w 52775"/>
                  <a:gd name="connsiteY4" fmla="*/ 4036 h 68298"/>
                  <a:gd name="connsiteX5" fmla="*/ 7451 w 52775"/>
                  <a:gd name="connsiteY5" fmla="*/ 24215 h 68298"/>
                  <a:gd name="connsiteX6" fmla="*/ 14591 w 52775"/>
                  <a:gd name="connsiteY6" fmla="*/ 46567 h 68298"/>
                  <a:gd name="connsiteX7" fmla="*/ 19869 w 52775"/>
                  <a:gd name="connsiteY7" fmla="*/ 68609 h 68298"/>
                  <a:gd name="connsiteX8" fmla="*/ 32286 w 52775"/>
                  <a:gd name="connsiteY8" fmla="*/ 62400 h 68298"/>
                  <a:gd name="connsiteX9" fmla="*/ 41910 w 52775"/>
                  <a:gd name="connsiteY9" fmla="*/ 57122 h 68298"/>
                  <a:gd name="connsiteX10" fmla="*/ 49982 w 52775"/>
                  <a:gd name="connsiteY10" fmla="*/ 47498 h 68298"/>
                  <a:gd name="connsiteX11" fmla="*/ 54328 w 52775"/>
                  <a:gd name="connsiteY11" fmla="*/ 31666 h 68298"/>
                  <a:gd name="connsiteX12" fmla="*/ 52155 w 52775"/>
                  <a:gd name="connsiteY12" fmla="*/ 14902 h 68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775" h="68298">
                    <a:moveTo>
                      <a:pt x="46877" y="0"/>
                    </a:moveTo>
                    <a:lnTo>
                      <a:pt x="37564" y="9313"/>
                    </a:lnTo>
                    <a:lnTo>
                      <a:pt x="27319" y="11487"/>
                    </a:lnTo>
                    <a:lnTo>
                      <a:pt x="14591" y="4036"/>
                    </a:lnTo>
                    <a:lnTo>
                      <a:pt x="0" y="4036"/>
                    </a:lnTo>
                    <a:lnTo>
                      <a:pt x="7451" y="24215"/>
                    </a:lnTo>
                    <a:lnTo>
                      <a:pt x="14591" y="46567"/>
                    </a:lnTo>
                    <a:lnTo>
                      <a:pt x="19869" y="68609"/>
                    </a:lnTo>
                    <a:lnTo>
                      <a:pt x="32286" y="62400"/>
                    </a:lnTo>
                    <a:lnTo>
                      <a:pt x="41910" y="57122"/>
                    </a:lnTo>
                    <a:lnTo>
                      <a:pt x="49982" y="47498"/>
                    </a:lnTo>
                    <a:lnTo>
                      <a:pt x="54328" y="31666"/>
                    </a:lnTo>
                    <a:lnTo>
                      <a:pt x="52155" y="14902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A2FC20AC-2C09-4AC0-AC7C-13CBE9224BA6}"/>
                  </a:ext>
                </a:extLst>
              </p:cNvPr>
              <p:cNvSpPr/>
              <p:nvPr/>
            </p:nvSpPr>
            <p:spPr>
              <a:xfrm>
                <a:off x="4103104" y="5644063"/>
                <a:ext cx="9313" cy="12418"/>
              </a:xfrm>
              <a:custGeom>
                <a:avLst/>
                <a:gdLst>
                  <a:gd name="connsiteX0" fmla="*/ 2173 w 9313"/>
                  <a:gd name="connsiteY0" fmla="*/ 5278 h 12417"/>
                  <a:gd name="connsiteX1" fmla="*/ 2173 w 9313"/>
                  <a:gd name="connsiteY1" fmla="*/ 7140 h 12417"/>
                  <a:gd name="connsiteX2" fmla="*/ 2173 w 9313"/>
                  <a:gd name="connsiteY2" fmla="*/ 9313 h 12417"/>
                  <a:gd name="connsiteX3" fmla="*/ 4346 w 9313"/>
                  <a:gd name="connsiteY3" fmla="*/ 11487 h 12417"/>
                  <a:gd name="connsiteX4" fmla="*/ 5278 w 9313"/>
                  <a:gd name="connsiteY4" fmla="*/ 11487 h 12417"/>
                  <a:gd name="connsiteX5" fmla="*/ 9624 w 9313"/>
                  <a:gd name="connsiteY5" fmla="*/ 12418 h 12417"/>
                  <a:gd name="connsiteX6" fmla="*/ 9624 w 9313"/>
                  <a:gd name="connsiteY6" fmla="*/ 5278 h 12417"/>
                  <a:gd name="connsiteX7" fmla="*/ 0 w 9313"/>
                  <a:gd name="connsiteY7" fmla="*/ 0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13" h="12417">
                    <a:moveTo>
                      <a:pt x="2173" y="5278"/>
                    </a:moveTo>
                    <a:lnTo>
                      <a:pt x="2173" y="7140"/>
                    </a:lnTo>
                    <a:lnTo>
                      <a:pt x="2173" y="9313"/>
                    </a:lnTo>
                    <a:lnTo>
                      <a:pt x="4346" y="11487"/>
                    </a:lnTo>
                    <a:lnTo>
                      <a:pt x="5278" y="11487"/>
                    </a:lnTo>
                    <a:lnTo>
                      <a:pt x="9624" y="12418"/>
                    </a:lnTo>
                    <a:lnTo>
                      <a:pt x="9624" y="52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D0B12A41-44D3-45C2-98D5-1575041226D2}"/>
                  </a:ext>
                </a:extLst>
              </p:cNvPr>
              <p:cNvSpPr/>
              <p:nvPr/>
            </p:nvSpPr>
            <p:spPr>
              <a:xfrm>
                <a:off x="4008418" y="5514917"/>
                <a:ext cx="34149" cy="18627"/>
              </a:xfrm>
              <a:custGeom>
                <a:avLst/>
                <a:gdLst>
                  <a:gd name="connsiteX0" fmla="*/ 21731 w 34149"/>
                  <a:gd name="connsiteY0" fmla="*/ 5278 h 18626"/>
                  <a:gd name="connsiteX1" fmla="*/ 16764 w 34149"/>
                  <a:gd name="connsiteY1" fmla="*/ 1863 h 18626"/>
                  <a:gd name="connsiteX2" fmla="*/ 7140 w 34149"/>
                  <a:gd name="connsiteY2" fmla="*/ 0 h 18626"/>
                  <a:gd name="connsiteX3" fmla="*/ 6209 w 34149"/>
                  <a:gd name="connsiteY3" fmla="*/ 1863 h 18626"/>
                  <a:gd name="connsiteX4" fmla="*/ 4036 w 34149"/>
                  <a:gd name="connsiteY4" fmla="*/ 1863 h 18626"/>
                  <a:gd name="connsiteX5" fmla="*/ 2173 w 34149"/>
                  <a:gd name="connsiteY5" fmla="*/ 4036 h 18626"/>
                  <a:gd name="connsiteX6" fmla="*/ 0 w 34149"/>
                  <a:gd name="connsiteY6" fmla="*/ 4036 h 18626"/>
                  <a:gd name="connsiteX7" fmla="*/ 0 w 34149"/>
                  <a:gd name="connsiteY7" fmla="*/ 16764 h 18626"/>
                  <a:gd name="connsiteX8" fmla="*/ 6209 w 34149"/>
                  <a:gd name="connsiteY8" fmla="*/ 18937 h 18626"/>
                  <a:gd name="connsiteX9" fmla="*/ 13660 w 34149"/>
                  <a:gd name="connsiteY9" fmla="*/ 18937 h 18626"/>
                  <a:gd name="connsiteX10" fmla="*/ 16764 w 34149"/>
                  <a:gd name="connsiteY10" fmla="*/ 19869 h 18626"/>
                  <a:gd name="connsiteX11" fmla="*/ 21731 w 34149"/>
                  <a:gd name="connsiteY11" fmla="*/ 18937 h 18626"/>
                  <a:gd name="connsiteX12" fmla="*/ 28251 w 34149"/>
                  <a:gd name="connsiteY12" fmla="*/ 16764 h 18626"/>
                  <a:gd name="connsiteX13" fmla="*/ 35391 w 34149"/>
                  <a:gd name="connsiteY13" fmla="*/ 16764 h 18626"/>
                  <a:gd name="connsiteX14" fmla="*/ 35391 w 34149"/>
                  <a:gd name="connsiteY14" fmla="*/ 12728 h 18626"/>
                  <a:gd name="connsiteX15" fmla="*/ 29182 w 34149"/>
                  <a:gd name="connsiteY15" fmla="*/ 9313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149" h="18626">
                    <a:moveTo>
                      <a:pt x="21731" y="5278"/>
                    </a:moveTo>
                    <a:lnTo>
                      <a:pt x="16764" y="1863"/>
                    </a:lnTo>
                    <a:lnTo>
                      <a:pt x="7140" y="0"/>
                    </a:lnTo>
                    <a:lnTo>
                      <a:pt x="6209" y="1863"/>
                    </a:lnTo>
                    <a:lnTo>
                      <a:pt x="4036" y="1863"/>
                    </a:lnTo>
                    <a:lnTo>
                      <a:pt x="2173" y="4036"/>
                    </a:lnTo>
                    <a:lnTo>
                      <a:pt x="0" y="4036"/>
                    </a:lnTo>
                    <a:lnTo>
                      <a:pt x="0" y="16764"/>
                    </a:lnTo>
                    <a:lnTo>
                      <a:pt x="6209" y="18937"/>
                    </a:lnTo>
                    <a:lnTo>
                      <a:pt x="13660" y="18937"/>
                    </a:lnTo>
                    <a:lnTo>
                      <a:pt x="16764" y="19869"/>
                    </a:lnTo>
                    <a:lnTo>
                      <a:pt x="21731" y="18937"/>
                    </a:lnTo>
                    <a:lnTo>
                      <a:pt x="28251" y="16764"/>
                    </a:lnTo>
                    <a:lnTo>
                      <a:pt x="35391" y="16764"/>
                    </a:lnTo>
                    <a:lnTo>
                      <a:pt x="35391" y="12728"/>
                    </a:lnTo>
                    <a:lnTo>
                      <a:pt x="29182" y="9313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03736BC2-A44E-48B6-8005-2DD56F4110E9}"/>
                  </a:ext>
                </a:extLst>
              </p:cNvPr>
              <p:cNvSpPr/>
              <p:nvPr/>
            </p:nvSpPr>
            <p:spPr>
              <a:xfrm>
                <a:off x="3912490" y="5445999"/>
                <a:ext cx="155223" cy="58985"/>
              </a:xfrm>
              <a:custGeom>
                <a:avLst/>
                <a:gdLst>
                  <a:gd name="connsiteX0" fmla="*/ 156465 w 155222"/>
                  <a:gd name="connsiteY0" fmla="*/ 44394 h 58984"/>
                  <a:gd name="connsiteX1" fmla="*/ 134423 w 155222"/>
                  <a:gd name="connsiteY1" fmla="*/ 33838 h 58984"/>
                  <a:gd name="connsiteX2" fmla="*/ 114554 w 155222"/>
                  <a:gd name="connsiteY2" fmla="*/ 24215 h 58984"/>
                  <a:gd name="connsiteX3" fmla="*/ 94996 w 155222"/>
                  <a:gd name="connsiteY3" fmla="*/ 14901 h 58984"/>
                  <a:gd name="connsiteX4" fmla="*/ 68919 w 155222"/>
                  <a:gd name="connsiteY4" fmla="*/ 6519 h 58984"/>
                  <a:gd name="connsiteX5" fmla="*/ 39737 w 155222"/>
                  <a:gd name="connsiteY5" fmla="*/ 0 h 58984"/>
                  <a:gd name="connsiteX6" fmla="*/ 36633 w 155222"/>
                  <a:gd name="connsiteY6" fmla="*/ 2173 h 58984"/>
                  <a:gd name="connsiteX7" fmla="*/ 32286 w 155222"/>
                  <a:gd name="connsiteY7" fmla="*/ 2173 h 58984"/>
                  <a:gd name="connsiteX8" fmla="*/ 29182 w 155222"/>
                  <a:gd name="connsiteY8" fmla="*/ 4346 h 58984"/>
                  <a:gd name="connsiteX9" fmla="*/ 23904 w 155222"/>
                  <a:gd name="connsiteY9" fmla="*/ 4346 h 58984"/>
                  <a:gd name="connsiteX10" fmla="*/ 17695 w 155222"/>
                  <a:gd name="connsiteY10" fmla="*/ 9624 h 58984"/>
                  <a:gd name="connsiteX11" fmla="*/ 12418 w 155222"/>
                  <a:gd name="connsiteY11" fmla="*/ 13660 h 58984"/>
                  <a:gd name="connsiteX12" fmla="*/ 7451 w 155222"/>
                  <a:gd name="connsiteY12" fmla="*/ 21110 h 58984"/>
                  <a:gd name="connsiteX13" fmla="*/ 0 w 155222"/>
                  <a:gd name="connsiteY13" fmla="*/ 21110 h 58984"/>
                  <a:gd name="connsiteX14" fmla="*/ 3104 w 155222"/>
                  <a:gd name="connsiteY14" fmla="*/ 22352 h 58984"/>
                  <a:gd name="connsiteX15" fmla="*/ 10555 w 155222"/>
                  <a:gd name="connsiteY15" fmla="*/ 26388 h 58984"/>
                  <a:gd name="connsiteX16" fmla="*/ 16764 w 155222"/>
                  <a:gd name="connsiteY16" fmla="*/ 28561 h 58984"/>
                  <a:gd name="connsiteX17" fmla="*/ 22042 w 155222"/>
                  <a:gd name="connsiteY17" fmla="*/ 22352 h 58984"/>
                  <a:gd name="connsiteX18" fmla="*/ 25146 w 155222"/>
                  <a:gd name="connsiteY18" fmla="*/ 17075 h 58984"/>
                  <a:gd name="connsiteX19" fmla="*/ 31355 w 155222"/>
                  <a:gd name="connsiteY19" fmla="*/ 11797 h 58984"/>
                  <a:gd name="connsiteX20" fmla="*/ 58364 w 155222"/>
                  <a:gd name="connsiteY20" fmla="*/ 24215 h 58984"/>
                  <a:gd name="connsiteX21" fmla="*/ 83510 w 155222"/>
                  <a:gd name="connsiteY21" fmla="*/ 36943 h 58984"/>
                  <a:gd name="connsiteX22" fmla="*/ 110519 w 155222"/>
                  <a:gd name="connsiteY22" fmla="*/ 44394 h 58984"/>
                  <a:gd name="connsiteX23" fmla="*/ 112692 w 155222"/>
                  <a:gd name="connsiteY23" fmla="*/ 48740 h 58984"/>
                  <a:gd name="connsiteX24" fmla="*/ 112692 w 155222"/>
                  <a:gd name="connsiteY24" fmla="*/ 50913 h 58984"/>
                  <a:gd name="connsiteX25" fmla="*/ 112692 w 155222"/>
                  <a:gd name="connsiteY25" fmla="*/ 51844 h 58984"/>
                  <a:gd name="connsiteX26" fmla="*/ 112692 w 155222"/>
                  <a:gd name="connsiteY26" fmla="*/ 54017 h 58984"/>
                  <a:gd name="connsiteX27" fmla="*/ 112692 w 155222"/>
                  <a:gd name="connsiteY27" fmla="*/ 58364 h 58984"/>
                  <a:gd name="connsiteX28" fmla="*/ 110519 w 155222"/>
                  <a:gd name="connsiteY28" fmla="*/ 61468 h 58984"/>
                  <a:gd name="connsiteX29" fmla="*/ 124178 w 155222"/>
                  <a:gd name="connsiteY29" fmla="*/ 59295 h 58984"/>
                  <a:gd name="connsiteX30" fmla="*/ 136596 w 155222"/>
                  <a:gd name="connsiteY30" fmla="*/ 56191 h 58984"/>
                  <a:gd name="connsiteX31" fmla="*/ 146841 w 155222"/>
                  <a:gd name="connsiteY31" fmla="*/ 51844 h 58984"/>
                  <a:gd name="connsiteX32" fmla="*/ 156465 w 155222"/>
                  <a:gd name="connsiteY32" fmla="*/ 51844 h 58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5222" h="58984">
                    <a:moveTo>
                      <a:pt x="156465" y="44394"/>
                    </a:moveTo>
                    <a:lnTo>
                      <a:pt x="134423" y="33838"/>
                    </a:lnTo>
                    <a:lnTo>
                      <a:pt x="114554" y="24215"/>
                    </a:lnTo>
                    <a:lnTo>
                      <a:pt x="94996" y="14901"/>
                    </a:lnTo>
                    <a:lnTo>
                      <a:pt x="68919" y="6519"/>
                    </a:lnTo>
                    <a:lnTo>
                      <a:pt x="39737" y="0"/>
                    </a:lnTo>
                    <a:lnTo>
                      <a:pt x="36633" y="2173"/>
                    </a:lnTo>
                    <a:lnTo>
                      <a:pt x="32286" y="2173"/>
                    </a:lnTo>
                    <a:lnTo>
                      <a:pt x="29182" y="4346"/>
                    </a:lnTo>
                    <a:lnTo>
                      <a:pt x="23904" y="4346"/>
                    </a:lnTo>
                    <a:lnTo>
                      <a:pt x="17695" y="9624"/>
                    </a:lnTo>
                    <a:lnTo>
                      <a:pt x="12418" y="13660"/>
                    </a:lnTo>
                    <a:lnTo>
                      <a:pt x="7451" y="21110"/>
                    </a:lnTo>
                    <a:lnTo>
                      <a:pt x="0" y="21110"/>
                    </a:lnTo>
                    <a:lnTo>
                      <a:pt x="3104" y="22352"/>
                    </a:lnTo>
                    <a:lnTo>
                      <a:pt x="10555" y="26388"/>
                    </a:lnTo>
                    <a:lnTo>
                      <a:pt x="16764" y="28561"/>
                    </a:lnTo>
                    <a:lnTo>
                      <a:pt x="22042" y="22352"/>
                    </a:lnTo>
                    <a:lnTo>
                      <a:pt x="25146" y="17075"/>
                    </a:lnTo>
                    <a:lnTo>
                      <a:pt x="31355" y="11797"/>
                    </a:lnTo>
                    <a:lnTo>
                      <a:pt x="58364" y="24215"/>
                    </a:lnTo>
                    <a:lnTo>
                      <a:pt x="83510" y="36943"/>
                    </a:lnTo>
                    <a:lnTo>
                      <a:pt x="110519" y="44394"/>
                    </a:lnTo>
                    <a:lnTo>
                      <a:pt x="112692" y="48740"/>
                    </a:lnTo>
                    <a:lnTo>
                      <a:pt x="112692" y="50913"/>
                    </a:lnTo>
                    <a:lnTo>
                      <a:pt x="112692" y="51844"/>
                    </a:lnTo>
                    <a:lnTo>
                      <a:pt x="112692" y="54017"/>
                    </a:lnTo>
                    <a:lnTo>
                      <a:pt x="112692" y="58364"/>
                    </a:lnTo>
                    <a:lnTo>
                      <a:pt x="110519" y="61468"/>
                    </a:lnTo>
                    <a:lnTo>
                      <a:pt x="124178" y="59295"/>
                    </a:lnTo>
                    <a:lnTo>
                      <a:pt x="136596" y="56191"/>
                    </a:lnTo>
                    <a:lnTo>
                      <a:pt x="146841" y="51844"/>
                    </a:lnTo>
                    <a:lnTo>
                      <a:pt x="156465" y="51844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F40F4E44-6384-4BD6-991C-2D95062F6469}"/>
                  </a:ext>
                </a:extLst>
              </p:cNvPr>
              <p:cNvSpPr/>
              <p:nvPr/>
            </p:nvSpPr>
            <p:spPr>
              <a:xfrm>
                <a:off x="4008418" y="5417438"/>
                <a:ext cx="12418" cy="24836"/>
              </a:xfrm>
              <a:custGeom>
                <a:avLst/>
                <a:gdLst>
                  <a:gd name="connsiteX0" fmla="*/ 6209 w 12417"/>
                  <a:gd name="connsiteY0" fmla="*/ 3104 h 24835"/>
                  <a:gd name="connsiteX1" fmla="*/ 0 w 12417"/>
                  <a:gd name="connsiteY1" fmla="*/ 0 h 24835"/>
                  <a:gd name="connsiteX2" fmla="*/ 0 w 12417"/>
                  <a:gd name="connsiteY2" fmla="*/ 7451 h 24835"/>
                  <a:gd name="connsiteX3" fmla="*/ 0 w 12417"/>
                  <a:gd name="connsiteY3" fmla="*/ 10555 h 24835"/>
                  <a:gd name="connsiteX4" fmla="*/ 2173 w 12417"/>
                  <a:gd name="connsiteY4" fmla="*/ 14901 h 24835"/>
                  <a:gd name="connsiteX5" fmla="*/ 4036 w 12417"/>
                  <a:gd name="connsiteY5" fmla="*/ 18006 h 24835"/>
                  <a:gd name="connsiteX6" fmla="*/ 6209 w 12417"/>
                  <a:gd name="connsiteY6" fmla="*/ 20179 h 24835"/>
                  <a:gd name="connsiteX7" fmla="*/ 7140 w 12417"/>
                  <a:gd name="connsiteY7" fmla="*/ 25457 h 24835"/>
                  <a:gd name="connsiteX8" fmla="*/ 14591 w 12417"/>
                  <a:gd name="connsiteY8" fmla="*/ 25457 h 24835"/>
                  <a:gd name="connsiteX9" fmla="*/ 14591 w 12417"/>
                  <a:gd name="connsiteY9" fmla="*/ 15833 h 24835"/>
                  <a:gd name="connsiteX10" fmla="*/ 13660 w 12417"/>
                  <a:gd name="connsiteY10" fmla="*/ 10555 h 24835"/>
                  <a:gd name="connsiteX11" fmla="*/ 9313 w 12417"/>
                  <a:gd name="connsiteY11" fmla="*/ 7451 h 24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17" h="24835">
                    <a:moveTo>
                      <a:pt x="6209" y="3104"/>
                    </a:moveTo>
                    <a:lnTo>
                      <a:pt x="0" y="0"/>
                    </a:lnTo>
                    <a:lnTo>
                      <a:pt x="0" y="7451"/>
                    </a:lnTo>
                    <a:lnTo>
                      <a:pt x="0" y="10555"/>
                    </a:lnTo>
                    <a:lnTo>
                      <a:pt x="2173" y="14901"/>
                    </a:lnTo>
                    <a:lnTo>
                      <a:pt x="4036" y="18006"/>
                    </a:lnTo>
                    <a:lnTo>
                      <a:pt x="6209" y="20179"/>
                    </a:lnTo>
                    <a:lnTo>
                      <a:pt x="7140" y="25457"/>
                    </a:lnTo>
                    <a:lnTo>
                      <a:pt x="14591" y="25457"/>
                    </a:lnTo>
                    <a:lnTo>
                      <a:pt x="14591" y="15833"/>
                    </a:lnTo>
                    <a:lnTo>
                      <a:pt x="13660" y="10555"/>
                    </a:lnTo>
                    <a:lnTo>
                      <a:pt x="9313" y="7451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D1E2F876-8A92-4C74-8712-73598A0D89C2}"/>
                  </a:ext>
                </a:extLst>
              </p:cNvPr>
              <p:cNvSpPr/>
              <p:nvPr/>
            </p:nvSpPr>
            <p:spPr>
              <a:xfrm>
                <a:off x="4000036" y="5393223"/>
                <a:ext cx="27940" cy="15522"/>
              </a:xfrm>
              <a:custGeom>
                <a:avLst/>
                <a:gdLst>
                  <a:gd name="connsiteX0" fmla="*/ 29182 w 27940"/>
                  <a:gd name="connsiteY0" fmla="*/ 16764 h 15522"/>
                  <a:gd name="connsiteX1" fmla="*/ 29182 w 27940"/>
                  <a:gd name="connsiteY1" fmla="*/ 12728 h 15522"/>
                  <a:gd name="connsiteX2" fmla="*/ 30113 w 27940"/>
                  <a:gd name="connsiteY2" fmla="*/ 10555 h 15522"/>
                  <a:gd name="connsiteX3" fmla="*/ 30113 w 27940"/>
                  <a:gd name="connsiteY3" fmla="*/ 9313 h 15522"/>
                  <a:gd name="connsiteX4" fmla="*/ 29182 w 27940"/>
                  <a:gd name="connsiteY4" fmla="*/ 7451 h 15522"/>
                  <a:gd name="connsiteX5" fmla="*/ 29182 w 27940"/>
                  <a:gd name="connsiteY5" fmla="*/ 5277 h 15522"/>
                  <a:gd name="connsiteX6" fmla="*/ 25146 w 27940"/>
                  <a:gd name="connsiteY6" fmla="*/ 3104 h 15522"/>
                  <a:gd name="connsiteX7" fmla="*/ 22973 w 27940"/>
                  <a:gd name="connsiteY7" fmla="*/ 0 h 15522"/>
                  <a:gd name="connsiteX8" fmla="*/ 0 w 27940"/>
                  <a:gd name="connsiteY8" fmla="*/ 0 h 15522"/>
                  <a:gd name="connsiteX9" fmla="*/ 0 w 27940"/>
                  <a:gd name="connsiteY9" fmla="*/ 3104 h 15522"/>
                  <a:gd name="connsiteX10" fmla="*/ 931 w 27940"/>
                  <a:gd name="connsiteY10" fmla="*/ 7451 h 15522"/>
                  <a:gd name="connsiteX11" fmla="*/ 5278 w 27940"/>
                  <a:gd name="connsiteY11" fmla="*/ 9313 h 15522"/>
                  <a:gd name="connsiteX12" fmla="*/ 8382 w 27940"/>
                  <a:gd name="connsiteY12" fmla="*/ 9313 h 15522"/>
                  <a:gd name="connsiteX13" fmla="*/ 12418 w 27940"/>
                  <a:gd name="connsiteY13" fmla="*/ 10555 h 15522"/>
                  <a:gd name="connsiteX14" fmla="*/ 17695 w 27940"/>
                  <a:gd name="connsiteY14" fmla="*/ 10555 h 15522"/>
                  <a:gd name="connsiteX15" fmla="*/ 22973 w 27940"/>
                  <a:gd name="connsiteY15" fmla="*/ 12728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940" h="15522">
                    <a:moveTo>
                      <a:pt x="29182" y="16764"/>
                    </a:moveTo>
                    <a:lnTo>
                      <a:pt x="29182" y="12728"/>
                    </a:lnTo>
                    <a:lnTo>
                      <a:pt x="30113" y="10555"/>
                    </a:lnTo>
                    <a:lnTo>
                      <a:pt x="30113" y="9313"/>
                    </a:lnTo>
                    <a:lnTo>
                      <a:pt x="29182" y="7451"/>
                    </a:lnTo>
                    <a:lnTo>
                      <a:pt x="29182" y="5277"/>
                    </a:lnTo>
                    <a:lnTo>
                      <a:pt x="25146" y="3104"/>
                    </a:lnTo>
                    <a:lnTo>
                      <a:pt x="22973" y="0"/>
                    </a:lnTo>
                    <a:lnTo>
                      <a:pt x="0" y="0"/>
                    </a:lnTo>
                    <a:lnTo>
                      <a:pt x="0" y="3104"/>
                    </a:lnTo>
                    <a:lnTo>
                      <a:pt x="931" y="7451"/>
                    </a:lnTo>
                    <a:lnTo>
                      <a:pt x="5278" y="9313"/>
                    </a:lnTo>
                    <a:lnTo>
                      <a:pt x="8382" y="9313"/>
                    </a:lnTo>
                    <a:lnTo>
                      <a:pt x="12418" y="10555"/>
                    </a:lnTo>
                    <a:lnTo>
                      <a:pt x="17695" y="10555"/>
                    </a:lnTo>
                    <a:lnTo>
                      <a:pt x="22973" y="12728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F0B5B233-6BCF-4222-AD72-A7AFB4FEA829}"/>
                  </a:ext>
                </a:extLst>
              </p:cNvPr>
              <p:cNvSpPr/>
              <p:nvPr/>
            </p:nvSpPr>
            <p:spPr>
              <a:xfrm>
                <a:off x="5743810" y="6002628"/>
                <a:ext cx="99343" cy="207999"/>
              </a:xfrm>
              <a:custGeom>
                <a:avLst/>
                <a:gdLst>
                  <a:gd name="connsiteX0" fmla="*/ 92823 w 99342"/>
                  <a:gd name="connsiteY0" fmla="*/ 0 h 207998"/>
                  <a:gd name="connsiteX1" fmla="*/ 83510 w 99342"/>
                  <a:gd name="connsiteY1" fmla="*/ 5278 h 207998"/>
                  <a:gd name="connsiteX2" fmla="*/ 72023 w 99342"/>
                  <a:gd name="connsiteY2" fmla="*/ 14901 h 207998"/>
                  <a:gd name="connsiteX3" fmla="*/ 59606 w 99342"/>
                  <a:gd name="connsiteY3" fmla="*/ 27630 h 207998"/>
                  <a:gd name="connsiteX4" fmla="*/ 49051 w 99342"/>
                  <a:gd name="connsiteY4" fmla="*/ 40358 h 207998"/>
                  <a:gd name="connsiteX5" fmla="*/ 37564 w 99342"/>
                  <a:gd name="connsiteY5" fmla="*/ 51844 h 207998"/>
                  <a:gd name="connsiteX6" fmla="*/ 32286 w 99342"/>
                  <a:gd name="connsiteY6" fmla="*/ 60226 h 207998"/>
                  <a:gd name="connsiteX7" fmla="*/ 12728 w 99342"/>
                  <a:gd name="connsiteY7" fmla="*/ 60226 h 207998"/>
                  <a:gd name="connsiteX8" fmla="*/ 12728 w 99342"/>
                  <a:gd name="connsiteY8" fmla="*/ 75128 h 207998"/>
                  <a:gd name="connsiteX9" fmla="*/ 14591 w 99342"/>
                  <a:gd name="connsiteY9" fmla="*/ 90029 h 207998"/>
                  <a:gd name="connsiteX10" fmla="*/ 15833 w 99342"/>
                  <a:gd name="connsiteY10" fmla="*/ 104931 h 207998"/>
                  <a:gd name="connsiteX11" fmla="*/ 15833 w 99342"/>
                  <a:gd name="connsiteY11" fmla="*/ 114244 h 207998"/>
                  <a:gd name="connsiteX12" fmla="*/ 10555 w 99342"/>
                  <a:gd name="connsiteY12" fmla="*/ 129145 h 207998"/>
                  <a:gd name="connsiteX13" fmla="*/ 5278 w 99342"/>
                  <a:gd name="connsiteY13" fmla="*/ 144047 h 207998"/>
                  <a:gd name="connsiteX14" fmla="*/ 0 w 99342"/>
                  <a:gd name="connsiteY14" fmla="*/ 156775 h 207998"/>
                  <a:gd name="connsiteX15" fmla="*/ 1242 w 99342"/>
                  <a:gd name="connsiteY15" fmla="*/ 171366 h 207998"/>
                  <a:gd name="connsiteX16" fmla="*/ 8382 w 99342"/>
                  <a:gd name="connsiteY16" fmla="*/ 186267 h 207998"/>
                  <a:gd name="connsiteX17" fmla="*/ 10555 w 99342"/>
                  <a:gd name="connsiteY17" fmla="*/ 193718 h 207998"/>
                  <a:gd name="connsiteX18" fmla="*/ 14591 w 99342"/>
                  <a:gd name="connsiteY18" fmla="*/ 198996 h 207998"/>
                  <a:gd name="connsiteX19" fmla="*/ 19869 w 99342"/>
                  <a:gd name="connsiteY19" fmla="*/ 203342 h 207998"/>
                  <a:gd name="connsiteX20" fmla="*/ 25146 w 99342"/>
                  <a:gd name="connsiteY20" fmla="*/ 205205 h 207998"/>
                  <a:gd name="connsiteX21" fmla="*/ 32286 w 99342"/>
                  <a:gd name="connsiteY21" fmla="*/ 206446 h 207998"/>
                  <a:gd name="connsiteX22" fmla="*/ 32286 w 99342"/>
                  <a:gd name="connsiteY22" fmla="*/ 210482 h 207998"/>
                  <a:gd name="connsiteX23" fmla="*/ 45015 w 99342"/>
                  <a:gd name="connsiteY23" fmla="*/ 201169 h 207998"/>
                  <a:gd name="connsiteX24" fmla="*/ 52155 w 99342"/>
                  <a:gd name="connsiteY24" fmla="*/ 190614 h 207998"/>
                  <a:gd name="connsiteX25" fmla="*/ 54328 w 99342"/>
                  <a:gd name="connsiteY25" fmla="*/ 176644 h 207998"/>
                  <a:gd name="connsiteX26" fmla="*/ 56501 w 99342"/>
                  <a:gd name="connsiteY26" fmla="*/ 160811 h 207998"/>
                  <a:gd name="connsiteX27" fmla="*/ 59606 w 99342"/>
                  <a:gd name="connsiteY27" fmla="*/ 141874 h 207998"/>
                  <a:gd name="connsiteX28" fmla="*/ 66746 w 99342"/>
                  <a:gd name="connsiteY28" fmla="*/ 126972 h 207998"/>
                  <a:gd name="connsiteX29" fmla="*/ 76059 w 99342"/>
                  <a:gd name="connsiteY29" fmla="*/ 108966 h 207998"/>
                  <a:gd name="connsiteX30" fmla="*/ 86614 w 99342"/>
                  <a:gd name="connsiteY30" fmla="*/ 90029 h 207998"/>
                  <a:gd name="connsiteX31" fmla="*/ 95928 w 99342"/>
                  <a:gd name="connsiteY31" fmla="*/ 69850 h 207998"/>
                  <a:gd name="connsiteX32" fmla="*/ 101205 w 99342"/>
                  <a:gd name="connsiteY32" fmla="*/ 49671 h 207998"/>
                  <a:gd name="connsiteX33" fmla="*/ 101205 w 99342"/>
                  <a:gd name="connsiteY33" fmla="*/ 27630 h 207998"/>
                  <a:gd name="connsiteX34" fmla="*/ 92823 w 99342"/>
                  <a:gd name="connsiteY34" fmla="*/ 7451 h 207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9342" h="207998">
                    <a:moveTo>
                      <a:pt x="92823" y="0"/>
                    </a:moveTo>
                    <a:lnTo>
                      <a:pt x="83510" y="5278"/>
                    </a:lnTo>
                    <a:lnTo>
                      <a:pt x="72023" y="14901"/>
                    </a:lnTo>
                    <a:lnTo>
                      <a:pt x="59606" y="27630"/>
                    </a:lnTo>
                    <a:lnTo>
                      <a:pt x="49051" y="40358"/>
                    </a:lnTo>
                    <a:lnTo>
                      <a:pt x="37564" y="51844"/>
                    </a:lnTo>
                    <a:lnTo>
                      <a:pt x="32286" y="60226"/>
                    </a:lnTo>
                    <a:lnTo>
                      <a:pt x="12728" y="60226"/>
                    </a:lnTo>
                    <a:lnTo>
                      <a:pt x="12728" y="75128"/>
                    </a:lnTo>
                    <a:lnTo>
                      <a:pt x="14591" y="90029"/>
                    </a:lnTo>
                    <a:lnTo>
                      <a:pt x="15833" y="104931"/>
                    </a:lnTo>
                    <a:lnTo>
                      <a:pt x="15833" y="114244"/>
                    </a:lnTo>
                    <a:lnTo>
                      <a:pt x="10555" y="129145"/>
                    </a:lnTo>
                    <a:lnTo>
                      <a:pt x="5278" y="144047"/>
                    </a:lnTo>
                    <a:lnTo>
                      <a:pt x="0" y="156775"/>
                    </a:lnTo>
                    <a:lnTo>
                      <a:pt x="1242" y="171366"/>
                    </a:lnTo>
                    <a:lnTo>
                      <a:pt x="8382" y="186267"/>
                    </a:lnTo>
                    <a:lnTo>
                      <a:pt x="10555" y="193718"/>
                    </a:lnTo>
                    <a:lnTo>
                      <a:pt x="14591" y="198996"/>
                    </a:lnTo>
                    <a:lnTo>
                      <a:pt x="19869" y="203342"/>
                    </a:lnTo>
                    <a:lnTo>
                      <a:pt x="25146" y="205205"/>
                    </a:lnTo>
                    <a:lnTo>
                      <a:pt x="32286" y="206446"/>
                    </a:lnTo>
                    <a:lnTo>
                      <a:pt x="32286" y="210482"/>
                    </a:lnTo>
                    <a:lnTo>
                      <a:pt x="45015" y="201169"/>
                    </a:lnTo>
                    <a:lnTo>
                      <a:pt x="52155" y="190614"/>
                    </a:lnTo>
                    <a:lnTo>
                      <a:pt x="54328" y="176644"/>
                    </a:lnTo>
                    <a:lnTo>
                      <a:pt x="56501" y="160811"/>
                    </a:lnTo>
                    <a:lnTo>
                      <a:pt x="59606" y="141874"/>
                    </a:lnTo>
                    <a:lnTo>
                      <a:pt x="66746" y="126972"/>
                    </a:lnTo>
                    <a:lnTo>
                      <a:pt x="76059" y="108966"/>
                    </a:lnTo>
                    <a:lnTo>
                      <a:pt x="86614" y="90029"/>
                    </a:lnTo>
                    <a:lnTo>
                      <a:pt x="95928" y="69850"/>
                    </a:lnTo>
                    <a:lnTo>
                      <a:pt x="101205" y="49671"/>
                    </a:lnTo>
                    <a:lnTo>
                      <a:pt x="101205" y="27630"/>
                    </a:lnTo>
                    <a:lnTo>
                      <a:pt x="92823" y="7451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AB771ECF-B287-42E9-ABEB-67B9C0C2D64C}"/>
                  </a:ext>
                </a:extLst>
              </p:cNvPr>
              <p:cNvSpPr/>
              <p:nvPr/>
            </p:nvSpPr>
            <p:spPr>
              <a:xfrm>
                <a:off x="4236596" y="6662015"/>
                <a:ext cx="74507" cy="31045"/>
              </a:xfrm>
              <a:custGeom>
                <a:avLst/>
                <a:gdLst>
                  <a:gd name="connsiteX0" fmla="*/ 46877 w 74506"/>
                  <a:gd name="connsiteY0" fmla="*/ 3104 h 31044"/>
                  <a:gd name="connsiteX1" fmla="*/ 32286 w 74506"/>
                  <a:gd name="connsiteY1" fmla="*/ 0 h 31044"/>
                  <a:gd name="connsiteX2" fmla="*/ 21731 w 74506"/>
                  <a:gd name="connsiteY2" fmla="*/ 5278 h 31044"/>
                  <a:gd name="connsiteX3" fmla="*/ 10245 w 74506"/>
                  <a:gd name="connsiteY3" fmla="*/ 10555 h 31044"/>
                  <a:gd name="connsiteX4" fmla="*/ 0 w 74506"/>
                  <a:gd name="connsiteY4" fmla="*/ 14591 h 31044"/>
                  <a:gd name="connsiteX5" fmla="*/ 0 w 74506"/>
                  <a:gd name="connsiteY5" fmla="*/ 31666 h 31044"/>
                  <a:gd name="connsiteX6" fmla="*/ 12418 w 74506"/>
                  <a:gd name="connsiteY6" fmla="*/ 27319 h 31044"/>
                  <a:gd name="connsiteX7" fmla="*/ 21731 w 74506"/>
                  <a:gd name="connsiteY7" fmla="*/ 25457 h 31044"/>
                  <a:gd name="connsiteX8" fmla="*/ 30113 w 74506"/>
                  <a:gd name="connsiteY8" fmla="*/ 20179 h 31044"/>
                  <a:gd name="connsiteX9" fmla="*/ 39427 w 74506"/>
                  <a:gd name="connsiteY9" fmla="*/ 10555 h 31044"/>
                  <a:gd name="connsiteX10" fmla="*/ 42531 w 74506"/>
                  <a:gd name="connsiteY10" fmla="*/ 10555 h 31044"/>
                  <a:gd name="connsiteX11" fmla="*/ 41600 w 74506"/>
                  <a:gd name="connsiteY11" fmla="*/ 14591 h 31044"/>
                  <a:gd name="connsiteX12" fmla="*/ 39427 w 74506"/>
                  <a:gd name="connsiteY12" fmla="*/ 16764 h 31044"/>
                  <a:gd name="connsiteX13" fmla="*/ 39427 w 74506"/>
                  <a:gd name="connsiteY13" fmla="*/ 18006 h 31044"/>
                  <a:gd name="connsiteX14" fmla="*/ 37564 w 74506"/>
                  <a:gd name="connsiteY14" fmla="*/ 20179 h 31044"/>
                  <a:gd name="connsiteX15" fmla="*/ 34460 w 74506"/>
                  <a:gd name="connsiteY15" fmla="*/ 22042 h 31044"/>
                  <a:gd name="connsiteX16" fmla="*/ 32286 w 74506"/>
                  <a:gd name="connsiteY16" fmla="*/ 24215 h 31044"/>
                  <a:gd name="connsiteX17" fmla="*/ 32286 w 74506"/>
                  <a:gd name="connsiteY17" fmla="*/ 31666 h 31044"/>
                  <a:gd name="connsiteX18" fmla="*/ 46877 w 74506"/>
                  <a:gd name="connsiteY18" fmla="*/ 27319 h 31044"/>
                  <a:gd name="connsiteX19" fmla="*/ 59295 w 74506"/>
                  <a:gd name="connsiteY19" fmla="*/ 22042 h 31044"/>
                  <a:gd name="connsiteX20" fmla="*/ 71713 w 74506"/>
                  <a:gd name="connsiteY20" fmla="*/ 14591 h 31044"/>
                  <a:gd name="connsiteX21" fmla="*/ 76059 w 74506"/>
                  <a:gd name="connsiteY21" fmla="*/ 14591 h 31044"/>
                  <a:gd name="connsiteX22" fmla="*/ 63641 w 74506"/>
                  <a:gd name="connsiteY22" fmla="*/ 9313 h 3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4506" h="31044">
                    <a:moveTo>
                      <a:pt x="46877" y="3104"/>
                    </a:moveTo>
                    <a:lnTo>
                      <a:pt x="32286" y="0"/>
                    </a:lnTo>
                    <a:lnTo>
                      <a:pt x="21731" y="5278"/>
                    </a:lnTo>
                    <a:lnTo>
                      <a:pt x="10245" y="10555"/>
                    </a:lnTo>
                    <a:lnTo>
                      <a:pt x="0" y="14591"/>
                    </a:lnTo>
                    <a:lnTo>
                      <a:pt x="0" y="31666"/>
                    </a:lnTo>
                    <a:lnTo>
                      <a:pt x="12418" y="27319"/>
                    </a:lnTo>
                    <a:lnTo>
                      <a:pt x="21731" y="25457"/>
                    </a:lnTo>
                    <a:lnTo>
                      <a:pt x="30113" y="20179"/>
                    </a:lnTo>
                    <a:lnTo>
                      <a:pt x="39427" y="10555"/>
                    </a:lnTo>
                    <a:lnTo>
                      <a:pt x="42531" y="10555"/>
                    </a:lnTo>
                    <a:lnTo>
                      <a:pt x="41600" y="14591"/>
                    </a:lnTo>
                    <a:lnTo>
                      <a:pt x="39427" y="16764"/>
                    </a:lnTo>
                    <a:lnTo>
                      <a:pt x="39427" y="18006"/>
                    </a:lnTo>
                    <a:lnTo>
                      <a:pt x="37564" y="20179"/>
                    </a:lnTo>
                    <a:lnTo>
                      <a:pt x="34460" y="22042"/>
                    </a:lnTo>
                    <a:lnTo>
                      <a:pt x="32286" y="24215"/>
                    </a:lnTo>
                    <a:lnTo>
                      <a:pt x="32286" y="31666"/>
                    </a:lnTo>
                    <a:lnTo>
                      <a:pt x="46877" y="27319"/>
                    </a:lnTo>
                    <a:lnTo>
                      <a:pt x="59295" y="22042"/>
                    </a:lnTo>
                    <a:lnTo>
                      <a:pt x="71713" y="14591"/>
                    </a:lnTo>
                    <a:lnTo>
                      <a:pt x="76059" y="14591"/>
                    </a:lnTo>
                    <a:lnTo>
                      <a:pt x="63641" y="9313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3452A33-40B0-4481-8A24-37BD7E419046}"/>
                  </a:ext>
                </a:extLst>
              </p:cNvPr>
              <p:cNvSpPr/>
              <p:nvPr/>
            </p:nvSpPr>
            <p:spPr>
              <a:xfrm>
                <a:off x="4403305" y="5779417"/>
                <a:ext cx="34149" cy="31045"/>
              </a:xfrm>
              <a:custGeom>
                <a:avLst/>
                <a:gdLst>
                  <a:gd name="connsiteX0" fmla="*/ 27009 w 34149"/>
                  <a:gd name="connsiteY0" fmla="*/ 23283 h 31044"/>
                  <a:gd name="connsiteX1" fmla="*/ 26078 w 34149"/>
                  <a:gd name="connsiteY1" fmla="*/ 22042 h 31044"/>
                  <a:gd name="connsiteX2" fmla="*/ 23904 w 34149"/>
                  <a:gd name="connsiteY2" fmla="*/ 22042 h 31044"/>
                  <a:gd name="connsiteX3" fmla="*/ 19558 w 34149"/>
                  <a:gd name="connsiteY3" fmla="*/ 22042 h 31044"/>
                  <a:gd name="connsiteX4" fmla="*/ 16454 w 34149"/>
                  <a:gd name="connsiteY4" fmla="*/ 20179 h 31044"/>
                  <a:gd name="connsiteX5" fmla="*/ 16454 w 34149"/>
                  <a:gd name="connsiteY5" fmla="*/ 0 h 31044"/>
                  <a:gd name="connsiteX6" fmla="*/ 12418 w 34149"/>
                  <a:gd name="connsiteY6" fmla="*/ 0 h 31044"/>
                  <a:gd name="connsiteX7" fmla="*/ 4967 w 34149"/>
                  <a:gd name="connsiteY7" fmla="*/ 12728 h 31044"/>
                  <a:gd name="connsiteX8" fmla="*/ 0 w 34149"/>
                  <a:gd name="connsiteY8" fmla="*/ 12728 h 31044"/>
                  <a:gd name="connsiteX9" fmla="*/ 0 w 34149"/>
                  <a:gd name="connsiteY9" fmla="*/ 15833 h 31044"/>
                  <a:gd name="connsiteX10" fmla="*/ 11487 w 34149"/>
                  <a:gd name="connsiteY10" fmla="*/ 20179 h 31044"/>
                  <a:gd name="connsiteX11" fmla="*/ 21731 w 34149"/>
                  <a:gd name="connsiteY11" fmla="*/ 25457 h 31044"/>
                  <a:gd name="connsiteX12" fmla="*/ 29182 w 34149"/>
                  <a:gd name="connsiteY12" fmla="*/ 30734 h 31044"/>
                  <a:gd name="connsiteX13" fmla="*/ 33218 w 34149"/>
                  <a:gd name="connsiteY13" fmla="*/ 32907 h 31044"/>
                  <a:gd name="connsiteX14" fmla="*/ 34149 w 34149"/>
                  <a:gd name="connsiteY14" fmla="*/ 30734 h 31044"/>
                  <a:gd name="connsiteX15" fmla="*/ 34149 w 34149"/>
                  <a:gd name="connsiteY15" fmla="*/ 29492 h 31044"/>
                  <a:gd name="connsiteX16" fmla="*/ 36322 w 34149"/>
                  <a:gd name="connsiteY16" fmla="*/ 27319 h 31044"/>
                  <a:gd name="connsiteX17" fmla="*/ 36322 w 34149"/>
                  <a:gd name="connsiteY17" fmla="*/ 23283 h 31044"/>
                  <a:gd name="connsiteX18" fmla="*/ 29182 w 34149"/>
                  <a:gd name="connsiteY18" fmla="*/ 23283 h 3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149" h="31044">
                    <a:moveTo>
                      <a:pt x="27009" y="23283"/>
                    </a:moveTo>
                    <a:lnTo>
                      <a:pt x="26078" y="22042"/>
                    </a:lnTo>
                    <a:lnTo>
                      <a:pt x="23904" y="22042"/>
                    </a:lnTo>
                    <a:lnTo>
                      <a:pt x="19558" y="22042"/>
                    </a:lnTo>
                    <a:lnTo>
                      <a:pt x="16454" y="20179"/>
                    </a:lnTo>
                    <a:lnTo>
                      <a:pt x="16454" y="0"/>
                    </a:lnTo>
                    <a:lnTo>
                      <a:pt x="12418" y="0"/>
                    </a:lnTo>
                    <a:lnTo>
                      <a:pt x="4967" y="12728"/>
                    </a:lnTo>
                    <a:lnTo>
                      <a:pt x="0" y="12728"/>
                    </a:lnTo>
                    <a:lnTo>
                      <a:pt x="0" y="15833"/>
                    </a:lnTo>
                    <a:lnTo>
                      <a:pt x="11487" y="20179"/>
                    </a:lnTo>
                    <a:lnTo>
                      <a:pt x="21731" y="25457"/>
                    </a:lnTo>
                    <a:lnTo>
                      <a:pt x="29182" y="30734"/>
                    </a:lnTo>
                    <a:lnTo>
                      <a:pt x="33218" y="32907"/>
                    </a:lnTo>
                    <a:lnTo>
                      <a:pt x="34149" y="30734"/>
                    </a:lnTo>
                    <a:lnTo>
                      <a:pt x="34149" y="29492"/>
                    </a:lnTo>
                    <a:lnTo>
                      <a:pt x="36322" y="27319"/>
                    </a:lnTo>
                    <a:lnTo>
                      <a:pt x="36322" y="23283"/>
                    </a:lnTo>
                    <a:lnTo>
                      <a:pt x="29182" y="23283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2BEFE196-7C9F-4316-9849-FAD6900C99D3}"/>
                  </a:ext>
                </a:extLst>
              </p:cNvPr>
              <p:cNvSpPr/>
              <p:nvPr/>
            </p:nvSpPr>
            <p:spPr>
              <a:xfrm>
                <a:off x="4237527" y="6453395"/>
                <a:ext cx="12418" cy="18627"/>
              </a:xfrm>
              <a:custGeom>
                <a:avLst/>
                <a:gdLst>
                  <a:gd name="connsiteX0" fmla="*/ 4346 w 12417"/>
                  <a:gd name="connsiteY0" fmla="*/ 15833 h 18626"/>
                  <a:gd name="connsiteX1" fmla="*/ 6209 w 12417"/>
                  <a:gd name="connsiteY1" fmla="*/ 20179 h 18626"/>
                  <a:gd name="connsiteX2" fmla="*/ 14591 w 12417"/>
                  <a:gd name="connsiteY2" fmla="*/ 20179 h 18626"/>
                  <a:gd name="connsiteX3" fmla="*/ 13660 w 12417"/>
                  <a:gd name="connsiteY3" fmla="*/ 14901 h 18626"/>
                  <a:gd name="connsiteX4" fmla="*/ 13660 w 12417"/>
                  <a:gd name="connsiteY4" fmla="*/ 10555 h 18626"/>
                  <a:gd name="connsiteX5" fmla="*/ 11487 w 12417"/>
                  <a:gd name="connsiteY5" fmla="*/ 7451 h 18626"/>
                  <a:gd name="connsiteX6" fmla="*/ 9313 w 12417"/>
                  <a:gd name="connsiteY6" fmla="*/ 5277 h 18626"/>
                  <a:gd name="connsiteX7" fmla="*/ 6209 w 12417"/>
                  <a:gd name="connsiteY7" fmla="*/ 3104 h 18626"/>
                  <a:gd name="connsiteX8" fmla="*/ 2173 w 12417"/>
                  <a:gd name="connsiteY8" fmla="*/ 0 h 18626"/>
                  <a:gd name="connsiteX9" fmla="*/ 2173 w 12417"/>
                  <a:gd name="connsiteY9" fmla="*/ 5277 h 18626"/>
                  <a:gd name="connsiteX10" fmla="*/ 0 w 12417"/>
                  <a:gd name="connsiteY10" fmla="*/ 8382 h 18626"/>
                  <a:gd name="connsiteX11" fmla="*/ 2173 w 12417"/>
                  <a:gd name="connsiteY11" fmla="*/ 10555 h 18626"/>
                  <a:gd name="connsiteX12" fmla="*/ 2173 w 12417"/>
                  <a:gd name="connsiteY12" fmla="*/ 12728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17" h="18626">
                    <a:moveTo>
                      <a:pt x="4346" y="15833"/>
                    </a:moveTo>
                    <a:lnTo>
                      <a:pt x="6209" y="20179"/>
                    </a:lnTo>
                    <a:lnTo>
                      <a:pt x="14591" y="20179"/>
                    </a:lnTo>
                    <a:lnTo>
                      <a:pt x="13660" y="14901"/>
                    </a:lnTo>
                    <a:lnTo>
                      <a:pt x="13660" y="10555"/>
                    </a:lnTo>
                    <a:lnTo>
                      <a:pt x="11487" y="7451"/>
                    </a:lnTo>
                    <a:lnTo>
                      <a:pt x="9313" y="5277"/>
                    </a:lnTo>
                    <a:lnTo>
                      <a:pt x="6209" y="3104"/>
                    </a:lnTo>
                    <a:lnTo>
                      <a:pt x="2173" y="0"/>
                    </a:lnTo>
                    <a:lnTo>
                      <a:pt x="2173" y="5277"/>
                    </a:lnTo>
                    <a:lnTo>
                      <a:pt x="0" y="8382"/>
                    </a:lnTo>
                    <a:lnTo>
                      <a:pt x="2173" y="10555"/>
                    </a:lnTo>
                    <a:lnTo>
                      <a:pt x="2173" y="12728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01A1CED4-36C0-48FB-94AE-C7A6D2832832}"/>
                  </a:ext>
                </a:extLst>
              </p:cNvPr>
              <p:cNvSpPr/>
              <p:nvPr/>
            </p:nvSpPr>
            <p:spPr>
              <a:xfrm>
                <a:off x="4152155" y="6693680"/>
                <a:ext cx="58985" cy="52776"/>
              </a:xfrm>
              <a:custGeom>
                <a:avLst/>
                <a:gdLst>
                  <a:gd name="connsiteX0" fmla="*/ 29182 w 58984"/>
                  <a:gd name="connsiteY0" fmla="*/ 22352 h 52775"/>
                  <a:gd name="connsiteX1" fmla="*/ 14591 w 58984"/>
                  <a:gd name="connsiteY1" fmla="*/ 8382 h 52775"/>
                  <a:gd name="connsiteX2" fmla="*/ 0 w 58984"/>
                  <a:gd name="connsiteY2" fmla="*/ 0 h 52775"/>
                  <a:gd name="connsiteX3" fmla="*/ 0 w 58984"/>
                  <a:gd name="connsiteY3" fmla="*/ 15833 h 52775"/>
                  <a:gd name="connsiteX4" fmla="*/ 4036 w 58984"/>
                  <a:gd name="connsiteY4" fmla="*/ 34770 h 52775"/>
                  <a:gd name="connsiteX5" fmla="*/ 7451 w 58984"/>
                  <a:gd name="connsiteY5" fmla="*/ 49671 h 52775"/>
                  <a:gd name="connsiteX6" fmla="*/ 14591 w 58984"/>
                  <a:gd name="connsiteY6" fmla="*/ 51844 h 52775"/>
                  <a:gd name="connsiteX7" fmla="*/ 27009 w 58984"/>
                  <a:gd name="connsiteY7" fmla="*/ 54949 h 52775"/>
                  <a:gd name="connsiteX8" fmla="*/ 41600 w 58984"/>
                  <a:gd name="connsiteY8" fmla="*/ 54949 h 52775"/>
                  <a:gd name="connsiteX9" fmla="*/ 50913 w 58984"/>
                  <a:gd name="connsiteY9" fmla="*/ 52776 h 52775"/>
                  <a:gd name="connsiteX10" fmla="*/ 60537 w 58984"/>
                  <a:gd name="connsiteY10" fmla="*/ 52776 h 52775"/>
                  <a:gd name="connsiteX11" fmla="*/ 60537 w 58984"/>
                  <a:gd name="connsiteY11" fmla="*/ 44394 h 52775"/>
                  <a:gd name="connsiteX12" fmla="*/ 43773 w 58984"/>
                  <a:gd name="connsiteY12" fmla="*/ 34770 h 52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8984" h="52775">
                    <a:moveTo>
                      <a:pt x="29182" y="22352"/>
                    </a:moveTo>
                    <a:lnTo>
                      <a:pt x="14591" y="8382"/>
                    </a:lnTo>
                    <a:lnTo>
                      <a:pt x="0" y="0"/>
                    </a:lnTo>
                    <a:lnTo>
                      <a:pt x="0" y="15833"/>
                    </a:lnTo>
                    <a:lnTo>
                      <a:pt x="4036" y="34770"/>
                    </a:lnTo>
                    <a:lnTo>
                      <a:pt x="7451" y="49671"/>
                    </a:lnTo>
                    <a:lnTo>
                      <a:pt x="14591" y="51844"/>
                    </a:lnTo>
                    <a:lnTo>
                      <a:pt x="27009" y="54949"/>
                    </a:lnTo>
                    <a:lnTo>
                      <a:pt x="41600" y="54949"/>
                    </a:lnTo>
                    <a:lnTo>
                      <a:pt x="50913" y="52776"/>
                    </a:lnTo>
                    <a:lnTo>
                      <a:pt x="60537" y="52776"/>
                    </a:lnTo>
                    <a:lnTo>
                      <a:pt x="60537" y="44394"/>
                    </a:lnTo>
                    <a:lnTo>
                      <a:pt x="43773" y="3477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AC53DA12-7D9B-4E55-98DB-D5BC0D9B0EDA}"/>
                  </a:ext>
                </a:extLst>
              </p:cNvPr>
              <p:cNvSpPr/>
              <p:nvPr/>
            </p:nvSpPr>
            <p:spPr>
              <a:xfrm>
                <a:off x="4063677" y="5497843"/>
                <a:ext cx="86925" cy="34149"/>
              </a:xfrm>
              <a:custGeom>
                <a:avLst/>
                <a:gdLst>
                  <a:gd name="connsiteX0" fmla="*/ 88477 w 86924"/>
                  <a:gd name="connsiteY0" fmla="*/ 17075 h 34149"/>
                  <a:gd name="connsiteX1" fmla="*/ 70782 w 86924"/>
                  <a:gd name="connsiteY1" fmla="*/ 11797 h 34149"/>
                  <a:gd name="connsiteX2" fmla="*/ 56191 w 86924"/>
                  <a:gd name="connsiteY2" fmla="*/ 6519 h 34149"/>
                  <a:gd name="connsiteX3" fmla="*/ 37564 w 86924"/>
                  <a:gd name="connsiteY3" fmla="*/ 2173 h 34149"/>
                  <a:gd name="connsiteX4" fmla="*/ 15522 w 86924"/>
                  <a:gd name="connsiteY4" fmla="*/ 0 h 34149"/>
                  <a:gd name="connsiteX5" fmla="*/ 17695 w 86924"/>
                  <a:gd name="connsiteY5" fmla="*/ 6519 h 34149"/>
                  <a:gd name="connsiteX6" fmla="*/ 19869 w 86924"/>
                  <a:gd name="connsiteY6" fmla="*/ 9624 h 34149"/>
                  <a:gd name="connsiteX7" fmla="*/ 21731 w 86924"/>
                  <a:gd name="connsiteY7" fmla="*/ 11797 h 34149"/>
                  <a:gd name="connsiteX8" fmla="*/ 24836 w 86924"/>
                  <a:gd name="connsiteY8" fmla="*/ 14902 h 34149"/>
                  <a:gd name="connsiteX9" fmla="*/ 29182 w 86924"/>
                  <a:gd name="connsiteY9" fmla="*/ 17075 h 34149"/>
                  <a:gd name="connsiteX10" fmla="*/ 22973 w 86924"/>
                  <a:gd name="connsiteY10" fmla="*/ 18937 h 34149"/>
                  <a:gd name="connsiteX11" fmla="*/ 15522 w 86924"/>
                  <a:gd name="connsiteY11" fmla="*/ 21110 h 34149"/>
                  <a:gd name="connsiteX12" fmla="*/ 9313 w 86924"/>
                  <a:gd name="connsiteY12" fmla="*/ 21110 h 34149"/>
                  <a:gd name="connsiteX13" fmla="*/ 0 w 86924"/>
                  <a:gd name="connsiteY13" fmla="*/ 21110 h 34149"/>
                  <a:gd name="connsiteX14" fmla="*/ 5278 w 86924"/>
                  <a:gd name="connsiteY14" fmla="*/ 33839 h 34149"/>
                  <a:gd name="connsiteX15" fmla="*/ 15522 w 86924"/>
                  <a:gd name="connsiteY15" fmla="*/ 33839 h 34149"/>
                  <a:gd name="connsiteX16" fmla="*/ 30113 w 86924"/>
                  <a:gd name="connsiteY16" fmla="*/ 36012 h 34149"/>
                  <a:gd name="connsiteX17" fmla="*/ 43773 w 86924"/>
                  <a:gd name="connsiteY17" fmla="*/ 36943 h 34149"/>
                  <a:gd name="connsiteX18" fmla="*/ 49050 w 86924"/>
                  <a:gd name="connsiteY18" fmla="*/ 36943 h 34149"/>
                  <a:gd name="connsiteX19" fmla="*/ 52155 w 86924"/>
                  <a:gd name="connsiteY19" fmla="*/ 26388 h 34149"/>
                  <a:gd name="connsiteX20" fmla="*/ 54018 w 86924"/>
                  <a:gd name="connsiteY20" fmla="*/ 24525 h 34149"/>
                  <a:gd name="connsiteX21" fmla="*/ 56191 w 86924"/>
                  <a:gd name="connsiteY21" fmla="*/ 26388 h 34149"/>
                  <a:gd name="connsiteX22" fmla="*/ 58364 w 86924"/>
                  <a:gd name="connsiteY22" fmla="*/ 28561 h 34149"/>
                  <a:gd name="connsiteX23" fmla="*/ 59295 w 86924"/>
                  <a:gd name="connsiteY23" fmla="*/ 29803 h 34149"/>
                  <a:gd name="connsiteX24" fmla="*/ 59295 w 86924"/>
                  <a:gd name="connsiteY24" fmla="*/ 31666 h 34149"/>
                  <a:gd name="connsiteX25" fmla="*/ 59295 w 86924"/>
                  <a:gd name="connsiteY25" fmla="*/ 33839 h 34149"/>
                  <a:gd name="connsiteX26" fmla="*/ 65504 w 86924"/>
                  <a:gd name="connsiteY26" fmla="*/ 33839 h 34149"/>
                  <a:gd name="connsiteX27" fmla="*/ 68609 w 86924"/>
                  <a:gd name="connsiteY27" fmla="*/ 31666 h 34149"/>
                  <a:gd name="connsiteX28" fmla="*/ 72955 w 86924"/>
                  <a:gd name="connsiteY28" fmla="*/ 29803 h 34149"/>
                  <a:gd name="connsiteX29" fmla="*/ 77922 w 86924"/>
                  <a:gd name="connsiteY29" fmla="*/ 28561 h 34149"/>
                  <a:gd name="connsiteX30" fmla="*/ 81337 w 86924"/>
                  <a:gd name="connsiteY30" fmla="*/ 26388 h 34149"/>
                  <a:gd name="connsiteX31" fmla="*/ 88477 w 86924"/>
                  <a:gd name="connsiteY31" fmla="*/ 26388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6924" h="34149">
                    <a:moveTo>
                      <a:pt x="88477" y="17075"/>
                    </a:moveTo>
                    <a:lnTo>
                      <a:pt x="70782" y="11797"/>
                    </a:lnTo>
                    <a:lnTo>
                      <a:pt x="56191" y="6519"/>
                    </a:lnTo>
                    <a:lnTo>
                      <a:pt x="37564" y="2173"/>
                    </a:lnTo>
                    <a:lnTo>
                      <a:pt x="15522" y="0"/>
                    </a:lnTo>
                    <a:lnTo>
                      <a:pt x="17695" y="6519"/>
                    </a:lnTo>
                    <a:lnTo>
                      <a:pt x="19869" y="9624"/>
                    </a:lnTo>
                    <a:lnTo>
                      <a:pt x="21731" y="11797"/>
                    </a:lnTo>
                    <a:lnTo>
                      <a:pt x="24836" y="14902"/>
                    </a:lnTo>
                    <a:lnTo>
                      <a:pt x="29182" y="17075"/>
                    </a:lnTo>
                    <a:lnTo>
                      <a:pt x="22973" y="18937"/>
                    </a:lnTo>
                    <a:lnTo>
                      <a:pt x="15522" y="21110"/>
                    </a:lnTo>
                    <a:lnTo>
                      <a:pt x="9313" y="21110"/>
                    </a:lnTo>
                    <a:lnTo>
                      <a:pt x="0" y="21110"/>
                    </a:lnTo>
                    <a:lnTo>
                      <a:pt x="5278" y="33839"/>
                    </a:lnTo>
                    <a:lnTo>
                      <a:pt x="15522" y="33839"/>
                    </a:lnTo>
                    <a:lnTo>
                      <a:pt x="30113" y="36012"/>
                    </a:lnTo>
                    <a:lnTo>
                      <a:pt x="43773" y="36943"/>
                    </a:lnTo>
                    <a:lnTo>
                      <a:pt x="49050" y="36943"/>
                    </a:lnTo>
                    <a:lnTo>
                      <a:pt x="52155" y="26388"/>
                    </a:lnTo>
                    <a:lnTo>
                      <a:pt x="54018" y="24525"/>
                    </a:lnTo>
                    <a:lnTo>
                      <a:pt x="56191" y="26388"/>
                    </a:lnTo>
                    <a:lnTo>
                      <a:pt x="58364" y="28561"/>
                    </a:lnTo>
                    <a:lnTo>
                      <a:pt x="59295" y="29803"/>
                    </a:lnTo>
                    <a:lnTo>
                      <a:pt x="59295" y="31666"/>
                    </a:lnTo>
                    <a:lnTo>
                      <a:pt x="59295" y="33839"/>
                    </a:lnTo>
                    <a:lnTo>
                      <a:pt x="65504" y="33839"/>
                    </a:lnTo>
                    <a:lnTo>
                      <a:pt x="68609" y="31666"/>
                    </a:lnTo>
                    <a:lnTo>
                      <a:pt x="72955" y="29803"/>
                    </a:lnTo>
                    <a:lnTo>
                      <a:pt x="77922" y="28561"/>
                    </a:lnTo>
                    <a:lnTo>
                      <a:pt x="81337" y="26388"/>
                    </a:lnTo>
                    <a:lnTo>
                      <a:pt x="88477" y="26388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1D40188B-CCAD-4DAC-BD41-9B4977280B9F}"/>
                  </a:ext>
                </a:extLst>
              </p:cNvPr>
              <p:cNvSpPr/>
              <p:nvPr/>
            </p:nvSpPr>
            <p:spPr>
              <a:xfrm>
                <a:off x="4215796" y="5526404"/>
                <a:ext cx="34149" cy="12418"/>
              </a:xfrm>
              <a:custGeom>
                <a:avLst/>
                <a:gdLst>
                  <a:gd name="connsiteX0" fmla="*/ 27940 w 34149"/>
                  <a:gd name="connsiteY0" fmla="*/ 12728 h 12417"/>
                  <a:gd name="connsiteX1" fmla="*/ 31045 w 34149"/>
                  <a:gd name="connsiteY1" fmla="*/ 10555 h 12417"/>
                  <a:gd name="connsiteX2" fmla="*/ 33218 w 34149"/>
                  <a:gd name="connsiteY2" fmla="*/ 7451 h 12417"/>
                  <a:gd name="connsiteX3" fmla="*/ 36322 w 34149"/>
                  <a:gd name="connsiteY3" fmla="*/ 5278 h 12417"/>
                  <a:gd name="connsiteX4" fmla="*/ 27940 w 34149"/>
                  <a:gd name="connsiteY4" fmla="*/ 1242 h 12417"/>
                  <a:gd name="connsiteX5" fmla="*/ 20800 w 34149"/>
                  <a:gd name="connsiteY5" fmla="*/ 0 h 12417"/>
                  <a:gd name="connsiteX6" fmla="*/ 13349 w 34149"/>
                  <a:gd name="connsiteY6" fmla="*/ 0 h 12417"/>
                  <a:gd name="connsiteX7" fmla="*/ 0 w 34149"/>
                  <a:gd name="connsiteY7" fmla="*/ 1242 h 12417"/>
                  <a:gd name="connsiteX8" fmla="*/ 0 w 34149"/>
                  <a:gd name="connsiteY8" fmla="*/ 12728 h 12417"/>
                  <a:gd name="connsiteX9" fmla="*/ 6209 w 34149"/>
                  <a:gd name="connsiteY9" fmla="*/ 10555 h 12417"/>
                  <a:gd name="connsiteX10" fmla="*/ 11487 w 34149"/>
                  <a:gd name="connsiteY10" fmla="*/ 10555 h 12417"/>
                  <a:gd name="connsiteX11" fmla="*/ 16454 w 34149"/>
                  <a:gd name="connsiteY11" fmla="*/ 10555 h 12417"/>
                  <a:gd name="connsiteX12" fmla="*/ 21731 w 34149"/>
                  <a:gd name="connsiteY12" fmla="*/ 12728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149" h="12417">
                    <a:moveTo>
                      <a:pt x="27940" y="12728"/>
                    </a:moveTo>
                    <a:lnTo>
                      <a:pt x="31045" y="10555"/>
                    </a:lnTo>
                    <a:lnTo>
                      <a:pt x="33218" y="7451"/>
                    </a:lnTo>
                    <a:lnTo>
                      <a:pt x="36322" y="5278"/>
                    </a:lnTo>
                    <a:lnTo>
                      <a:pt x="27940" y="1242"/>
                    </a:lnTo>
                    <a:lnTo>
                      <a:pt x="20800" y="0"/>
                    </a:lnTo>
                    <a:lnTo>
                      <a:pt x="13349" y="0"/>
                    </a:lnTo>
                    <a:lnTo>
                      <a:pt x="0" y="1242"/>
                    </a:lnTo>
                    <a:lnTo>
                      <a:pt x="0" y="12728"/>
                    </a:lnTo>
                    <a:lnTo>
                      <a:pt x="6209" y="10555"/>
                    </a:lnTo>
                    <a:lnTo>
                      <a:pt x="11487" y="10555"/>
                    </a:lnTo>
                    <a:lnTo>
                      <a:pt x="16454" y="10555"/>
                    </a:lnTo>
                    <a:lnTo>
                      <a:pt x="21731" y="12728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54E27893-34D7-44A7-BB63-6859E61C464B}"/>
                  </a:ext>
                </a:extLst>
              </p:cNvPr>
              <p:cNvSpPr/>
              <p:nvPr/>
            </p:nvSpPr>
            <p:spPr>
              <a:xfrm>
                <a:off x="4066782" y="5047076"/>
                <a:ext cx="12418" cy="15522"/>
              </a:xfrm>
              <a:custGeom>
                <a:avLst/>
                <a:gdLst>
                  <a:gd name="connsiteX0" fmla="*/ 6209 w 12417"/>
                  <a:gd name="connsiteY0" fmla="*/ 17075 h 15522"/>
                  <a:gd name="connsiteX1" fmla="*/ 7140 w 12417"/>
                  <a:gd name="connsiteY1" fmla="*/ 11487 h 15522"/>
                  <a:gd name="connsiteX2" fmla="*/ 7140 w 12417"/>
                  <a:gd name="connsiteY2" fmla="*/ 9624 h 15522"/>
                  <a:gd name="connsiteX3" fmla="*/ 9313 w 12417"/>
                  <a:gd name="connsiteY3" fmla="*/ 6209 h 15522"/>
                  <a:gd name="connsiteX4" fmla="*/ 11487 w 12417"/>
                  <a:gd name="connsiteY4" fmla="*/ 4346 h 15522"/>
                  <a:gd name="connsiteX5" fmla="*/ 12418 w 12417"/>
                  <a:gd name="connsiteY5" fmla="*/ 0 h 15522"/>
                  <a:gd name="connsiteX6" fmla="*/ 9313 w 12417"/>
                  <a:gd name="connsiteY6" fmla="*/ 0 h 15522"/>
                  <a:gd name="connsiteX7" fmla="*/ 7140 w 12417"/>
                  <a:gd name="connsiteY7" fmla="*/ 4346 h 15522"/>
                  <a:gd name="connsiteX8" fmla="*/ 4036 w 12417"/>
                  <a:gd name="connsiteY8" fmla="*/ 7451 h 15522"/>
                  <a:gd name="connsiteX9" fmla="*/ 2173 w 12417"/>
                  <a:gd name="connsiteY9" fmla="*/ 9624 h 15522"/>
                  <a:gd name="connsiteX10" fmla="*/ 0 w 12417"/>
                  <a:gd name="connsiteY10" fmla="*/ 11487 h 15522"/>
                  <a:gd name="connsiteX11" fmla="*/ 0 w 12417"/>
                  <a:gd name="connsiteY11" fmla="*/ 13660 h 15522"/>
                  <a:gd name="connsiteX12" fmla="*/ 2173 w 12417"/>
                  <a:gd name="connsiteY12" fmla="*/ 14901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17" h="15522">
                    <a:moveTo>
                      <a:pt x="6209" y="17075"/>
                    </a:moveTo>
                    <a:lnTo>
                      <a:pt x="7140" y="11487"/>
                    </a:lnTo>
                    <a:lnTo>
                      <a:pt x="7140" y="9624"/>
                    </a:lnTo>
                    <a:lnTo>
                      <a:pt x="9313" y="6209"/>
                    </a:lnTo>
                    <a:lnTo>
                      <a:pt x="11487" y="4346"/>
                    </a:lnTo>
                    <a:lnTo>
                      <a:pt x="12418" y="0"/>
                    </a:lnTo>
                    <a:lnTo>
                      <a:pt x="9313" y="0"/>
                    </a:lnTo>
                    <a:lnTo>
                      <a:pt x="7140" y="4346"/>
                    </a:lnTo>
                    <a:lnTo>
                      <a:pt x="4036" y="7451"/>
                    </a:lnTo>
                    <a:lnTo>
                      <a:pt x="2173" y="9624"/>
                    </a:lnTo>
                    <a:lnTo>
                      <a:pt x="0" y="11487"/>
                    </a:lnTo>
                    <a:lnTo>
                      <a:pt x="0" y="13660"/>
                    </a:lnTo>
                    <a:lnTo>
                      <a:pt x="2173" y="14901"/>
                    </a:lnTo>
                    <a:close/>
                  </a:path>
                </a:pathLst>
              </a:custGeom>
              <a:no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F672762-70AB-4D0C-8522-BB456CFB4D78}"/>
                  </a:ext>
                </a:extLst>
              </p:cNvPr>
              <p:cNvSpPr/>
              <p:nvPr/>
            </p:nvSpPr>
            <p:spPr>
              <a:xfrm>
                <a:off x="3707286" y="4372477"/>
                <a:ext cx="55880" cy="43462"/>
              </a:xfrm>
              <a:custGeom>
                <a:avLst/>
                <a:gdLst>
                  <a:gd name="connsiteX0" fmla="*/ 16764 w 55880"/>
                  <a:gd name="connsiteY0" fmla="*/ 37564 h 43462"/>
                  <a:gd name="connsiteX1" fmla="*/ 23904 w 55880"/>
                  <a:gd name="connsiteY1" fmla="*/ 45015 h 43462"/>
                  <a:gd name="connsiteX2" fmla="*/ 32286 w 55880"/>
                  <a:gd name="connsiteY2" fmla="*/ 45015 h 43462"/>
                  <a:gd name="connsiteX3" fmla="*/ 38495 w 55880"/>
                  <a:gd name="connsiteY3" fmla="*/ 44083 h 43462"/>
                  <a:gd name="connsiteX4" fmla="*/ 43773 w 55880"/>
                  <a:gd name="connsiteY4" fmla="*/ 44083 h 43462"/>
                  <a:gd name="connsiteX5" fmla="*/ 46877 w 55880"/>
                  <a:gd name="connsiteY5" fmla="*/ 41910 h 43462"/>
                  <a:gd name="connsiteX6" fmla="*/ 51224 w 55880"/>
                  <a:gd name="connsiteY6" fmla="*/ 36633 h 43462"/>
                  <a:gd name="connsiteX7" fmla="*/ 56191 w 55880"/>
                  <a:gd name="connsiteY7" fmla="*/ 36633 h 43462"/>
                  <a:gd name="connsiteX8" fmla="*/ 41600 w 55880"/>
                  <a:gd name="connsiteY8" fmla="*/ 22973 h 43462"/>
                  <a:gd name="connsiteX9" fmla="*/ 27009 w 55880"/>
                  <a:gd name="connsiteY9" fmla="*/ 10245 h 43462"/>
                  <a:gd name="connsiteX10" fmla="*/ 10555 w 55880"/>
                  <a:gd name="connsiteY10" fmla="*/ 0 h 43462"/>
                  <a:gd name="connsiteX11" fmla="*/ 12418 w 55880"/>
                  <a:gd name="connsiteY11" fmla="*/ 7140 h 43462"/>
                  <a:gd name="connsiteX12" fmla="*/ 12418 w 55880"/>
                  <a:gd name="connsiteY12" fmla="*/ 10245 h 43462"/>
                  <a:gd name="connsiteX13" fmla="*/ 14591 w 55880"/>
                  <a:gd name="connsiteY13" fmla="*/ 12418 h 43462"/>
                  <a:gd name="connsiteX14" fmla="*/ 16764 w 55880"/>
                  <a:gd name="connsiteY14" fmla="*/ 15522 h 43462"/>
                  <a:gd name="connsiteX15" fmla="*/ 0 w 55880"/>
                  <a:gd name="connsiteY15" fmla="*/ 25146 h 43462"/>
                  <a:gd name="connsiteX16" fmla="*/ 0 w 55880"/>
                  <a:gd name="connsiteY16" fmla="*/ 29182 h 43462"/>
                  <a:gd name="connsiteX17" fmla="*/ 9313 w 55880"/>
                  <a:gd name="connsiteY17" fmla="*/ 32286 h 4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880" h="43462">
                    <a:moveTo>
                      <a:pt x="16764" y="37564"/>
                    </a:moveTo>
                    <a:lnTo>
                      <a:pt x="23904" y="45015"/>
                    </a:lnTo>
                    <a:lnTo>
                      <a:pt x="32286" y="45015"/>
                    </a:lnTo>
                    <a:lnTo>
                      <a:pt x="38495" y="44083"/>
                    </a:lnTo>
                    <a:lnTo>
                      <a:pt x="43773" y="44083"/>
                    </a:lnTo>
                    <a:lnTo>
                      <a:pt x="46877" y="41910"/>
                    </a:lnTo>
                    <a:lnTo>
                      <a:pt x="51224" y="36633"/>
                    </a:lnTo>
                    <a:lnTo>
                      <a:pt x="56191" y="36633"/>
                    </a:lnTo>
                    <a:lnTo>
                      <a:pt x="41600" y="22973"/>
                    </a:lnTo>
                    <a:lnTo>
                      <a:pt x="27009" y="10245"/>
                    </a:lnTo>
                    <a:lnTo>
                      <a:pt x="10555" y="0"/>
                    </a:lnTo>
                    <a:lnTo>
                      <a:pt x="12418" y="7140"/>
                    </a:lnTo>
                    <a:lnTo>
                      <a:pt x="12418" y="10245"/>
                    </a:lnTo>
                    <a:lnTo>
                      <a:pt x="14591" y="12418"/>
                    </a:lnTo>
                    <a:lnTo>
                      <a:pt x="16764" y="15522"/>
                    </a:lnTo>
                    <a:lnTo>
                      <a:pt x="0" y="25146"/>
                    </a:lnTo>
                    <a:lnTo>
                      <a:pt x="0" y="29182"/>
                    </a:lnTo>
                    <a:lnTo>
                      <a:pt x="9313" y="32286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A04FC877-FDD4-4586-A74B-E2ADE5A29FB6}"/>
                  </a:ext>
                </a:extLst>
              </p:cNvPr>
              <p:cNvSpPr/>
              <p:nvPr/>
            </p:nvSpPr>
            <p:spPr>
              <a:xfrm>
                <a:off x="3927081" y="4626422"/>
                <a:ext cx="24836" cy="21731"/>
              </a:xfrm>
              <a:custGeom>
                <a:avLst/>
                <a:gdLst>
                  <a:gd name="connsiteX0" fmla="*/ 24215 w 24835"/>
                  <a:gd name="connsiteY0" fmla="*/ 4346 h 21731"/>
                  <a:gd name="connsiteX1" fmla="*/ 19869 w 24835"/>
                  <a:gd name="connsiteY1" fmla="*/ 0 h 21731"/>
                  <a:gd name="connsiteX2" fmla="*/ 14591 w 24835"/>
                  <a:gd name="connsiteY2" fmla="*/ 6519 h 21731"/>
                  <a:gd name="connsiteX3" fmla="*/ 7451 w 24835"/>
                  <a:gd name="connsiteY3" fmla="*/ 9624 h 21731"/>
                  <a:gd name="connsiteX4" fmla="*/ 0 w 24835"/>
                  <a:gd name="connsiteY4" fmla="*/ 12728 h 21731"/>
                  <a:gd name="connsiteX5" fmla="*/ 0 w 24835"/>
                  <a:gd name="connsiteY5" fmla="*/ 17075 h 21731"/>
                  <a:gd name="connsiteX6" fmla="*/ 4346 w 24835"/>
                  <a:gd name="connsiteY6" fmla="*/ 17075 h 21731"/>
                  <a:gd name="connsiteX7" fmla="*/ 9624 w 24835"/>
                  <a:gd name="connsiteY7" fmla="*/ 20179 h 21731"/>
                  <a:gd name="connsiteX8" fmla="*/ 16764 w 24835"/>
                  <a:gd name="connsiteY8" fmla="*/ 22042 h 21731"/>
                  <a:gd name="connsiteX9" fmla="*/ 24215 w 24835"/>
                  <a:gd name="connsiteY9" fmla="*/ 24215 h 21731"/>
                  <a:gd name="connsiteX10" fmla="*/ 24215 w 24835"/>
                  <a:gd name="connsiteY10" fmla="*/ 20179 h 21731"/>
                  <a:gd name="connsiteX11" fmla="*/ 27319 w 24835"/>
                  <a:gd name="connsiteY11" fmla="*/ 20179 h 21731"/>
                  <a:gd name="connsiteX12" fmla="*/ 27319 w 24835"/>
                  <a:gd name="connsiteY12" fmla="*/ 14901 h 21731"/>
                  <a:gd name="connsiteX13" fmla="*/ 27319 w 24835"/>
                  <a:gd name="connsiteY13" fmla="*/ 11797 h 21731"/>
                  <a:gd name="connsiteX14" fmla="*/ 26077 w 24835"/>
                  <a:gd name="connsiteY14" fmla="*/ 7451 h 21731"/>
                  <a:gd name="connsiteX15" fmla="*/ 26077 w 24835"/>
                  <a:gd name="connsiteY15" fmla="*/ 6519 h 21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835" h="21731">
                    <a:moveTo>
                      <a:pt x="24215" y="4346"/>
                    </a:moveTo>
                    <a:lnTo>
                      <a:pt x="19869" y="0"/>
                    </a:lnTo>
                    <a:lnTo>
                      <a:pt x="14591" y="6519"/>
                    </a:lnTo>
                    <a:lnTo>
                      <a:pt x="7451" y="9624"/>
                    </a:lnTo>
                    <a:lnTo>
                      <a:pt x="0" y="12728"/>
                    </a:lnTo>
                    <a:lnTo>
                      <a:pt x="0" y="17075"/>
                    </a:lnTo>
                    <a:lnTo>
                      <a:pt x="4346" y="17075"/>
                    </a:lnTo>
                    <a:lnTo>
                      <a:pt x="9624" y="20179"/>
                    </a:lnTo>
                    <a:lnTo>
                      <a:pt x="16764" y="22042"/>
                    </a:lnTo>
                    <a:lnTo>
                      <a:pt x="24215" y="24215"/>
                    </a:lnTo>
                    <a:lnTo>
                      <a:pt x="24215" y="20179"/>
                    </a:lnTo>
                    <a:lnTo>
                      <a:pt x="27319" y="20179"/>
                    </a:lnTo>
                    <a:lnTo>
                      <a:pt x="27319" y="14901"/>
                    </a:lnTo>
                    <a:lnTo>
                      <a:pt x="27319" y="11797"/>
                    </a:lnTo>
                    <a:lnTo>
                      <a:pt x="26077" y="7451"/>
                    </a:lnTo>
                    <a:lnTo>
                      <a:pt x="26077" y="6519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82E77ABA-808F-4226-BFA1-13F9CD933067}"/>
                  </a:ext>
                </a:extLst>
              </p:cNvPr>
              <p:cNvSpPr/>
              <p:nvPr/>
            </p:nvSpPr>
            <p:spPr>
              <a:xfrm>
                <a:off x="3587454" y="4223153"/>
                <a:ext cx="37253" cy="31045"/>
              </a:xfrm>
              <a:custGeom>
                <a:avLst/>
                <a:gdLst>
                  <a:gd name="connsiteX0" fmla="*/ 19869 w 37253"/>
                  <a:gd name="connsiteY0" fmla="*/ 33528 h 31044"/>
                  <a:gd name="connsiteX1" fmla="*/ 25146 w 37253"/>
                  <a:gd name="connsiteY1" fmla="*/ 31665 h 31044"/>
                  <a:gd name="connsiteX2" fmla="*/ 30424 w 37253"/>
                  <a:gd name="connsiteY2" fmla="*/ 31665 h 31044"/>
                  <a:gd name="connsiteX3" fmla="*/ 34460 w 37253"/>
                  <a:gd name="connsiteY3" fmla="*/ 29492 h 31044"/>
                  <a:gd name="connsiteX4" fmla="*/ 39737 w 37253"/>
                  <a:gd name="connsiteY4" fmla="*/ 29492 h 31044"/>
                  <a:gd name="connsiteX5" fmla="*/ 39737 w 37253"/>
                  <a:gd name="connsiteY5" fmla="*/ 22042 h 31044"/>
                  <a:gd name="connsiteX6" fmla="*/ 37564 w 37253"/>
                  <a:gd name="connsiteY6" fmla="*/ 16764 h 31044"/>
                  <a:gd name="connsiteX7" fmla="*/ 37564 w 37253"/>
                  <a:gd name="connsiteY7" fmla="*/ 12728 h 31044"/>
                  <a:gd name="connsiteX8" fmla="*/ 36633 w 37253"/>
                  <a:gd name="connsiteY8" fmla="*/ 7451 h 31044"/>
                  <a:gd name="connsiteX9" fmla="*/ 30424 w 37253"/>
                  <a:gd name="connsiteY9" fmla="*/ 4346 h 31044"/>
                  <a:gd name="connsiteX10" fmla="*/ 22973 w 37253"/>
                  <a:gd name="connsiteY10" fmla="*/ 2173 h 31044"/>
                  <a:gd name="connsiteX11" fmla="*/ 15833 w 37253"/>
                  <a:gd name="connsiteY11" fmla="*/ 0 h 31044"/>
                  <a:gd name="connsiteX12" fmla="*/ 7451 w 37253"/>
                  <a:gd name="connsiteY12" fmla="*/ 0 h 31044"/>
                  <a:gd name="connsiteX13" fmla="*/ 0 w 37253"/>
                  <a:gd name="connsiteY13" fmla="*/ 16764 h 31044"/>
                  <a:gd name="connsiteX14" fmla="*/ 10555 w 37253"/>
                  <a:gd name="connsiteY14" fmla="*/ 24215 h 3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253" h="31044">
                    <a:moveTo>
                      <a:pt x="19869" y="33528"/>
                    </a:moveTo>
                    <a:lnTo>
                      <a:pt x="25146" y="31665"/>
                    </a:lnTo>
                    <a:lnTo>
                      <a:pt x="30424" y="31665"/>
                    </a:lnTo>
                    <a:lnTo>
                      <a:pt x="34460" y="29492"/>
                    </a:lnTo>
                    <a:lnTo>
                      <a:pt x="39737" y="29492"/>
                    </a:lnTo>
                    <a:lnTo>
                      <a:pt x="39737" y="22042"/>
                    </a:lnTo>
                    <a:lnTo>
                      <a:pt x="37564" y="16764"/>
                    </a:lnTo>
                    <a:lnTo>
                      <a:pt x="37564" y="12728"/>
                    </a:lnTo>
                    <a:lnTo>
                      <a:pt x="36633" y="7451"/>
                    </a:lnTo>
                    <a:lnTo>
                      <a:pt x="30424" y="4346"/>
                    </a:lnTo>
                    <a:lnTo>
                      <a:pt x="22973" y="2173"/>
                    </a:lnTo>
                    <a:lnTo>
                      <a:pt x="15833" y="0"/>
                    </a:lnTo>
                    <a:lnTo>
                      <a:pt x="7451" y="0"/>
                    </a:lnTo>
                    <a:lnTo>
                      <a:pt x="0" y="16764"/>
                    </a:lnTo>
                    <a:lnTo>
                      <a:pt x="10555" y="24215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B764B7DE-6A38-4E88-92F2-6A9B21A3F385}"/>
                  </a:ext>
                </a:extLst>
              </p:cNvPr>
              <p:cNvSpPr/>
              <p:nvPr/>
            </p:nvSpPr>
            <p:spPr>
              <a:xfrm>
                <a:off x="2717274" y="4696893"/>
                <a:ext cx="18627" cy="9313"/>
              </a:xfrm>
              <a:custGeom>
                <a:avLst/>
                <a:gdLst>
                  <a:gd name="connsiteX0" fmla="*/ 4346 w 18626"/>
                  <a:gd name="connsiteY0" fmla="*/ 3104 h 9313"/>
                  <a:gd name="connsiteX1" fmla="*/ 7451 w 18626"/>
                  <a:gd name="connsiteY1" fmla="*/ 5278 h 9313"/>
                  <a:gd name="connsiteX2" fmla="*/ 11486 w 18626"/>
                  <a:gd name="connsiteY2" fmla="*/ 8382 h 9313"/>
                  <a:gd name="connsiteX3" fmla="*/ 16764 w 18626"/>
                  <a:gd name="connsiteY3" fmla="*/ 10555 h 9313"/>
                  <a:gd name="connsiteX4" fmla="*/ 16764 w 18626"/>
                  <a:gd name="connsiteY4" fmla="*/ 7451 h 9313"/>
                  <a:gd name="connsiteX5" fmla="*/ 20800 w 18626"/>
                  <a:gd name="connsiteY5" fmla="*/ 7451 h 9313"/>
                  <a:gd name="connsiteX6" fmla="*/ 20800 w 18626"/>
                  <a:gd name="connsiteY6" fmla="*/ 0 h 9313"/>
                  <a:gd name="connsiteX7" fmla="*/ 0 w 18626"/>
                  <a:gd name="connsiteY7" fmla="*/ 0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626" h="9313">
                    <a:moveTo>
                      <a:pt x="4346" y="3104"/>
                    </a:moveTo>
                    <a:lnTo>
                      <a:pt x="7451" y="5278"/>
                    </a:lnTo>
                    <a:lnTo>
                      <a:pt x="11486" y="8382"/>
                    </a:lnTo>
                    <a:lnTo>
                      <a:pt x="16764" y="10555"/>
                    </a:lnTo>
                    <a:lnTo>
                      <a:pt x="16764" y="7451"/>
                    </a:lnTo>
                    <a:lnTo>
                      <a:pt x="20800" y="7451"/>
                    </a:lnTo>
                    <a:lnTo>
                      <a:pt x="208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4882AD59-4F99-4BC5-AC15-E833F032F8C1}"/>
                  </a:ext>
                </a:extLst>
              </p:cNvPr>
              <p:cNvSpPr/>
              <p:nvPr/>
            </p:nvSpPr>
            <p:spPr>
              <a:xfrm>
                <a:off x="2917512" y="4768295"/>
                <a:ext cx="31045" cy="34149"/>
              </a:xfrm>
              <a:custGeom>
                <a:avLst/>
                <a:gdLst>
                  <a:gd name="connsiteX0" fmla="*/ 21731 w 31044"/>
                  <a:gd name="connsiteY0" fmla="*/ 3104 h 34149"/>
                  <a:gd name="connsiteX1" fmla="*/ 16764 w 31044"/>
                  <a:gd name="connsiteY1" fmla="*/ 5278 h 34149"/>
                  <a:gd name="connsiteX2" fmla="*/ 13349 w 31044"/>
                  <a:gd name="connsiteY2" fmla="*/ 7451 h 34149"/>
                  <a:gd name="connsiteX3" fmla="*/ 0 w 31044"/>
                  <a:gd name="connsiteY3" fmla="*/ 12728 h 34149"/>
                  <a:gd name="connsiteX4" fmla="*/ 2173 w 31044"/>
                  <a:gd name="connsiteY4" fmla="*/ 18006 h 34149"/>
                  <a:gd name="connsiteX5" fmla="*/ 2173 w 31044"/>
                  <a:gd name="connsiteY5" fmla="*/ 23283 h 34149"/>
                  <a:gd name="connsiteX6" fmla="*/ 4036 w 31044"/>
                  <a:gd name="connsiteY6" fmla="*/ 29492 h 34149"/>
                  <a:gd name="connsiteX7" fmla="*/ 6209 w 31044"/>
                  <a:gd name="connsiteY7" fmla="*/ 32597 h 34149"/>
                  <a:gd name="connsiteX8" fmla="*/ 9313 w 31044"/>
                  <a:gd name="connsiteY8" fmla="*/ 36943 h 34149"/>
                  <a:gd name="connsiteX9" fmla="*/ 11487 w 31044"/>
                  <a:gd name="connsiteY9" fmla="*/ 34770 h 34149"/>
                  <a:gd name="connsiteX10" fmla="*/ 18627 w 31044"/>
                  <a:gd name="connsiteY10" fmla="*/ 30424 h 34149"/>
                  <a:gd name="connsiteX11" fmla="*/ 26077 w 31044"/>
                  <a:gd name="connsiteY11" fmla="*/ 25146 h 34149"/>
                  <a:gd name="connsiteX12" fmla="*/ 31355 w 31044"/>
                  <a:gd name="connsiteY12" fmla="*/ 15833 h 34149"/>
                  <a:gd name="connsiteX13" fmla="*/ 31355 w 31044"/>
                  <a:gd name="connsiteY13" fmla="*/ 8382 h 34149"/>
                  <a:gd name="connsiteX14" fmla="*/ 26077 w 31044"/>
                  <a:gd name="connsiteY14" fmla="*/ 0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044" h="34149">
                    <a:moveTo>
                      <a:pt x="21731" y="3104"/>
                    </a:moveTo>
                    <a:lnTo>
                      <a:pt x="16764" y="5278"/>
                    </a:lnTo>
                    <a:lnTo>
                      <a:pt x="13349" y="7451"/>
                    </a:lnTo>
                    <a:lnTo>
                      <a:pt x="0" y="12728"/>
                    </a:lnTo>
                    <a:lnTo>
                      <a:pt x="2173" y="18006"/>
                    </a:lnTo>
                    <a:lnTo>
                      <a:pt x="2173" y="23283"/>
                    </a:lnTo>
                    <a:lnTo>
                      <a:pt x="4036" y="29492"/>
                    </a:lnTo>
                    <a:lnTo>
                      <a:pt x="6209" y="32597"/>
                    </a:lnTo>
                    <a:lnTo>
                      <a:pt x="9313" y="36943"/>
                    </a:lnTo>
                    <a:lnTo>
                      <a:pt x="11487" y="34770"/>
                    </a:lnTo>
                    <a:lnTo>
                      <a:pt x="18627" y="30424"/>
                    </a:lnTo>
                    <a:lnTo>
                      <a:pt x="26077" y="25146"/>
                    </a:lnTo>
                    <a:lnTo>
                      <a:pt x="31355" y="15833"/>
                    </a:lnTo>
                    <a:lnTo>
                      <a:pt x="31355" y="8382"/>
                    </a:lnTo>
                    <a:lnTo>
                      <a:pt x="26077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B9EDF319-E4CB-4580-9EAB-EE37A71C98E2}"/>
                  </a:ext>
                </a:extLst>
              </p:cNvPr>
              <p:cNvSpPr/>
              <p:nvPr/>
            </p:nvSpPr>
            <p:spPr>
              <a:xfrm>
                <a:off x="3423849" y="4239917"/>
                <a:ext cx="245252" cy="170745"/>
              </a:xfrm>
              <a:custGeom>
                <a:avLst/>
                <a:gdLst>
                  <a:gd name="connsiteX0" fmla="*/ 7451 w 245252"/>
                  <a:gd name="connsiteY0" fmla="*/ 86304 h 170745"/>
                  <a:gd name="connsiteX1" fmla="*/ 12418 w 245252"/>
                  <a:gd name="connsiteY1" fmla="*/ 96859 h 170745"/>
                  <a:gd name="connsiteX2" fmla="*/ 14591 w 245252"/>
                  <a:gd name="connsiteY2" fmla="*/ 108346 h 170745"/>
                  <a:gd name="connsiteX3" fmla="*/ 30424 w 245252"/>
                  <a:gd name="connsiteY3" fmla="*/ 108346 h 170745"/>
                  <a:gd name="connsiteX4" fmla="*/ 43773 w 245252"/>
                  <a:gd name="connsiteY4" fmla="*/ 108346 h 170745"/>
                  <a:gd name="connsiteX5" fmla="*/ 49982 w 245252"/>
                  <a:gd name="connsiteY5" fmla="*/ 108346 h 170745"/>
                  <a:gd name="connsiteX6" fmla="*/ 63641 w 245252"/>
                  <a:gd name="connsiteY6" fmla="*/ 110519 h 170745"/>
                  <a:gd name="connsiteX7" fmla="*/ 70782 w 245252"/>
                  <a:gd name="connsiteY7" fmla="*/ 111450 h 170745"/>
                  <a:gd name="connsiteX8" fmla="*/ 76059 w 245252"/>
                  <a:gd name="connsiteY8" fmla="*/ 115486 h 170745"/>
                  <a:gd name="connsiteX9" fmla="*/ 83510 w 245252"/>
                  <a:gd name="connsiteY9" fmla="*/ 120763 h 170745"/>
                  <a:gd name="connsiteX10" fmla="*/ 83510 w 245252"/>
                  <a:gd name="connsiteY10" fmla="*/ 125110 h 170745"/>
                  <a:gd name="connsiteX11" fmla="*/ 66746 w 245252"/>
                  <a:gd name="connsiteY11" fmla="*/ 126041 h 170745"/>
                  <a:gd name="connsiteX12" fmla="*/ 49982 w 245252"/>
                  <a:gd name="connsiteY12" fmla="*/ 128214 h 170745"/>
                  <a:gd name="connsiteX13" fmla="*/ 36633 w 245252"/>
                  <a:gd name="connsiteY13" fmla="*/ 132560 h 170745"/>
                  <a:gd name="connsiteX14" fmla="*/ 27009 w 245252"/>
                  <a:gd name="connsiteY14" fmla="*/ 140942 h 170745"/>
                  <a:gd name="connsiteX15" fmla="*/ 22973 w 245252"/>
                  <a:gd name="connsiteY15" fmla="*/ 140942 h 170745"/>
                  <a:gd name="connsiteX16" fmla="*/ 29182 w 245252"/>
                  <a:gd name="connsiteY16" fmla="*/ 152429 h 170745"/>
                  <a:gd name="connsiteX17" fmla="*/ 37564 w 245252"/>
                  <a:gd name="connsiteY17" fmla="*/ 157706 h 170745"/>
                  <a:gd name="connsiteX18" fmla="*/ 46877 w 245252"/>
                  <a:gd name="connsiteY18" fmla="*/ 159880 h 170745"/>
                  <a:gd name="connsiteX19" fmla="*/ 57432 w 245252"/>
                  <a:gd name="connsiteY19" fmla="*/ 161742 h 170745"/>
                  <a:gd name="connsiteX20" fmla="*/ 70782 w 245252"/>
                  <a:gd name="connsiteY20" fmla="*/ 164847 h 170745"/>
                  <a:gd name="connsiteX21" fmla="*/ 95928 w 245252"/>
                  <a:gd name="connsiteY21" fmla="*/ 172297 h 170745"/>
                  <a:gd name="connsiteX22" fmla="*/ 117659 w 245252"/>
                  <a:gd name="connsiteY22" fmla="*/ 172297 h 170745"/>
                  <a:gd name="connsiteX23" fmla="*/ 137527 w 245252"/>
                  <a:gd name="connsiteY23" fmla="*/ 169193 h 170745"/>
                  <a:gd name="connsiteX24" fmla="*/ 157396 w 245252"/>
                  <a:gd name="connsiteY24" fmla="*/ 162984 h 170745"/>
                  <a:gd name="connsiteX25" fmla="*/ 178196 w 245252"/>
                  <a:gd name="connsiteY25" fmla="*/ 159880 h 170745"/>
                  <a:gd name="connsiteX26" fmla="*/ 195891 w 245252"/>
                  <a:gd name="connsiteY26" fmla="*/ 161742 h 170745"/>
                  <a:gd name="connsiteX27" fmla="*/ 214828 w 245252"/>
                  <a:gd name="connsiteY27" fmla="*/ 169193 h 170745"/>
                  <a:gd name="connsiteX28" fmla="*/ 225073 w 245252"/>
                  <a:gd name="connsiteY28" fmla="*/ 169193 h 170745"/>
                  <a:gd name="connsiteX29" fmla="*/ 234387 w 245252"/>
                  <a:gd name="connsiteY29" fmla="*/ 167020 h 170745"/>
                  <a:gd name="connsiteX30" fmla="*/ 244010 w 245252"/>
                  <a:gd name="connsiteY30" fmla="*/ 164847 h 170745"/>
                  <a:gd name="connsiteX31" fmla="*/ 241837 w 245252"/>
                  <a:gd name="connsiteY31" fmla="*/ 159880 h 170745"/>
                  <a:gd name="connsiteX32" fmla="*/ 241837 w 245252"/>
                  <a:gd name="connsiteY32" fmla="*/ 157706 h 170745"/>
                  <a:gd name="connsiteX33" fmla="*/ 241837 w 245252"/>
                  <a:gd name="connsiteY33" fmla="*/ 154602 h 170745"/>
                  <a:gd name="connsiteX34" fmla="*/ 239664 w 245252"/>
                  <a:gd name="connsiteY34" fmla="*/ 154602 h 170745"/>
                  <a:gd name="connsiteX35" fmla="*/ 237491 w 245252"/>
                  <a:gd name="connsiteY35" fmla="*/ 152429 h 170745"/>
                  <a:gd name="connsiteX36" fmla="*/ 234387 w 245252"/>
                  <a:gd name="connsiteY36" fmla="*/ 148083 h 170745"/>
                  <a:gd name="connsiteX37" fmla="*/ 234387 w 245252"/>
                  <a:gd name="connsiteY37" fmla="*/ 140942 h 170745"/>
                  <a:gd name="connsiteX38" fmla="*/ 237491 w 245252"/>
                  <a:gd name="connsiteY38" fmla="*/ 142805 h 170745"/>
                  <a:gd name="connsiteX39" fmla="*/ 239664 w 245252"/>
                  <a:gd name="connsiteY39" fmla="*/ 144978 h 170745"/>
                  <a:gd name="connsiteX40" fmla="*/ 241837 w 245252"/>
                  <a:gd name="connsiteY40" fmla="*/ 147151 h 170745"/>
                  <a:gd name="connsiteX41" fmla="*/ 244010 w 245252"/>
                  <a:gd name="connsiteY41" fmla="*/ 148083 h 170745"/>
                  <a:gd name="connsiteX42" fmla="*/ 247115 w 245252"/>
                  <a:gd name="connsiteY42" fmla="*/ 148083 h 170745"/>
                  <a:gd name="connsiteX43" fmla="*/ 244942 w 245252"/>
                  <a:gd name="connsiteY43" fmla="*/ 132560 h 170745"/>
                  <a:gd name="connsiteX44" fmla="*/ 239664 w 245252"/>
                  <a:gd name="connsiteY44" fmla="*/ 122937 h 170745"/>
                  <a:gd name="connsiteX45" fmla="*/ 230351 w 245252"/>
                  <a:gd name="connsiteY45" fmla="*/ 115486 h 170745"/>
                  <a:gd name="connsiteX46" fmla="*/ 219796 w 245252"/>
                  <a:gd name="connsiteY46" fmla="*/ 113623 h 170745"/>
                  <a:gd name="connsiteX47" fmla="*/ 203342 w 245252"/>
                  <a:gd name="connsiteY47" fmla="*/ 111450 h 170745"/>
                  <a:gd name="connsiteX48" fmla="*/ 198064 w 245252"/>
                  <a:gd name="connsiteY48" fmla="*/ 83199 h 170745"/>
                  <a:gd name="connsiteX49" fmla="*/ 192787 w 245252"/>
                  <a:gd name="connsiteY49" fmla="*/ 54638 h 170745"/>
                  <a:gd name="connsiteX50" fmla="*/ 185647 w 245252"/>
                  <a:gd name="connsiteY50" fmla="*/ 32597 h 170745"/>
                  <a:gd name="connsiteX51" fmla="*/ 171987 w 245252"/>
                  <a:gd name="connsiteY51" fmla="*/ 14901 h 170745"/>
                  <a:gd name="connsiteX52" fmla="*/ 150256 w 245252"/>
                  <a:gd name="connsiteY52" fmla="*/ 0 h 170745"/>
                  <a:gd name="connsiteX53" fmla="*/ 144978 w 245252"/>
                  <a:gd name="connsiteY53" fmla="*/ 10555 h 170745"/>
                  <a:gd name="connsiteX54" fmla="*/ 143736 w 245252"/>
                  <a:gd name="connsiteY54" fmla="*/ 22042 h 170745"/>
                  <a:gd name="connsiteX55" fmla="*/ 150256 w 245252"/>
                  <a:gd name="connsiteY55" fmla="*/ 32597 h 170745"/>
                  <a:gd name="connsiteX56" fmla="*/ 150256 w 245252"/>
                  <a:gd name="connsiteY56" fmla="*/ 40048 h 170745"/>
                  <a:gd name="connsiteX57" fmla="*/ 150256 w 245252"/>
                  <a:gd name="connsiteY57" fmla="*/ 46256 h 170745"/>
                  <a:gd name="connsiteX58" fmla="*/ 149014 w 245252"/>
                  <a:gd name="connsiteY58" fmla="*/ 51534 h 170745"/>
                  <a:gd name="connsiteX59" fmla="*/ 146841 w 245252"/>
                  <a:gd name="connsiteY59" fmla="*/ 56812 h 170745"/>
                  <a:gd name="connsiteX60" fmla="*/ 141874 w 245252"/>
                  <a:gd name="connsiteY60" fmla="*/ 49361 h 170745"/>
                  <a:gd name="connsiteX61" fmla="*/ 134423 w 245252"/>
                  <a:gd name="connsiteY61" fmla="*/ 38806 h 170745"/>
                  <a:gd name="connsiteX62" fmla="*/ 127283 w 245252"/>
                  <a:gd name="connsiteY62" fmla="*/ 24215 h 170745"/>
                  <a:gd name="connsiteX63" fmla="*/ 122005 w 245252"/>
                  <a:gd name="connsiteY63" fmla="*/ 25457 h 170745"/>
                  <a:gd name="connsiteX64" fmla="*/ 115796 w 245252"/>
                  <a:gd name="connsiteY64" fmla="*/ 25457 h 170745"/>
                  <a:gd name="connsiteX65" fmla="*/ 114555 w 245252"/>
                  <a:gd name="connsiteY65" fmla="*/ 27319 h 170745"/>
                  <a:gd name="connsiteX66" fmla="*/ 110519 w 245252"/>
                  <a:gd name="connsiteY66" fmla="*/ 29492 h 170745"/>
                  <a:gd name="connsiteX67" fmla="*/ 108346 w 245252"/>
                  <a:gd name="connsiteY67" fmla="*/ 31666 h 170745"/>
                  <a:gd name="connsiteX68" fmla="*/ 107414 w 245252"/>
                  <a:gd name="connsiteY68" fmla="*/ 36943 h 170745"/>
                  <a:gd name="connsiteX69" fmla="*/ 103068 w 245252"/>
                  <a:gd name="connsiteY69" fmla="*/ 32597 h 170745"/>
                  <a:gd name="connsiteX70" fmla="*/ 99964 w 245252"/>
                  <a:gd name="connsiteY70" fmla="*/ 31666 h 170745"/>
                  <a:gd name="connsiteX71" fmla="*/ 98101 w 245252"/>
                  <a:gd name="connsiteY71" fmla="*/ 27319 h 170745"/>
                  <a:gd name="connsiteX72" fmla="*/ 95928 w 245252"/>
                  <a:gd name="connsiteY72" fmla="*/ 24215 h 170745"/>
                  <a:gd name="connsiteX73" fmla="*/ 93755 w 245252"/>
                  <a:gd name="connsiteY73" fmla="*/ 22042 h 170745"/>
                  <a:gd name="connsiteX74" fmla="*/ 90650 w 245252"/>
                  <a:gd name="connsiteY74" fmla="*/ 20179 h 170745"/>
                  <a:gd name="connsiteX75" fmla="*/ 83510 w 245252"/>
                  <a:gd name="connsiteY75" fmla="*/ 20179 h 170745"/>
                  <a:gd name="connsiteX76" fmla="*/ 72023 w 245252"/>
                  <a:gd name="connsiteY76" fmla="*/ 20179 h 170745"/>
                  <a:gd name="connsiteX77" fmla="*/ 59295 w 245252"/>
                  <a:gd name="connsiteY77" fmla="*/ 20179 h 170745"/>
                  <a:gd name="connsiteX78" fmla="*/ 49982 w 245252"/>
                  <a:gd name="connsiteY78" fmla="*/ 20179 h 170745"/>
                  <a:gd name="connsiteX79" fmla="*/ 49982 w 245252"/>
                  <a:gd name="connsiteY79" fmla="*/ 16764 h 170745"/>
                  <a:gd name="connsiteX80" fmla="*/ 49050 w 245252"/>
                  <a:gd name="connsiteY80" fmla="*/ 14901 h 170745"/>
                  <a:gd name="connsiteX81" fmla="*/ 49050 w 245252"/>
                  <a:gd name="connsiteY81" fmla="*/ 12728 h 170745"/>
                  <a:gd name="connsiteX82" fmla="*/ 49982 w 245252"/>
                  <a:gd name="connsiteY82" fmla="*/ 12728 h 170745"/>
                  <a:gd name="connsiteX83" fmla="*/ 49982 w 245252"/>
                  <a:gd name="connsiteY83" fmla="*/ 10555 h 170745"/>
                  <a:gd name="connsiteX84" fmla="*/ 49982 w 245252"/>
                  <a:gd name="connsiteY84" fmla="*/ 7451 h 170745"/>
                  <a:gd name="connsiteX85" fmla="*/ 46877 w 245252"/>
                  <a:gd name="connsiteY85" fmla="*/ 7451 h 170745"/>
                  <a:gd name="connsiteX86" fmla="*/ 34459 w 245252"/>
                  <a:gd name="connsiteY86" fmla="*/ 5278 h 170745"/>
                  <a:gd name="connsiteX87" fmla="*/ 22973 w 245252"/>
                  <a:gd name="connsiteY87" fmla="*/ 12728 h 170745"/>
                  <a:gd name="connsiteX88" fmla="*/ 14591 w 245252"/>
                  <a:gd name="connsiteY88" fmla="*/ 24215 h 170745"/>
                  <a:gd name="connsiteX89" fmla="*/ 7451 w 245252"/>
                  <a:gd name="connsiteY89" fmla="*/ 36943 h 170745"/>
                  <a:gd name="connsiteX90" fmla="*/ 0 w 245252"/>
                  <a:gd name="connsiteY90" fmla="*/ 47498 h 170745"/>
                  <a:gd name="connsiteX91" fmla="*/ 0 w 245252"/>
                  <a:gd name="connsiteY91" fmla="*/ 66125 h 170745"/>
                  <a:gd name="connsiteX92" fmla="*/ 3104 w 245252"/>
                  <a:gd name="connsiteY92" fmla="*/ 76680 h 170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245252" h="170745">
                    <a:moveTo>
                      <a:pt x="7451" y="86304"/>
                    </a:moveTo>
                    <a:lnTo>
                      <a:pt x="12418" y="96859"/>
                    </a:lnTo>
                    <a:lnTo>
                      <a:pt x="14591" y="108346"/>
                    </a:lnTo>
                    <a:lnTo>
                      <a:pt x="30424" y="108346"/>
                    </a:lnTo>
                    <a:lnTo>
                      <a:pt x="43773" y="108346"/>
                    </a:lnTo>
                    <a:lnTo>
                      <a:pt x="49982" y="108346"/>
                    </a:lnTo>
                    <a:lnTo>
                      <a:pt x="63641" y="110519"/>
                    </a:lnTo>
                    <a:lnTo>
                      <a:pt x="70782" y="111450"/>
                    </a:lnTo>
                    <a:lnTo>
                      <a:pt x="76059" y="115486"/>
                    </a:lnTo>
                    <a:lnTo>
                      <a:pt x="83510" y="120763"/>
                    </a:lnTo>
                    <a:lnTo>
                      <a:pt x="83510" y="125110"/>
                    </a:lnTo>
                    <a:lnTo>
                      <a:pt x="66746" y="126041"/>
                    </a:lnTo>
                    <a:lnTo>
                      <a:pt x="49982" y="128214"/>
                    </a:lnTo>
                    <a:lnTo>
                      <a:pt x="36633" y="132560"/>
                    </a:lnTo>
                    <a:lnTo>
                      <a:pt x="27009" y="140942"/>
                    </a:lnTo>
                    <a:lnTo>
                      <a:pt x="22973" y="140942"/>
                    </a:lnTo>
                    <a:lnTo>
                      <a:pt x="29182" y="152429"/>
                    </a:lnTo>
                    <a:lnTo>
                      <a:pt x="37564" y="157706"/>
                    </a:lnTo>
                    <a:lnTo>
                      <a:pt x="46877" y="159880"/>
                    </a:lnTo>
                    <a:lnTo>
                      <a:pt x="57432" y="161742"/>
                    </a:lnTo>
                    <a:lnTo>
                      <a:pt x="70782" y="164847"/>
                    </a:lnTo>
                    <a:lnTo>
                      <a:pt x="95928" y="172297"/>
                    </a:lnTo>
                    <a:lnTo>
                      <a:pt x="117659" y="172297"/>
                    </a:lnTo>
                    <a:lnTo>
                      <a:pt x="137527" y="169193"/>
                    </a:lnTo>
                    <a:lnTo>
                      <a:pt x="157396" y="162984"/>
                    </a:lnTo>
                    <a:lnTo>
                      <a:pt x="178196" y="159880"/>
                    </a:lnTo>
                    <a:lnTo>
                      <a:pt x="195891" y="161742"/>
                    </a:lnTo>
                    <a:lnTo>
                      <a:pt x="214828" y="169193"/>
                    </a:lnTo>
                    <a:lnTo>
                      <a:pt x="225073" y="169193"/>
                    </a:lnTo>
                    <a:lnTo>
                      <a:pt x="234387" y="167020"/>
                    </a:lnTo>
                    <a:lnTo>
                      <a:pt x="244010" y="164847"/>
                    </a:lnTo>
                    <a:lnTo>
                      <a:pt x="241837" y="159880"/>
                    </a:lnTo>
                    <a:lnTo>
                      <a:pt x="241837" y="157706"/>
                    </a:lnTo>
                    <a:lnTo>
                      <a:pt x="241837" y="154602"/>
                    </a:lnTo>
                    <a:lnTo>
                      <a:pt x="239664" y="154602"/>
                    </a:lnTo>
                    <a:lnTo>
                      <a:pt x="237491" y="152429"/>
                    </a:lnTo>
                    <a:lnTo>
                      <a:pt x="234387" y="148083"/>
                    </a:lnTo>
                    <a:lnTo>
                      <a:pt x="234387" y="140942"/>
                    </a:lnTo>
                    <a:lnTo>
                      <a:pt x="237491" y="142805"/>
                    </a:lnTo>
                    <a:lnTo>
                      <a:pt x="239664" y="144978"/>
                    </a:lnTo>
                    <a:lnTo>
                      <a:pt x="241837" y="147151"/>
                    </a:lnTo>
                    <a:lnTo>
                      <a:pt x="244010" y="148083"/>
                    </a:lnTo>
                    <a:lnTo>
                      <a:pt x="247115" y="148083"/>
                    </a:lnTo>
                    <a:lnTo>
                      <a:pt x="244942" y="132560"/>
                    </a:lnTo>
                    <a:lnTo>
                      <a:pt x="239664" y="122937"/>
                    </a:lnTo>
                    <a:lnTo>
                      <a:pt x="230351" y="115486"/>
                    </a:lnTo>
                    <a:lnTo>
                      <a:pt x="219796" y="113623"/>
                    </a:lnTo>
                    <a:lnTo>
                      <a:pt x="203342" y="111450"/>
                    </a:lnTo>
                    <a:lnTo>
                      <a:pt x="198064" y="83199"/>
                    </a:lnTo>
                    <a:lnTo>
                      <a:pt x="192787" y="54638"/>
                    </a:lnTo>
                    <a:lnTo>
                      <a:pt x="185647" y="32597"/>
                    </a:lnTo>
                    <a:lnTo>
                      <a:pt x="171987" y="14901"/>
                    </a:lnTo>
                    <a:lnTo>
                      <a:pt x="150256" y="0"/>
                    </a:lnTo>
                    <a:lnTo>
                      <a:pt x="144978" y="10555"/>
                    </a:lnTo>
                    <a:lnTo>
                      <a:pt x="143736" y="22042"/>
                    </a:lnTo>
                    <a:lnTo>
                      <a:pt x="150256" y="32597"/>
                    </a:lnTo>
                    <a:lnTo>
                      <a:pt x="150256" y="40048"/>
                    </a:lnTo>
                    <a:lnTo>
                      <a:pt x="150256" y="46256"/>
                    </a:lnTo>
                    <a:lnTo>
                      <a:pt x="149014" y="51534"/>
                    </a:lnTo>
                    <a:lnTo>
                      <a:pt x="146841" y="56812"/>
                    </a:lnTo>
                    <a:lnTo>
                      <a:pt x="141874" y="49361"/>
                    </a:lnTo>
                    <a:lnTo>
                      <a:pt x="134423" y="38806"/>
                    </a:lnTo>
                    <a:lnTo>
                      <a:pt x="127283" y="24215"/>
                    </a:lnTo>
                    <a:lnTo>
                      <a:pt x="122005" y="25457"/>
                    </a:lnTo>
                    <a:lnTo>
                      <a:pt x="115796" y="25457"/>
                    </a:lnTo>
                    <a:lnTo>
                      <a:pt x="114555" y="27319"/>
                    </a:lnTo>
                    <a:lnTo>
                      <a:pt x="110519" y="29492"/>
                    </a:lnTo>
                    <a:lnTo>
                      <a:pt x="108346" y="31666"/>
                    </a:lnTo>
                    <a:lnTo>
                      <a:pt x="107414" y="36943"/>
                    </a:lnTo>
                    <a:lnTo>
                      <a:pt x="103068" y="32597"/>
                    </a:lnTo>
                    <a:lnTo>
                      <a:pt x="99964" y="31666"/>
                    </a:lnTo>
                    <a:lnTo>
                      <a:pt x="98101" y="27319"/>
                    </a:lnTo>
                    <a:lnTo>
                      <a:pt x="95928" y="24215"/>
                    </a:lnTo>
                    <a:lnTo>
                      <a:pt x="93755" y="22042"/>
                    </a:lnTo>
                    <a:lnTo>
                      <a:pt x="90650" y="20179"/>
                    </a:lnTo>
                    <a:lnTo>
                      <a:pt x="83510" y="20179"/>
                    </a:lnTo>
                    <a:lnTo>
                      <a:pt x="72023" y="20179"/>
                    </a:lnTo>
                    <a:lnTo>
                      <a:pt x="59295" y="20179"/>
                    </a:lnTo>
                    <a:lnTo>
                      <a:pt x="49982" y="20179"/>
                    </a:lnTo>
                    <a:lnTo>
                      <a:pt x="49982" y="16764"/>
                    </a:lnTo>
                    <a:lnTo>
                      <a:pt x="49050" y="14901"/>
                    </a:lnTo>
                    <a:lnTo>
                      <a:pt x="49050" y="12728"/>
                    </a:lnTo>
                    <a:lnTo>
                      <a:pt x="49982" y="12728"/>
                    </a:lnTo>
                    <a:lnTo>
                      <a:pt x="49982" y="10555"/>
                    </a:lnTo>
                    <a:lnTo>
                      <a:pt x="49982" y="7451"/>
                    </a:lnTo>
                    <a:lnTo>
                      <a:pt x="46877" y="7451"/>
                    </a:lnTo>
                    <a:lnTo>
                      <a:pt x="34459" y="5278"/>
                    </a:lnTo>
                    <a:lnTo>
                      <a:pt x="22973" y="12728"/>
                    </a:lnTo>
                    <a:lnTo>
                      <a:pt x="14591" y="24215"/>
                    </a:lnTo>
                    <a:lnTo>
                      <a:pt x="7451" y="36943"/>
                    </a:lnTo>
                    <a:lnTo>
                      <a:pt x="0" y="47498"/>
                    </a:lnTo>
                    <a:lnTo>
                      <a:pt x="0" y="66125"/>
                    </a:lnTo>
                    <a:lnTo>
                      <a:pt x="3104" y="7668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C892743B-6AE1-4F10-A99B-C3315BEB2300}"/>
                  </a:ext>
                </a:extLst>
              </p:cNvPr>
              <p:cNvSpPr/>
              <p:nvPr/>
            </p:nvSpPr>
            <p:spPr>
              <a:xfrm>
                <a:off x="2687161" y="4573956"/>
                <a:ext cx="37253" cy="27940"/>
              </a:xfrm>
              <a:custGeom>
                <a:avLst/>
                <a:gdLst>
                  <a:gd name="connsiteX0" fmla="*/ 32286 w 37253"/>
                  <a:gd name="connsiteY0" fmla="*/ 23283 h 27940"/>
                  <a:gd name="connsiteX1" fmla="*/ 36322 w 37253"/>
                  <a:gd name="connsiteY1" fmla="*/ 23283 h 27940"/>
                  <a:gd name="connsiteX2" fmla="*/ 39737 w 37253"/>
                  <a:gd name="connsiteY2" fmla="*/ 19869 h 27940"/>
                  <a:gd name="connsiteX3" fmla="*/ 30113 w 37253"/>
                  <a:gd name="connsiteY3" fmla="*/ 8382 h 27940"/>
                  <a:gd name="connsiteX4" fmla="*/ 17695 w 37253"/>
                  <a:gd name="connsiteY4" fmla="*/ 3104 h 27940"/>
                  <a:gd name="connsiteX5" fmla="*/ 0 w 37253"/>
                  <a:gd name="connsiteY5" fmla="*/ 0 h 27940"/>
                  <a:gd name="connsiteX6" fmla="*/ 0 w 37253"/>
                  <a:gd name="connsiteY6" fmla="*/ 7451 h 27940"/>
                  <a:gd name="connsiteX7" fmla="*/ 0 w 37253"/>
                  <a:gd name="connsiteY7" fmla="*/ 10555 h 27940"/>
                  <a:gd name="connsiteX8" fmla="*/ 3104 w 37253"/>
                  <a:gd name="connsiteY8" fmla="*/ 14901 h 27940"/>
                  <a:gd name="connsiteX9" fmla="*/ 5278 w 37253"/>
                  <a:gd name="connsiteY9" fmla="*/ 15833 h 27940"/>
                  <a:gd name="connsiteX10" fmla="*/ 10555 w 37253"/>
                  <a:gd name="connsiteY10" fmla="*/ 18006 h 27940"/>
                  <a:gd name="connsiteX11" fmla="*/ 14591 w 37253"/>
                  <a:gd name="connsiteY11" fmla="*/ 22042 h 27940"/>
                  <a:gd name="connsiteX12" fmla="*/ 19869 w 37253"/>
                  <a:gd name="connsiteY12" fmla="*/ 25146 h 27940"/>
                  <a:gd name="connsiteX13" fmla="*/ 22973 w 37253"/>
                  <a:gd name="connsiteY13" fmla="*/ 29492 h 27940"/>
                  <a:gd name="connsiteX14" fmla="*/ 29182 w 37253"/>
                  <a:gd name="connsiteY14" fmla="*/ 27319 h 27940"/>
                  <a:gd name="connsiteX15" fmla="*/ 30113 w 37253"/>
                  <a:gd name="connsiteY15" fmla="*/ 25146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3" h="27940">
                    <a:moveTo>
                      <a:pt x="32286" y="23283"/>
                    </a:moveTo>
                    <a:lnTo>
                      <a:pt x="36322" y="23283"/>
                    </a:lnTo>
                    <a:lnTo>
                      <a:pt x="39737" y="19869"/>
                    </a:lnTo>
                    <a:lnTo>
                      <a:pt x="30113" y="8382"/>
                    </a:lnTo>
                    <a:lnTo>
                      <a:pt x="17695" y="3104"/>
                    </a:lnTo>
                    <a:lnTo>
                      <a:pt x="0" y="0"/>
                    </a:lnTo>
                    <a:lnTo>
                      <a:pt x="0" y="7451"/>
                    </a:lnTo>
                    <a:lnTo>
                      <a:pt x="0" y="10555"/>
                    </a:lnTo>
                    <a:lnTo>
                      <a:pt x="3104" y="14901"/>
                    </a:lnTo>
                    <a:lnTo>
                      <a:pt x="5278" y="15833"/>
                    </a:lnTo>
                    <a:lnTo>
                      <a:pt x="10555" y="18006"/>
                    </a:lnTo>
                    <a:lnTo>
                      <a:pt x="14591" y="22042"/>
                    </a:lnTo>
                    <a:lnTo>
                      <a:pt x="19869" y="25146"/>
                    </a:lnTo>
                    <a:lnTo>
                      <a:pt x="22973" y="29492"/>
                    </a:lnTo>
                    <a:lnTo>
                      <a:pt x="29182" y="27319"/>
                    </a:lnTo>
                    <a:lnTo>
                      <a:pt x="30113" y="25146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454ED08E-F15D-412F-9478-7DD39509B5F9}"/>
                  </a:ext>
                </a:extLst>
              </p:cNvPr>
              <p:cNvSpPr/>
              <p:nvPr/>
            </p:nvSpPr>
            <p:spPr>
              <a:xfrm>
                <a:off x="3878341" y="4529873"/>
                <a:ext cx="93134" cy="86925"/>
              </a:xfrm>
              <a:custGeom>
                <a:avLst/>
                <a:gdLst>
                  <a:gd name="connsiteX0" fmla="*/ 60226 w 93133"/>
                  <a:gd name="connsiteY0" fmla="*/ 29492 h 86924"/>
                  <a:gd name="connsiteX1" fmla="*/ 39427 w 93133"/>
                  <a:gd name="connsiteY1" fmla="*/ 29492 h 86924"/>
                  <a:gd name="connsiteX2" fmla="*/ 39427 w 93133"/>
                  <a:gd name="connsiteY2" fmla="*/ 22042 h 86924"/>
                  <a:gd name="connsiteX3" fmla="*/ 39427 w 93133"/>
                  <a:gd name="connsiteY3" fmla="*/ 15833 h 86924"/>
                  <a:gd name="connsiteX4" fmla="*/ 38495 w 93133"/>
                  <a:gd name="connsiteY4" fmla="*/ 12728 h 86924"/>
                  <a:gd name="connsiteX5" fmla="*/ 36322 w 93133"/>
                  <a:gd name="connsiteY5" fmla="*/ 8382 h 86924"/>
                  <a:gd name="connsiteX6" fmla="*/ 36322 w 93133"/>
                  <a:gd name="connsiteY6" fmla="*/ 0 h 86924"/>
                  <a:gd name="connsiteX7" fmla="*/ 24836 w 93133"/>
                  <a:gd name="connsiteY7" fmla="*/ 10555 h 86924"/>
                  <a:gd name="connsiteX8" fmla="*/ 17695 w 93133"/>
                  <a:gd name="connsiteY8" fmla="*/ 25146 h 86924"/>
                  <a:gd name="connsiteX9" fmla="*/ 10245 w 93133"/>
                  <a:gd name="connsiteY9" fmla="*/ 40048 h 86924"/>
                  <a:gd name="connsiteX10" fmla="*/ 0 w 93133"/>
                  <a:gd name="connsiteY10" fmla="*/ 52465 h 86924"/>
                  <a:gd name="connsiteX11" fmla="*/ 3104 w 93133"/>
                  <a:gd name="connsiteY11" fmla="*/ 56812 h 86924"/>
                  <a:gd name="connsiteX12" fmla="*/ 7140 w 93133"/>
                  <a:gd name="connsiteY12" fmla="*/ 58985 h 86924"/>
                  <a:gd name="connsiteX13" fmla="*/ 9313 w 93133"/>
                  <a:gd name="connsiteY13" fmla="*/ 58985 h 86924"/>
                  <a:gd name="connsiteX14" fmla="*/ 12418 w 93133"/>
                  <a:gd name="connsiteY14" fmla="*/ 59916 h 86924"/>
                  <a:gd name="connsiteX15" fmla="*/ 16454 w 93133"/>
                  <a:gd name="connsiteY15" fmla="*/ 59916 h 86924"/>
                  <a:gd name="connsiteX16" fmla="*/ 19558 w 93133"/>
                  <a:gd name="connsiteY16" fmla="*/ 62089 h 86924"/>
                  <a:gd name="connsiteX17" fmla="*/ 24836 w 93133"/>
                  <a:gd name="connsiteY17" fmla="*/ 63952 h 86924"/>
                  <a:gd name="connsiteX18" fmla="*/ 27009 w 93133"/>
                  <a:gd name="connsiteY18" fmla="*/ 69229 h 86924"/>
                  <a:gd name="connsiteX19" fmla="*/ 29182 w 93133"/>
                  <a:gd name="connsiteY19" fmla="*/ 73576 h 86924"/>
                  <a:gd name="connsiteX20" fmla="*/ 31045 w 93133"/>
                  <a:gd name="connsiteY20" fmla="*/ 76680 h 86924"/>
                  <a:gd name="connsiteX21" fmla="*/ 29182 w 93133"/>
                  <a:gd name="connsiteY21" fmla="*/ 81026 h 86924"/>
                  <a:gd name="connsiteX22" fmla="*/ 29182 w 93133"/>
                  <a:gd name="connsiteY22" fmla="*/ 84131 h 86924"/>
                  <a:gd name="connsiteX23" fmla="*/ 29182 w 93133"/>
                  <a:gd name="connsiteY23" fmla="*/ 89408 h 86924"/>
                  <a:gd name="connsiteX24" fmla="*/ 43773 w 93133"/>
                  <a:gd name="connsiteY24" fmla="*/ 84131 h 86924"/>
                  <a:gd name="connsiteX25" fmla="*/ 54018 w 93133"/>
                  <a:gd name="connsiteY25" fmla="*/ 74507 h 86924"/>
                  <a:gd name="connsiteX26" fmla="*/ 60226 w 93133"/>
                  <a:gd name="connsiteY26" fmla="*/ 59916 h 86924"/>
                  <a:gd name="connsiteX27" fmla="*/ 65504 w 93133"/>
                  <a:gd name="connsiteY27" fmla="*/ 63952 h 86924"/>
                  <a:gd name="connsiteX28" fmla="*/ 68608 w 93133"/>
                  <a:gd name="connsiteY28" fmla="*/ 66125 h 86924"/>
                  <a:gd name="connsiteX29" fmla="*/ 72955 w 93133"/>
                  <a:gd name="connsiteY29" fmla="*/ 69229 h 86924"/>
                  <a:gd name="connsiteX30" fmla="*/ 72955 w 93133"/>
                  <a:gd name="connsiteY30" fmla="*/ 71403 h 86924"/>
                  <a:gd name="connsiteX31" fmla="*/ 72955 w 93133"/>
                  <a:gd name="connsiteY31" fmla="*/ 74507 h 86924"/>
                  <a:gd name="connsiteX32" fmla="*/ 72955 w 93133"/>
                  <a:gd name="connsiteY32" fmla="*/ 81026 h 86924"/>
                  <a:gd name="connsiteX33" fmla="*/ 72955 w 93133"/>
                  <a:gd name="connsiteY33" fmla="*/ 86304 h 86924"/>
                  <a:gd name="connsiteX34" fmla="*/ 77922 w 93133"/>
                  <a:gd name="connsiteY34" fmla="*/ 84131 h 86924"/>
                  <a:gd name="connsiteX35" fmla="*/ 83199 w 93133"/>
                  <a:gd name="connsiteY35" fmla="*/ 84131 h 86924"/>
                  <a:gd name="connsiteX36" fmla="*/ 85373 w 93133"/>
                  <a:gd name="connsiteY36" fmla="*/ 84131 h 86924"/>
                  <a:gd name="connsiteX37" fmla="*/ 87546 w 93133"/>
                  <a:gd name="connsiteY37" fmla="*/ 81958 h 86924"/>
                  <a:gd name="connsiteX38" fmla="*/ 89408 w 93133"/>
                  <a:gd name="connsiteY38" fmla="*/ 81026 h 86924"/>
                  <a:gd name="connsiteX39" fmla="*/ 92513 w 93133"/>
                  <a:gd name="connsiteY39" fmla="*/ 76680 h 86924"/>
                  <a:gd name="connsiteX40" fmla="*/ 94686 w 93133"/>
                  <a:gd name="connsiteY40" fmla="*/ 74507 h 86924"/>
                  <a:gd name="connsiteX41" fmla="*/ 94686 w 93133"/>
                  <a:gd name="connsiteY41" fmla="*/ 73576 h 86924"/>
                  <a:gd name="connsiteX42" fmla="*/ 95617 w 93133"/>
                  <a:gd name="connsiteY42" fmla="*/ 71403 h 86924"/>
                  <a:gd name="connsiteX43" fmla="*/ 95617 w 93133"/>
                  <a:gd name="connsiteY43" fmla="*/ 69229 h 86924"/>
                  <a:gd name="connsiteX44" fmla="*/ 77922 w 93133"/>
                  <a:gd name="connsiteY44" fmla="*/ 49361 h 86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93133" h="86924">
                    <a:moveTo>
                      <a:pt x="60226" y="29492"/>
                    </a:moveTo>
                    <a:lnTo>
                      <a:pt x="39427" y="29492"/>
                    </a:lnTo>
                    <a:lnTo>
                      <a:pt x="39427" y="22042"/>
                    </a:lnTo>
                    <a:lnTo>
                      <a:pt x="39427" y="15833"/>
                    </a:lnTo>
                    <a:lnTo>
                      <a:pt x="38495" y="12728"/>
                    </a:lnTo>
                    <a:lnTo>
                      <a:pt x="36322" y="8382"/>
                    </a:lnTo>
                    <a:lnTo>
                      <a:pt x="36322" y="0"/>
                    </a:lnTo>
                    <a:lnTo>
                      <a:pt x="24836" y="10555"/>
                    </a:lnTo>
                    <a:lnTo>
                      <a:pt x="17695" y="25146"/>
                    </a:lnTo>
                    <a:lnTo>
                      <a:pt x="10245" y="40048"/>
                    </a:lnTo>
                    <a:lnTo>
                      <a:pt x="0" y="52465"/>
                    </a:lnTo>
                    <a:lnTo>
                      <a:pt x="3104" y="56812"/>
                    </a:lnTo>
                    <a:lnTo>
                      <a:pt x="7140" y="58985"/>
                    </a:lnTo>
                    <a:lnTo>
                      <a:pt x="9313" y="58985"/>
                    </a:lnTo>
                    <a:lnTo>
                      <a:pt x="12418" y="59916"/>
                    </a:lnTo>
                    <a:lnTo>
                      <a:pt x="16454" y="59916"/>
                    </a:lnTo>
                    <a:lnTo>
                      <a:pt x="19558" y="62089"/>
                    </a:lnTo>
                    <a:lnTo>
                      <a:pt x="24836" y="63952"/>
                    </a:lnTo>
                    <a:lnTo>
                      <a:pt x="27009" y="69229"/>
                    </a:lnTo>
                    <a:lnTo>
                      <a:pt x="29182" y="73576"/>
                    </a:lnTo>
                    <a:lnTo>
                      <a:pt x="31045" y="76680"/>
                    </a:lnTo>
                    <a:lnTo>
                      <a:pt x="29182" y="81026"/>
                    </a:lnTo>
                    <a:lnTo>
                      <a:pt x="29182" y="84131"/>
                    </a:lnTo>
                    <a:lnTo>
                      <a:pt x="29182" y="89408"/>
                    </a:lnTo>
                    <a:lnTo>
                      <a:pt x="43773" y="84131"/>
                    </a:lnTo>
                    <a:lnTo>
                      <a:pt x="54018" y="74507"/>
                    </a:lnTo>
                    <a:lnTo>
                      <a:pt x="60226" y="59916"/>
                    </a:lnTo>
                    <a:lnTo>
                      <a:pt x="65504" y="63952"/>
                    </a:lnTo>
                    <a:lnTo>
                      <a:pt x="68608" y="66125"/>
                    </a:lnTo>
                    <a:lnTo>
                      <a:pt x="72955" y="69229"/>
                    </a:lnTo>
                    <a:lnTo>
                      <a:pt x="72955" y="71403"/>
                    </a:lnTo>
                    <a:lnTo>
                      <a:pt x="72955" y="74507"/>
                    </a:lnTo>
                    <a:lnTo>
                      <a:pt x="72955" y="81026"/>
                    </a:lnTo>
                    <a:lnTo>
                      <a:pt x="72955" y="86304"/>
                    </a:lnTo>
                    <a:lnTo>
                      <a:pt x="77922" y="84131"/>
                    </a:lnTo>
                    <a:lnTo>
                      <a:pt x="83199" y="84131"/>
                    </a:lnTo>
                    <a:lnTo>
                      <a:pt x="85373" y="84131"/>
                    </a:lnTo>
                    <a:lnTo>
                      <a:pt x="87546" y="81958"/>
                    </a:lnTo>
                    <a:lnTo>
                      <a:pt x="89408" y="81026"/>
                    </a:lnTo>
                    <a:lnTo>
                      <a:pt x="92513" y="76680"/>
                    </a:lnTo>
                    <a:lnTo>
                      <a:pt x="94686" y="74507"/>
                    </a:lnTo>
                    <a:lnTo>
                      <a:pt x="94686" y="73576"/>
                    </a:lnTo>
                    <a:lnTo>
                      <a:pt x="95617" y="71403"/>
                    </a:lnTo>
                    <a:lnTo>
                      <a:pt x="95617" y="69229"/>
                    </a:lnTo>
                    <a:lnTo>
                      <a:pt x="77922" y="49361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211BA4E4-C1E5-485B-91CC-FCA1A0B2A783}"/>
                  </a:ext>
                </a:extLst>
              </p:cNvPr>
              <p:cNvSpPr/>
              <p:nvPr/>
            </p:nvSpPr>
            <p:spPr>
              <a:xfrm>
                <a:off x="4263915" y="4941524"/>
                <a:ext cx="93134" cy="111760"/>
              </a:xfrm>
              <a:custGeom>
                <a:avLst/>
                <a:gdLst>
                  <a:gd name="connsiteX0" fmla="*/ 54018 w 93133"/>
                  <a:gd name="connsiteY0" fmla="*/ 51534 h 111760"/>
                  <a:gd name="connsiteX1" fmla="*/ 53086 w 93133"/>
                  <a:gd name="connsiteY1" fmla="*/ 39116 h 111760"/>
                  <a:gd name="connsiteX2" fmla="*/ 50913 w 93133"/>
                  <a:gd name="connsiteY2" fmla="*/ 28561 h 111760"/>
                  <a:gd name="connsiteX3" fmla="*/ 50913 w 93133"/>
                  <a:gd name="connsiteY3" fmla="*/ 14901 h 111760"/>
                  <a:gd name="connsiteX4" fmla="*/ 50913 w 93133"/>
                  <a:gd name="connsiteY4" fmla="*/ 0 h 111760"/>
                  <a:gd name="connsiteX5" fmla="*/ 39427 w 93133"/>
                  <a:gd name="connsiteY5" fmla="*/ 0 h 111760"/>
                  <a:gd name="connsiteX6" fmla="*/ 29182 w 93133"/>
                  <a:gd name="connsiteY6" fmla="*/ 24215 h 111760"/>
                  <a:gd name="connsiteX7" fmla="*/ 21731 w 93133"/>
                  <a:gd name="connsiteY7" fmla="*/ 48430 h 111760"/>
                  <a:gd name="connsiteX8" fmla="*/ 10245 w 93133"/>
                  <a:gd name="connsiteY8" fmla="*/ 70471 h 111760"/>
                  <a:gd name="connsiteX9" fmla="*/ 0 w 93133"/>
                  <a:gd name="connsiteY9" fmla="*/ 85062 h 111760"/>
                  <a:gd name="connsiteX10" fmla="*/ 4036 w 93133"/>
                  <a:gd name="connsiteY10" fmla="*/ 88477 h 111760"/>
                  <a:gd name="connsiteX11" fmla="*/ 9313 w 93133"/>
                  <a:gd name="connsiteY11" fmla="*/ 90340 h 111760"/>
                  <a:gd name="connsiteX12" fmla="*/ 14591 w 93133"/>
                  <a:gd name="connsiteY12" fmla="*/ 90340 h 111760"/>
                  <a:gd name="connsiteX13" fmla="*/ 19558 w 93133"/>
                  <a:gd name="connsiteY13" fmla="*/ 92513 h 111760"/>
                  <a:gd name="connsiteX14" fmla="*/ 23904 w 93133"/>
                  <a:gd name="connsiteY14" fmla="*/ 92513 h 111760"/>
                  <a:gd name="connsiteX15" fmla="*/ 27009 w 93133"/>
                  <a:gd name="connsiteY15" fmla="*/ 92513 h 111760"/>
                  <a:gd name="connsiteX16" fmla="*/ 36322 w 93133"/>
                  <a:gd name="connsiteY16" fmla="*/ 92513 h 111760"/>
                  <a:gd name="connsiteX17" fmla="*/ 41600 w 93133"/>
                  <a:gd name="connsiteY17" fmla="*/ 92513 h 111760"/>
                  <a:gd name="connsiteX18" fmla="*/ 45635 w 93133"/>
                  <a:gd name="connsiteY18" fmla="*/ 94686 h 111760"/>
                  <a:gd name="connsiteX19" fmla="*/ 46877 w 93133"/>
                  <a:gd name="connsiteY19" fmla="*/ 95617 h 111760"/>
                  <a:gd name="connsiteX20" fmla="*/ 46877 w 93133"/>
                  <a:gd name="connsiteY20" fmla="*/ 97790 h 111760"/>
                  <a:gd name="connsiteX21" fmla="*/ 46877 w 93133"/>
                  <a:gd name="connsiteY21" fmla="*/ 103068 h 111760"/>
                  <a:gd name="connsiteX22" fmla="*/ 46877 w 93133"/>
                  <a:gd name="connsiteY22" fmla="*/ 108346 h 111760"/>
                  <a:gd name="connsiteX23" fmla="*/ 56191 w 93133"/>
                  <a:gd name="connsiteY23" fmla="*/ 103068 h 111760"/>
                  <a:gd name="connsiteX24" fmla="*/ 63331 w 93133"/>
                  <a:gd name="connsiteY24" fmla="*/ 95617 h 111760"/>
                  <a:gd name="connsiteX25" fmla="*/ 70782 w 93133"/>
                  <a:gd name="connsiteY25" fmla="*/ 88477 h 111760"/>
                  <a:gd name="connsiteX26" fmla="*/ 74817 w 93133"/>
                  <a:gd name="connsiteY26" fmla="*/ 88477 h 111760"/>
                  <a:gd name="connsiteX27" fmla="*/ 74817 w 93133"/>
                  <a:gd name="connsiteY27" fmla="*/ 92513 h 111760"/>
                  <a:gd name="connsiteX28" fmla="*/ 74817 w 93133"/>
                  <a:gd name="connsiteY28" fmla="*/ 95617 h 111760"/>
                  <a:gd name="connsiteX29" fmla="*/ 72955 w 93133"/>
                  <a:gd name="connsiteY29" fmla="*/ 97790 h 111760"/>
                  <a:gd name="connsiteX30" fmla="*/ 72955 w 93133"/>
                  <a:gd name="connsiteY30" fmla="*/ 99964 h 111760"/>
                  <a:gd name="connsiteX31" fmla="*/ 70782 w 93133"/>
                  <a:gd name="connsiteY31" fmla="*/ 100895 h 111760"/>
                  <a:gd name="connsiteX32" fmla="*/ 70782 w 93133"/>
                  <a:gd name="connsiteY32" fmla="*/ 108346 h 111760"/>
                  <a:gd name="connsiteX33" fmla="*/ 74817 w 93133"/>
                  <a:gd name="connsiteY33" fmla="*/ 107104 h 111760"/>
                  <a:gd name="connsiteX34" fmla="*/ 76059 w 93133"/>
                  <a:gd name="connsiteY34" fmla="*/ 107104 h 111760"/>
                  <a:gd name="connsiteX35" fmla="*/ 76059 w 93133"/>
                  <a:gd name="connsiteY35" fmla="*/ 105241 h 111760"/>
                  <a:gd name="connsiteX36" fmla="*/ 77922 w 93133"/>
                  <a:gd name="connsiteY36" fmla="*/ 105241 h 111760"/>
                  <a:gd name="connsiteX37" fmla="*/ 80095 w 93133"/>
                  <a:gd name="connsiteY37" fmla="*/ 100895 h 111760"/>
                  <a:gd name="connsiteX38" fmla="*/ 80095 w 93133"/>
                  <a:gd name="connsiteY38" fmla="*/ 103068 h 111760"/>
                  <a:gd name="connsiteX39" fmla="*/ 82268 w 93133"/>
                  <a:gd name="connsiteY39" fmla="*/ 105241 h 111760"/>
                  <a:gd name="connsiteX40" fmla="*/ 82268 w 93133"/>
                  <a:gd name="connsiteY40" fmla="*/ 107104 h 111760"/>
                  <a:gd name="connsiteX41" fmla="*/ 82268 w 93133"/>
                  <a:gd name="connsiteY41" fmla="*/ 108346 h 111760"/>
                  <a:gd name="connsiteX42" fmla="*/ 83200 w 93133"/>
                  <a:gd name="connsiteY42" fmla="*/ 112381 h 111760"/>
                  <a:gd name="connsiteX43" fmla="*/ 87546 w 93133"/>
                  <a:gd name="connsiteY43" fmla="*/ 112381 h 111760"/>
                  <a:gd name="connsiteX44" fmla="*/ 89408 w 93133"/>
                  <a:gd name="connsiteY44" fmla="*/ 99964 h 111760"/>
                  <a:gd name="connsiteX45" fmla="*/ 92513 w 93133"/>
                  <a:gd name="connsiteY45" fmla="*/ 87235 h 111760"/>
                  <a:gd name="connsiteX46" fmla="*/ 94686 w 93133"/>
                  <a:gd name="connsiteY46" fmla="*/ 75749 h 111760"/>
                  <a:gd name="connsiteX47" fmla="*/ 92513 w 93133"/>
                  <a:gd name="connsiteY47" fmla="*/ 73576 h 111760"/>
                  <a:gd name="connsiteX48" fmla="*/ 90650 w 93133"/>
                  <a:gd name="connsiteY48" fmla="*/ 73576 h 111760"/>
                  <a:gd name="connsiteX49" fmla="*/ 89408 w 93133"/>
                  <a:gd name="connsiteY49" fmla="*/ 73576 h 111760"/>
                  <a:gd name="connsiteX50" fmla="*/ 87546 w 93133"/>
                  <a:gd name="connsiteY50" fmla="*/ 73576 h 111760"/>
                  <a:gd name="connsiteX51" fmla="*/ 85373 w 93133"/>
                  <a:gd name="connsiteY51" fmla="*/ 73576 h 111760"/>
                  <a:gd name="connsiteX52" fmla="*/ 83200 w 93133"/>
                  <a:gd name="connsiteY52" fmla="*/ 72644 h 111760"/>
                  <a:gd name="connsiteX53" fmla="*/ 74817 w 93133"/>
                  <a:gd name="connsiteY53" fmla="*/ 72644 h 111760"/>
                  <a:gd name="connsiteX54" fmla="*/ 74817 w 93133"/>
                  <a:gd name="connsiteY54" fmla="*/ 51534 h 111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93133" h="111760">
                    <a:moveTo>
                      <a:pt x="54018" y="51534"/>
                    </a:moveTo>
                    <a:lnTo>
                      <a:pt x="53086" y="39116"/>
                    </a:lnTo>
                    <a:lnTo>
                      <a:pt x="50913" y="28561"/>
                    </a:lnTo>
                    <a:lnTo>
                      <a:pt x="50913" y="14901"/>
                    </a:lnTo>
                    <a:lnTo>
                      <a:pt x="50913" y="0"/>
                    </a:lnTo>
                    <a:lnTo>
                      <a:pt x="39427" y="0"/>
                    </a:lnTo>
                    <a:lnTo>
                      <a:pt x="29182" y="24215"/>
                    </a:lnTo>
                    <a:lnTo>
                      <a:pt x="21731" y="48430"/>
                    </a:lnTo>
                    <a:lnTo>
                      <a:pt x="10245" y="70471"/>
                    </a:lnTo>
                    <a:lnTo>
                      <a:pt x="0" y="85062"/>
                    </a:lnTo>
                    <a:lnTo>
                      <a:pt x="4036" y="88477"/>
                    </a:lnTo>
                    <a:lnTo>
                      <a:pt x="9313" y="90340"/>
                    </a:lnTo>
                    <a:lnTo>
                      <a:pt x="14591" y="90340"/>
                    </a:lnTo>
                    <a:lnTo>
                      <a:pt x="19558" y="92513"/>
                    </a:lnTo>
                    <a:lnTo>
                      <a:pt x="23904" y="92513"/>
                    </a:lnTo>
                    <a:lnTo>
                      <a:pt x="27009" y="92513"/>
                    </a:lnTo>
                    <a:lnTo>
                      <a:pt x="36322" y="92513"/>
                    </a:lnTo>
                    <a:lnTo>
                      <a:pt x="41600" y="92513"/>
                    </a:lnTo>
                    <a:lnTo>
                      <a:pt x="45635" y="94686"/>
                    </a:lnTo>
                    <a:lnTo>
                      <a:pt x="46877" y="95617"/>
                    </a:lnTo>
                    <a:lnTo>
                      <a:pt x="46877" y="97790"/>
                    </a:lnTo>
                    <a:lnTo>
                      <a:pt x="46877" y="103068"/>
                    </a:lnTo>
                    <a:lnTo>
                      <a:pt x="46877" y="108346"/>
                    </a:lnTo>
                    <a:lnTo>
                      <a:pt x="56191" y="103068"/>
                    </a:lnTo>
                    <a:lnTo>
                      <a:pt x="63331" y="95617"/>
                    </a:lnTo>
                    <a:lnTo>
                      <a:pt x="70782" y="88477"/>
                    </a:lnTo>
                    <a:lnTo>
                      <a:pt x="74817" y="88477"/>
                    </a:lnTo>
                    <a:lnTo>
                      <a:pt x="74817" y="92513"/>
                    </a:lnTo>
                    <a:lnTo>
                      <a:pt x="74817" y="95617"/>
                    </a:lnTo>
                    <a:lnTo>
                      <a:pt x="72955" y="97790"/>
                    </a:lnTo>
                    <a:lnTo>
                      <a:pt x="72955" y="99964"/>
                    </a:lnTo>
                    <a:lnTo>
                      <a:pt x="70782" y="100895"/>
                    </a:lnTo>
                    <a:lnTo>
                      <a:pt x="70782" y="108346"/>
                    </a:lnTo>
                    <a:lnTo>
                      <a:pt x="74817" y="107104"/>
                    </a:lnTo>
                    <a:lnTo>
                      <a:pt x="76059" y="107104"/>
                    </a:lnTo>
                    <a:lnTo>
                      <a:pt x="76059" y="105241"/>
                    </a:lnTo>
                    <a:lnTo>
                      <a:pt x="77922" y="105241"/>
                    </a:lnTo>
                    <a:lnTo>
                      <a:pt x="80095" y="100895"/>
                    </a:lnTo>
                    <a:lnTo>
                      <a:pt x="80095" y="103068"/>
                    </a:lnTo>
                    <a:lnTo>
                      <a:pt x="82268" y="105241"/>
                    </a:lnTo>
                    <a:lnTo>
                      <a:pt x="82268" y="107104"/>
                    </a:lnTo>
                    <a:lnTo>
                      <a:pt x="82268" y="108346"/>
                    </a:lnTo>
                    <a:lnTo>
                      <a:pt x="83200" y="112381"/>
                    </a:lnTo>
                    <a:lnTo>
                      <a:pt x="87546" y="112381"/>
                    </a:lnTo>
                    <a:lnTo>
                      <a:pt x="89408" y="99964"/>
                    </a:lnTo>
                    <a:lnTo>
                      <a:pt x="92513" y="87235"/>
                    </a:lnTo>
                    <a:lnTo>
                      <a:pt x="94686" y="75749"/>
                    </a:lnTo>
                    <a:lnTo>
                      <a:pt x="92513" y="73576"/>
                    </a:lnTo>
                    <a:lnTo>
                      <a:pt x="90650" y="73576"/>
                    </a:lnTo>
                    <a:lnTo>
                      <a:pt x="89408" y="73576"/>
                    </a:lnTo>
                    <a:lnTo>
                      <a:pt x="87546" y="73576"/>
                    </a:lnTo>
                    <a:lnTo>
                      <a:pt x="85373" y="73576"/>
                    </a:lnTo>
                    <a:lnTo>
                      <a:pt x="83200" y="72644"/>
                    </a:lnTo>
                    <a:lnTo>
                      <a:pt x="74817" y="72644"/>
                    </a:lnTo>
                    <a:lnTo>
                      <a:pt x="74817" y="51534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41883C4B-D9FC-4DE8-BB25-67667BB60FAF}"/>
                  </a:ext>
                </a:extLst>
              </p:cNvPr>
              <p:cNvSpPr/>
              <p:nvPr/>
            </p:nvSpPr>
            <p:spPr>
              <a:xfrm>
                <a:off x="4034496" y="4432083"/>
                <a:ext cx="27940" cy="40358"/>
              </a:xfrm>
              <a:custGeom>
                <a:avLst/>
                <a:gdLst>
                  <a:gd name="connsiteX0" fmla="*/ 4346 w 27940"/>
                  <a:gd name="connsiteY0" fmla="*/ 42221 h 40357"/>
                  <a:gd name="connsiteX1" fmla="*/ 12418 w 27940"/>
                  <a:gd name="connsiteY1" fmla="*/ 40979 h 40357"/>
                  <a:gd name="connsiteX2" fmla="*/ 18937 w 27940"/>
                  <a:gd name="connsiteY2" fmla="*/ 40979 h 40357"/>
                  <a:gd name="connsiteX3" fmla="*/ 23904 w 27940"/>
                  <a:gd name="connsiteY3" fmla="*/ 39116 h 40357"/>
                  <a:gd name="connsiteX4" fmla="*/ 29182 w 27940"/>
                  <a:gd name="connsiteY4" fmla="*/ 36943 h 40357"/>
                  <a:gd name="connsiteX5" fmla="*/ 27009 w 27940"/>
                  <a:gd name="connsiteY5" fmla="*/ 29492 h 40357"/>
                  <a:gd name="connsiteX6" fmla="*/ 26077 w 27940"/>
                  <a:gd name="connsiteY6" fmla="*/ 24215 h 40357"/>
                  <a:gd name="connsiteX7" fmla="*/ 23904 w 27940"/>
                  <a:gd name="connsiteY7" fmla="*/ 18937 h 40357"/>
                  <a:gd name="connsiteX8" fmla="*/ 19869 w 27940"/>
                  <a:gd name="connsiteY8" fmla="*/ 12728 h 40357"/>
                  <a:gd name="connsiteX9" fmla="*/ 18937 w 27940"/>
                  <a:gd name="connsiteY9" fmla="*/ 9624 h 40357"/>
                  <a:gd name="connsiteX10" fmla="*/ 18937 w 27940"/>
                  <a:gd name="connsiteY10" fmla="*/ 7451 h 40357"/>
                  <a:gd name="connsiteX11" fmla="*/ 18937 w 27940"/>
                  <a:gd name="connsiteY11" fmla="*/ 5278 h 40357"/>
                  <a:gd name="connsiteX12" fmla="*/ 16764 w 27940"/>
                  <a:gd name="connsiteY12" fmla="*/ 4346 h 40357"/>
                  <a:gd name="connsiteX13" fmla="*/ 14591 w 27940"/>
                  <a:gd name="connsiteY13" fmla="*/ 4346 h 40357"/>
                  <a:gd name="connsiteX14" fmla="*/ 12418 w 27940"/>
                  <a:gd name="connsiteY14" fmla="*/ 2173 h 40357"/>
                  <a:gd name="connsiteX15" fmla="*/ 9313 w 27940"/>
                  <a:gd name="connsiteY15" fmla="*/ 0 h 40357"/>
                  <a:gd name="connsiteX16" fmla="*/ 5278 w 27940"/>
                  <a:gd name="connsiteY16" fmla="*/ 5278 h 40357"/>
                  <a:gd name="connsiteX17" fmla="*/ 4346 w 27940"/>
                  <a:gd name="connsiteY17" fmla="*/ 9624 h 40357"/>
                  <a:gd name="connsiteX18" fmla="*/ 0 w 27940"/>
                  <a:gd name="connsiteY18" fmla="*/ 12728 h 40357"/>
                  <a:gd name="connsiteX19" fmla="*/ 0 w 27940"/>
                  <a:gd name="connsiteY19" fmla="*/ 24215 h 40357"/>
                  <a:gd name="connsiteX20" fmla="*/ 2173 w 27940"/>
                  <a:gd name="connsiteY20" fmla="*/ 33839 h 40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940" h="40357">
                    <a:moveTo>
                      <a:pt x="4346" y="42221"/>
                    </a:moveTo>
                    <a:lnTo>
                      <a:pt x="12418" y="40979"/>
                    </a:lnTo>
                    <a:lnTo>
                      <a:pt x="18937" y="40979"/>
                    </a:lnTo>
                    <a:lnTo>
                      <a:pt x="23904" y="39116"/>
                    </a:lnTo>
                    <a:lnTo>
                      <a:pt x="29182" y="36943"/>
                    </a:lnTo>
                    <a:lnTo>
                      <a:pt x="27009" y="29492"/>
                    </a:lnTo>
                    <a:lnTo>
                      <a:pt x="26077" y="24215"/>
                    </a:lnTo>
                    <a:lnTo>
                      <a:pt x="23904" y="18937"/>
                    </a:lnTo>
                    <a:lnTo>
                      <a:pt x="19869" y="12728"/>
                    </a:lnTo>
                    <a:lnTo>
                      <a:pt x="18937" y="9624"/>
                    </a:lnTo>
                    <a:lnTo>
                      <a:pt x="18937" y="7451"/>
                    </a:lnTo>
                    <a:lnTo>
                      <a:pt x="18937" y="5278"/>
                    </a:lnTo>
                    <a:lnTo>
                      <a:pt x="16764" y="4346"/>
                    </a:lnTo>
                    <a:lnTo>
                      <a:pt x="14591" y="4346"/>
                    </a:lnTo>
                    <a:lnTo>
                      <a:pt x="12418" y="2173"/>
                    </a:lnTo>
                    <a:lnTo>
                      <a:pt x="9313" y="0"/>
                    </a:lnTo>
                    <a:lnTo>
                      <a:pt x="5278" y="5278"/>
                    </a:lnTo>
                    <a:lnTo>
                      <a:pt x="4346" y="9624"/>
                    </a:lnTo>
                    <a:lnTo>
                      <a:pt x="0" y="12728"/>
                    </a:lnTo>
                    <a:lnTo>
                      <a:pt x="0" y="24215"/>
                    </a:lnTo>
                    <a:lnTo>
                      <a:pt x="2173" y="33839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E373558A-D2BD-4F6A-92EB-321F7196349F}"/>
                  </a:ext>
                </a:extLst>
              </p:cNvPr>
              <p:cNvSpPr/>
              <p:nvPr/>
            </p:nvSpPr>
            <p:spPr>
              <a:xfrm>
                <a:off x="3958436" y="4877572"/>
                <a:ext cx="15522" cy="9313"/>
              </a:xfrm>
              <a:custGeom>
                <a:avLst/>
                <a:gdLst>
                  <a:gd name="connsiteX0" fmla="*/ 0 w 15522"/>
                  <a:gd name="connsiteY0" fmla="*/ 11487 h 9313"/>
                  <a:gd name="connsiteX1" fmla="*/ 5278 w 15522"/>
                  <a:gd name="connsiteY1" fmla="*/ 11487 h 9313"/>
                  <a:gd name="connsiteX2" fmla="*/ 7451 w 15522"/>
                  <a:gd name="connsiteY2" fmla="*/ 9313 h 9313"/>
                  <a:gd name="connsiteX3" fmla="*/ 9313 w 15522"/>
                  <a:gd name="connsiteY3" fmla="*/ 9313 h 9313"/>
                  <a:gd name="connsiteX4" fmla="*/ 10555 w 15522"/>
                  <a:gd name="connsiteY4" fmla="*/ 9313 h 9313"/>
                  <a:gd name="connsiteX5" fmla="*/ 12418 w 15522"/>
                  <a:gd name="connsiteY5" fmla="*/ 7451 h 9313"/>
                  <a:gd name="connsiteX6" fmla="*/ 15522 w 15522"/>
                  <a:gd name="connsiteY6" fmla="*/ 7451 h 9313"/>
                  <a:gd name="connsiteX7" fmla="*/ 15522 w 15522"/>
                  <a:gd name="connsiteY7" fmla="*/ 0 h 9313"/>
                  <a:gd name="connsiteX8" fmla="*/ 0 w 15522"/>
                  <a:gd name="connsiteY8" fmla="*/ 0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522" h="9313">
                    <a:moveTo>
                      <a:pt x="0" y="11487"/>
                    </a:moveTo>
                    <a:lnTo>
                      <a:pt x="5278" y="11487"/>
                    </a:lnTo>
                    <a:lnTo>
                      <a:pt x="7451" y="9313"/>
                    </a:lnTo>
                    <a:lnTo>
                      <a:pt x="9313" y="9313"/>
                    </a:lnTo>
                    <a:lnTo>
                      <a:pt x="10555" y="9313"/>
                    </a:lnTo>
                    <a:lnTo>
                      <a:pt x="12418" y="7451"/>
                    </a:lnTo>
                    <a:lnTo>
                      <a:pt x="15522" y="7451"/>
                    </a:lnTo>
                    <a:lnTo>
                      <a:pt x="155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895DC10E-01F3-4723-A86F-7CA6F6E7AFC5}"/>
                  </a:ext>
                </a:extLst>
              </p:cNvPr>
              <p:cNvSpPr/>
              <p:nvPr/>
            </p:nvSpPr>
            <p:spPr>
              <a:xfrm>
                <a:off x="4347115" y="4401659"/>
                <a:ext cx="40358" cy="34149"/>
              </a:xfrm>
              <a:custGeom>
                <a:avLst/>
                <a:gdLst>
                  <a:gd name="connsiteX0" fmla="*/ 13660 w 40357"/>
                  <a:gd name="connsiteY0" fmla="*/ 25457 h 34149"/>
                  <a:gd name="connsiteX1" fmla="*/ 18937 w 40357"/>
                  <a:gd name="connsiteY1" fmla="*/ 30424 h 34149"/>
                  <a:gd name="connsiteX2" fmla="*/ 23904 w 40357"/>
                  <a:gd name="connsiteY2" fmla="*/ 35701 h 34149"/>
                  <a:gd name="connsiteX3" fmla="*/ 27009 w 40357"/>
                  <a:gd name="connsiteY3" fmla="*/ 34770 h 34149"/>
                  <a:gd name="connsiteX4" fmla="*/ 29182 w 40357"/>
                  <a:gd name="connsiteY4" fmla="*/ 32597 h 34149"/>
                  <a:gd name="connsiteX5" fmla="*/ 31355 w 40357"/>
                  <a:gd name="connsiteY5" fmla="*/ 32597 h 34149"/>
                  <a:gd name="connsiteX6" fmla="*/ 33528 w 40357"/>
                  <a:gd name="connsiteY6" fmla="*/ 32597 h 34149"/>
                  <a:gd name="connsiteX7" fmla="*/ 33528 w 40357"/>
                  <a:gd name="connsiteY7" fmla="*/ 30424 h 34149"/>
                  <a:gd name="connsiteX8" fmla="*/ 36633 w 40357"/>
                  <a:gd name="connsiteY8" fmla="*/ 27319 h 34149"/>
                  <a:gd name="connsiteX9" fmla="*/ 36633 w 40357"/>
                  <a:gd name="connsiteY9" fmla="*/ 25457 h 34149"/>
                  <a:gd name="connsiteX10" fmla="*/ 38495 w 40357"/>
                  <a:gd name="connsiteY10" fmla="*/ 25457 h 34149"/>
                  <a:gd name="connsiteX11" fmla="*/ 38495 w 40357"/>
                  <a:gd name="connsiteY11" fmla="*/ 23283 h 34149"/>
                  <a:gd name="connsiteX12" fmla="*/ 40668 w 40357"/>
                  <a:gd name="connsiteY12" fmla="*/ 20179 h 34149"/>
                  <a:gd name="connsiteX13" fmla="*/ 34459 w 40357"/>
                  <a:gd name="connsiteY13" fmla="*/ 14901 h 34149"/>
                  <a:gd name="connsiteX14" fmla="*/ 29182 w 40357"/>
                  <a:gd name="connsiteY14" fmla="*/ 10555 h 34149"/>
                  <a:gd name="connsiteX15" fmla="*/ 26077 w 40357"/>
                  <a:gd name="connsiteY15" fmla="*/ 7451 h 34149"/>
                  <a:gd name="connsiteX16" fmla="*/ 18937 w 40357"/>
                  <a:gd name="connsiteY16" fmla="*/ 3104 h 34149"/>
                  <a:gd name="connsiteX17" fmla="*/ 11487 w 40357"/>
                  <a:gd name="connsiteY17" fmla="*/ 0 h 34149"/>
                  <a:gd name="connsiteX18" fmla="*/ 9313 w 40357"/>
                  <a:gd name="connsiteY18" fmla="*/ 1242 h 34149"/>
                  <a:gd name="connsiteX19" fmla="*/ 7451 w 40357"/>
                  <a:gd name="connsiteY19" fmla="*/ 3104 h 34149"/>
                  <a:gd name="connsiteX20" fmla="*/ 4346 w 40357"/>
                  <a:gd name="connsiteY20" fmla="*/ 3104 h 34149"/>
                  <a:gd name="connsiteX21" fmla="*/ 0 w 40357"/>
                  <a:gd name="connsiteY21" fmla="*/ 15833 h 34149"/>
                  <a:gd name="connsiteX22" fmla="*/ 6209 w 40357"/>
                  <a:gd name="connsiteY22" fmla="*/ 20179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0357" h="34149">
                    <a:moveTo>
                      <a:pt x="13660" y="25457"/>
                    </a:moveTo>
                    <a:lnTo>
                      <a:pt x="18937" y="30424"/>
                    </a:lnTo>
                    <a:lnTo>
                      <a:pt x="23904" y="35701"/>
                    </a:lnTo>
                    <a:lnTo>
                      <a:pt x="27009" y="34770"/>
                    </a:lnTo>
                    <a:lnTo>
                      <a:pt x="29182" y="32597"/>
                    </a:lnTo>
                    <a:lnTo>
                      <a:pt x="31355" y="32597"/>
                    </a:lnTo>
                    <a:lnTo>
                      <a:pt x="33528" y="32597"/>
                    </a:lnTo>
                    <a:lnTo>
                      <a:pt x="33528" y="30424"/>
                    </a:lnTo>
                    <a:lnTo>
                      <a:pt x="36633" y="27319"/>
                    </a:lnTo>
                    <a:lnTo>
                      <a:pt x="36633" y="25457"/>
                    </a:lnTo>
                    <a:lnTo>
                      <a:pt x="38495" y="25457"/>
                    </a:lnTo>
                    <a:lnTo>
                      <a:pt x="38495" y="23283"/>
                    </a:lnTo>
                    <a:lnTo>
                      <a:pt x="40668" y="20179"/>
                    </a:lnTo>
                    <a:lnTo>
                      <a:pt x="34459" y="14901"/>
                    </a:lnTo>
                    <a:lnTo>
                      <a:pt x="29182" y="10555"/>
                    </a:lnTo>
                    <a:lnTo>
                      <a:pt x="26077" y="7451"/>
                    </a:lnTo>
                    <a:lnTo>
                      <a:pt x="18937" y="3104"/>
                    </a:lnTo>
                    <a:lnTo>
                      <a:pt x="11487" y="0"/>
                    </a:lnTo>
                    <a:lnTo>
                      <a:pt x="9313" y="1242"/>
                    </a:lnTo>
                    <a:lnTo>
                      <a:pt x="7451" y="3104"/>
                    </a:lnTo>
                    <a:lnTo>
                      <a:pt x="4346" y="3104"/>
                    </a:lnTo>
                    <a:lnTo>
                      <a:pt x="0" y="15833"/>
                    </a:lnTo>
                    <a:lnTo>
                      <a:pt x="6209" y="20179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999AE773-247D-4D94-BD90-36D64CA814C7}"/>
                  </a:ext>
                </a:extLst>
              </p:cNvPr>
              <p:cNvSpPr/>
              <p:nvPr/>
            </p:nvSpPr>
            <p:spPr>
              <a:xfrm>
                <a:off x="4024251" y="4593825"/>
                <a:ext cx="12418" cy="15522"/>
              </a:xfrm>
              <a:custGeom>
                <a:avLst/>
                <a:gdLst>
                  <a:gd name="connsiteX0" fmla="*/ 4967 w 12417"/>
                  <a:gd name="connsiteY0" fmla="*/ 17075 h 15522"/>
                  <a:gd name="connsiteX1" fmla="*/ 7140 w 12417"/>
                  <a:gd name="connsiteY1" fmla="*/ 14901 h 15522"/>
                  <a:gd name="connsiteX2" fmla="*/ 8072 w 12417"/>
                  <a:gd name="connsiteY2" fmla="*/ 14901 h 15522"/>
                  <a:gd name="connsiteX3" fmla="*/ 10245 w 12417"/>
                  <a:gd name="connsiteY3" fmla="*/ 12728 h 15522"/>
                  <a:gd name="connsiteX4" fmla="*/ 12418 w 12417"/>
                  <a:gd name="connsiteY4" fmla="*/ 10555 h 15522"/>
                  <a:gd name="connsiteX5" fmla="*/ 14591 w 12417"/>
                  <a:gd name="connsiteY5" fmla="*/ 9624 h 15522"/>
                  <a:gd name="connsiteX6" fmla="*/ 14591 w 12417"/>
                  <a:gd name="connsiteY6" fmla="*/ 7451 h 15522"/>
                  <a:gd name="connsiteX7" fmla="*/ 14591 w 12417"/>
                  <a:gd name="connsiteY7" fmla="*/ 5278 h 15522"/>
                  <a:gd name="connsiteX8" fmla="*/ 10245 w 12417"/>
                  <a:gd name="connsiteY8" fmla="*/ 5278 h 15522"/>
                  <a:gd name="connsiteX9" fmla="*/ 8072 w 12417"/>
                  <a:gd name="connsiteY9" fmla="*/ 3415 h 15522"/>
                  <a:gd name="connsiteX10" fmla="*/ 7140 w 12417"/>
                  <a:gd name="connsiteY10" fmla="*/ 2173 h 15522"/>
                  <a:gd name="connsiteX11" fmla="*/ 3104 w 12417"/>
                  <a:gd name="connsiteY11" fmla="*/ 0 h 15522"/>
                  <a:gd name="connsiteX12" fmla="*/ 931 w 12417"/>
                  <a:gd name="connsiteY12" fmla="*/ 5278 h 15522"/>
                  <a:gd name="connsiteX13" fmla="*/ 0 w 12417"/>
                  <a:gd name="connsiteY13" fmla="*/ 7451 h 15522"/>
                  <a:gd name="connsiteX14" fmla="*/ 0 w 12417"/>
                  <a:gd name="connsiteY14" fmla="*/ 10555 h 15522"/>
                  <a:gd name="connsiteX15" fmla="*/ 0 w 12417"/>
                  <a:gd name="connsiteY15" fmla="*/ 17075 h 15522"/>
                  <a:gd name="connsiteX16" fmla="*/ 3104 w 12417"/>
                  <a:gd name="connsiteY16" fmla="*/ 17075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417" h="15522">
                    <a:moveTo>
                      <a:pt x="4967" y="17075"/>
                    </a:moveTo>
                    <a:lnTo>
                      <a:pt x="7140" y="14901"/>
                    </a:lnTo>
                    <a:lnTo>
                      <a:pt x="8072" y="14901"/>
                    </a:lnTo>
                    <a:lnTo>
                      <a:pt x="10245" y="12728"/>
                    </a:lnTo>
                    <a:lnTo>
                      <a:pt x="12418" y="10555"/>
                    </a:lnTo>
                    <a:lnTo>
                      <a:pt x="14591" y="9624"/>
                    </a:lnTo>
                    <a:lnTo>
                      <a:pt x="14591" y="7451"/>
                    </a:lnTo>
                    <a:lnTo>
                      <a:pt x="14591" y="5278"/>
                    </a:lnTo>
                    <a:lnTo>
                      <a:pt x="10245" y="5278"/>
                    </a:lnTo>
                    <a:lnTo>
                      <a:pt x="8072" y="3415"/>
                    </a:lnTo>
                    <a:lnTo>
                      <a:pt x="7140" y="2173"/>
                    </a:lnTo>
                    <a:lnTo>
                      <a:pt x="3104" y="0"/>
                    </a:lnTo>
                    <a:lnTo>
                      <a:pt x="931" y="5278"/>
                    </a:lnTo>
                    <a:lnTo>
                      <a:pt x="0" y="7451"/>
                    </a:lnTo>
                    <a:lnTo>
                      <a:pt x="0" y="10555"/>
                    </a:lnTo>
                    <a:lnTo>
                      <a:pt x="0" y="17075"/>
                    </a:lnTo>
                    <a:lnTo>
                      <a:pt x="3104" y="17075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F98C8F02-DD5F-41ED-82A4-9C532EED33E9}"/>
                  </a:ext>
                </a:extLst>
              </p:cNvPr>
              <p:cNvSpPr/>
              <p:nvPr/>
            </p:nvSpPr>
            <p:spPr>
              <a:xfrm>
                <a:off x="3970854" y="4639150"/>
                <a:ext cx="21731" cy="27940"/>
              </a:xfrm>
              <a:custGeom>
                <a:avLst/>
                <a:gdLst>
                  <a:gd name="connsiteX0" fmla="*/ 2173 w 21731"/>
                  <a:gd name="connsiteY0" fmla="*/ 13660 h 27940"/>
                  <a:gd name="connsiteX1" fmla="*/ 2173 w 21731"/>
                  <a:gd name="connsiteY1" fmla="*/ 14591 h 27940"/>
                  <a:gd name="connsiteX2" fmla="*/ 2173 w 21731"/>
                  <a:gd name="connsiteY2" fmla="*/ 16764 h 27940"/>
                  <a:gd name="connsiteX3" fmla="*/ 0 w 21731"/>
                  <a:gd name="connsiteY3" fmla="*/ 21110 h 27940"/>
                  <a:gd name="connsiteX4" fmla="*/ 2173 w 21731"/>
                  <a:gd name="connsiteY4" fmla="*/ 22042 h 27940"/>
                  <a:gd name="connsiteX5" fmla="*/ 2173 w 21731"/>
                  <a:gd name="connsiteY5" fmla="*/ 24215 h 27940"/>
                  <a:gd name="connsiteX6" fmla="*/ 3104 w 21731"/>
                  <a:gd name="connsiteY6" fmla="*/ 24215 h 27940"/>
                  <a:gd name="connsiteX7" fmla="*/ 3104 w 21731"/>
                  <a:gd name="connsiteY7" fmla="*/ 28251 h 27940"/>
                  <a:gd name="connsiteX8" fmla="*/ 9624 w 21731"/>
                  <a:gd name="connsiteY8" fmla="*/ 28251 h 27940"/>
                  <a:gd name="connsiteX9" fmla="*/ 14591 w 21731"/>
                  <a:gd name="connsiteY9" fmla="*/ 26388 h 27940"/>
                  <a:gd name="connsiteX10" fmla="*/ 16764 w 21731"/>
                  <a:gd name="connsiteY10" fmla="*/ 26388 h 27940"/>
                  <a:gd name="connsiteX11" fmla="*/ 19869 w 21731"/>
                  <a:gd name="connsiteY11" fmla="*/ 24215 h 27940"/>
                  <a:gd name="connsiteX12" fmla="*/ 24215 w 21731"/>
                  <a:gd name="connsiteY12" fmla="*/ 24215 h 27940"/>
                  <a:gd name="connsiteX13" fmla="*/ 22042 w 21731"/>
                  <a:gd name="connsiteY13" fmla="*/ 16764 h 27940"/>
                  <a:gd name="connsiteX14" fmla="*/ 17695 w 21731"/>
                  <a:gd name="connsiteY14" fmla="*/ 9313 h 27940"/>
                  <a:gd name="connsiteX15" fmla="*/ 12728 w 21731"/>
                  <a:gd name="connsiteY15" fmla="*/ 4346 h 27940"/>
                  <a:gd name="connsiteX16" fmla="*/ 7451 w 21731"/>
                  <a:gd name="connsiteY16" fmla="*/ 0 h 27940"/>
                  <a:gd name="connsiteX17" fmla="*/ 3104 w 21731"/>
                  <a:gd name="connsiteY17" fmla="*/ 11487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731" h="27940">
                    <a:moveTo>
                      <a:pt x="2173" y="13660"/>
                    </a:moveTo>
                    <a:lnTo>
                      <a:pt x="2173" y="14591"/>
                    </a:lnTo>
                    <a:lnTo>
                      <a:pt x="2173" y="16764"/>
                    </a:lnTo>
                    <a:lnTo>
                      <a:pt x="0" y="21110"/>
                    </a:lnTo>
                    <a:lnTo>
                      <a:pt x="2173" y="22042"/>
                    </a:lnTo>
                    <a:lnTo>
                      <a:pt x="2173" y="24215"/>
                    </a:lnTo>
                    <a:lnTo>
                      <a:pt x="3104" y="24215"/>
                    </a:lnTo>
                    <a:lnTo>
                      <a:pt x="3104" y="28251"/>
                    </a:lnTo>
                    <a:lnTo>
                      <a:pt x="9624" y="28251"/>
                    </a:lnTo>
                    <a:lnTo>
                      <a:pt x="14591" y="26388"/>
                    </a:lnTo>
                    <a:lnTo>
                      <a:pt x="16764" y="26388"/>
                    </a:lnTo>
                    <a:lnTo>
                      <a:pt x="19869" y="24215"/>
                    </a:lnTo>
                    <a:lnTo>
                      <a:pt x="24215" y="24215"/>
                    </a:lnTo>
                    <a:lnTo>
                      <a:pt x="22042" y="16764"/>
                    </a:lnTo>
                    <a:lnTo>
                      <a:pt x="17695" y="9313"/>
                    </a:lnTo>
                    <a:lnTo>
                      <a:pt x="12728" y="4346"/>
                    </a:lnTo>
                    <a:lnTo>
                      <a:pt x="7451" y="0"/>
                    </a:lnTo>
                    <a:lnTo>
                      <a:pt x="3104" y="11487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91AD744E-ADDA-4015-8234-EEDC01844019}"/>
                  </a:ext>
                </a:extLst>
              </p:cNvPr>
              <p:cNvSpPr/>
              <p:nvPr/>
            </p:nvSpPr>
            <p:spPr>
              <a:xfrm>
                <a:off x="7159753" y="4855531"/>
                <a:ext cx="43462" cy="189372"/>
              </a:xfrm>
              <a:custGeom>
                <a:avLst/>
                <a:gdLst>
                  <a:gd name="connsiteX0" fmla="*/ 44704 w 43462"/>
                  <a:gd name="connsiteY0" fmla="*/ 130077 h 189371"/>
                  <a:gd name="connsiteX1" fmla="*/ 39427 w 43462"/>
                  <a:gd name="connsiteY1" fmla="*/ 108035 h 189371"/>
                  <a:gd name="connsiteX2" fmla="*/ 30113 w 43462"/>
                  <a:gd name="connsiteY2" fmla="*/ 88167 h 189371"/>
                  <a:gd name="connsiteX3" fmla="*/ 24836 w 43462"/>
                  <a:gd name="connsiteY3" fmla="*/ 70471 h 189371"/>
                  <a:gd name="connsiteX4" fmla="*/ 21731 w 43462"/>
                  <a:gd name="connsiteY4" fmla="*/ 51534 h 189371"/>
                  <a:gd name="connsiteX5" fmla="*/ 21731 w 43462"/>
                  <a:gd name="connsiteY5" fmla="*/ 35701 h 189371"/>
                  <a:gd name="connsiteX6" fmla="*/ 21731 w 43462"/>
                  <a:gd name="connsiteY6" fmla="*/ 18937 h 189371"/>
                  <a:gd name="connsiteX7" fmla="*/ 15522 w 43462"/>
                  <a:gd name="connsiteY7" fmla="*/ 6209 h 189371"/>
                  <a:gd name="connsiteX8" fmla="*/ 15522 w 43462"/>
                  <a:gd name="connsiteY8" fmla="*/ 4036 h 189371"/>
                  <a:gd name="connsiteX9" fmla="*/ 14591 w 43462"/>
                  <a:gd name="connsiteY9" fmla="*/ 4036 h 189371"/>
                  <a:gd name="connsiteX10" fmla="*/ 14591 w 43462"/>
                  <a:gd name="connsiteY10" fmla="*/ 2173 h 189371"/>
                  <a:gd name="connsiteX11" fmla="*/ 12418 w 43462"/>
                  <a:gd name="connsiteY11" fmla="*/ 0 h 189371"/>
                  <a:gd name="connsiteX12" fmla="*/ 10245 w 43462"/>
                  <a:gd name="connsiteY12" fmla="*/ 7451 h 189371"/>
                  <a:gd name="connsiteX13" fmla="*/ 9313 w 43462"/>
                  <a:gd name="connsiteY13" fmla="*/ 13660 h 189371"/>
                  <a:gd name="connsiteX14" fmla="*/ 7140 w 43462"/>
                  <a:gd name="connsiteY14" fmla="*/ 16764 h 189371"/>
                  <a:gd name="connsiteX15" fmla="*/ 5278 w 43462"/>
                  <a:gd name="connsiteY15" fmla="*/ 21110 h 189371"/>
                  <a:gd name="connsiteX16" fmla="*/ 3104 w 43462"/>
                  <a:gd name="connsiteY16" fmla="*/ 24215 h 189371"/>
                  <a:gd name="connsiteX17" fmla="*/ 0 w 43462"/>
                  <a:gd name="connsiteY17" fmla="*/ 29492 h 189371"/>
                  <a:gd name="connsiteX18" fmla="*/ 0 w 43462"/>
                  <a:gd name="connsiteY18" fmla="*/ 70471 h 189371"/>
                  <a:gd name="connsiteX19" fmla="*/ 3104 w 43462"/>
                  <a:gd name="connsiteY19" fmla="*/ 85993 h 189371"/>
                  <a:gd name="connsiteX20" fmla="*/ 3104 w 43462"/>
                  <a:gd name="connsiteY20" fmla="*/ 110208 h 189371"/>
                  <a:gd name="connsiteX21" fmla="*/ 3104 w 43462"/>
                  <a:gd name="connsiteY21" fmla="*/ 136596 h 189371"/>
                  <a:gd name="connsiteX22" fmla="*/ 3104 w 43462"/>
                  <a:gd name="connsiteY22" fmla="*/ 159569 h 189371"/>
                  <a:gd name="connsiteX23" fmla="*/ 5278 w 43462"/>
                  <a:gd name="connsiteY23" fmla="*/ 180679 h 189371"/>
                  <a:gd name="connsiteX24" fmla="*/ 9313 w 43462"/>
                  <a:gd name="connsiteY24" fmla="*/ 191235 h 189371"/>
                  <a:gd name="connsiteX25" fmla="*/ 12418 w 43462"/>
                  <a:gd name="connsiteY25" fmla="*/ 189061 h 189371"/>
                  <a:gd name="connsiteX26" fmla="*/ 14591 w 43462"/>
                  <a:gd name="connsiteY26" fmla="*/ 189061 h 189371"/>
                  <a:gd name="connsiteX27" fmla="*/ 19869 w 43462"/>
                  <a:gd name="connsiteY27" fmla="*/ 186888 h 189371"/>
                  <a:gd name="connsiteX28" fmla="*/ 22973 w 43462"/>
                  <a:gd name="connsiteY28" fmla="*/ 186888 h 189371"/>
                  <a:gd name="connsiteX29" fmla="*/ 29182 w 43462"/>
                  <a:gd name="connsiteY29" fmla="*/ 186888 h 189371"/>
                  <a:gd name="connsiteX30" fmla="*/ 24836 w 43462"/>
                  <a:gd name="connsiteY30" fmla="*/ 169193 h 189371"/>
                  <a:gd name="connsiteX31" fmla="*/ 22973 w 43462"/>
                  <a:gd name="connsiteY31" fmla="*/ 156465 h 189371"/>
                  <a:gd name="connsiteX32" fmla="*/ 19869 w 43462"/>
                  <a:gd name="connsiteY32" fmla="*/ 143736 h 189371"/>
                  <a:gd name="connsiteX33" fmla="*/ 19869 w 43462"/>
                  <a:gd name="connsiteY33" fmla="*/ 126972 h 18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3462" h="189371">
                    <a:moveTo>
                      <a:pt x="44704" y="130077"/>
                    </a:moveTo>
                    <a:lnTo>
                      <a:pt x="39427" y="108035"/>
                    </a:lnTo>
                    <a:lnTo>
                      <a:pt x="30113" y="88167"/>
                    </a:lnTo>
                    <a:lnTo>
                      <a:pt x="24836" y="70471"/>
                    </a:lnTo>
                    <a:lnTo>
                      <a:pt x="21731" y="51534"/>
                    </a:lnTo>
                    <a:lnTo>
                      <a:pt x="21731" y="35701"/>
                    </a:lnTo>
                    <a:lnTo>
                      <a:pt x="21731" y="18937"/>
                    </a:lnTo>
                    <a:lnTo>
                      <a:pt x="15522" y="6209"/>
                    </a:lnTo>
                    <a:lnTo>
                      <a:pt x="15522" y="4036"/>
                    </a:lnTo>
                    <a:lnTo>
                      <a:pt x="14591" y="4036"/>
                    </a:lnTo>
                    <a:lnTo>
                      <a:pt x="14591" y="2173"/>
                    </a:lnTo>
                    <a:lnTo>
                      <a:pt x="12418" y="0"/>
                    </a:lnTo>
                    <a:lnTo>
                      <a:pt x="10245" y="7451"/>
                    </a:lnTo>
                    <a:lnTo>
                      <a:pt x="9313" y="13660"/>
                    </a:lnTo>
                    <a:lnTo>
                      <a:pt x="7140" y="16764"/>
                    </a:lnTo>
                    <a:lnTo>
                      <a:pt x="5278" y="21110"/>
                    </a:lnTo>
                    <a:lnTo>
                      <a:pt x="3104" y="24215"/>
                    </a:lnTo>
                    <a:lnTo>
                      <a:pt x="0" y="29492"/>
                    </a:lnTo>
                    <a:lnTo>
                      <a:pt x="0" y="70471"/>
                    </a:lnTo>
                    <a:lnTo>
                      <a:pt x="3104" y="85993"/>
                    </a:lnTo>
                    <a:lnTo>
                      <a:pt x="3104" y="110208"/>
                    </a:lnTo>
                    <a:lnTo>
                      <a:pt x="3104" y="136596"/>
                    </a:lnTo>
                    <a:lnTo>
                      <a:pt x="3104" y="159569"/>
                    </a:lnTo>
                    <a:lnTo>
                      <a:pt x="5278" y="180679"/>
                    </a:lnTo>
                    <a:lnTo>
                      <a:pt x="9313" y="191235"/>
                    </a:lnTo>
                    <a:lnTo>
                      <a:pt x="12418" y="189061"/>
                    </a:lnTo>
                    <a:lnTo>
                      <a:pt x="14591" y="189061"/>
                    </a:lnTo>
                    <a:lnTo>
                      <a:pt x="19869" y="186888"/>
                    </a:lnTo>
                    <a:lnTo>
                      <a:pt x="22973" y="186888"/>
                    </a:lnTo>
                    <a:lnTo>
                      <a:pt x="29182" y="186888"/>
                    </a:lnTo>
                    <a:lnTo>
                      <a:pt x="24836" y="169193"/>
                    </a:lnTo>
                    <a:lnTo>
                      <a:pt x="22973" y="156465"/>
                    </a:lnTo>
                    <a:lnTo>
                      <a:pt x="19869" y="143736"/>
                    </a:lnTo>
                    <a:lnTo>
                      <a:pt x="19869" y="126972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98C1A002-AB3E-4352-A2D3-5717734F5301}"/>
                  </a:ext>
                </a:extLst>
              </p:cNvPr>
              <p:cNvSpPr/>
              <p:nvPr/>
            </p:nvSpPr>
            <p:spPr>
              <a:xfrm>
                <a:off x="3223922" y="4869190"/>
                <a:ext cx="34149" cy="43462"/>
              </a:xfrm>
              <a:custGeom>
                <a:avLst/>
                <a:gdLst>
                  <a:gd name="connsiteX0" fmla="*/ 29182 w 34149"/>
                  <a:gd name="connsiteY0" fmla="*/ 17695 h 43462"/>
                  <a:gd name="connsiteX1" fmla="*/ 27009 w 34149"/>
                  <a:gd name="connsiteY1" fmla="*/ 3104 h 43462"/>
                  <a:gd name="connsiteX2" fmla="*/ 19558 w 34149"/>
                  <a:gd name="connsiteY2" fmla="*/ 3104 h 43462"/>
                  <a:gd name="connsiteX3" fmla="*/ 14591 w 34149"/>
                  <a:gd name="connsiteY3" fmla="*/ 3104 h 43462"/>
                  <a:gd name="connsiteX4" fmla="*/ 10245 w 34149"/>
                  <a:gd name="connsiteY4" fmla="*/ 931 h 43462"/>
                  <a:gd name="connsiteX5" fmla="*/ 7140 w 34149"/>
                  <a:gd name="connsiteY5" fmla="*/ 0 h 43462"/>
                  <a:gd name="connsiteX6" fmla="*/ 0 w 34149"/>
                  <a:gd name="connsiteY6" fmla="*/ 0 h 43462"/>
                  <a:gd name="connsiteX7" fmla="*/ 0 w 34149"/>
                  <a:gd name="connsiteY7" fmla="*/ 5278 h 43462"/>
                  <a:gd name="connsiteX8" fmla="*/ 0 w 34149"/>
                  <a:gd name="connsiteY8" fmla="*/ 8382 h 43462"/>
                  <a:gd name="connsiteX9" fmla="*/ 931 w 34149"/>
                  <a:gd name="connsiteY9" fmla="*/ 12728 h 43462"/>
                  <a:gd name="connsiteX10" fmla="*/ 3104 w 34149"/>
                  <a:gd name="connsiteY10" fmla="*/ 15833 h 43462"/>
                  <a:gd name="connsiteX11" fmla="*/ 7140 w 34149"/>
                  <a:gd name="connsiteY11" fmla="*/ 22042 h 43462"/>
                  <a:gd name="connsiteX12" fmla="*/ 10245 w 34149"/>
                  <a:gd name="connsiteY12" fmla="*/ 27319 h 43462"/>
                  <a:gd name="connsiteX13" fmla="*/ 14591 w 34149"/>
                  <a:gd name="connsiteY13" fmla="*/ 30424 h 43462"/>
                  <a:gd name="connsiteX14" fmla="*/ 19558 w 34149"/>
                  <a:gd name="connsiteY14" fmla="*/ 34770 h 43462"/>
                  <a:gd name="connsiteX15" fmla="*/ 22973 w 34149"/>
                  <a:gd name="connsiteY15" fmla="*/ 37874 h 43462"/>
                  <a:gd name="connsiteX16" fmla="*/ 27009 w 34149"/>
                  <a:gd name="connsiteY16" fmla="*/ 44083 h 43462"/>
                  <a:gd name="connsiteX17" fmla="*/ 34149 w 34149"/>
                  <a:gd name="connsiteY17" fmla="*/ 44083 h 43462"/>
                  <a:gd name="connsiteX18" fmla="*/ 32286 w 34149"/>
                  <a:gd name="connsiteY18" fmla="*/ 29492 h 4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149" h="43462">
                    <a:moveTo>
                      <a:pt x="29182" y="17695"/>
                    </a:moveTo>
                    <a:lnTo>
                      <a:pt x="27009" y="3104"/>
                    </a:lnTo>
                    <a:lnTo>
                      <a:pt x="19558" y="3104"/>
                    </a:lnTo>
                    <a:lnTo>
                      <a:pt x="14591" y="3104"/>
                    </a:lnTo>
                    <a:lnTo>
                      <a:pt x="10245" y="931"/>
                    </a:lnTo>
                    <a:lnTo>
                      <a:pt x="7140" y="0"/>
                    </a:lnTo>
                    <a:lnTo>
                      <a:pt x="0" y="0"/>
                    </a:lnTo>
                    <a:lnTo>
                      <a:pt x="0" y="5278"/>
                    </a:lnTo>
                    <a:lnTo>
                      <a:pt x="0" y="8382"/>
                    </a:lnTo>
                    <a:lnTo>
                      <a:pt x="931" y="12728"/>
                    </a:lnTo>
                    <a:lnTo>
                      <a:pt x="3104" y="15833"/>
                    </a:lnTo>
                    <a:lnTo>
                      <a:pt x="7140" y="22042"/>
                    </a:lnTo>
                    <a:lnTo>
                      <a:pt x="10245" y="27319"/>
                    </a:lnTo>
                    <a:lnTo>
                      <a:pt x="14591" y="30424"/>
                    </a:lnTo>
                    <a:lnTo>
                      <a:pt x="19558" y="34770"/>
                    </a:lnTo>
                    <a:lnTo>
                      <a:pt x="22973" y="37874"/>
                    </a:lnTo>
                    <a:lnTo>
                      <a:pt x="27009" y="44083"/>
                    </a:lnTo>
                    <a:lnTo>
                      <a:pt x="34149" y="44083"/>
                    </a:lnTo>
                    <a:lnTo>
                      <a:pt x="32286" y="29492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CB98BDE6-86CD-4696-AB0B-0B0C3F27E2CA}"/>
                  </a:ext>
                </a:extLst>
              </p:cNvPr>
              <p:cNvSpPr/>
              <p:nvPr/>
            </p:nvSpPr>
            <p:spPr>
              <a:xfrm>
                <a:off x="5439263" y="4744081"/>
                <a:ext cx="18627" cy="18627"/>
              </a:xfrm>
              <a:custGeom>
                <a:avLst/>
                <a:gdLst>
                  <a:gd name="connsiteX0" fmla="*/ 931 w 18626"/>
                  <a:gd name="connsiteY0" fmla="*/ 3104 h 18626"/>
                  <a:gd name="connsiteX1" fmla="*/ 0 w 18626"/>
                  <a:gd name="connsiteY1" fmla="*/ 7451 h 18626"/>
                  <a:gd name="connsiteX2" fmla="*/ 0 w 18626"/>
                  <a:gd name="connsiteY2" fmla="*/ 9624 h 18626"/>
                  <a:gd name="connsiteX3" fmla="*/ 0 w 18626"/>
                  <a:gd name="connsiteY3" fmla="*/ 12728 h 18626"/>
                  <a:gd name="connsiteX4" fmla="*/ 0 w 18626"/>
                  <a:gd name="connsiteY4" fmla="*/ 16764 h 18626"/>
                  <a:gd name="connsiteX5" fmla="*/ 931 w 18626"/>
                  <a:gd name="connsiteY5" fmla="*/ 16764 h 18626"/>
                  <a:gd name="connsiteX6" fmla="*/ 3104 w 18626"/>
                  <a:gd name="connsiteY6" fmla="*/ 18006 h 18626"/>
                  <a:gd name="connsiteX7" fmla="*/ 5278 w 18626"/>
                  <a:gd name="connsiteY7" fmla="*/ 18006 h 18626"/>
                  <a:gd name="connsiteX8" fmla="*/ 8382 w 18626"/>
                  <a:gd name="connsiteY8" fmla="*/ 20179 h 18626"/>
                  <a:gd name="connsiteX9" fmla="*/ 10555 w 18626"/>
                  <a:gd name="connsiteY9" fmla="*/ 16764 h 18626"/>
                  <a:gd name="connsiteX10" fmla="*/ 14591 w 18626"/>
                  <a:gd name="connsiteY10" fmla="*/ 14901 h 18626"/>
                  <a:gd name="connsiteX11" fmla="*/ 15522 w 18626"/>
                  <a:gd name="connsiteY11" fmla="*/ 12728 h 18626"/>
                  <a:gd name="connsiteX12" fmla="*/ 19869 w 18626"/>
                  <a:gd name="connsiteY12" fmla="*/ 12728 h 18626"/>
                  <a:gd name="connsiteX13" fmla="*/ 19869 w 18626"/>
                  <a:gd name="connsiteY13" fmla="*/ 7451 h 18626"/>
                  <a:gd name="connsiteX14" fmla="*/ 5278 w 18626"/>
                  <a:gd name="connsiteY14" fmla="*/ 0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6" h="18626">
                    <a:moveTo>
                      <a:pt x="931" y="3104"/>
                    </a:moveTo>
                    <a:lnTo>
                      <a:pt x="0" y="7451"/>
                    </a:lnTo>
                    <a:lnTo>
                      <a:pt x="0" y="9624"/>
                    </a:lnTo>
                    <a:lnTo>
                      <a:pt x="0" y="12728"/>
                    </a:lnTo>
                    <a:lnTo>
                      <a:pt x="0" y="16764"/>
                    </a:lnTo>
                    <a:lnTo>
                      <a:pt x="931" y="16764"/>
                    </a:lnTo>
                    <a:lnTo>
                      <a:pt x="3104" y="18006"/>
                    </a:lnTo>
                    <a:lnTo>
                      <a:pt x="5278" y="18006"/>
                    </a:lnTo>
                    <a:lnTo>
                      <a:pt x="8382" y="20179"/>
                    </a:lnTo>
                    <a:lnTo>
                      <a:pt x="10555" y="16764"/>
                    </a:lnTo>
                    <a:lnTo>
                      <a:pt x="14591" y="14901"/>
                    </a:lnTo>
                    <a:lnTo>
                      <a:pt x="15522" y="12728"/>
                    </a:lnTo>
                    <a:lnTo>
                      <a:pt x="19869" y="12728"/>
                    </a:lnTo>
                    <a:lnTo>
                      <a:pt x="19869" y="7451"/>
                    </a:lnTo>
                    <a:lnTo>
                      <a:pt x="5278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C73BB5B0-10B7-41B6-9475-295609A79613}"/>
                  </a:ext>
                </a:extLst>
              </p:cNvPr>
              <p:cNvSpPr/>
              <p:nvPr/>
            </p:nvSpPr>
            <p:spPr>
              <a:xfrm>
                <a:off x="5039098" y="4734767"/>
                <a:ext cx="111760" cy="217312"/>
              </a:xfrm>
              <a:custGeom>
                <a:avLst/>
                <a:gdLst>
                  <a:gd name="connsiteX0" fmla="*/ 103068 w 111760"/>
                  <a:gd name="connsiteY0" fmla="*/ 141874 h 217312"/>
                  <a:gd name="connsiteX1" fmla="*/ 93755 w 111760"/>
                  <a:gd name="connsiteY1" fmla="*/ 122937 h 217312"/>
                  <a:gd name="connsiteX2" fmla="*/ 83510 w 111760"/>
                  <a:gd name="connsiteY2" fmla="*/ 106173 h 217312"/>
                  <a:gd name="connsiteX3" fmla="*/ 70782 w 111760"/>
                  <a:gd name="connsiteY3" fmla="*/ 92513 h 217312"/>
                  <a:gd name="connsiteX4" fmla="*/ 61468 w 111760"/>
                  <a:gd name="connsiteY4" fmla="*/ 78853 h 217312"/>
                  <a:gd name="connsiteX5" fmla="*/ 52155 w 111760"/>
                  <a:gd name="connsiteY5" fmla="*/ 70471 h 217312"/>
                  <a:gd name="connsiteX6" fmla="*/ 56191 w 111760"/>
                  <a:gd name="connsiteY6" fmla="*/ 63021 h 217312"/>
                  <a:gd name="connsiteX7" fmla="*/ 61468 w 111760"/>
                  <a:gd name="connsiteY7" fmla="*/ 53397 h 217312"/>
                  <a:gd name="connsiteX8" fmla="*/ 64573 w 111760"/>
                  <a:gd name="connsiteY8" fmla="*/ 41910 h 217312"/>
                  <a:gd name="connsiteX9" fmla="*/ 59295 w 111760"/>
                  <a:gd name="connsiteY9" fmla="*/ 29492 h 217312"/>
                  <a:gd name="connsiteX10" fmla="*/ 59295 w 111760"/>
                  <a:gd name="connsiteY10" fmla="*/ 22042 h 217312"/>
                  <a:gd name="connsiteX11" fmla="*/ 54328 w 111760"/>
                  <a:gd name="connsiteY11" fmla="*/ 22042 h 217312"/>
                  <a:gd name="connsiteX12" fmla="*/ 49982 w 111760"/>
                  <a:gd name="connsiteY12" fmla="*/ 24215 h 217312"/>
                  <a:gd name="connsiteX13" fmla="*/ 49051 w 111760"/>
                  <a:gd name="connsiteY13" fmla="*/ 26078 h 217312"/>
                  <a:gd name="connsiteX14" fmla="*/ 44704 w 111760"/>
                  <a:gd name="connsiteY14" fmla="*/ 29492 h 217312"/>
                  <a:gd name="connsiteX15" fmla="*/ 35391 w 111760"/>
                  <a:gd name="connsiteY15" fmla="*/ 29492 h 217312"/>
                  <a:gd name="connsiteX16" fmla="*/ 39737 w 111760"/>
                  <a:gd name="connsiteY16" fmla="*/ 24215 h 217312"/>
                  <a:gd name="connsiteX17" fmla="*/ 42842 w 111760"/>
                  <a:gd name="connsiteY17" fmla="*/ 18937 h 217312"/>
                  <a:gd name="connsiteX18" fmla="*/ 44704 w 111760"/>
                  <a:gd name="connsiteY18" fmla="*/ 12418 h 217312"/>
                  <a:gd name="connsiteX19" fmla="*/ 49051 w 111760"/>
                  <a:gd name="connsiteY19" fmla="*/ 5278 h 217312"/>
                  <a:gd name="connsiteX20" fmla="*/ 34460 w 111760"/>
                  <a:gd name="connsiteY20" fmla="*/ 2173 h 217312"/>
                  <a:gd name="connsiteX21" fmla="*/ 15522 w 111760"/>
                  <a:gd name="connsiteY21" fmla="*/ 0 h 217312"/>
                  <a:gd name="connsiteX22" fmla="*/ 14591 w 111760"/>
                  <a:gd name="connsiteY22" fmla="*/ 16764 h 217312"/>
                  <a:gd name="connsiteX23" fmla="*/ 8382 w 111760"/>
                  <a:gd name="connsiteY23" fmla="*/ 27319 h 217312"/>
                  <a:gd name="connsiteX24" fmla="*/ 3104 w 111760"/>
                  <a:gd name="connsiteY24" fmla="*/ 36633 h 217312"/>
                  <a:gd name="connsiteX25" fmla="*/ 0 w 111760"/>
                  <a:gd name="connsiteY25" fmla="*/ 46257 h 217312"/>
                  <a:gd name="connsiteX26" fmla="*/ 931 w 111760"/>
                  <a:gd name="connsiteY26" fmla="*/ 58674 h 217312"/>
                  <a:gd name="connsiteX27" fmla="*/ 5278 w 111760"/>
                  <a:gd name="connsiteY27" fmla="*/ 75438 h 217312"/>
                  <a:gd name="connsiteX28" fmla="*/ 8382 w 111760"/>
                  <a:gd name="connsiteY28" fmla="*/ 93444 h 217312"/>
                  <a:gd name="connsiteX29" fmla="*/ 10555 w 111760"/>
                  <a:gd name="connsiteY29" fmla="*/ 92513 h 217312"/>
                  <a:gd name="connsiteX30" fmla="*/ 12418 w 111760"/>
                  <a:gd name="connsiteY30" fmla="*/ 90340 h 217312"/>
                  <a:gd name="connsiteX31" fmla="*/ 14591 w 111760"/>
                  <a:gd name="connsiteY31" fmla="*/ 90340 h 217312"/>
                  <a:gd name="connsiteX32" fmla="*/ 14591 w 111760"/>
                  <a:gd name="connsiteY32" fmla="*/ 88167 h 217312"/>
                  <a:gd name="connsiteX33" fmla="*/ 14591 w 111760"/>
                  <a:gd name="connsiteY33" fmla="*/ 85994 h 217312"/>
                  <a:gd name="connsiteX34" fmla="*/ 15522 w 111760"/>
                  <a:gd name="connsiteY34" fmla="*/ 82889 h 217312"/>
                  <a:gd name="connsiteX35" fmla="*/ 19869 w 111760"/>
                  <a:gd name="connsiteY35" fmla="*/ 82889 h 217312"/>
                  <a:gd name="connsiteX36" fmla="*/ 19869 w 111760"/>
                  <a:gd name="connsiteY36" fmla="*/ 85994 h 217312"/>
                  <a:gd name="connsiteX37" fmla="*/ 19869 w 111760"/>
                  <a:gd name="connsiteY37" fmla="*/ 88167 h 217312"/>
                  <a:gd name="connsiteX38" fmla="*/ 17695 w 111760"/>
                  <a:gd name="connsiteY38" fmla="*/ 90340 h 217312"/>
                  <a:gd name="connsiteX39" fmla="*/ 17695 w 111760"/>
                  <a:gd name="connsiteY39" fmla="*/ 92513 h 217312"/>
                  <a:gd name="connsiteX40" fmla="*/ 15522 w 111760"/>
                  <a:gd name="connsiteY40" fmla="*/ 93444 h 217312"/>
                  <a:gd name="connsiteX41" fmla="*/ 17695 w 111760"/>
                  <a:gd name="connsiteY41" fmla="*/ 97480 h 217312"/>
                  <a:gd name="connsiteX42" fmla="*/ 17695 w 111760"/>
                  <a:gd name="connsiteY42" fmla="*/ 100895 h 217312"/>
                  <a:gd name="connsiteX43" fmla="*/ 17695 w 111760"/>
                  <a:gd name="connsiteY43" fmla="*/ 102758 h 217312"/>
                  <a:gd name="connsiteX44" fmla="*/ 19869 w 111760"/>
                  <a:gd name="connsiteY44" fmla="*/ 104931 h 217312"/>
                  <a:gd name="connsiteX45" fmla="*/ 19869 w 111760"/>
                  <a:gd name="connsiteY45" fmla="*/ 106173 h 217312"/>
                  <a:gd name="connsiteX46" fmla="*/ 22973 w 111760"/>
                  <a:gd name="connsiteY46" fmla="*/ 106173 h 217312"/>
                  <a:gd name="connsiteX47" fmla="*/ 27009 w 111760"/>
                  <a:gd name="connsiteY47" fmla="*/ 108035 h 217312"/>
                  <a:gd name="connsiteX48" fmla="*/ 30113 w 111760"/>
                  <a:gd name="connsiteY48" fmla="*/ 108035 h 217312"/>
                  <a:gd name="connsiteX49" fmla="*/ 32286 w 111760"/>
                  <a:gd name="connsiteY49" fmla="*/ 108035 h 217312"/>
                  <a:gd name="connsiteX50" fmla="*/ 35391 w 111760"/>
                  <a:gd name="connsiteY50" fmla="*/ 110208 h 217312"/>
                  <a:gd name="connsiteX51" fmla="*/ 39737 w 111760"/>
                  <a:gd name="connsiteY51" fmla="*/ 112381 h 217312"/>
                  <a:gd name="connsiteX52" fmla="*/ 41600 w 111760"/>
                  <a:gd name="connsiteY52" fmla="*/ 112381 h 217312"/>
                  <a:gd name="connsiteX53" fmla="*/ 41600 w 111760"/>
                  <a:gd name="connsiteY53" fmla="*/ 113313 h 217312"/>
                  <a:gd name="connsiteX54" fmla="*/ 42842 w 111760"/>
                  <a:gd name="connsiteY54" fmla="*/ 113313 h 217312"/>
                  <a:gd name="connsiteX55" fmla="*/ 44704 w 111760"/>
                  <a:gd name="connsiteY55" fmla="*/ 117659 h 217312"/>
                  <a:gd name="connsiteX56" fmla="*/ 44704 w 111760"/>
                  <a:gd name="connsiteY56" fmla="*/ 119832 h 217312"/>
                  <a:gd name="connsiteX57" fmla="*/ 46877 w 111760"/>
                  <a:gd name="connsiteY57" fmla="*/ 120763 h 217312"/>
                  <a:gd name="connsiteX58" fmla="*/ 46877 w 111760"/>
                  <a:gd name="connsiteY58" fmla="*/ 122937 h 217312"/>
                  <a:gd name="connsiteX59" fmla="*/ 49051 w 111760"/>
                  <a:gd name="connsiteY59" fmla="*/ 126972 h 217312"/>
                  <a:gd name="connsiteX60" fmla="*/ 42842 w 111760"/>
                  <a:gd name="connsiteY60" fmla="*/ 130077 h 217312"/>
                  <a:gd name="connsiteX61" fmla="*/ 35391 w 111760"/>
                  <a:gd name="connsiteY61" fmla="*/ 134423 h 217312"/>
                  <a:gd name="connsiteX62" fmla="*/ 32286 w 111760"/>
                  <a:gd name="connsiteY62" fmla="*/ 137528 h 217312"/>
                  <a:gd name="connsiteX63" fmla="*/ 27009 w 111760"/>
                  <a:gd name="connsiteY63" fmla="*/ 142805 h 217312"/>
                  <a:gd name="connsiteX64" fmla="*/ 25146 w 111760"/>
                  <a:gd name="connsiteY64" fmla="*/ 150256 h 217312"/>
                  <a:gd name="connsiteX65" fmla="*/ 22973 w 111760"/>
                  <a:gd name="connsiteY65" fmla="*/ 154292 h 217312"/>
                  <a:gd name="connsiteX66" fmla="*/ 22973 w 111760"/>
                  <a:gd name="connsiteY66" fmla="*/ 156465 h 217312"/>
                  <a:gd name="connsiteX67" fmla="*/ 25146 w 111760"/>
                  <a:gd name="connsiteY67" fmla="*/ 157396 h 217312"/>
                  <a:gd name="connsiteX68" fmla="*/ 25146 w 111760"/>
                  <a:gd name="connsiteY68" fmla="*/ 159569 h 217312"/>
                  <a:gd name="connsiteX69" fmla="*/ 29182 w 111760"/>
                  <a:gd name="connsiteY69" fmla="*/ 163915 h 217312"/>
                  <a:gd name="connsiteX70" fmla="*/ 15522 w 111760"/>
                  <a:gd name="connsiteY70" fmla="*/ 167020 h 217312"/>
                  <a:gd name="connsiteX71" fmla="*/ 17695 w 111760"/>
                  <a:gd name="connsiteY71" fmla="*/ 172297 h 217312"/>
                  <a:gd name="connsiteX72" fmla="*/ 17695 w 111760"/>
                  <a:gd name="connsiteY72" fmla="*/ 176333 h 217312"/>
                  <a:gd name="connsiteX73" fmla="*/ 19869 w 111760"/>
                  <a:gd name="connsiteY73" fmla="*/ 178506 h 217312"/>
                  <a:gd name="connsiteX74" fmla="*/ 19869 w 111760"/>
                  <a:gd name="connsiteY74" fmla="*/ 179438 h 217312"/>
                  <a:gd name="connsiteX75" fmla="*/ 22973 w 111760"/>
                  <a:gd name="connsiteY75" fmla="*/ 181611 h 217312"/>
                  <a:gd name="connsiteX76" fmla="*/ 27009 w 111760"/>
                  <a:gd name="connsiteY76" fmla="*/ 181611 h 217312"/>
                  <a:gd name="connsiteX77" fmla="*/ 32286 w 111760"/>
                  <a:gd name="connsiteY77" fmla="*/ 181611 h 217312"/>
                  <a:gd name="connsiteX78" fmla="*/ 22973 w 111760"/>
                  <a:gd name="connsiteY78" fmla="*/ 198375 h 217312"/>
                  <a:gd name="connsiteX79" fmla="*/ 12418 w 111760"/>
                  <a:gd name="connsiteY79" fmla="*/ 214208 h 217312"/>
                  <a:gd name="connsiteX80" fmla="*/ 12418 w 111760"/>
                  <a:gd name="connsiteY80" fmla="*/ 218554 h 217312"/>
                  <a:gd name="connsiteX81" fmla="*/ 29182 w 111760"/>
                  <a:gd name="connsiteY81" fmla="*/ 216381 h 217312"/>
                  <a:gd name="connsiteX82" fmla="*/ 49051 w 111760"/>
                  <a:gd name="connsiteY82" fmla="*/ 211103 h 217312"/>
                  <a:gd name="connsiteX83" fmla="*/ 70782 w 111760"/>
                  <a:gd name="connsiteY83" fmla="*/ 205826 h 217312"/>
                  <a:gd name="connsiteX84" fmla="*/ 88477 w 111760"/>
                  <a:gd name="connsiteY84" fmla="*/ 198375 h 217312"/>
                  <a:gd name="connsiteX85" fmla="*/ 99964 w 111760"/>
                  <a:gd name="connsiteY85" fmla="*/ 191235 h 217312"/>
                  <a:gd name="connsiteX86" fmla="*/ 108346 w 111760"/>
                  <a:gd name="connsiteY86" fmla="*/ 183784 h 217312"/>
                  <a:gd name="connsiteX87" fmla="*/ 112692 w 111760"/>
                  <a:gd name="connsiteY87" fmla="*/ 171056 h 217312"/>
                  <a:gd name="connsiteX88" fmla="*/ 110519 w 111760"/>
                  <a:gd name="connsiteY88" fmla="*/ 157396 h 21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111760" h="217312">
                    <a:moveTo>
                      <a:pt x="103068" y="141874"/>
                    </a:moveTo>
                    <a:lnTo>
                      <a:pt x="93755" y="122937"/>
                    </a:lnTo>
                    <a:lnTo>
                      <a:pt x="83510" y="106173"/>
                    </a:lnTo>
                    <a:lnTo>
                      <a:pt x="70782" y="92513"/>
                    </a:lnTo>
                    <a:lnTo>
                      <a:pt x="61468" y="78853"/>
                    </a:lnTo>
                    <a:lnTo>
                      <a:pt x="52155" y="70471"/>
                    </a:lnTo>
                    <a:lnTo>
                      <a:pt x="56191" y="63021"/>
                    </a:lnTo>
                    <a:lnTo>
                      <a:pt x="61468" y="53397"/>
                    </a:lnTo>
                    <a:lnTo>
                      <a:pt x="64573" y="41910"/>
                    </a:lnTo>
                    <a:lnTo>
                      <a:pt x="59295" y="29492"/>
                    </a:lnTo>
                    <a:lnTo>
                      <a:pt x="59295" y="22042"/>
                    </a:lnTo>
                    <a:lnTo>
                      <a:pt x="54328" y="22042"/>
                    </a:lnTo>
                    <a:lnTo>
                      <a:pt x="49982" y="24215"/>
                    </a:lnTo>
                    <a:lnTo>
                      <a:pt x="49051" y="26078"/>
                    </a:lnTo>
                    <a:lnTo>
                      <a:pt x="44704" y="29492"/>
                    </a:lnTo>
                    <a:lnTo>
                      <a:pt x="35391" y="29492"/>
                    </a:lnTo>
                    <a:lnTo>
                      <a:pt x="39737" y="24215"/>
                    </a:lnTo>
                    <a:lnTo>
                      <a:pt x="42842" y="18937"/>
                    </a:lnTo>
                    <a:lnTo>
                      <a:pt x="44704" y="12418"/>
                    </a:lnTo>
                    <a:lnTo>
                      <a:pt x="49051" y="5278"/>
                    </a:lnTo>
                    <a:lnTo>
                      <a:pt x="34460" y="2173"/>
                    </a:lnTo>
                    <a:lnTo>
                      <a:pt x="15522" y="0"/>
                    </a:lnTo>
                    <a:lnTo>
                      <a:pt x="14591" y="16764"/>
                    </a:lnTo>
                    <a:lnTo>
                      <a:pt x="8382" y="27319"/>
                    </a:lnTo>
                    <a:lnTo>
                      <a:pt x="3104" y="36633"/>
                    </a:lnTo>
                    <a:lnTo>
                      <a:pt x="0" y="46257"/>
                    </a:lnTo>
                    <a:lnTo>
                      <a:pt x="931" y="58674"/>
                    </a:lnTo>
                    <a:lnTo>
                      <a:pt x="5278" y="75438"/>
                    </a:lnTo>
                    <a:lnTo>
                      <a:pt x="8382" y="93444"/>
                    </a:lnTo>
                    <a:lnTo>
                      <a:pt x="10555" y="92513"/>
                    </a:lnTo>
                    <a:lnTo>
                      <a:pt x="12418" y="90340"/>
                    </a:lnTo>
                    <a:lnTo>
                      <a:pt x="14591" y="90340"/>
                    </a:lnTo>
                    <a:lnTo>
                      <a:pt x="14591" y="88167"/>
                    </a:lnTo>
                    <a:lnTo>
                      <a:pt x="14591" y="85994"/>
                    </a:lnTo>
                    <a:lnTo>
                      <a:pt x="15522" y="82889"/>
                    </a:lnTo>
                    <a:lnTo>
                      <a:pt x="19869" y="82889"/>
                    </a:lnTo>
                    <a:lnTo>
                      <a:pt x="19869" y="85994"/>
                    </a:lnTo>
                    <a:lnTo>
                      <a:pt x="19869" y="88167"/>
                    </a:lnTo>
                    <a:lnTo>
                      <a:pt x="17695" y="90340"/>
                    </a:lnTo>
                    <a:lnTo>
                      <a:pt x="17695" y="92513"/>
                    </a:lnTo>
                    <a:lnTo>
                      <a:pt x="15522" y="93444"/>
                    </a:lnTo>
                    <a:lnTo>
                      <a:pt x="17695" y="97480"/>
                    </a:lnTo>
                    <a:lnTo>
                      <a:pt x="17695" y="100895"/>
                    </a:lnTo>
                    <a:lnTo>
                      <a:pt x="17695" y="102758"/>
                    </a:lnTo>
                    <a:lnTo>
                      <a:pt x="19869" y="104931"/>
                    </a:lnTo>
                    <a:lnTo>
                      <a:pt x="19869" y="106173"/>
                    </a:lnTo>
                    <a:lnTo>
                      <a:pt x="22973" y="106173"/>
                    </a:lnTo>
                    <a:lnTo>
                      <a:pt x="27009" y="108035"/>
                    </a:lnTo>
                    <a:lnTo>
                      <a:pt x="30113" y="108035"/>
                    </a:lnTo>
                    <a:lnTo>
                      <a:pt x="32286" y="108035"/>
                    </a:lnTo>
                    <a:lnTo>
                      <a:pt x="35391" y="110208"/>
                    </a:lnTo>
                    <a:lnTo>
                      <a:pt x="39737" y="112381"/>
                    </a:lnTo>
                    <a:lnTo>
                      <a:pt x="41600" y="112381"/>
                    </a:lnTo>
                    <a:lnTo>
                      <a:pt x="41600" y="113313"/>
                    </a:lnTo>
                    <a:lnTo>
                      <a:pt x="42842" y="113313"/>
                    </a:lnTo>
                    <a:lnTo>
                      <a:pt x="44704" y="117659"/>
                    </a:lnTo>
                    <a:lnTo>
                      <a:pt x="44704" y="119832"/>
                    </a:lnTo>
                    <a:lnTo>
                      <a:pt x="46877" y="120763"/>
                    </a:lnTo>
                    <a:lnTo>
                      <a:pt x="46877" y="122937"/>
                    </a:lnTo>
                    <a:lnTo>
                      <a:pt x="49051" y="126972"/>
                    </a:lnTo>
                    <a:lnTo>
                      <a:pt x="42842" y="130077"/>
                    </a:lnTo>
                    <a:lnTo>
                      <a:pt x="35391" y="134423"/>
                    </a:lnTo>
                    <a:lnTo>
                      <a:pt x="32286" y="137528"/>
                    </a:lnTo>
                    <a:lnTo>
                      <a:pt x="27009" y="142805"/>
                    </a:lnTo>
                    <a:lnTo>
                      <a:pt x="25146" y="150256"/>
                    </a:lnTo>
                    <a:lnTo>
                      <a:pt x="22973" y="154292"/>
                    </a:lnTo>
                    <a:lnTo>
                      <a:pt x="22973" y="156465"/>
                    </a:lnTo>
                    <a:lnTo>
                      <a:pt x="25146" y="157396"/>
                    </a:lnTo>
                    <a:lnTo>
                      <a:pt x="25146" y="159569"/>
                    </a:lnTo>
                    <a:lnTo>
                      <a:pt x="29182" y="163915"/>
                    </a:lnTo>
                    <a:lnTo>
                      <a:pt x="15522" y="167020"/>
                    </a:lnTo>
                    <a:lnTo>
                      <a:pt x="17695" y="172297"/>
                    </a:lnTo>
                    <a:lnTo>
                      <a:pt x="17695" y="176333"/>
                    </a:lnTo>
                    <a:lnTo>
                      <a:pt x="19869" y="178506"/>
                    </a:lnTo>
                    <a:lnTo>
                      <a:pt x="19869" y="179438"/>
                    </a:lnTo>
                    <a:lnTo>
                      <a:pt x="22973" y="181611"/>
                    </a:lnTo>
                    <a:lnTo>
                      <a:pt x="27009" y="181611"/>
                    </a:lnTo>
                    <a:lnTo>
                      <a:pt x="32286" y="181611"/>
                    </a:lnTo>
                    <a:lnTo>
                      <a:pt x="22973" y="198375"/>
                    </a:lnTo>
                    <a:lnTo>
                      <a:pt x="12418" y="214208"/>
                    </a:lnTo>
                    <a:lnTo>
                      <a:pt x="12418" y="218554"/>
                    </a:lnTo>
                    <a:lnTo>
                      <a:pt x="29182" y="216381"/>
                    </a:lnTo>
                    <a:lnTo>
                      <a:pt x="49051" y="211103"/>
                    </a:lnTo>
                    <a:lnTo>
                      <a:pt x="70782" y="205826"/>
                    </a:lnTo>
                    <a:lnTo>
                      <a:pt x="88477" y="198375"/>
                    </a:lnTo>
                    <a:lnTo>
                      <a:pt x="99964" y="191235"/>
                    </a:lnTo>
                    <a:lnTo>
                      <a:pt x="108346" y="183784"/>
                    </a:lnTo>
                    <a:lnTo>
                      <a:pt x="112692" y="171056"/>
                    </a:lnTo>
                    <a:lnTo>
                      <a:pt x="110519" y="157396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2F8DBC29-5F4C-4CBD-AB68-AAD61F68F197}"/>
                  </a:ext>
                </a:extLst>
              </p:cNvPr>
              <p:cNvSpPr/>
              <p:nvPr/>
            </p:nvSpPr>
            <p:spPr>
              <a:xfrm>
                <a:off x="5278762" y="4812379"/>
                <a:ext cx="24836" cy="34149"/>
              </a:xfrm>
              <a:custGeom>
                <a:avLst/>
                <a:gdLst>
                  <a:gd name="connsiteX0" fmla="*/ 23904 w 24835"/>
                  <a:gd name="connsiteY0" fmla="*/ 10555 h 34149"/>
                  <a:gd name="connsiteX1" fmla="*/ 23904 w 24835"/>
                  <a:gd name="connsiteY1" fmla="*/ 7451 h 34149"/>
                  <a:gd name="connsiteX2" fmla="*/ 22042 w 24835"/>
                  <a:gd name="connsiteY2" fmla="*/ 5278 h 34149"/>
                  <a:gd name="connsiteX3" fmla="*/ 19869 w 24835"/>
                  <a:gd name="connsiteY3" fmla="*/ 3104 h 34149"/>
                  <a:gd name="connsiteX4" fmla="*/ 16764 w 24835"/>
                  <a:gd name="connsiteY4" fmla="*/ 0 h 34149"/>
                  <a:gd name="connsiteX5" fmla="*/ 9313 w 24835"/>
                  <a:gd name="connsiteY5" fmla="*/ 10555 h 34149"/>
                  <a:gd name="connsiteX6" fmla="*/ 2173 w 24835"/>
                  <a:gd name="connsiteY6" fmla="*/ 14901 h 34149"/>
                  <a:gd name="connsiteX7" fmla="*/ 0 w 24835"/>
                  <a:gd name="connsiteY7" fmla="*/ 15833 h 34149"/>
                  <a:gd name="connsiteX8" fmla="*/ 0 w 24835"/>
                  <a:gd name="connsiteY8" fmla="*/ 18006 h 34149"/>
                  <a:gd name="connsiteX9" fmla="*/ 3104 w 24835"/>
                  <a:gd name="connsiteY9" fmla="*/ 23283 h 34149"/>
                  <a:gd name="connsiteX10" fmla="*/ 9313 w 24835"/>
                  <a:gd name="connsiteY10" fmla="*/ 35701 h 34149"/>
                  <a:gd name="connsiteX11" fmla="*/ 12418 w 24835"/>
                  <a:gd name="connsiteY11" fmla="*/ 35701 h 34149"/>
                  <a:gd name="connsiteX12" fmla="*/ 14591 w 24835"/>
                  <a:gd name="connsiteY12" fmla="*/ 34770 h 34149"/>
                  <a:gd name="connsiteX13" fmla="*/ 16764 w 24835"/>
                  <a:gd name="connsiteY13" fmla="*/ 34770 h 34149"/>
                  <a:gd name="connsiteX14" fmla="*/ 17695 w 24835"/>
                  <a:gd name="connsiteY14" fmla="*/ 34770 h 34149"/>
                  <a:gd name="connsiteX15" fmla="*/ 19869 w 24835"/>
                  <a:gd name="connsiteY15" fmla="*/ 32597 h 34149"/>
                  <a:gd name="connsiteX16" fmla="*/ 22042 w 24835"/>
                  <a:gd name="connsiteY16" fmla="*/ 30424 h 34149"/>
                  <a:gd name="connsiteX17" fmla="*/ 22042 w 24835"/>
                  <a:gd name="connsiteY17" fmla="*/ 28561 h 34149"/>
                  <a:gd name="connsiteX18" fmla="*/ 22042 w 24835"/>
                  <a:gd name="connsiteY18" fmla="*/ 27319 h 34149"/>
                  <a:gd name="connsiteX19" fmla="*/ 22042 w 24835"/>
                  <a:gd name="connsiteY19" fmla="*/ 25146 h 34149"/>
                  <a:gd name="connsiteX20" fmla="*/ 23904 w 24835"/>
                  <a:gd name="connsiteY20" fmla="*/ 23283 h 34149"/>
                  <a:gd name="connsiteX21" fmla="*/ 25146 w 24835"/>
                  <a:gd name="connsiteY21" fmla="*/ 19869 h 34149"/>
                  <a:gd name="connsiteX22" fmla="*/ 23904 w 24835"/>
                  <a:gd name="connsiteY22" fmla="*/ 14901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835" h="34149">
                    <a:moveTo>
                      <a:pt x="23904" y="10555"/>
                    </a:moveTo>
                    <a:lnTo>
                      <a:pt x="23904" y="7451"/>
                    </a:lnTo>
                    <a:lnTo>
                      <a:pt x="22042" y="5278"/>
                    </a:lnTo>
                    <a:lnTo>
                      <a:pt x="19869" y="3104"/>
                    </a:lnTo>
                    <a:lnTo>
                      <a:pt x="16764" y="0"/>
                    </a:lnTo>
                    <a:lnTo>
                      <a:pt x="9313" y="10555"/>
                    </a:lnTo>
                    <a:lnTo>
                      <a:pt x="2173" y="14901"/>
                    </a:lnTo>
                    <a:lnTo>
                      <a:pt x="0" y="15833"/>
                    </a:lnTo>
                    <a:lnTo>
                      <a:pt x="0" y="18006"/>
                    </a:lnTo>
                    <a:lnTo>
                      <a:pt x="3104" y="23283"/>
                    </a:lnTo>
                    <a:lnTo>
                      <a:pt x="9313" y="35701"/>
                    </a:lnTo>
                    <a:lnTo>
                      <a:pt x="12418" y="35701"/>
                    </a:lnTo>
                    <a:lnTo>
                      <a:pt x="14591" y="34770"/>
                    </a:lnTo>
                    <a:lnTo>
                      <a:pt x="16764" y="34770"/>
                    </a:lnTo>
                    <a:lnTo>
                      <a:pt x="17695" y="34770"/>
                    </a:lnTo>
                    <a:lnTo>
                      <a:pt x="19869" y="32597"/>
                    </a:lnTo>
                    <a:lnTo>
                      <a:pt x="22042" y="30424"/>
                    </a:lnTo>
                    <a:lnTo>
                      <a:pt x="22042" y="28561"/>
                    </a:lnTo>
                    <a:lnTo>
                      <a:pt x="22042" y="27319"/>
                    </a:lnTo>
                    <a:lnTo>
                      <a:pt x="22042" y="25146"/>
                    </a:lnTo>
                    <a:lnTo>
                      <a:pt x="23904" y="23283"/>
                    </a:lnTo>
                    <a:lnTo>
                      <a:pt x="25146" y="19869"/>
                    </a:lnTo>
                    <a:lnTo>
                      <a:pt x="23904" y="14901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558C80E3-77D0-4653-9030-57BA038B97D7}"/>
                  </a:ext>
                </a:extLst>
              </p:cNvPr>
              <p:cNvSpPr/>
              <p:nvPr/>
            </p:nvSpPr>
            <p:spPr>
              <a:xfrm>
                <a:off x="7689063" y="4320943"/>
                <a:ext cx="49671" cy="27940"/>
              </a:xfrm>
              <a:custGeom>
                <a:avLst/>
                <a:gdLst>
                  <a:gd name="connsiteX0" fmla="*/ 49051 w 49671"/>
                  <a:gd name="connsiteY0" fmla="*/ 12418 h 27940"/>
                  <a:gd name="connsiteX1" fmla="*/ 44704 w 49671"/>
                  <a:gd name="connsiteY1" fmla="*/ 10555 h 27940"/>
                  <a:gd name="connsiteX2" fmla="*/ 43773 w 49671"/>
                  <a:gd name="connsiteY2" fmla="*/ 10555 h 27940"/>
                  <a:gd name="connsiteX3" fmla="*/ 41600 w 49671"/>
                  <a:gd name="connsiteY3" fmla="*/ 10555 h 27940"/>
                  <a:gd name="connsiteX4" fmla="*/ 37564 w 49671"/>
                  <a:gd name="connsiteY4" fmla="*/ 10555 h 27940"/>
                  <a:gd name="connsiteX5" fmla="*/ 36322 w 49671"/>
                  <a:gd name="connsiteY5" fmla="*/ 10555 h 27940"/>
                  <a:gd name="connsiteX6" fmla="*/ 34460 w 49671"/>
                  <a:gd name="connsiteY6" fmla="*/ 9313 h 27940"/>
                  <a:gd name="connsiteX7" fmla="*/ 30113 w 49671"/>
                  <a:gd name="connsiteY7" fmla="*/ 9313 h 27940"/>
                  <a:gd name="connsiteX8" fmla="*/ 27009 w 49671"/>
                  <a:gd name="connsiteY8" fmla="*/ 5278 h 27940"/>
                  <a:gd name="connsiteX9" fmla="*/ 22973 w 49671"/>
                  <a:gd name="connsiteY9" fmla="*/ 0 h 27940"/>
                  <a:gd name="connsiteX10" fmla="*/ 15522 w 49671"/>
                  <a:gd name="connsiteY10" fmla="*/ 3104 h 27940"/>
                  <a:gd name="connsiteX11" fmla="*/ 10555 w 49671"/>
                  <a:gd name="connsiteY11" fmla="*/ 7451 h 27940"/>
                  <a:gd name="connsiteX12" fmla="*/ 5278 w 49671"/>
                  <a:gd name="connsiteY12" fmla="*/ 10555 h 27940"/>
                  <a:gd name="connsiteX13" fmla="*/ 0 w 49671"/>
                  <a:gd name="connsiteY13" fmla="*/ 15833 h 27940"/>
                  <a:gd name="connsiteX14" fmla="*/ 0 w 49671"/>
                  <a:gd name="connsiteY14" fmla="*/ 30424 h 27940"/>
                  <a:gd name="connsiteX15" fmla="*/ 36322 w 49671"/>
                  <a:gd name="connsiteY15" fmla="*/ 27319 h 27940"/>
                  <a:gd name="connsiteX16" fmla="*/ 43773 w 49671"/>
                  <a:gd name="connsiteY16" fmla="*/ 22042 h 27940"/>
                  <a:gd name="connsiteX17" fmla="*/ 50913 w 49671"/>
                  <a:gd name="connsiteY17" fmla="*/ 15833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671" h="27940">
                    <a:moveTo>
                      <a:pt x="49051" y="12418"/>
                    </a:moveTo>
                    <a:lnTo>
                      <a:pt x="44704" y="10555"/>
                    </a:lnTo>
                    <a:lnTo>
                      <a:pt x="43773" y="10555"/>
                    </a:lnTo>
                    <a:lnTo>
                      <a:pt x="41600" y="10555"/>
                    </a:lnTo>
                    <a:lnTo>
                      <a:pt x="37564" y="10555"/>
                    </a:lnTo>
                    <a:lnTo>
                      <a:pt x="36322" y="10555"/>
                    </a:lnTo>
                    <a:lnTo>
                      <a:pt x="34460" y="9313"/>
                    </a:lnTo>
                    <a:lnTo>
                      <a:pt x="30113" y="9313"/>
                    </a:lnTo>
                    <a:lnTo>
                      <a:pt x="27009" y="5278"/>
                    </a:lnTo>
                    <a:lnTo>
                      <a:pt x="22973" y="0"/>
                    </a:lnTo>
                    <a:lnTo>
                      <a:pt x="15522" y="3104"/>
                    </a:lnTo>
                    <a:lnTo>
                      <a:pt x="10555" y="7451"/>
                    </a:lnTo>
                    <a:lnTo>
                      <a:pt x="5278" y="10555"/>
                    </a:lnTo>
                    <a:lnTo>
                      <a:pt x="0" y="15833"/>
                    </a:lnTo>
                    <a:lnTo>
                      <a:pt x="0" y="30424"/>
                    </a:lnTo>
                    <a:lnTo>
                      <a:pt x="36322" y="27319"/>
                    </a:lnTo>
                    <a:lnTo>
                      <a:pt x="43773" y="22042"/>
                    </a:lnTo>
                    <a:lnTo>
                      <a:pt x="50913" y="15833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CD38E68A-819C-4343-8239-86B8DC7F46D0}"/>
                  </a:ext>
                </a:extLst>
              </p:cNvPr>
              <p:cNvSpPr/>
              <p:nvPr/>
            </p:nvSpPr>
            <p:spPr>
              <a:xfrm>
                <a:off x="5774854" y="4394519"/>
                <a:ext cx="15522" cy="9313"/>
              </a:xfrm>
              <a:custGeom>
                <a:avLst/>
                <a:gdLst>
                  <a:gd name="connsiteX0" fmla="*/ 0 w 15522"/>
                  <a:gd name="connsiteY0" fmla="*/ 931 h 9313"/>
                  <a:gd name="connsiteX1" fmla="*/ 2173 w 15522"/>
                  <a:gd name="connsiteY1" fmla="*/ 3104 h 9313"/>
                  <a:gd name="connsiteX2" fmla="*/ 2173 w 15522"/>
                  <a:gd name="connsiteY2" fmla="*/ 5278 h 9313"/>
                  <a:gd name="connsiteX3" fmla="*/ 4036 w 15522"/>
                  <a:gd name="connsiteY3" fmla="*/ 8382 h 9313"/>
                  <a:gd name="connsiteX4" fmla="*/ 4036 w 15522"/>
                  <a:gd name="connsiteY4" fmla="*/ 10245 h 9313"/>
                  <a:gd name="connsiteX5" fmla="*/ 7140 w 15522"/>
                  <a:gd name="connsiteY5" fmla="*/ 10245 h 9313"/>
                  <a:gd name="connsiteX6" fmla="*/ 9313 w 15522"/>
                  <a:gd name="connsiteY6" fmla="*/ 10245 h 9313"/>
                  <a:gd name="connsiteX7" fmla="*/ 13349 w 15522"/>
                  <a:gd name="connsiteY7" fmla="*/ 7140 h 9313"/>
                  <a:gd name="connsiteX8" fmla="*/ 16764 w 15522"/>
                  <a:gd name="connsiteY8" fmla="*/ 7140 h 9313"/>
                  <a:gd name="connsiteX9" fmla="*/ 16764 w 15522"/>
                  <a:gd name="connsiteY9" fmla="*/ 0 h 9313"/>
                  <a:gd name="connsiteX10" fmla="*/ 0 w 15522"/>
                  <a:gd name="connsiteY10" fmla="*/ 0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22" h="9313">
                    <a:moveTo>
                      <a:pt x="0" y="931"/>
                    </a:moveTo>
                    <a:lnTo>
                      <a:pt x="2173" y="3104"/>
                    </a:lnTo>
                    <a:lnTo>
                      <a:pt x="2173" y="5278"/>
                    </a:lnTo>
                    <a:lnTo>
                      <a:pt x="4036" y="8382"/>
                    </a:lnTo>
                    <a:lnTo>
                      <a:pt x="4036" y="10245"/>
                    </a:lnTo>
                    <a:lnTo>
                      <a:pt x="7140" y="10245"/>
                    </a:lnTo>
                    <a:lnTo>
                      <a:pt x="9313" y="10245"/>
                    </a:lnTo>
                    <a:lnTo>
                      <a:pt x="13349" y="7140"/>
                    </a:lnTo>
                    <a:lnTo>
                      <a:pt x="16764" y="7140"/>
                    </a:lnTo>
                    <a:lnTo>
                      <a:pt x="1676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5DDFE8F1-447D-4596-ADC4-8BBD71286E51}"/>
                  </a:ext>
                </a:extLst>
              </p:cNvPr>
              <p:cNvSpPr/>
              <p:nvPr/>
            </p:nvSpPr>
            <p:spPr>
              <a:xfrm>
                <a:off x="7132744" y="4215702"/>
                <a:ext cx="55880" cy="21731"/>
              </a:xfrm>
              <a:custGeom>
                <a:avLst/>
                <a:gdLst>
                  <a:gd name="connsiteX0" fmla="*/ 51844 w 55880"/>
                  <a:gd name="connsiteY0" fmla="*/ 7451 h 21731"/>
                  <a:gd name="connsiteX1" fmla="*/ 36322 w 55880"/>
                  <a:gd name="connsiteY1" fmla="*/ 4346 h 21731"/>
                  <a:gd name="connsiteX2" fmla="*/ 19558 w 55880"/>
                  <a:gd name="connsiteY2" fmla="*/ 0 h 21731"/>
                  <a:gd name="connsiteX3" fmla="*/ 0 w 55880"/>
                  <a:gd name="connsiteY3" fmla="*/ 0 h 21731"/>
                  <a:gd name="connsiteX4" fmla="*/ 0 w 55880"/>
                  <a:gd name="connsiteY4" fmla="*/ 7451 h 21731"/>
                  <a:gd name="connsiteX5" fmla="*/ 931 w 55880"/>
                  <a:gd name="connsiteY5" fmla="*/ 13660 h 21731"/>
                  <a:gd name="connsiteX6" fmla="*/ 931 w 55880"/>
                  <a:gd name="connsiteY6" fmla="*/ 18937 h 21731"/>
                  <a:gd name="connsiteX7" fmla="*/ 3104 w 55880"/>
                  <a:gd name="connsiteY7" fmla="*/ 24215 h 21731"/>
                  <a:gd name="connsiteX8" fmla="*/ 56191 w 55880"/>
                  <a:gd name="connsiteY8" fmla="*/ 24215 h 21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880" h="21731">
                    <a:moveTo>
                      <a:pt x="51844" y="7451"/>
                    </a:moveTo>
                    <a:lnTo>
                      <a:pt x="36322" y="4346"/>
                    </a:lnTo>
                    <a:lnTo>
                      <a:pt x="19558" y="0"/>
                    </a:lnTo>
                    <a:lnTo>
                      <a:pt x="0" y="0"/>
                    </a:lnTo>
                    <a:lnTo>
                      <a:pt x="0" y="7451"/>
                    </a:lnTo>
                    <a:lnTo>
                      <a:pt x="931" y="13660"/>
                    </a:lnTo>
                    <a:lnTo>
                      <a:pt x="931" y="18937"/>
                    </a:lnTo>
                    <a:lnTo>
                      <a:pt x="3104" y="24215"/>
                    </a:lnTo>
                    <a:lnTo>
                      <a:pt x="56191" y="24215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EA25EAE-4E29-4CC2-B031-36D79225E75B}"/>
                  </a:ext>
                </a:extLst>
              </p:cNvPr>
              <p:cNvSpPr/>
              <p:nvPr/>
            </p:nvSpPr>
            <p:spPr>
              <a:xfrm>
                <a:off x="5371586" y="4771400"/>
                <a:ext cx="18627" cy="27940"/>
              </a:xfrm>
              <a:custGeom>
                <a:avLst/>
                <a:gdLst>
                  <a:gd name="connsiteX0" fmla="*/ 16454 w 18626"/>
                  <a:gd name="connsiteY0" fmla="*/ 2173 h 27940"/>
                  <a:gd name="connsiteX1" fmla="*/ 14591 w 18626"/>
                  <a:gd name="connsiteY1" fmla="*/ 2173 h 27940"/>
                  <a:gd name="connsiteX2" fmla="*/ 12418 w 18626"/>
                  <a:gd name="connsiteY2" fmla="*/ 2173 h 27940"/>
                  <a:gd name="connsiteX3" fmla="*/ 7140 w 18626"/>
                  <a:gd name="connsiteY3" fmla="*/ 0 h 27940"/>
                  <a:gd name="connsiteX4" fmla="*/ 7140 w 18626"/>
                  <a:gd name="connsiteY4" fmla="*/ 5278 h 27940"/>
                  <a:gd name="connsiteX5" fmla="*/ 5278 w 18626"/>
                  <a:gd name="connsiteY5" fmla="*/ 9624 h 27940"/>
                  <a:gd name="connsiteX6" fmla="*/ 3104 w 18626"/>
                  <a:gd name="connsiteY6" fmla="*/ 12728 h 27940"/>
                  <a:gd name="connsiteX7" fmla="*/ 0 w 18626"/>
                  <a:gd name="connsiteY7" fmla="*/ 16764 h 27940"/>
                  <a:gd name="connsiteX8" fmla="*/ 1863 w 18626"/>
                  <a:gd name="connsiteY8" fmla="*/ 20179 h 27940"/>
                  <a:gd name="connsiteX9" fmla="*/ 1863 w 18626"/>
                  <a:gd name="connsiteY9" fmla="*/ 22042 h 27940"/>
                  <a:gd name="connsiteX10" fmla="*/ 1863 w 18626"/>
                  <a:gd name="connsiteY10" fmla="*/ 24215 h 27940"/>
                  <a:gd name="connsiteX11" fmla="*/ 3104 w 18626"/>
                  <a:gd name="connsiteY11" fmla="*/ 24215 h 27940"/>
                  <a:gd name="connsiteX12" fmla="*/ 3104 w 18626"/>
                  <a:gd name="connsiteY12" fmla="*/ 29492 h 27940"/>
                  <a:gd name="connsiteX13" fmla="*/ 9313 w 18626"/>
                  <a:gd name="connsiteY13" fmla="*/ 26388 h 27940"/>
                  <a:gd name="connsiteX14" fmla="*/ 12418 w 18626"/>
                  <a:gd name="connsiteY14" fmla="*/ 20179 h 27940"/>
                  <a:gd name="connsiteX15" fmla="*/ 14591 w 18626"/>
                  <a:gd name="connsiteY15" fmla="*/ 14901 h 27940"/>
                  <a:gd name="connsiteX16" fmla="*/ 16454 w 18626"/>
                  <a:gd name="connsiteY16" fmla="*/ 9624 h 27940"/>
                  <a:gd name="connsiteX17" fmla="*/ 19868 w 18626"/>
                  <a:gd name="connsiteY17" fmla="*/ 4346 h 27940"/>
                  <a:gd name="connsiteX18" fmla="*/ 17695 w 18626"/>
                  <a:gd name="connsiteY18" fmla="*/ 4346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626" h="27940">
                    <a:moveTo>
                      <a:pt x="16454" y="2173"/>
                    </a:moveTo>
                    <a:lnTo>
                      <a:pt x="14591" y="2173"/>
                    </a:lnTo>
                    <a:lnTo>
                      <a:pt x="12418" y="2173"/>
                    </a:lnTo>
                    <a:lnTo>
                      <a:pt x="7140" y="0"/>
                    </a:lnTo>
                    <a:lnTo>
                      <a:pt x="7140" y="5278"/>
                    </a:lnTo>
                    <a:lnTo>
                      <a:pt x="5278" y="9624"/>
                    </a:lnTo>
                    <a:lnTo>
                      <a:pt x="3104" y="12728"/>
                    </a:lnTo>
                    <a:lnTo>
                      <a:pt x="0" y="16764"/>
                    </a:lnTo>
                    <a:lnTo>
                      <a:pt x="1863" y="20179"/>
                    </a:lnTo>
                    <a:lnTo>
                      <a:pt x="1863" y="22042"/>
                    </a:lnTo>
                    <a:lnTo>
                      <a:pt x="1863" y="24215"/>
                    </a:lnTo>
                    <a:lnTo>
                      <a:pt x="3104" y="24215"/>
                    </a:lnTo>
                    <a:lnTo>
                      <a:pt x="3104" y="29492"/>
                    </a:lnTo>
                    <a:lnTo>
                      <a:pt x="9313" y="26388"/>
                    </a:lnTo>
                    <a:lnTo>
                      <a:pt x="12418" y="20179"/>
                    </a:lnTo>
                    <a:lnTo>
                      <a:pt x="14591" y="14901"/>
                    </a:lnTo>
                    <a:lnTo>
                      <a:pt x="16454" y="9624"/>
                    </a:lnTo>
                    <a:lnTo>
                      <a:pt x="19868" y="4346"/>
                    </a:lnTo>
                    <a:lnTo>
                      <a:pt x="17695" y="4346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3B924FC2-0FA7-45A8-B75B-0F30D9E86963}"/>
                  </a:ext>
                </a:extLst>
              </p:cNvPr>
              <p:cNvSpPr/>
              <p:nvPr/>
            </p:nvSpPr>
            <p:spPr>
              <a:xfrm>
                <a:off x="4983839" y="4840940"/>
                <a:ext cx="52776" cy="80716"/>
              </a:xfrm>
              <a:custGeom>
                <a:avLst/>
                <a:gdLst>
                  <a:gd name="connsiteX0" fmla="*/ 34460 w 52775"/>
                  <a:gd name="connsiteY0" fmla="*/ 1863 h 80715"/>
                  <a:gd name="connsiteX1" fmla="*/ 23904 w 52775"/>
                  <a:gd name="connsiteY1" fmla="*/ 7140 h 80715"/>
                  <a:gd name="connsiteX2" fmla="*/ 14591 w 52775"/>
                  <a:gd name="connsiteY2" fmla="*/ 14591 h 80715"/>
                  <a:gd name="connsiteX3" fmla="*/ 4346 w 52775"/>
                  <a:gd name="connsiteY3" fmla="*/ 23904 h 80715"/>
                  <a:gd name="connsiteX4" fmla="*/ 5278 w 52775"/>
                  <a:gd name="connsiteY4" fmla="*/ 42841 h 80715"/>
                  <a:gd name="connsiteX5" fmla="*/ 5278 w 52775"/>
                  <a:gd name="connsiteY5" fmla="*/ 58674 h 80715"/>
                  <a:gd name="connsiteX6" fmla="*/ 0 w 52775"/>
                  <a:gd name="connsiteY6" fmla="*/ 72334 h 80715"/>
                  <a:gd name="connsiteX7" fmla="*/ 0 w 52775"/>
                  <a:gd name="connsiteY7" fmla="*/ 80716 h 80715"/>
                  <a:gd name="connsiteX8" fmla="*/ 19869 w 52775"/>
                  <a:gd name="connsiteY8" fmla="*/ 79785 h 80715"/>
                  <a:gd name="connsiteX9" fmla="*/ 33528 w 52775"/>
                  <a:gd name="connsiteY9" fmla="*/ 75438 h 80715"/>
                  <a:gd name="connsiteX10" fmla="*/ 48119 w 52775"/>
                  <a:gd name="connsiteY10" fmla="*/ 67988 h 80715"/>
                  <a:gd name="connsiteX11" fmla="*/ 53086 w 52775"/>
                  <a:gd name="connsiteY11" fmla="*/ 44083 h 80715"/>
                  <a:gd name="connsiteX12" fmla="*/ 55259 w 52775"/>
                  <a:gd name="connsiteY12" fmla="*/ 22042 h 80715"/>
                  <a:gd name="connsiteX13" fmla="*/ 51224 w 52775"/>
                  <a:gd name="connsiteY13" fmla="*/ 0 h 8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2775" h="80715">
                    <a:moveTo>
                      <a:pt x="34460" y="1863"/>
                    </a:moveTo>
                    <a:lnTo>
                      <a:pt x="23904" y="7140"/>
                    </a:lnTo>
                    <a:lnTo>
                      <a:pt x="14591" y="14591"/>
                    </a:lnTo>
                    <a:lnTo>
                      <a:pt x="4346" y="23904"/>
                    </a:lnTo>
                    <a:lnTo>
                      <a:pt x="5278" y="42841"/>
                    </a:lnTo>
                    <a:lnTo>
                      <a:pt x="5278" y="58674"/>
                    </a:lnTo>
                    <a:lnTo>
                      <a:pt x="0" y="72334"/>
                    </a:lnTo>
                    <a:lnTo>
                      <a:pt x="0" y="80716"/>
                    </a:lnTo>
                    <a:lnTo>
                      <a:pt x="19869" y="79785"/>
                    </a:lnTo>
                    <a:lnTo>
                      <a:pt x="33528" y="75438"/>
                    </a:lnTo>
                    <a:lnTo>
                      <a:pt x="48119" y="67988"/>
                    </a:lnTo>
                    <a:lnTo>
                      <a:pt x="53086" y="44083"/>
                    </a:lnTo>
                    <a:lnTo>
                      <a:pt x="55259" y="22042"/>
                    </a:lnTo>
                    <a:lnTo>
                      <a:pt x="51224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FEB97D92-BED5-459E-969A-D5D1294F6F6E}"/>
                  </a:ext>
                </a:extLst>
              </p:cNvPr>
              <p:cNvSpPr/>
              <p:nvPr/>
            </p:nvSpPr>
            <p:spPr>
              <a:xfrm>
                <a:off x="4217969" y="4962635"/>
                <a:ext cx="31045" cy="18627"/>
              </a:xfrm>
              <a:custGeom>
                <a:avLst/>
                <a:gdLst>
                  <a:gd name="connsiteX0" fmla="*/ 0 w 31044"/>
                  <a:gd name="connsiteY0" fmla="*/ 0 h 18626"/>
                  <a:gd name="connsiteX1" fmla="*/ 4036 w 31044"/>
                  <a:gd name="connsiteY1" fmla="*/ 5278 h 18626"/>
                  <a:gd name="connsiteX2" fmla="*/ 6209 w 31044"/>
                  <a:gd name="connsiteY2" fmla="*/ 8382 h 18626"/>
                  <a:gd name="connsiteX3" fmla="*/ 7140 w 31044"/>
                  <a:gd name="connsiteY3" fmla="*/ 12728 h 18626"/>
                  <a:gd name="connsiteX4" fmla="*/ 9313 w 31044"/>
                  <a:gd name="connsiteY4" fmla="*/ 14591 h 18626"/>
                  <a:gd name="connsiteX5" fmla="*/ 13660 w 31044"/>
                  <a:gd name="connsiteY5" fmla="*/ 19869 h 18626"/>
                  <a:gd name="connsiteX6" fmla="*/ 18627 w 31044"/>
                  <a:gd name="connsiteY6" fmla="*/ 18006 h 18626"/>
                  <a:gd name="connsiteX7" fmla="*/ 21731 w 31044"/>
                  <a:gd name="connsiteY7" fmla="*/ 18006 h 18626"/>
                  <a:gd name="connsiteX8" fmla="*/ 26077 w 31044"/>
                  <a:gd name="connsiteY8" fmla="*/ 18006 h 18626"/>
                  <a:gd name="connsiteX9" fmla="*/ 29182 w 31044"/>
                  <a:gd name="connsiteY9" fmla="*/ 15833 h 18626"/>
                  <a:gd name="connsiteX10" fmla="*/ 33218 w 31044"/>
                  <a:gd name="connsiteY10" fmla="*/ 15833 h 18626"/>
                  <a:gd name="connsiteX11" fmla="*/ 33218 w 31044"/>
                  <a:gd name="connsiteY11" fmla="*/ 7451 h 18626"/>
                  <a:gd name="connsiteX12" fmla="*/ 21731 w 31044"/>
                  <a:gd name="connsiteY12" fmla="*/ 3104 h 18626"/>
                  <a:gd name="connsiteX13" fmla="*/ 13660 w 31044"/>
                  <a:gd name="connsiteY13" fmla="*/ 931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44" h="18626">
                    <a:moveTo>
                      <a:pt x="0" y="0"/>
                    </a:moveTo>
                    <a:lnTo>
                      <a:pt x="4036" y="5278"/>
                    </a:lnTo>
                    <a:lnTo>
                      <a:pt x="6209" y="8382"/>
                    </a:lnTo>
                    <a:lnTo>
                      <a:pt x="7140" y="12728"/>
                    </a:lnTo>
                    <a:lnTo>
                      <a:pt x="9313" y="14591"/>
                    </a:lnTo>
                    <a:lnTo>
                      <a:pt x="13660" y="19869"/>
                    </a:lnTo>
                    <a:lnTo>
                      <a:pt x="18627" y="18006"/>
                    </a:lnTo>
                    <a:lnTo>
                      <a:pt x="21731" y="18006"/>
                    </a:lnTo>
                    <a:lnTo>
                      <a:pt x="26077" y="18006"/>
                    </a:lnTo>
                    <a:lnTo>
                      <a:pt x="29182" y="15833"/>
                    </a:lnTo>
                    <a:lnTo>
                      <a:pt x="33218" y="15833"/>
                    </a:lnTo>
                    <a:lnTo>
                      <a:pt x="33218" y="7451"/>
                    </a:lnTo>
                    <a:lnTo>
                      <a:pt x="21731" y="3104"/>
                    </a:lnTo>
                    <a:lnTo>
                      <a:pt x="13660" y="931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0C1D41E6-6F8F-474C-A7EB-7B920C19D611}"/>
                  </a:ext>
                </a:extLst>
              </p:cNvPr>
              <p:cNvSpPr/>
              <p:nvPr/>
            </p:nvSpPr>
            <p:spPr>
              <a:xfrm>
                <a:off x="4778634" y="4498518"/>
                <a:ext cx="158327" cy="117969"/>
              </a:xfrm>
              <a:custGeom>
                <a:avLst/>
                <a:gdLst>
                  <a:gd name="connsiteX0" fmla="*/ 156154 w 158327"/>
                  <a:gd name="connsiteY0" fmla="*/ 29182 h 117969"/>
                  <a:gd name="connsiteX1" fmla="*/ 156154 w 158327"/>
                  <a:gd name="connsiteY1" fmla="*/ 23904 h 117969"/>
                  <a:gd name="connsiteX2" fmla="*/ 156154 w 158327"/>
                  <a:gd name="connsiteY2" fmla="*/ 16764 h 117969"/>
                  <a:gd name="connsiteX3" fmla="*/ 154292 w 158327"/>
                  <a:gd name="connsiteY3" fmla="*/ 12418 h 117969"/>
                  <a:gd name="connsiteX4" fmla="*/ 154292 w 158327"/>
                  <a:gd name="connsiteY4" fmla="*/ 9313 h 117969"/>
                  <a:gd name="connsiteX5" fmla="*/ 153050 w 158327"/>
                  <a:gd name="connsiteY5" fmla="*/ 7140 h 117969"/>
                  <a:gd name="connsiteX6" fmla="*/ 151187 w 158327"/>
                  <a:gd name="connsiteY6" fmla="*/ 4036 h 117969"/>
                  <a:gd name="connsiteX7" fmla="*/ 149014 w 158327"/>
                  <a:gd name="connsiteY7" fmla="*/ 0 h 117969"/>
                  <a:gd name="connsiteX8" fmla="*/ 134423 w 158327"/>
                  <a:gd name="connsiteY8" fmla="*/ 1863 h 117969"/>
                  <a:gd name="connsiteX9" fmla="*/ 126972 w 158327"/>
                  <a:gd name="connsiteY9" fmla="*/ 7140 h 117969"/>
                  <a:gd name="connsiteX10" fmla="*/ 119832 w 158327"/>
                  <a:gd name="connsiteY10" fmla="*/ 12418 h 117969"/>
                  <a:gd name="connsiteX11" fmla="*/ 114554 w 158327"/>
                  <a:gd name="connsiteY11" fmla="*/ 18937 h 117969"/>
                  <a:gd name="connsiteX12" fmla="*/ 105241 w 158327"/>
                  <a:gd name="connsiteY12" fmla="*/ 23904 h 117969"/>
                  <a:gd name="connsiteX13" fmla="*/ 102137 w 158327"/>
                  <a:gd name="connsiteY13" fmla="*/ 23904 h 117969"/>
                  <a:gd name="connsiteX14" fmla="*/ 99964 w 158327"/>
                  <a:gd name="connsiteY14" fmla="*/ 23904 h 117969"/>
                  <a:gd name="connsiteX15" fmla="*/ 97790 w 158327"/>
                  <a:gd name="connsiteY15" fmla="*/ 23904 h 117969"/>
                  <a:gd name="connsiteX16" fmla="*/ 97790 w 158327"/>
                  <a:gd name="connsiteY16" fmla="*/ 22042 h 117969"/>
                  <a:gd name="connsiteX17" fmla="*/ 94686 w 158327"/>
                  <a:gd name="connsiteY17" fmla="*/ 19869 h 117969"/>
                  <a:gd name="connsiteX18" fmla="*/ 92823 w 158327"/>
                  <a:gd name="connsiteY18" fmla="*/ 14591 h 117969"/>
                  <a:gd name="connsiteX19" fmla="*/ 78232 w 158327"/>
                  <a:gd name="connsiteY19" fmla="*/ 19869 h 117969"/>
                  <a:gd name="connsiteX20" fmla="*/ 67677 w 158327"/>
                  <a:gd name="connsiteY20" fmla="*/ 27319 h 117969"/>
                  <a:gd name="connsiteX21" fmla="*/ 56191 w 158327"/>
                  <a:gd name="connsiteY21" fmla="*/ 36633 h 117969"/>
                  <a:gd name="connsiteX22" fmla="*/ 53086 w 158327"/>
                  <a:gd name="connsiteY22" fmla="*/ 29182 h 117969"/>
                  <a:gd name="connsiteX23" fmla="*/ 49050 w 158327"/>
                  <a:gd name="connsiteY23" fmla="*/ 26077 h 117969"/>
                  <a:gd name="connsiteX24" fmla="*/ 45946 w 158327"/>
                  <a:gd name="connsiteY24" fmla="*/ 19869 h 117969"/>
                  <a:gd name="connsiteX25" fmla="*/ 39427 w 158327"/>
                  <a:gd name="connsiteY25" fmla="*/ 14591 h 117969"/>
                  <a:gd name="connsiteX26" fmla="*/ 24836 w 158327"/>
                  <a:gd name="connsiteY26" fmla="*/ 18937 h 117969"/>
                  <a:gd name="connsiteX27" fmla="*/ 16764 w 158327"/>
                  <a:gd name="connsiteY27" fmla="*/ 22042 h 117969"/>
                  <a:gd name="connsiteX28" fmla="*/ 9313 w 158327"/>
                  <a:gd name="connsiteY28" fmla="*/ 29182 h 117969"/>
                  <a:gd name="connsiteX29" fmla="*/ 0 w 158327"/>
                  <a:gd name="connsiteY29" fmla="*/ 36633 h 117969"/>
                  <a:gd name="connsiteX30" fmla="*/ 5278 w 158327"/>
                  <a:gd name="connsiteY30" fmla="*/ 47188 h 117969"/>
                  <a:gd name="connsiteX31" fmla="*/ 32286 w 158327"/>
                  <a:gd name="connsiteY31" fmla="*/ 47188 h 117969"/>
                  <a:gd name="connsiteX32" fmla="*/ 32286 w 158327"/>
                  <a:gd name="connsiteY32" fmla="*/ 60847 h 117969"/>
                  <a:gd name="connsiteX33" fmla="*/ 27009 w 158327"/>
                  <a:gd name="connsiteY33" fmla="*/ 60847 h 117969"/>
                  <a:gd name="connsiteX34" fmla="*/ 21731 w 158327"/>
                  <a:gd name="connsiteY34" fmla="*/ 60847 h 117969"/>
                  <a:gd name="connsiteX35" fmla="*/ 19868 w 158327"/>
                  <a:gd name="connsiteY35" fmla="*/ 61779 h 117969"/>
                  <a:gd name="connsiteX36" fmla="*/ 17695 w 158327"/>
                  <a:gd name="connsiteY36" fmla="*/ 61779 h 117969"/>
                  <a:gd name="connsiteX37" fmla="*/ 16764 w 158327"/>
                  <a:gd name="connsiteY37" fmla="*/ 63952 h 117969"/>
                  <a:gd name="connsiteX38" fmla="*/ 12418 w 158327"/>
                  <a:gd name="connsiteY38" fmla="*/ 68298 h 117969"/>
                  <a:gd name="connsiteX39" fmla="*/ 9313 w 158327"/>
                  <a:gd name="connsiteY39" fmla="*/ 68298 h 117969"/>
                  <a:gd name="connsiteX40" fmla="*/ 14591 w 158327"/>
                  <a:gd name="connsiteY40" fmla="*/ 71403 h 117969"/>
                  <a:gd name="connsiteX41" fmla="*/ 19868 w 158327"/>
                  <a:gd name="connsiteY41" fmla="*/ 75438 h 117969"/>
                  <a:gd name="connsiteX42" fmla="*/ 27009 w 158327"/>
                  <a:gd name="connsiteY42" fmla="*/ 76680 h 117969"/>
                  <a:gd name="connsiteX43" fmla="*/ 32286 w 158327"/>
                  <a:gd name="connsiteY43" fmla="*/ 80716 h 117969"/>
                  <a:gd name="connsiteX44" fmla="*/ 31355 w 158327"/>
                  <a:gd name="connsiteY44" fmla="*/ 83820 h 117969"/>
                  <a:gd name="connsiteX45" fmla="*/ 31355 w 158327"/>
                  <a:gd name="connsiteY45" fmla="*/ 85993 h 117969"/>
                  <a:gd name="connsiteX46" fmla="*/ 29182 w 158327"/>
                  <a:gd name="connsiteY46" fmla="*/ 88167 h 117969"/>
                  <a:gd name="connsiteX47" fmla="*/ 27009 w 158327"/>
                  <a:gd name="connsiteY47" fmla="*/ 90340 h 117969"/>
                  <a:gd name="connsiteX48" fmla="*/ 24836 w 158327"/>
                  <a:gd name="connsiteY48" fmla="*/ 91271 h 117969"/>
                  <a:gd name="connsiteX49" fmla="*/ 29182 w 158327"/>
                  <a:gd name="connsiteY49" fmla="*/ 95307 h 117969"/>
                  <a:gd name="connsiteX50" fmla="*/ 38495 w 158327"/>
                  <a:gd name="connsiteY50" fmla="*/ 100584 h 117969"/>
                  <a:gd name="connsiteX51" fmla="*/ 49050 w 158327"/>
                  <a:gd name="connsiteY51" fmla="*/ 105862 h 117969"/>
                  <a:gd name="connsiteX52" fmla="*/ 61468 w 158327"/>
                  <a:gd name="connsiteY52" fmla="*/ 113313 h 117969"/>
                  <a:gd name="connsiteX53" fmla="*/ 70782 w 158327"/>
                  <a:gd name="connsiteY53" fmla="*/ 117659 h 117969"/>
                  <a:gd name="connsiteX54" fmla="*/ 76059 w 158327"/>
                  <a:gd name="connsiteY54" fmla="*/ 120763 h 117969"/>
                  <a:gd name="connsiteX55" fmla="*/ 94686 w 158327"/>
                  <a:gd name="connsiteY55" fmla="*/ 105862 h 117969"/>
                  <a:gd name="connsiteX56" fmla="*/ 116728 w 158327"/>
                  <a:gd name="connsiteY56" fmla="*/ 95307 h 117969"/>
                  <a:gd name="connsiteX57" fmla="*/ 139701 w 158327"/>
                  <a:gd name="connsiteY57" fmla="*/ 85993 h 117969"/>
                  <a:gd name="connsiteX58" fmla="*/ 160501 w 158327"/>
                  <a:gd name="connsiteY58" fmla="*/ 75438 h 117969"/>
                  <a:gd name="connsiteX59" fmla="*/ 160501 w 158327"/>
                  <a:gd name="connsiteY59" fmla="*/ 60847 h 117969"/>
                  <a:gd name="connsiteX60" fmla="*/ 158327 w 158327"/>
                  <a:gd name="connsiteY60" fmla="*/ 44083 h 11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58327" h="117969">
                    <a:moveTo>
                      <a:pt x="156154" y="29182"/>
                    </a:moveTo>
                    <a:lnTo>
                      <a:pt x="156154" y="23904"/>
                    </a:lnTo>
                    <a:lnTo>
                      <a:pt x="156154" y="16764"/>
                    </a:lnTo>
                    <a:lnTo>
                      <a:pt x="154292" y="12418"/>
                    </a:lnTo>
                    <a:lnTo>
                      <a:pt x="154292" y="9313"/>
                    </a:lnTo>
                    <a:lnTo>
                      <a:pt x="153050" y="7140"/>
                    </a:lnTo>
                    <a:lnTo>
                      <a:pt x="151187" y="4036"/>
                    </a:lnTo>
                    <a:lnTo>
                      <a:pt x="149014" y="0"/>
                    </a:lnTo>
                    <a:lnTo>
                      <a:pt x="134423" y="1863"/>
                    </a:lnTo>
                    <a:lnTo>
                      <a:pt x="126972" y="7140"/>
                    </a:lnTo>
                    <a:lnTo>
                      <a:pt x="119832" y="12418"/>
                    </a:lnTo>
                    <a:lnTo>
                      <a:pt x="114554" y="18937"/>
                    </a:lnTo>
                    <a:lnTo>
                      <a:pt x="105241" y="23904"/>
                    </a:lnTo>
                    <a:lnTo>
                      <a:pt x="102137" y="23904"/>
                    </a:lnTo>
                    <a:lnTo>
                      <a:pt x="99964" y="23904"/>
                    </a:lnTo>
                    <a:lnTo>
                      <a:pt x="97790" y="23904"/>
                    </a:lnTo>
                    <a:lnTo>
                      <a:pt x="97790" y="22042"/>
                    </a:lnTo>
                    <a:lnTo>
                      <a:pt x="94686" y="19869"/>
                    </a:lnTo>
                    <a:lnTo>
                      <a:pt x="92823" y="14591"/>
                    </a:lnTo>
                    <a:lnTo>
                      <a:pt x="78232" y="19869"/>
                    </a:lnTo>
                    <a:lnTo>
                      <a:pt x="67677" y="27319"/>
                    </a:lnTo>
                    <a:lnTo>
                      <a:pt x="56191" y="36633"/>
                    </a:lnTo>
                    <a:lnTo>
                      <a:pt x="53086" y="29182"/>
                    </a:lnTo>
                    <a:lnTo>
                      <a:pt x="49050" y="26077"/>
                    </a:lnTo>
                    <a:lnTo>
                      <a:pt x="45946" y="19869"/>
                    </a:lnTo>
                    <a:lnTo>
                      <a:pt x="39427" y="14591"/>
                    </a:lnTo>
                    <a:lnTo>
                      <a:pt x="24836" y="18937"/>
                    </a:lnTo>
                    <a:lnTo>
                      <a:pt x="16764" y="22042"/>
                    </a:lnTo>
                    <a:lnTo>
                      <a:pt x="9313" y="29182"/>
                    </a:lnTo>
                    <a:lnTo>
                      <a:pt x="0" y="36633"/>
                    </a:lnTo>
                    <a:lnTo>
                      <a:pt x="5278" y="47188"/>
                    </a:lnTo>
                    <a:lnTo>
                      <a:pt x="32286" y="47188"/>
                    </a:lnTo>
                    <a:lnTo>
                      <a:pt x="32286" y="60847"/>
                    </a:lnTo>
                    <a:lnTo>
                      <a:pt x="27009" y="60847"/>
                    </a:lnTo>
                    <a:lnTo>
                      <a:pt x="21731" y="60847"/>
                    </a:lnTo>
                    <a:lnTo>
                      <a:pt x="19868" y="61779"/>
                    </a:lnTo>
                    <a:lnTo>
                      <a:pt x="17695" y="61779"/>
                    </a:lnTo>
                    <a:lnTo>
                      <a:pt x="16764" y="63952"/>
                    </a:lnTo>
                    <a:lnTo>
                      <a:pt x="12418" y="68298"/>
                    </a:lnTo>
                    <a:lnTo>
                      <a:pt x="9313" y="68298"/>
                    </a:lnTo>
                    <a:lnTo>
                      <a:pt x="14591" y="71403"/>
                    </a:lnTo>
                    <a:lnTo>
                      <a:pt x="19868" y="75438"/>
                    </a:lnTo>
                    <a:lnTo>
                      <a:pt x="27009" y="76680"/>
                    </a:lnTo>
                    <a:lnTo>
                      <a:pt x="32286" y="80716"/>
                    </a:lnTo>
                    <a:lnTo>
                      <a:pt x="31355" y="83820"/>
                    </a:lnTo>
                    <a:lnTo>
                      <a:pt x="31355" y="85993"/>
                    </a:lnTo>
                    <a:lnTo>
                      <a:pt x="29182" y="88167"/>
                    </a:lnTo>
                    <a:lnTo>
                      <a:pt x="27009" y="90340"/>
                    </a:lnTo>
                    <a:lnTo>
                      <a:pt x="24836" y="91271"/>
                    </a:lnTo>
                    <a:lnTo>
                      <a:pt x="29182" y="95307"/>
                    </a:lnTo>
                    <a:lnTo>
                      <a:pt x="38495" y="100584"/>
                    </a:lnTo>
                    <a:lnTo>
                      <a:pt x="49050" y="105862"/>
                    </a:lnTo>
                    <a:lnTo>
                      <a:pt x="61468" y="113313"/>
                    </a:lnTo>
                    <a:lnTo>
                      <a:pt x="70782" y="117659"/>
                    </a:lnTo>
                    <a:lnTo>
                      <a:pt x="76059" y="120763"/>
                    </a:lnTo>
                    <a:lnTo>
                      <a:pt x="94686" y="105862"/>
                    </a:lnTo>
                    <a:lnTo>
                      <a:pt x="116728" y="95307"/>
                    </a:lnTo>
                    <a:lnTo>
                      <a:pt x="139701" y="85993"/>
                    </a:lnTo>
                    <a:lnTo>
                      <a:pt x="160501" y="75438"/>
                    </a:lnTo>
                    <a:lnTo>
                      <a:pt x="160501" y="60847"/>
                    </a:lnTo>
                    <a:lnTo>
                      <a:pt x="158327" y="44083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75C6D7B-C213-48F1-A1AA-91CEDC3B919A}"/>
                </a:ext>
              </a:extLst>
            </p:cNvPr>
            <p:cNvSpPr/>
            <p:nvPr/>
          </p:nvSpPr>
          <p:spPr>
            <a:xfrm>
              <a:off x="1245682" y="3474550"/>
              <a:ext cx="446848" cy="346307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accent1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6C928A4-B728-4BFD-A81E-5D0E79400C2C}"/>
                </a:ext>
              </a:extLst>
            </p:cNvPr>
            <p:cNvSpPr/>
            <p:nvPr/>
          </p:nvSpPr>
          <p:spPr>
            <a:xfrm>
              <a:off x="2780264" y="2339867"/>
              <a:ext cx="446848" cy="346307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accent3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5AEF9ED-9ACD-4286-89A9-EF438B6B49A2}"/>
                </a:ext>
              </a:extLst>
            </p:cNvPr>
            <p:cNvSpPr/>
            <p:nvPr/>
          </p:nvSpPr>
          <p:spPr>
            <a:xfrm>
              <a:off x="4784142" y="3826547"/>
              <a:ext cx="446848" cy="346307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accent1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C9602972-4638-469E-902A-9E6220E49947}"/>
                </a:ext>
              </a:extLst>
            </p:cNvPr>
            <p:cNvSpPr/>
            <p:nvPr/>
          </p:nvSpPr>
          <p:spPr>
            <a:xfrm>
              <a:off x="3931815" y="4684802"/>
              <a:ext cx="446848" cy="346307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accent3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3F06460-AD12-4CF0-8E20-C29122409E7E}"/>
                </a:ext>
              </a:extLst>
            </p:cNvPr>
            <p:cNvSpPr/>
            <p:nvPr/>
          </p:nvSpPr>
          <p:spPr>
            <a:xfrm>
              <a:off x="2317750" y="4856861"/>
              <a:ext cx="446848" cy="346307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accent4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EA918F15-0A78-400B-8259-D242EDAF57F3}"/>
                </a:ext>
              </a:extLst>
            </p:cNvPr>
            <p:cNvSpPr/>
            <p:nvPr/>
          </p:nvSpPr>
          <p:spPr>
            <a:xfrm>
              <a:off x="6340125" y="5230323"/>
              <a:ext cx="446848" cy="346307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accent2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3DF6C64B-862C-4B55-8DD8-F3F5146D324C}"/>
                </a:ext>
              </a:extLst>
            </p:cNvPr>
            <p:cNvSpPr/>
            <p:nvPr/>
          </p:nvSpPr>
          <p:spPr>
            <a:xfrm>
              <a:off x="5933362" y="2764208"/>
              <a:ext cx="446848" cy="346307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accent4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186F529F-91A7-4D5B-839A-E672338B8CEA}"/>
                </a:ext>
              </a:extLst>
            </p:cNvPr>
            <p:cNvSpPr/>
            <p:nvPr/>
          </p:nvSpPr>
          <p:spPr>
            <a:xfrm>
              <a:off x="4340230" y="3010911"/>
              <a:ext cx="446848" cy="346307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accent2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F035-A5E2-4B36-8528-254E3D5A0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Insert the Sub Title of Your Presentation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EFEA202-1CE5-45FA-B95E-5AEA7528A5D4}"/>
              </a:ext>
            </a:extLst>
          </p:cNvPr>
          <p:cNvSpPr/>
          <p:nvPr/>
        </p:nvSpPr>
        <p:spPr>
          <a:xfrm flipH="1">
            <a:off x="-112742" y="3144456"/>
            <a:ext cx="4322719" cy="3724449"/>
          </a:xfrm>
          <a:custGeom>
            <a:avLst/>
            <a:gdLst>
              <a:gd name="connsiteX0" fmla="*/ 2199473 w 3905587"/>
              <a:gd name="connsiteY0" fmla="*/ 1297594 h 3415124"/>
              <a:gd name="connsiteX1" fmla="*/ 2387676 w 3905587"/>
              <a:gd name="connsiteY1" fmla="*/ 2323881 h 3415124"/>
              <a:gd name="connsiteX2" fmla="*/ 2407168 w 3905587"/>
              <a:gd name="connsiteY2" fmla="*/ 1951127 h 3415124"/>
              <a:gd name="connsiteX3" fmla="*/ 2451628 w 3905587"/>
              <a:gd name="connsiteY3" fmla="*/ 1732472 h 3415124"/>
              <a:gd name="connsiteX4" fmla="*/ 2359660 w 3905587"/>
              <a:gd name="connsiteY4" fmla="*/ 1601519 h 3415124"/>
              <a:gd name="connsiteX5" fmla="*/ 2409603 w 3905587"/>
              <a:gd name="connsiteY5" fmla="*/ 1549141 h 3415124"/>
              <a:gd name="connsiteX6" fmla="*/ 2199473 w 3905587"/>
              <a:gd name="connsiteY6" fmla="*/ 1297594 h 3415124"/>
              <a:gd name="connsiteX7" fmla="*/ 2797583 w 3905587"/>
              <a:gd name="connsiteY7" fmla="*/ 1197705 h 3415124"/>
              <a:gd name="connsiteX8" fmla="*/ 2595371 w 3905587"/>
              <a:gd name="connsiteY8" fmla="*/ 1541222 h 3415124"/>
              <a:gd name="connsiteX9" fmla="*/ 2652622 w 3905587"/>
              <a:gd name="connsiteY9" fmla="*/ 1583858 h 3415124"/>
              <a:gd name="connsiteX10" fmla="*/ 2583189 w 3905587"/>
              <a:gd name="connsiteY10" fmla="*/ 1720289 h 3415124"/>
              <a:gd name="connsiteX11" fmla="*/ 2674549 w 3905587"/>
              <a:gd name="connsiteY11" fmla="*/ 2061370 h 3415124"/>
              <a:gd name="connsiteX12" fmla="*/ 2692821 w 3905587"/>
              <a:gd name="connsiteY12" fmla="*/ 2396360 h 3415124"/>
              <a:gd name="connsiteX13" fmla="*/ 2797583 w 3905587"/>
              <a:gd name="connsiteY13" fmla="*/ 1197705 h 3415124"/>
              <a:gd name="connsiteX14" fmla="*/ 2456503 w 3905587"/>
              <a:gd name="connsiteY14" fmla="*/ 880 h 3415124"/>
              <a:gd name="connsiteX15" fmla="*/ 2877980 w 3905587"/>
              <a:gd name="connsiteY15" fmla="*/ 275571 h 3415124"/>
              <a:gd name="connsiteX16" fmla="*/ 2910261 w 3905587"/>
              <a:gd name="connsiteY16" fmla="*/ 619697 h 3415124"/>
              <a:gd name="connsiteX17" fmla="*/ 2862143 w 3905587"/>
              <a:gd name="connsiteY17" fmla="*/ 828608 h 3415124"/>
              <a:gd name="connsiteX18" fmla="*/ 2801846 w 3905587"/>
              <a:gd name="connsiteY18" fmla="*/ 946158 h 3415124"/>
              <a:gd name="connsiteX19" fmla="*/ 2753120 w 3905587"/>
              <a:gd name="connsiteY19" fmla="*/ 1147761 h 3415124"/>
              <a:gd name="connsiteX20" fmla="*/ 2974212 w 3905587"/>
              <a:gd name="connsiteY20" fmla="*/ 1296374 h 3415124"/>
              <a:gd name="connsiteX21" fmla="*/ 3169117 w 3905587"/>
              <a:gd name="connsiteY21" fmla="*/ 1359720 h 3415124"/>
              <a:gd name="connsiteX22" fmla="*/ 3517504 w 3905587"/>
              <a:gd name="connsiteY22" fmla="*/ 1458998 h 3415124"/>
              <a:gd name="connsiteX23" fmla="*/ 3716672 w 3905587"/>
              <a:gd name="connsiteY23" fmla="*/ 1680091 h 3415124"/>
              <a:gd name="connsiteX24" fmla="*/ 3768442 w 3905587"/>
              <a:gd name="connsiteY24" fmla="*/ 1891438 h 3415124"/>
              <a:gd name="connsiteX25" fmla="*/ 3870158 w 3905587"/>
              <a:gd name="connsiteY25" fmla="*/ 2217901 h 3415124"/>
              <a:gd name="connsiteX26" fmla="*/ 3891475 w 3905587"/>
              <a:gd name="connsiteY26" fmla="*/ 2403516 h 3415124"/>
              <a:gd name="connsiteX27" fmla="*/ 3892990 w 3905587"/>
              <a:gd name="connsiteY27" fmla="*/ 2409750 h 3415124"/>
              <a:gd name="connsiteX28" fmla="*/ 3892990 w 3905587"/>
              <a:gd name="connsiteY28" fmla="*/ 2948182 h 3415124"/>
              <a:gd name="connsiteX29" fmla="*/ 3905587 w 3905587"/>
              <a:gd name="connsiteY29" fmla="*/ 2948182 h 3415124"/>
              <a:gd name="connsiteX30" fmla="*/ 3905587 w 3905587"/>
              <a:gd name="connsiteY30" fmla="*/ 3405382 h 3415124"/>
              <a:gd name="connsiteX31" fmla="*/ 3892990 w 3905587"/>
              <a:gd name="connsiteY31" fmla="*/ 3405382 h 3415124"/>
              <a:gd name="connsiteX32" fmla="*/ 3892990 w 3905587"/>
              <a:gd name="connsiteY32" fmla="*/ 3415124 h 3415124"/>
              <a:gd name="connsiteX33" fmla="*/ 3830567 w 3905587"/>
              <a:gd name="connsiteY33" fmla="*/ 3412291 h 3415124"/>
              <a:gd name="connsiteX34" fmla="*/ 3812433 w 3905587"/>
              <a:gd name="connsiteY34" fmla="*/ 3405382 h 3415124"/>
              <a:gd name="connsiteX35" fmla="*/ 3087122 w 3905587"/>
              <a:gd name="connsiteY35" fmla="*/ 3405382 h 3415124"/>
              <a:gd name="connsiteX36" fmla="*/ 3087122 w 3905587"/>
              <a:gd name="connsiteY36" fmla="*/ 3398649 h 3415124"/>
              <a:gd name="connsiteX37" fmla="*/ 1524623 w 3905587"/>
              <a:gd name="connsiteY37" fmla="*/ 3395239 h 3415124"/>
              <a:gd name="connsiteX38" fmla="*/ 1546550 w 3905587"/>
              <a:gd name="connsiteY38" fmla="*/ 3029794 h 3415124"/>
              <a:gd name="connsiteX39" fmla="*/ 1191459 w 3905587"/>
              <a:gd name="connsiteY39" fmla="*/ 3297178 h 3415124"/>
              <a:gd name="connsiteX40" fmla="*/ 771201 w 3905587"/>
              <a:gd name="connsiteY40" fmla="*/ 3186326 h 3415124"/>
              <a:gd name="connsiteX41" fmla="*/ 580561 w 3905587"/>
              <a:gd name="connsiteY41" fmla="*/ 3080347 h 3415124"/>
              <a:gd name="connsiteX42" fmla="*/ 400885 w 3905587"/>
              <a:gd name="connsiteY42" fmla="*/ 2928078 h 3415124"/>
              <a:gd name="connsiteX43" fmla="*/ 444738 w 3905587"/>
              <a:gd name="connsiteY43" fmla="*/ 2772767 h 3415124"/>
              <a:gd name="connsiteX44" fmla="*/ 220600 w 3905587"/>
              <a:gd name="connsiteY44" fmla="*/ 2597963 h 3415124"/>
              <a:gd name="connsiteX45" fmla="*/ 116449 w 3905587"/>
              <a:gd name="connsiteY45" fmla="*/ 2491375 h 3415124"/>
              <a:gd name="connsiteX46" fmla="*/ 64677 w 3905587"/>
              <a:gd name="connsiteY46" fmla="*/ 2377479 h 3415124"/>
              <a:gd name="connsiteX47" fmla="*/ 27524 w 3905587"/>
              <a:gd name="connsiteY47" fmla="*/ 2224600 h 3415124"/>
              <a:gd name="connsiteX48" fmla="*/ 11687 w 3905587"/>
              <a:gd name="connsiteY48" fmla="*/ 2118014 h 3415124"/>
              <a:gd name="connsiteX49" fmla="*/ 315615 w 3905587"/>
              <a:gd name="connsiteY49" fmla="*/ 2248355 h 3415124"/>
              <a:gd name="connsiteX50" fmla="*/ 335715 w 3905587"/>
              <a:gd name="connsiteY50" fmla="*/ 1945646 h 3415124"/>
              <a:gd name="connsiteX51" fmla="*/ 516609 w 3905587"/>
              <a:gd name="connsiteY51" fmla="*/ 2317788 h 3415124"/>
              <a:gd name="connsiteX52" fmla="*/ 591525 w 3905587"/>
              <a:gd name="connsiteY52" fmla="*/ 2515128 h 3415124"/>
              <a:gd name="connsiteX53" fmla="*/ 903977 w 3905587"/>
              <a:gd name="connsiteY53" fmla="*/ 2661915 h 3415124"/>
              <a:gd name="connsiteX54" fmla="*/ 1139080 w 3905587"/>
              <a:gd name="connsiteY54" fmla="*/ 2724041 h 3415124"/>
              <a:gd name="connsiteX55" fmla="*/ 1209122 w 3905587"/>
              <a:gd name="connsiteY55" fmla="*/ 2551063 h 3415124"/>
              <a:gd name="connsiteX56" fmla="*/ 1357126 w 3905587"/>
              <a:gd name="connsiteY56" fmla="*/ 2155167 h 3415124"/>
              <a:gd name="connsiteX57" fmla="*/ 1338854 w 3905587"/>
              <a:gd name="connsiteY57" fmla="*/ 2040052 h 3415124"/>
              <a:gd name="connsiteX58" fmla="*/ 1529495 w 3905587"/>
              <a:gd name="connsiteY58" fmla="*/ 1602739 h 3415124"/>
              <a:gd name="connsiteX59" fmla="*/ 2028324 w 3905587"/>
              <a:gd name="connsiteY59" fmla="*/ 1396264 h 3415124"/>
              <a:gd name="connsiteX60" fmla="*/ 2199473 w 3905587"/>
              <a:gd name="connsiteY60" fmla="*/ 1197705 h 3415124"/>
              <a:gd name="connsiteX61" fmla="*/ 2141611 w 3905587"/>
              <a:gd name="connsiteY61" fmla="*/ 963213 h 3415124"/>
              <a:gd name="connsiteX62" fmla="*/ 2064259 w 3905587"/>
              <a:gd name="connsiteY62" fmla="*/ 848097 h 3415124"/>
              <a:gd name="connsiteX63" fmla="*/ 2028324 w 3905587"/>
              <a:gd name="connsiteY63" fmla="*/ 623958 h 3415124"/>
              <a:gd name="connsiteX64" fmla="*/ 2456503 w 3905587"/>
              <a:gd name="connsiteY64" fmla="*/ 880 h 3415124"/>
              <a:gd name="connsiteX0" fmla="*/ 2199473 w 3981787"/>
              <a:gd name="connsiteY0" fmla="*/ 1297594 h 3415124"/>
              <a:gd name="connsiteX1" fmla="*/ 2387676 w 3981787"/>
              <a:gd name="connsiteY1" fmla="*/ 2323881 h 3415124"/>
              <a:gd name="connsiteX2" fmla="*/ 2407168 w 3981787"/>
              <a:gd name="connsiteY2" fmla="*/ 1951127 h 3415124"/>
              <a:gd name="connsiteX3" fmla="*/ 2451628 w 3981787"/>
              <a:gd name="connsiteY3" fmla="*/ 1732472 h 3415124"/>
              <a:gd name="connsiteX4" fmla="*/ 2359660 w 3981787"/>
              <a:gd name="connsiteY4" fmla="*/ 1601519 h 3415124"/>
              <a:gd name="connsiteX5" fmla="*/ 2409603 w 3981787"/>
              <a:gd name="connsiteY5" fmla="*/ 1549141 h 3415124"/>
              <a:gd name="connsiteX6" fmla="*/ 2199473 w 3981787"/>
              <a:gd name="connsiteY6" fmla="*/ 1297594 h 3415124"/>
              <a:gd name="connsiteX7" fmla="*/ 2797583 w 3981787"/>
              <a:gd name="connsiteY7" fmla="*/ 1197705 h 3415124"/>
              <a:gd name="connsiteX8" fmla="*/ 2595371 w 3981787"/>
              <a:gd name="connsiteY8" fmla="*/ 1541222 h 3415124"/>
              <a:gd name="connsiteX9" fmla="*/ 2652622 w 3981787"/>
              <a:gd name="connsiteY9" fmla="*/ 1583858 h 3415124"/>
              <a:gd name="connsiteX10" fmla="*/ 2583189 w 3981787"/>
              <a:gd name="connsiteY10" fmla="*/ 1720289 h 3415124"/>
              <a:gd name="connsiteX11" fmla="*/ 2674549 w 3981787"/>
              <a:gd name="connsiteY11" fmla="*/ 2061370 h 3415124"/>
              <a:gd name="connsiteX12" fmla="*/ 2692821 w 3981787"/>
              <a:gd name="connsiteY12" fmla="*/ 2396360 h 3415124"/>
              <a:gd name="connsiteX13" fmla="*/ 2797583 w 3981787"/>
              <a:gd name="connsiteY13" fmla="*/ 1197705 h 3415124"/>
              <a:gd name="connsiteX14" fmla="*/ 2456503 w 3981787"/>
              <a:gd name="connsiteY14" fmla="*/ 880 h 3415124"/>
              <a:gd name="connsiteX15" fmla="*/ 2877980 w 3981787"/>
              <a:gd name="connsiteY15" fmla="*/ 275571 h 3415124"/>
              <a:gd name="connsiteX16" fmla="*/ 2910261 w 3981787"/>
              <a:gd name="connsiteY16" fmla="*/ 619697 h 3415124"/>
              <a:gd name="connsiteX17" fmla="*/ 2862143 w 3981787"/>
              <a:gd name="connsiteY17" fmla="*/ 828608 h 3415124"/>
              <a:gd name="connsiteX18" fmla="*/ 2801846 w 3981787"/>
              <a:gd name="connsiteY18" fmla="*/ 946158 h 3415124"/>
              <a:gd name="connsiteX19" fmla="*/ 2753120 w 3981787"/>
              <a:gd name="connsiteY19" fmla="*/ 1147761 h 3415124"/>
              <a:gd name="connsiteX20" fmla="*/ 2974212 w 3981787"/>
              <a:gd name="connsiteY20" fmla="*/ 1296374 h 3415124"/>
              <a:gd name="connsiteX21" fmla="*/ 3169117 w 3981787"/>
              <a:gd name="connsiteY21" fmla="*/ 1359720 h 3415124"/>
              <a:gd name="connsiteX22" fmla="*/ 3517504 w 3981787"/>
              <a:gd name="connsiteY22" fmla="*/ 1458998 h 3415124"/>
              <a:gd name="connsiteX23" fmla="*/ 3716672 w 3981787"/>
              <a:gd name="connsiteY23" fmla="*/ 1680091 h 3415124"/>
              <a:gd name="connsiteX24" fmla="*/ 3768442 w 3981787"/>
              <a:gd name="connsiteY24" fmla="*/ 1891438 h 3415124"/>
              <a:gd name="connsiteX25" fmla="*/ 3870158 w 3981787"/>
              <a:gd name="connsiteY25" fmla="*/ 2217901 h 3415124"/>
              <a:gd name="connsiteX26" fmla="*/ 3891475 w 3981787"/>
              <a:gd name="connsiteY26" fmla="*/ 2403516 h 3415124"/>
              <a:gd name="connsiteX27" fmla="*/ 3892990 w 3981787"/>
              <a:gd name="connsiteY27" fmla="*/ 2409750 h 3415124"/>
              <a:gd name="connsiteX28" fmla="*/ 3892990 w 3981787"/>
              <a:gd name="connsiteY28" fmla="*/ 2948182 h 3415124"/>
              <a:gd name="connsiteX29" fmla="*/ 3981787 w 3981787"/>
              <a:gd name="connsiteY29" fmla="*/ 3014857 h 3415124"/>
              <a:gd name="connsiteX30" fmla="*/ 3905587 w 3981787"/>
              <a:gd name="connsiteY30" fmla="*/ 3405382 h 3415124"/>
              <a:gd name="connsiteX31" fmla="*/ 3892990 w 3981787"/>
              <a:gd name="connsiteY31" fmla="*/ 3405382 h 3415124"/>
              <a:gd name="connsiteX32" fmla="*/ 3892990 w 3981787"/>
              <a:gd name="connsiteY32" fmla="*/ 3415124 h 3415124"/>
              <a:gd name="connsiteX33" fmla="*/ 3830567 w 3981787"/>
              <a:gd name="connsiteY33" fmla="*/ 3412291 h 3415124"/>
              <a:gd name="connsiteX34" fmla="*/ 3812433 w 3981787"/>
              <a:gd name="connsiteY34" fmla="*/ 3405382 h 3415124"/>
              <a:gd name="connsiteX35" fmla="*/ 3087122 w 3981787"/>
              <a:gd name="connsiteY35" fmla="*/ 3405382 h 3415124"/>
              <a:gd name="connsiteX36" fmla="*/ 3087122 w 3981787"/>
              <a:gd name="connsiteY36" fmla="*/ 3398649 h 3415124"/>
              <a:gd name="connsiteX37" fmla="*/ 1524623 w 3981787"/>
              <a:gd name="connsiteY37" fmla="*/ 3395239 h 3415124"/>
              <a:gd name="connsiteX38" fmla="*/ 1546550 w 3981787"/>
              <a:gd name="connsiteY38" fmla="*/ 3029794 h 3415124"/>
              <a:gd name="connsiteX39" fmla="*/ 1191459 w 3981787"/>
              <a:gd name="connsiteY39" fmla="*/ 3297178 h 3415124"/>
              <a:gd name="connsiteX40" fmla="*/ 771201 w 3981787"/>
              <a:gd name="connsiteY40" fmla="*/ 3186326 h 3415124"/>
              <a:gd name="connsiteX41" fmla="*/ 580561 w 3981787"/>
              <a:gd name="connsiteY41" fmla="*/ 3080347 h 3415124"/>
              <a:gd name="connsiteX42" fmla="*/ 400885 w 3981787"/>
              <a:gd name="connsiteY42" fmla="*/ 2928078 h 3415124"/>
              <a:gd name="connsiteX43" fmla="*/ 444738 w 3981787"/>
              <a:gd name="connsiteY43" fmla="*/ 2772767 h 3415124"/>
              <a:gd name="connsiteX44" fmla="*/ 220600 w 3981787"/>
              <a:gd name="connsiteY44" fmla="*/ 2597963 h 3415124"/>
              <a:gd name="connsiteX45" fmla="*/ 116449 w 3981787"/>
              <a:gd name="connsiteY45" fmla="*/ 2491375 h 3415124"/>
              <a:gd name="connsiteX46" fmla="*/ 64677 w 3981787"/>
              <a:gd name="connsiteY46" fmla="*/ 2377479 h 3415124"/>
              <a:gd name="connsiteX47" fmla="*/ 27524 w 3981787"/>
              <a:gd name="connsiteY47" fmla="*/ 2224600 h 3415124"/>
              <a:gd name="connsiteX48" fmla="*/ 11687 w 3981787"/>
              <a:gd name="connsiteY48" fmla="*/ 2118014 h 3415124"/>
              <a:gd name="connsiteX49" fmla="*/ 315615 w 3981787"/>
              <a:gd name="connsiteY49" fmla="*/ 2248355 h 3415124"/>
              <a:gd name="connsiteX50" fmla="*/ 335715 w 3981787"/>
              <a:gd name="connsiteY50" fmla="*/ 1945646 h 3415124"/>
              <a:gd name="connsiteX51" fmla="*/ 516609 w 3981787"/>
              <a:gd name="connsiteY51" fmla="*/ 2317788 h 3415124"/>
              <a:gd name="connsiteX52" fmla="*/ 591525 w 3981787"/>
              <a:gd name="connsiteY52" fmla="*/ 2515128 h 3415124"/>
              <a:gd name="connsiteX53" fmla="*/ 903977 w 3981787"/>
              <a:gd name="connsiteY53" fmla="*/ 2661915 h 3415124"/>
              <a:gd name="connsiteX54" fmla="*/ 1139080 w 3981787"/>
              <a:gd name="connsiteY54" fmla="*/ 2724041 h 3415124"/>
              <a:gd name="connsiteX55" fmla="*/ 1209122 w 3981787"/>
              <a:gd name="connsiteY55" fmla="*/ 2551063 h 3415124"/>
              <a:gd name="connsiteX56" fmla="*/ 1357126 w 3981787"/>
              <a:gd name="connsiteY56" fmla="*/ 2155167 h 3415124"/>
              <a:gd name="connsiteX57" fmla="*/ 1338854 w 3981787"/>
              <a:gd name="connsiteY57" fmla="*/ 2040052 h 3415124"/>
              <a:gd name="connsiteX58" fmla="*/ 1529495 w 3981787"/>
              <a:gd name="connsiteY58" fmla="*/ 1602739 h 3415124"/>
              <a:gd name="connsiteX59" fmla="*/ 2028324 w 3981787"/>
              <a:gd name="connsiteY59" fmla="*/ 1396264 h 3415124"/>
              <a:gd name="connsiteX60" fmla="*/ 2199473 w 3981787"/>
              <a:gd name="connsiteY60" fmla="*/ 1197705 h 3415124"/>
              <a:gd name="connsiteX61" fmla="*/ 2141611 w 3981787"/>
              <a:gd name="connsiteY61" fmla="*/ 963213 h 3415124"/>
              <a:gd name="connsiteX62" fmla="*/ 2064259 w 3981787"/>
              <a:gd name="connsiteY62" fmla="*/ 848097 h 3415124"/>
              <a:gd name="connsiteX63" fmla="*/ 2028324 w 3981787"/>
              <a:gd name="connsiteY63" fmla="*/ 623958 h 3415124"/>
              <a:gd name="connsiteX64" fmla="*/ 2456503 w 3981787"/>
              <a:gd name="connsiteY64" fmla="*/ 880 h 3415124"/>
              <a:gd name="connsiteX0" fmla="*/ 2199473 w 3981787"/>
              <a:gd name="connsiteY0" fmla="*/ 1297594 h 3415124"/>
              <a:gd name="connsiteX1" fmla="*/ 2387676 w 3981787"/>
              <a:gd name="connsiteY1" fmla="*/ 2323881 h 3415124"/>
              <a:gd name="connsiteX2" fmla="*/ 2407168 w 3981787"/>
              <a:gd name="connsiteY2" fmla="*/ 1951127 h 3415124"/>
              <a:gd name="connsiteX3" fmla="*/ 2451628 w 3981787"/>
              <a:gd name="connsiteY3" fmla="*/ 1732472 h 3415124"/>
              <a:gd name="connsiteX4" fmla="*/ 2359660 w 3981787"/>
              <a:gd name="connsiteY4" fmla="*/ 1601519 h 3415124"/>
              <a:gd name="connsiteX5" fmla="*/ 2409603 w 3981787"/>
              <a:gd name="connsiteY5" fmla="*/ 1549141 h 3415124"/>
              <a:gd name="connsiteX6" fmla="*/ 2199473 w 3981787"/>
              <a:gd name="connsiteY6" fmla="*/ 1297594 h 3415124"/>
              <a:gd name="connsiteX7" fmla="*/ 2797583 w 3981787"/>
              <a:gd name="connsiteY7" fmla="*/ 1197705 h 3415124"/>
              <a:gd name="connsiteX8" fmla="*/ 2595371 w 3981787"/>
              <a:gd name="connsiteY8" fmla="*/ 1541222 h 3415124"/>
              <a:gd name="connsiteX9" fmla="*/ 2652622 w 3981787"/>
              <a:gd name="connsiteY9" fmla="*/ 1583858 h 3415124"/>
              <a:gd name="connsiteX10" fmla="*/ 2583189 w 3981787"/>
              <a:gd name="connsiteY10" fmla="*/ 1720289 h 3415124"/>
              <a:gd name="connsiteX11" fmla="*/ 2674549 w 3981787"/>
              <a:gd name="connsiteY11" fmla="*/ 2061370 h 3415124"/>
              <a:gd name="connsiteX12" fmla="*/ 2692821 w 3981787"/>
              <a:gd name="connsiteY12" fmla="*/ 2396360 h 3415124"/>
              <a:gd name="connsiteX13" fmla="*/ 2797583 w 3981787"/>
              <a:gd name="connsiteY13" fmla="*/ 1197705 h 3415124"/>
              <a:gd name="connsiteX14" fmla="*/ 2456503 w 3981787"/>
              <a:gd name="connsiteY14" fmla="*/ 880 h 3415124"/>
              <a:gd name="connsiteX15" fmla="*/ 2877980 w 3981787"/>
              <a:gd name="connsiteY15" fmla="*/ 275571 h 3415124"/>
              <a:gd name="connsiteX16" fmla="*/ 2910261 w 3981787"/>
              <a:gd name="connsiteY16" fmla="*/ 619697 h 3415124"/>
              <a:gd name="connsiteX17" fmla="*/ 2862143 w 3981787"/>
              <a:gd name="connsiteY17" fmla="*/ 828608 h 3415124"/>
              <a:gd name="connsiteX18" fmla="*/ 2801846 w 3981787"/>
              <a:gd name="connsiteY18" fmla="*/ 946158 h 3415124"/>
              <a:gd name="connsiteX19" fmla="*/ 2753120 w 3981787"/>
              <a:gd name="connsiteY19" fmla="*/ 1147761 h 3415124"/>
              <a:gd name="connsiteX20" fmla="*/ 2974212 w 3981787"/>
              <a:gd name="connsiteY20" fmla="*/ 1296374 h 3415124"/>
              <a:gd name="connsiteX21" fmla="*/ 3169117 w 3981787"/>
              <a:gd name="connsiteY21" fmla="*/ 1359720 h 3415124"/>
              <a:gd name="connsiteX22" fmla="*/ 3517504 w 3981787"/>
              <a:gd name="connsiteY22" fmla="*/ 1458998 h 3415124"/>
              <a:gd name="connsiteX23" fmla="*/ 3716672 w 3981787"/>
              <a:gd name="connsiteY23" fmla="*/ 1680091 h 3415124"/>
              <a:gd name="connsiteX24" fmla="*/ 3768442 w 3981787"/>
              <a:gd name="connsiteY24" fmla="*/ 1891438 h 3415124"/>
              <a:gd name="connsiteX25" fmla="*/ 3870158 w 3981787"/>
              <a:gd name="connsiteY25" fmla="*/ 2217901 h 3415124"/>
              <a:gd name="connsiteX26" fmla="*/ 3891475 w 3981787"/>
              <a:gd name="connsiteY26" fmla="*/ 2403516 h 3415124"/>
              <a:gd name="connsiteX27" fmla="*/ 3892990 w 3981787"/>
              <a:gd name="connsiteY27" fmla="*/ 2409750 h 3415124"/>
              <a:gd name="connsiteX28" fmla="*/ 3940615 w 3981787"/>
              <a:gd name="connsiteY28" fmla="*/ 2805307 h 3415124"/>
              <a:gd name="connsiteX29" fmla="*/ 3981787 w 3981787"/>
              <a:gd name="connsiteY29" fmla="*/ 3014857 h 3415124"/>
              <a:gd name="connsiteX30" fmla="*/ 3905587 w 3981787"/>
              <a:gd name="connsiteY30" fmla="*/ 3405382 h 3415124"/>
              <a:gd name="connsiteX31" fmla="*/ 3892990 w 3981787"/>
              <a:gd name="connsiteY31" fmla="*/ 3405382 h 3415124"/>
              <a:gd name="connsiteX32" fmla="*/ 3892990 w 3981787"/>
              <a:gd name="connsiteY32" fmla="*/ 3415124 h 3415124"/>
              <a:gd name="connsiteX33" fmla="*/ 3830567 w 3981787"/>
              <a:gd name="connsiteY33" fmla="*/ 3412291 h 3415124"/>
              <a:gd name="connsiteX34" fmla="*/ 3812433 w 3981787"/>
              <a:gd name="connsiteY34" fmla="*/ 3405382 h 3415124"/>
              <a:gd name="connsiteX35" fmla="*/ 3087122 w 3981787"/>
              <a:gd name="connsiteY35" fmla="*/ 3405382 h 3415124"/>
              <a:gd name="connsiteX36" fmla="*/ 3087122 w 3981787"/>
              <a:gd name="connsiteY36" fmla="*/ 3398649 h 3415124"/>
              <a:gd name="connsiteX37" fmla="*/ 1524623 w 3981787"/>
              <a:gd name="connsiteY37" fmla="*/ 3395239 h 3415124"/>
              <a:gd name="connsiteX38" fmla="*/ 1546550 w 3981787"/>
              <a:gd name="connsiteY38" fmla="*/ 3029794 h 3415124"/>
              <a:gd name="connsiteX39" fmla="*/ 1191459 w 3981787"/>
              <a:gd name="connsiteY39" fmla="*/ 3297178 h 3415124"/>
              <a:gd name="connsiteX40" fmla="*/ 771201 w 3981787"/>
              <a:gd name="connsiteY40" fmla="*/ 3186326 h 3415124"/>
              <a:gd name="connsiteX41" fmla="*/ 580561 w 3981787"/>
              <a:gd name="connsiteY41" fmla="*/ 3080347 h 3415124"/>
              <a:gd name="connsiteX42" fmla="*/ 400885 w 3981787"/>
              <a:gd name="connsiteY42" fmla="*/ 2928078 h 3415124"/>
              <a:gd name="connsiteX43" fmla="*/ 444738 w 3981787"/>
              <a:gd name="connsiteY43" fmla="*/ 2772767 h 3415124"/>
              <a:gd name="connsiteX44" fmla="*/ 220600 w 3981787"/>
              <a:gd name="connsiteY44" fmla="*/ 2597963 h 3415124"/>
              <a:gd name="connsiteX45" fmla="*/ 116449 w 3981787"/>
              <a:gd name="connsiteY45" fmla="*/ 2491375 h 3415124"/>
              <a:gd name="connsiteX46" fmla="*/ 64677 w 3981787"/>
              <a:gd name="connsiteY46" fmla="*/ 2377479 h 3415124"/>
              <a:gd name="connsiteX47" fmla="*/ 27524 w 3981787"/>
              <a:gd name="connsiteY47" fmla="*/ 2224600 h 3415124"/>
              <a:gd name="connsiteX48" fmla="*/ 11687 w 3981787"/>
              <a:gd name="connsiteY48" fmla="*/ 2118014 h 3415124"/>
              <a:gd name="connsiteX49" fmla="*/ 315615 w 3981787"/>
              <a:gd name="connsiteY49" fmla="*/ 2248355 h 3415124"/>
              <a:gd name="connsiteX50" fmla="*/ 335715 w 3981787"/>
              <a:gd name="connsiteY50" fmla="*/ 1945646 h 3415124"/>
              <a:gd name="connsiteX51" fmla="*/ 516609 w 3981787"/>
              <a:gd name="connsiteY51" fmla="*/ 2317788 h 3415124"/>
              <a:gd name="connsiteX52" fmla="*/ 591525 w 3981787"/>
              <a:gd name="connsiteY52" fmla="*/ 2515128 h 3415124"/>
              <a:gd name="connsiteX53" fmla="*/ 903977 w 3981787"/>
              <a:gd name="connsiteY53" fmla="*/ 2661915 h 3415124"/>
              <a:gd name="connsiteX54" fmla="*/ 1139080 w 3981787"/>
              <a:gd name="connsiteY54" fmla="*/ 2724041 h 3415124"/>
              <a:gd name="connsiteX55" fmla="*/ 1209122 w 3981787"/>
              <a:gd name="connsiteY55" fmla="*/ 2551063 h 3415124"/>
              <a:gd name="connsiteX56" fmla="*/ 1357126 w 3981787"/>
              <a:gd name="connsiteY56" fmla="*/ 2155167 h 3415124"/>
              <a:gd name="connsiteX57" fmla="*/ 1338854 w 3981787"/>
              <a:gd name="connsiteY57" fmla="*/ 2040052 h 3415124"/>
              <a:gd name="connsiteX58" fmla="*/ 1529495 w 3981787"/>
              <a:gd name="connsiteY58" fmla="*/ 1602739 h 3415124"/>
              <a:gd name="connsiteX59" fmla="*/ 2028324 w 3981787"/>
              <a:gd name="connsiteY59" fmla="*/ 1396264 h 3415124"/>
              <a:gd name="connsiteX60" fmla="*/ 2199473 w 3981787"/>
              <a:gd name="connsiteY60" fmla="*/ 1197705 h 3415124"/>
              <a:gd name="connsiteX61" fmla="*/ 2141611 w 3981787"/>
              <a:gd name="connsiteY61" fmla="*/ 963213 h 3415124"/>
              <a:gd name="connsiteX62" fmla="*/ 2064259 w 3981787"/>
              <a:gd name="connsiteY62" fmla="*/ 848097 h 3415124"/>
              <a:gd name="connsiteX63" fmla="*/ 2028324 w 3981787"/>
              <a:gd name="connsiteY63" fmla="*/ 623958 h 3415124"/>
              <a:gd name="connsiteX64" fmla="*/ 2456503 w 3981787"/>
              <a:gd name="connsiteY64" fmla="*/ 880 h 3415124"/>
              <a:gd name="connsiteX0" fmla="*/ 2199473 w 3962737"/>
              <a:gd name="connsiteY0" fmla="*/ 1297594 h 3415124"/>
              <a:gd name="connsiteX1" fmla="*/ 2387676 w 3962737"/>
              <a:gd name="connsiteY1" fmla="*/ 2323881 h 3415124"/>
              <a:gd name="connsiteX2" fmla="*/ 2407168 w 3962737"/>
              <a:gd name="connsiteY2" fmla="*/ 1951127 h 3415124"/>
              <a:gd name="connsiteX3" fmla="*/ 2451628 w 3962737"/>
              <a:gd name="connsiteY3" fmla="*/ 1732472 h 3415124"/>
              <a:gd name="connsiteX4" fmla="*/ 2359660 w 3962737"/>
              <a:gd name="connsiteY4" fmla="*/ 1601519 h 3415124"/>
              <a:gd name="connsiteX5" fmla="*/ 2409603 w 3962737"/>
              <a:gd name="connsiteY5" fmla="*/ 1549141 h 3415124"/>
              <a:gd name="connsiteX6" fmla="*/ 2199473 w 3962737"/>
              <a:gd name="connsiteY6" fmla="*/ 1297594 h 3415124"/>
              <a:gd name="connsiteX7" fmla="*/ 2797583 w 3962737"/>
              <a:gd name="connsiteY7" fmla="*/ 1197705 h 3415124"/>
              <a:gd name="connsiteX8" fmla="*/ 2595371 w 3962737"/>
              <a:gd name="connsiteY8" fmla="*/ 1541222 h 3415124"/>
              <a:gd name="connsiteX9" fmla="*/ 2652622 w 3962737"/>
              <a:gd name="connsiteY9" fmla="*/ 1583858 h 3415124"/>
              <a:gd name="connsiteX10" fmla="*/ 2583189 w 3962737"/>
              <a:gd name="connsiteY10" fmla="*/ 1720289 h 3415124"/>
              <a:gd name="connsiteX11" fmla="*/ 2674549 w 3962737"/>
              <a:gd name="connsiteY11" fmla="*/ 2061370 h 3415124"/>
              <a:gd name="connsiteX12" fmla="*/ 2692821 w 3962737"/>
              <a:gd name="connsiteY12" fmla="*/ 2396360 h 3415124"/>
              <a:gd name="connsiteX13" fmla="*/ 2797583 w 3962737"/>
              <a:gd name="connsiteY13" fmla="*/ 1197705 h 3415124"/>
              <a:gd name="connsiteX14" fmla="*/ 2456503 w 3962737"/>
              <a:gd name="connsiteY14" fmla="*/ 880 h 3415124"/>
              <a:gd name="connsiteX15" fmla="*/ 2877980 w 3962737"/>
              <a:gd name="connsiteY15" fmla="*/ 275571 h 3415124"/>
              <a:gd name="connsiteX16" fmla="*/ 2910261 w 3962737"/>
              <a:gd name="connsiteY16" fmla="*/ 619697 h 3415124"/>
              <a:gd name="connsiteX17" fmla="*/ 2862143 w 3962737"/>
              <a:gd name="connsiteY17" fmla="*/ 828608 h 3415124"/>
              <a:gd name="connsiteX18" fmla="*/ 2801846 w 3962737"/>
              <a:gd name="connsiteY18" fmla="*/ 946158 h 3415124"/>
              <a:gd name="connsiteX19" fmla="*/ 2753120 w 3962737"/>
              <a:gd name="connsiteY19" fmla="*/ 1147761 h 3415124"/>
              <a:gd name="connsiteX20" fmla="*/ 2974212 w 3962737"/>
              <a:gd name="connsiteY20" fmla="*/ 1296374 h 3415124"/>
              <a:gd name="connsiteX21" fmla="*/ 3169117 w 3962737"/>
              <a:gd name="connsiteY21" fmla="*/ 1359720 h 3415124"/>
              <a:gd name="connsiteX22" fmla="*/ 3517504 w 3962737"/>
              <a:gd name="connsiteY22" fmla="*/ 1458998 h 3415124"/>
              <a:gd name="connsiteX23" fmla="*/ 3716672 w 3962737"/>
              <a:gd name="connsiteY23" fmla="*/ 1680091 h 3415124"/>
              <a:gd name="connsiteX24" fmla="*/ 3768442 w 3962737"/>
              <a:gd name="connsiteY24" fmla="*/ 1891438 h 3415124"/>
              <a:gd name="connsiteX25" fmla="*/ 3870158 w 3962737"/>
              <a:gd name="connsiteY25" fmla="*/ 2217901 h 3415124"/>
              <a:gd name="connsiteX26" fmla="*/ 3891475 w 3962737"/>
              <a:gd name="connsiteY26" fmla="*/ 2403516 h 3415124"/>
              <a:gd name="connsiteX27" fmla="*/ 3892990 w 3962737"/>
              <a:gd name="connsiteY27" fmla="*/ 2409750 h 3415124"/>
              <a:gd name="connsiteX28" fmla="*/ 3940615 w 3962737"/>
              <a:gd name="connsiteY28" fmla="*/ 2805307 h 3415124"/>
              <a:gd name="connsiteX29" fmla="*/ 3962737 w 3962737"/>
              <a:gd name="connsiteY29" fmla="*/ 3129157 h 3415124"/>
              <a:gd name="connsiteX30" fmla="*/ 3905587 w 3962737"/>
              <a:gd name="connsiteY30" fmla="*/ 3405382 h 3415124"/>
              <a:gd name="connsiteX31" fmla="*/ 3892990 w 3962737"/>
              <a:gd name="connsiteY31" fmla="*/ 3405382 h 3415124"/>
              <a:gd name="connsiteX32" fmla="*/ 3892990 w 3962737"/>
              <a:gd name="connsiteY32" fmla="*/ 3415124 h 3415124"/>
              <a:gd name="connsiteX33" fmla="*/ 3830567 w 3962737"/>
              <a:gd name="connsiteY33" fmla="*/ 3412291 h 3415124"/>
              <a:gd name="connsiteX34" fmla="*/ 3812433 w 3962737"/>
              <a:gd name="connsiteY34" fmla="*/ 3405382 h 3415124"/>
              <a:gd name="connsiteX35" fmla="*/ 3087122 w 3962737"/>
              <a:gd name="connsiteY35" fmla="*/ 3405382 h 3415124"/>
              <a:gd name="connsiteX36" fmla="*/ 3087122 w 3962737"/>
              <a:gd name="connsiteY36" fmla="*/ 3398649 h 3415124"/>
              <a:gd name="connsiteX37" fmla="*/ 1524623 w 3962737"/>
              <a:gd name="connsiteY37" fmla="*/ 3395239 h 3415124"/>
              <a:gd name="connsiteX38" fmla="*/ 1546550 w 3962737"/>
              <a:gd name="connsiteY38" fmla="*/ 3029794 h 3415124"/>
              <a:gd name="connsiteX39" fmla="*/ 1191459 w 3962737"/>
              <a:gd name="connsiteY39" fmla="*/ 3297178 h 3415124"/>
              <a:gd name="connsiteX40" fmla="*/ 771201 w 3962737"/>
              <a:gd name="connsiteY40" fmla="*/ 3186326 h 3415124"/>
              <a:gd name="connsiteX41" fmla="*/ 580561 w 3962737"/>
              <a:gd name="connsiteY41" fmla="*/ 3080347 h 3415124"/>
              <a:gd name="connsiteX42" fmla="*/ 400885 w 3962737"/>
              <a:gd name="connsiteY42" fmla="*/ 2928078 h 3415124"/>
              <a:gd name="connsiteX43" fmla="*/ 444738 w 3962737"/>
              <a:gd name="connsiteY43" fmla="*/ 2772767 h 3415124"/>
              <a:gd name="connsiteX44" fmla="*/ 220600 w 3962737"/>
              <a:gd name="connsiteY44" fmla="*/ 2597963 h 3415124"/>
              <a:gd name="connsiteX45" fmla="*/ 116449 w 3962737"/>
              <a:gd name="connsiteY45" fmla="*/ 2491375 h 3415124"/>
              <a:gd name="connsiteX46" fmla="*/ 64677 w 3962737"/>
              <a:gd name="connsiteY46" fmla="*/ 2377479 h 3415124"/>
              <a:gd name="connsiteX47" fmla="*/ 27524 w 3962737"/>
              <a:gd name="connsiteY47" fmla="*/ 2224600 h 3415124"/>
              <a:gd name="connsiteX48" fmla="*/ 11687 w 3962737"/>
              <a:gd name="connsiteY48" fmla="*/ 2118014 h 3415124"/>
              <a:gd name="connsiteX49" fmla="*/ 315615 w 3962737"/>
              <a:gd name="connsiteY49" fmla="*/ 2248355 h 3415124"/>
              <a:gd name="connsiteX50" fmla="*/ 335715 w 3962737"/>
              <a:gd name="connsiteY50" fmla="*/ 1945646 h 3415124"/>
              <a:gd name="connsiteX51" fmla="*/ 516609 w 3962737"/>
              <a:gd name="connsiteY51" fmla="*/ 2317788 h 3415124"/>
              <a:gd name="connsiteX52" fmla="*/ 591525 w 3962737"/>
              <a:gd name="connsiteY52" fmla="*/ 2515128 h 3415124"/>
              <a:gd name="connsiteX53" fmla="*/ 903977 w 3962737"/>
              <a:gd name="connsiteY53" fmla="*/ 2661915 h 3415124"/>
              <a:gd name="connsiteX54" fmla="*/ 1139080 w 3962737"/>
              <a:gd name="connsiteY54" fmla="*/ 2724041 h 3415124"/>
              <a:gd name="connsiteX55" fmla="*/ 1209122 w 3962737"/>
              <a:gd name="connsiteY55" fmla="*/ 2551063 h 3415124"/>
              <a:gd name="connsiteX56" fmla="*/ 1357126 w 3962737"/>
              <a:gd name="connsiteY56" fmla="*/ 2155167 h 3415124"/>
              <a:gd name="connsiteX57" fmla="*/ 1338854 w 3962737"/>
              <a:gd name="connsiteY57" fmla="*/ 2040052 h 3415124"/>
              <a:gd name="connsiteX58" fmla="*/ 1529495 w 3962737"/>
              <a:gd name="connsiteY58" fmla="*/ 1602739 h 3415124"/>
              <a:gd name="connsiteX59" fmla="*/ 2028324 w 3962737"/>
              <a:gd name="connsiteY59" fmla="*/ 1396264 h 3415124"/>
              <a:gd name="connsiteX60" fmla="*/ 2199473 w 3962737"/>
              <a:gd name="connsiteY60" fmla="*/ 1197705 h 3415124"/>
              <a:gd name="connsiteX61" fmla="*/ 2141611 w 3962737"/>
              <a:gd name="connsiteY61" fmla="*/ 963213 h 3415124"/>
              <a:gd name="connsiteX62" fmla="*/ 2064259 w 3962737"/>
              <a:gd name="connsiteY62" fmla="*/ 848097 h 3415124"/>
              <a:gd name="connsiteX63" fmla="*/ 2028324 w 3962737"/>
              <a:gd name="connsiteY63" fmla="*/ 623958 h 3415124"/>
              <a:gd name="connsiteX64" fmla="*/ 2456503 w 3962737"/>
              <a:gd name="connsiteY64" fmla="*/ 880 h 3415124"/>
              <a:gd name="connsiteX0" fmla="*/ 2199473 w 3962737"/>
              <a:gd name="connsiteY0" fmla="*/ 1297594 h 3415124"/>
              <a:gd name="connsiteX1" fmla="*/ 2387676 w 3962737"/>
              <a:gd name="connsiteY1" fmla="*/ 2323881 h 3415124"/>
              <a:gd name="connsiteX2" fmla="*/ 2407168 w 3962737"/>
              <a:gd name="connsiteY2" fmla="*/ 1951127 h 3415124"/>
              <a:gd name="connsiteX3" fmla="*/ 2451628 w 3962737"/>
              <a:gd name="connsiteY3" fmla="*/ 1732472 h 3415124"/>
              <a:gd name="connsiteX4" fmla="*/ 2359660 w 3962737"/>
              <a:gd name="connsiteY4" fmla="*/ 1601519 h 3415124"/>
              <a:gd name="connsiteX5" fmla="*/ 2409603 w 3962737"/>
              <a:gd name="connsiteY5" fmla="*/ 1549141 h 3415124"/>
              <a:gd name="connsiteX6" fmla="*/ 2199473 w 3962737"/>
              <a:gd name="connsiteY6" fmla="*/ 1297594 h 3415124"/>
              <a:gd name="connsiteX7" fmla="*/ 2797583 w 3962737"/>
              <a:gd name="connsiteY7" fmla="*/ 1197705 h 3415124"/>
              <a:gd name="connsiteX8" fmla="*/ 2595371 w 3962737"/>
              <a:gd name="connsiteY8" fmla="*/ 1541222 h 3415124"/>
              <a:gd name="connsiteX9" fmla="*/ 2652622 w 3962737"/>
              <a:gd name="connsiteY9" fmla="*/ 1583858 h 3415124"/>
              <a:gd name="connsiteX10" fmla="*/ 2583189 w 3962737"/>
              <a:gd name="connsiteY10" fmla="*/ 1720289 h 3415124"/>
              <a:gd name="connsiteX11" fmla="*/ 2674549 w 3962737"/>
              <a:gd name="connsiteY11" fmla="*/ 2061370 h 3415124"/>
              <a:gd name="connsiteX12" fmla="*/ 2692821 w 3962737"/>
              <a:gd name="connsiteY12" fmla="*/ 2396360 h 3415124"/>
              <a:gd name="connsiteX13" fmla="*/ 2797583 w 3962737"/>
              <a:gd name="connsiteY13" fmla="*/ 1197705 h 3415124"/>
              <a:gd name="connsiteX14" fmla="*/ 2456503 w 3962737"/>
              <a:gd name="connsiteY14" fmla="*/ 880 h 3415124"/>
              <a:gd name="connsiteX15" fmla="*/ 2877980 w 3962737"/>
              <a:gd name="connsiteY15" fmla="*/ 275571 h 3415124"/>
              <a:gd name="connsiteX16" fmla="*/ 2910261 w 3962737"/>
              <a:gd name="connsiteY16" fmla="*/ 619697 h 3415124"/>
              <a:gd name="connsiteX17" fmla="*/ 2862143 w 3962737"/>
              <a:gd name="connsiteY17" fmla="*/ 828608 h 3415124"/>
              <a:gd name="connsiteX18" fmla="*/ 2801846 w 3962737"/>
              <a:gd name="connsiteY18" fmla="*/ 946158 h 3415124"/>
              <a:gd name="connsiteX19" fmla="*/ 2753120 w 3962737"/>
              <a:gd name="connsiteY19" fmla="*/ 1147761 h 3415124"/>
              <a:gd name="connsiteX20" fmla="*/ 2974212 w 3962737"/>
              <a:gd name="connsiteY20" fmla="*/ 1296374 h 3415124"/>
              <a:gd name="connsiteX21" fmla="*/ 3169117 w 3962737"/>
              <a:gd name="connsiteY21" fmla="*/ 1359720 h 3415124"/>
              <a:gd name="connsiteX22" fmla="*/ 3517504 w 3962737"/>
              <a:gd name="connsiteY22" fmla="*/ 1458998 h 3415124"/>
              <a:gd name="connsiteX23" fmla="*/ 3716672 w 3962737"/>
              <a:gd name="connsiteY23" fmla="*/ 1680091 h 3415124"/>
              <a:gd name="connsiteX24" fmla="*/ 3768442 w 3962737"/>
              <a:gd name="connsiteY24" fmla="*/ 1891438 h 3415124"/>
              <a:gd name="connsiteX25" fmla="*/ 3870158 w 3962737"/>
              <a:gd name="connsiteY25" fmla="*/ 2217901 h 3415124"/>
              <a:gd name="connsiteX26" fmla="*/ 3891475 w 3962737"/>
              <a:gd name="connsiteY26" fmla="*/ 2403516 h 3415124"/>
              <a:gd name="connsiteX27" fmla="*/ 3892990 w 3962737"/>
              <a:gd name="connsiteY27" fmla="*/ 2409750 h 3415124"/>
              <a:gd name="connsiteX28" fmla="*/ 3940615 w 3962737"/>
              <a:gd name="connsiteY28" fmla="*/ 2805307 h 3415124"/>
              <a:gd name="connsiteX29" fmla="*/ 3962737 w 3962737"/>
              <a:gd name="connsiteY29" fmla="*/ 3129157 h 3415124"/>
              <a:gd name="connsiteX30" fmla="*/ 3905587 w 3962737"/>
              <a:gd name="connsiteY30" fmla="*/ 3405382 h 3415124"/>
              <a:gd name="connsiteX31" fmla="*/ 3892990 w 3962737"/>
              <a:gd name="connsiteY31" fmla="*/ 3405382 h 3415124"/>
              <a:gd name="connsiteX32" fmla="*/ 3892990 w 3962737"/>
              <a:gd name="connsiteY32" fmla="*/ 3415124 h 3415124"/>
              <a:gd name="connsiteX33" fmla="*/ 3830567 w 3962737"/>
              <a:gd name="connsiteY33" fmla="*/ 3412291 h 3415124"/>
              <a:gd name="connsiteX34" fmla="*/ 3087122 w 3962737"/>
              <a:gd name="connsiteY34" fmla="*/ 3405382 h 3415124"/>
              <a:gd name="connsiteX35" fmla="*/ 3087122 w 3962737"/>
              <a:gd name="connsiteY35" fmla="*/ 3398649 h 3415124"/>
              <a:gd name="connsiteX36" fmla="*/ 1524623 w 3962737"/>
              <a:gd name="connsiteY36" fmla="*/ 3395239 h 3415124"/>
              <a:gd name="connsiteX37" fmla="*/ 1546550 w 3962737"/>
              <a:gd name="connsiteY37" fmla="*/ 3029794 h 3415124"/>
              <a:gd name="connsiteX38" fmla="*/ 1191459 w 3962737"/>
              <a:gd name="connsiteY38" fmla="*/ 3297178 h 3415124"/>
              <a:gd name="connsiteX39" fmla="*/ 771201 w 3962737"/>
              <a:gd name="connsiteY39" fmla="*/ 3186326 h 3415124"/>
              <a:gd name="connsiteX40" fmla="*/ 580561 w 3962737"/>
              <a:gd name="connsiteY40" fmla="*/ 3080347 h 3415124"/>
              <a:gd name="connsiteX41" fmla="*/ 400885 w 3962737"/>
              <a:gd name="connsiteY41" fmla="*/ 2928078 h 3415124"/>
              <a:gd name="connsiteX42" fmla="*/ 444738 w 3962737"/>
              <a:gd name="connsiteY42" fmla="*/ 2772767 h 3415124"/>
              <a:gd name="connsiteX43" fmla="*/ 220600 w 3962737"/>
              <a:gd name="connsiteY43" fmla="*/ 2597963 h 3415124"/>
              <a:gd name="connsiteX44" fmla="*/ 116449 w 3962737"/>
              <a:gd name="connsiteY44" fmla="*/ 2491375 h 3415124"/>
              <a:gd name="connsiteX45" fmla="*/ 64677 w 3962737"/>
              <a:gd name="connsiteY45" fmla="*/ 2377479 h 3415124"/>
              <a:gd name="connsiteX46" fmla="*/ 27524 w 3962737"/>
              <a:gd name="connsiteY46" fmla="*/ 2224600 h 3415124"/>
              <a:gd name="connsiteX47" fmla="*/ 11687 w 3962737"/>
              <a:gd name="connsiteY47" fmla="*/ 2118014 h 3415124"/>
              <a:gd name="connsiteX48" fmla="*/ 315615 w 3962737"/>
              <a:gd name="connsiteY48" fmla="*/ 2248355 h 3415124"/>
              <a:gd name="connsiteX49" fmla="*/ 335715 w 3962737"/>
              <a:gd name="connsiteY49" fmla="*/ 1945646 h 3415124"/>
              <a:gd name="connsiteX50" fmla="*/ 516609 w 3962737"/>
              <a:gd name="connsiteY50" fmla="*/ 2317788 h 3415124"/>
              <a:gd name="connsiteX51" fmla="*/ 591525 w 3962737"/>
              <a:gd name="connsiteY51" fmla="*/ 2515128 h 3415124"/>
              <a:gd name="connsiteX52" fmla="*/ 903977 w 3962737"/>
              <a:gd name="connsiteY52" fmla="*/ 2661915 h 3415124"/>
              <a:gd name="connsiteX53" fmla="*/ 1139080 w 3962737"/>
              <a:gd name="connsiteY53" fmla="*/ 2724041 h 3415124"/>
              <a:gd name="connsiteX54" fmla="*/ 1209122 w 3962737"/>
              <a:gd name="connsiteY54" fmla="*/ 2551063 h 3415124"/>
              <a:gd name="connsiteX55" fmla="*/ 1357126 w 3962737"/>
              <a:gd name="connsiteY55" fmla="*/ 2155167 h 3415124"/>
              <a:gd name="connsiteX56" fmla="*/ 1338854 w 3962737"/>
              <a:gd name="connsiteY56" fmla="*/ 2040052 h 3415124"/>
              <a:gd name="connsiteX57" fmla="*/ 1529495 w 3962737"/>
              <a:gd name="connsiteY57" fmla="*/ 1602739 h 3415124"/>
              <a:gd name="connsiteX58" fmla="*/ 2028324 w 3962737"/>
              <a:gd name="connsiteY58" fmla="*/ 1396264 h 3415124"/>
              <a:gd name="connsiteX59" fmla="*/ 2199473 w 3962737"/>
              <a:gd name="connsiteY59" fmla="*/ 1197705 h 3415124"/>
              <a:gd name="connsiteX60" fmla="*/ 2141611 w 3962737"/>
              <a:gd name="connsiteY60" fmla="*/ 963213 h 3415124"/>
              <a:gd name="connsiteX61" fmla="*/ 2064259 w 3962737"/>
              <a:gd name="connsiteY61" fmla="*/ 848097 h 3415124"/>
              <a:gd name="connsiteX62" fmla="*/ 2028324 w 3962737"/>
              <a:gd name="connsiteY62" fmla="*/ 623958 h 3415124"/>
              <a:gd name="connsiteX63" fmla="*/ 2456503 w 3962737"/>
              <a:gd name="connsiteY63" fmla="*/ 880 h 3415124"/>
              <a:gd name="connsiteX0" fmla="*/ 2199473 w 3962737"/>
              <a:gd name="connsiteY0" fmla="*/ 1297594 h 3415124"/>
              <a:gd name="connsiteX1" fmla="*/ 2387676 w 3962737"/>
              <a:gd name="connsiteY1" fmla="*/ 2323881 h 3415124"/>
              <a:gd name="connsiteX2" fmla="*/ 2407168 w 3962737"/>
              <a:gd name="connsiteY2" fmla="*/ 1951127 h 3415124"/>
              <a:gd name="connsiteX3" fmla="*/ 2451628 w 3962737"/>
              <a:gd name="connsiteY3" fmla="*/ 1732472 h 3415124"/>
              <a:gd name="connsiteX4" fmla="*/ 2359660 w 3962737"/>
              <a:gd name="connsiteY4" fmla="*/ 1601519 h 3415124"/>
              <a:gd name="connsiteX5" fmla="*/ 2409603 w 3962737"/>
              <a:gd name="connsiteY5" fmla="*/ 1549141 h 3415124"/>
              <a:gd name="connsiteX6" fmla="*/ 2199473 w 3962737"/>
              <a:gd name="connsiteY6" fmla="*/ 1297594 h 3415124"/>
              <a:gd name="connsiteX7" fmla="*/ 2797583 w 3962737"/>
              <a:gd name="connsiteY7" fmla="*/ 1197705 h 3415124"/>
              <a:gd name="connsiteX8" fmla="*/ 2595371 w 3962737"/>
              <a:gd name="connsiteY8" fmla="*/ 1541222 h 3415124"/>
              <a:gd name="connsiteX9" fmla="*/ 2652622 w 3962737"/>
              <a:gd name="connsiteY9" fmla="*/ 1583858 h 3415124"/>
              <a:gd name="connsiteX10" fmla="*/ 2583189 w 3962737"/>
              <a:gd name="connsiteY10" fmla="*/ 1720289 h 3415124"/>
              <a:gd name="connsiteX11" fmla="*/ 2674549 w 3962737"/>
              <a:gd name="connsiteY11" fmla="*/ 2061370 h 3415124"/>
              <a:gd name="connsiteX12" fmla="*/ 2692821 w 3962737"/>
              <a:gd name="connsiteY12" fmla="*/ 2396360 h 3415124"/>
              <a:gd name="connsiteX13" fmla="*/ 2797583 w 3962737"/>
              <a:gd name="connsiteY13" fmla="*/ 1197705 h 3415124"/>
              <a:gd name="connsiteX14" fmla="*/ 2456503 w 3962737"/>
              <a:gd name="connsiteY14" fmla="*/ 880 h 3415124"/>
              <a:gd name="connsiteX15" fmla="*/ 2877980 w 3962737"/>
              <a:gd name="connsiteY15" fmla="*/ 275571 h 3415124"/>
              <a:gd name="connsiteX16" fmla="*/ 2910261 w 3962737"/>
              <a:gd name="connsiteY16" fmla="*/ 619697 h 3415124"/>
              <a:gd name="connsiteX17" fmla="*/ 2862143 w 3962737"/>
              <a:gd name="connsiteY17" fmla="*/ 828608 h 3415124"/>
              <a:gd name="connsiteX18" fmla="*/ 2801846 w 3962737"/>
              <a:gd name="connsiteY18" fmla="*/ 946158 h 3415124"/>
              <a:gd name="connsiteX19" fmla="*/ 2753120 w 3962737"/>
              <a:gd name="connsiteY19" fmla="*/ 1147761 h 3415124"/>
              <a:gd name="connsiteX20" fmla="*/ 2974212 w 3962737"/>
              <a:gd name="connsiteY20" fmla="*/ 1296374 h 3415124"/>
              <a:gd name="connsiteX21" fmla="*/ 3169117 w 3962737"/>
              <a:gd name="connsiteY21" fmla="*/ 1359720 h 3415124"/>
              <a:gd name="connsiteX22" fmla="*/ 3517504 w 3962737"/>
              <a:gd name="connsiteY22" fmla="*/ 1458998 h 3415124"/>
              <a:gd name="connsiteX23" fmla="*/ 3716672 w 3962737"/>
              <a:gd name="connsiteY23" fmla="*/ 1680091 h 3415124"/>
              <a:gd name="connsiteX24" fmla="*/ 3768442 w 3962737"/>
              <a:gd name="connsiteY24" fmla="*/ 1891438 h 3415124"/>
              <a:gd name="connsiteX25" fmla="*/ 3870158 w 3962737"/>
              <a:gd name="connsiteY25" fmla="*/ 2217901 h 3415124"/>
              <a:gd name="connsiteX26" fmla="*/ 3891475 w 3962737"/>
              <a:gd name="connsiteY26" fmla="*/ 2403516 h 3415124"/>
              <a:gd name="connsiteX27" fmla="*/ 3892990 w 3962737"/>
              <a:gd name="connsiteY27" fmla="*/ 2409750 h 3415124"/>
              <a:gd name="connsiteX28" fmla="*/ 3940615 w 3962737"/>
              <a:gd name="connsiteY28" fmla="*/ 2805307 h 3415124"/>
              <a:gd name="connsiteX29" fmla="*/ 3962737 w 3962737"/>
              <a:gd name="connsiteY29" fmla="*/ 3129157 h 3415124"/>
              <a:gd name="connsiteX30" fmla="*/ 3905587 w 3962737"/>
              <a:gd name="connsiteY30" fmla="*/ 3405382 h 3415124"/>
              <a:gd name="connsiteX31" fmla="*/ 3892990 w 3962737"/>
              <a:gd name="connsiteY31" fmla="*/ 3405382 h 3415124"/>
              <a:gd name="connsiteX32" fmla="*/ 3892990 w 3962737"/>
              <a:gd name="connsiteY32" fmla="*/ 3415124 h 3415124"/>
              <a:gd name="connsiteX33" fmla="*/ 3087122 w 3962737"/>
              <a:gd name="connsiteY33" fmla="*/ 3405382 h 3415124"/>
              <a:gd name="connsiteX34" fmla="*/ 3087122 w 3962737"/>
              <a:gd name="connsiteY34" fmla="*/ 3398649 h 3415124"/>
              <a:gd name="connsiteX35" fmla="*/ 1524623 w 3962737"/>
              <a:gd name="connsiteY35" fmla="*/ 3395239 h 3415124"/>
              <a:gd name="connsiteX36" fmla="*/ 1546550 w 3962737"/>
              <a:gd name="connsiteY36" fmla="*/ 3029794 h 3415124"/>
              <a:gd name="connsiteX37" fmla="*/ 1191459 w 3962737"/>
              <a:gd name="connsiteY37" fmla="*/ 3297178 h 3415124"/>
              <a:gd name="connsiteX38" fmla="*/ 771201 w 3962737"/>
              <a:gd name="connsiteY38" fmla="*/ 3186326 h 3415124"/>
              <a:gd name="connsiteX39" fmla="*/ 580561 w 3962737"/>
              <a:gd name="connsiteY39" fmla="*/ 3080347 h 3415124"/>
              <a:gd name="connsiteX40" fmla="*/ 400885 w 3962737"/>
              <a:gd name="connsiteY40" fmla="*/ 2928078 h 3415124"/>
              <a:gd name="connsiteX41" fmla="*/ 444738 w 3962737"/>
              <a:gd name="connsiteY41" fmla="*/ 2772767 h 3415124"/>
              <a:gd name="connsiteX42" fmla="*/ 220600 w 3962737"/>
              <a:gd name="connsiteY42" fmla="*/ 2597963 h 3415124"/>
              <a:gd name="connsiteX43" fmla="*/ 116449 w 3962737"/>
              <a:gd name="connsiteY43" fmla="*/ 2491375 h 3415124"/>
              <a:gd name="connsiteX44" fmla="*/ 64677 w 3962737"/>
              <a:gd name="connsiteY44" fmla="*/ 2377479 h 3415124"/>
              <a:gd name="connsiteX45" fmla="*/ 27524 w 3962737"/>
              <a:gd name="connsiteY45" fmla="*/ 2224600 h 3415124"/>
              <a:gd name="connsiteX46" fmla="*/ 11687 w 3962737"/>
              <a:gd name="connsiteY46" fmla="*/ 2118014 h 3415124"/>
              <a:gd name="connsiteX47" fmla="*/ 315615 w 3962737"/>
              <a:gd name="connsiteY47" fmla="*/ 2248355 h 3415124"/>
              <a:gd name="connsiteX48" fmla="*/ 335715 w 3962737"/>
              <a:gd name="connsiteY48" fmla="*/ 1945646 h 3415124"/>
              <a:gd name="connsiteX49" fmla="*/ 516609 w 3962737"/>
              <a:gd name="connsiteY49" fmla="*/ 2317788 h 3415124"/>
              <a:gd name="connsiteX50" fmla="*/ 591525 w 3962737"/>
              <a:gd name="connsiteY50" fmla="*/ 2515128 h 3415124"/>
              <a:gd name="connsiteX51" fmla="*/ 903977 w 3962737"/>
              <a:gd name="connsiteY51" fmla="*/ 2661915 h 3415124"/>
              <a:gd name="connsiteX52" fmla="*/ 1139080 w 3962737"/>
              <a:gd name="connsiteY52" fmla="*/ 2724041 h 3415124"/>
              <a:gd name="connsiteX53" fmla="*/ 1209122 w 3962737"/>
              <a:gd name="connsiteY53" fmla="*/ 2551063 h 3415124"/>
              <a:gd name="connsiteX54" fmla="*/ 1357126 w 3962737"/>
              <a:gd name="connsiteY54" fmla="*/ 2155167 h 3415124"/>
              <a:gd name="connsiteX55" fmla="*/ 1338854 w 3962737"/>
              <a:gd name="connsiteY55" fmla="*/ 2040052 h 3415124"/>
              <a:gd name="connsiteX56" fmla="*/ 1529495 w 3962737"/>
              <a:gd name="connsiteY56" fmla="*/ 1602739 h 3415124"/>
              <a:gd name="connsiteX57" fmla="*/ 2028324 w 3962737"/>
              <a:gd name="connsiteY57" fmla="*/ 1396264 h 3415124"/>
              <a:gd name="connsiteX58" fmla="*/ 2199473 w 3962737"/>
              <a:gd name="connsiteY58" fmla="*/ 1197705 h 3415124"/>
              <a:gd name="connsiteX59" fmla="*/ 2141611 w 3962737"/>
              <a:gd name="connsiteY59" fmla="*/ 963213 h 3415124"/>
              <a:gd name="connsiteX60" fmla="*/ 2064259 w 3962737"/>
              <a:gd name="connsiteY60" fmla="*/ 848097 h 3415124"/>
              <a:gd name="connsiteX61" fmla="*/ 2028324 w 3962737"/>
              <a:gd name="connsiteY61" fmla="*/ 623958 h 3415124"/>
              <a:gd name="connsiteX62" fmla="*/ 2456503 w 3962737"/>
              <a:gd name="connsiteY62" fmla="*/ 880 h 3415124"/>
              <a:gd name="connsiteX0" fmla="*/ 2199473 w 3962737"/>
              <a:gd name="connsiteY0" fmla="*/ 1297594 h 3405382"/>
              <a:gd name="connsiteX1" fmla="*/ 2387676 w 3962737"/>
              <a:gd name="connsiteY1" fmla="*/ 2323881 h 3405382"/>
              <a:gd name="connsiteX2" fmla="*/ 2407168 w 3962737"/>
              <a:gd name="connsiteY2" fmla="*/ 1951127 h 3405382"/>
              <a:gd name="connsiteX3" fmla="*/ 2451628 w 3962737"/>
              <a:gd name="connsiteY3" fmla="*/ 1732472 h 3405382"/>
              <a:gd name="connsiteX4" fmla="*/ 2359660 w 3962737"/>
              <a:gd name="connsiteY4" fmla="*/ 1601519 h 3405382"/>
              <a:gd name="connsiteX5" fmla="*/ 2409603 w 3962737"/>
              <a:gd name="connsiteY5" fmla="*/ 1549141 h 3405382"/>
              <a:gd name="connsiteX6" fmla="*/ 2199473 w 3962737"/>
              <a:gd name="connsiteY6" fmla="*/ 1297594 h 3405382"/>
              <a:gd name="connsiteX7" fmla="*/ 2797583 w 3962737"/>
              <a:gd name="connsiteY7" fmla="*/ 1197705 h 3405382"/>
              <a:gd name="connsiteX8" fmla="*/ 2595371 w 3962737"/>
              <a:gd name="connsiteY8" fmla="*/ 1541222 h 3405382"/>
              <a:gd name="connsiteX9" fmla="*/ 2652622 w 3962737"/>
              <a:gd name="connsiteY9" fmla="*/ 1583858 h 3405382"/>
              <a:gd name="connsiteX10" fmla="*/ 2583189 w 3962737"/>
              <a:gd name="connsiteY10" fmla="*/ 1720289 h 3405382"/>
              <a:gd name="connsiteX11" fmla="*/ 2674549 w 3962737"/>
              <a:gd name="connsiteY11" fmla="*/ 2061370 h 3405382"/>
              <a:gd name="connsiteX12" fmla="*/ 2692821 w 3962737"/>
              <a:gd name="connsiteY12" fmla="*/ 2396360 h 3405382"/>
              <a:gd name="connsiteX13" fmla="*/ 2797583 w 3962737"/>
              <a:gd name="connsiteY13" fmla="*/ 1197705 h 3405382"/>
              <a:gd name="connsiteX14" fmla="*/ 2456503 w 3962737"/>
              <a:gd name="connsiteY14" fmla="*/ 880 h 3405382"/>
              <a:gd name="connsiteX15" fmla="*/ 2877980 w 3962737"/>
              <a:gd name="connsiteY15" fmla="*/ 275571 h 3405382"/>
              <a:gd name="connsiteX16" fmla="*/ 2910261 w 3962737"/>
              <a:gd name="connsiteY16" fmla="*/ 619697 h 3405382"/>
              <a:gd name="connsiteX17" fmla="*/ 2862143 w 3962737"/>
              <a:gd name="connsiteY17" fmla="*/ 828608 h 3405382"/>
              <a:gd name="connsiteX18" fmla="*/ 2801846 w 3962737"/>
              <a:gd name="connsiteY18" fmla="*/ 946158 h 3405382"/>
              <a:gd name="connsiteX19" fmla="*/ 2753120 w 3962737"/>
              <a:gd name="connsiteY19" fmla="*/ 1147761 h 3405382"/>
              <a:gd name="connsiteX20" fmla="*/ 2974212 w 3962737"/>
              <a:gd name="connsiteY20" fmla="*/ 1296374 h 3405382"/>
              <a:gd name="connsiteX21" fmla="*/ 3169117 w 3962737"/>
              <a:gd name="connsiteY21" fmla="*/ 1359720 h 3405382"/>
              <a:gd name="connsiteX22" fmla="*/ 3517504 w 3962737"/>
              <a:gd name="connsiteY22" fmla="*/ 1458998 h 3405382"/>
              <a:gd name="connsiteX23" fmla="*/ 3716672 w 3962737"/>
              <a:gd name="connsiteY23" fmla="*/ 1680091 h 3405382"/>
              <a:gd name="connsiteX24" fmla="*/ 3768442 w 3962737"/>
              <a:gd name="connsiteY24" fmla="*/ 1891438 h 3405382"/>
              <a:gd name="connsiteX25" fmla="*/ 3870158 w 3962737"/>
              <a:gd name="connsiteY25" fmla="*/ 2217901 h 3405382"/>
              <a:gd name="connsiteX26" fmla="*/ 3891475 w 3962737"/>
              <a:gd name="connsiteY26" fmla="*/ 2403516 h 3405382"/>
              <a:gd name="connsiteX27" fmla="*/ 3892990 w 3962737"/>
              <a:gd name="connsiteY27" fmla="*/ 2409750 h 3405382"/>
              <a:gd name="connsiteX28" fmla="*/ 3940615 w 3962737"/>
              <a:gd name="connsiteY28" fmla="*/ 2805307 h 3405382"/>
              <a:gd name="connsiteX29" fmla="*/ 3962737 w 3962737"/>
              <a:gd name="connsiteY29" fmla="*/ 3129157 h 3405382"/>
              <a:gd name="connsiteX30" fmla="*/ 3905587 w 3962737"/>
              <a:gd name="connsiteY30" fmla="*/ 3405382 h 3405382"/>
              <a:gd name="connsiteX31" fmla="*/ 3892990 w 3962737"/>
              <a:gd name="connsiteY31" fmla="*/ 3405382 h 3405382"/>
              <a:gd name="connsiteX32" fmla="*/ 3087122 w 3962737"/>
              <a:gd name="connsiteY32" fmla="*/ 3405382 h 3405382"/>
              <a:gd name="connsiteX33" fmla="*/ 3087122 w 3962737"/>
              <a:gd name="connsiteY33" fmla="*/ 3398649 h 3405382"/>
              <a:gd name="connsiteX34" fmla="*/ 1524623 w 3962737"/>
              <a:gd name="connsiteY34" fmla="*/ 3395239 h 3405382"/>
              <a:gd name="connsiteX35" fmla="*/ 1546550 w 3962737"/>
              <a:gd name="connsiteY35" fmla="*/ 3029794 h 3405382"/>
              <a:gd name="connsiteX36" fmla="*/ 1191459 w 3962737"/>
              <a:gd name="connsiteY36" fmla="*/ 3297178 h 3405382"/>
              <a:gd name="connsiteX37" fmla="*/ 771201 w 3962737"/>
              <a:gd name="connsiteY37" fmla="*/ 3186326 h 3405382"/>
              <a:gd name="connsiteX38" fmla="*/ 580561 w 3962737"/>
              <a:gd name="connsiteY38" fmla="*/ 3080347 h 3405382"/>
              <a:gd name="connsiteX39" fmla="*/ 400885 w 3962737"/>
              <a:gd name="connsiteY39" fmla="*/ 2928078 h 3405382"/>
              <a:gd name="connsiteX40" fmla="*/ 444738 w 3962737"/>
              <a:gd name="connsiteY40" fmla="*/ 2772767 h 3405382"/>
              <a:gd name="connsiteX41" fmla="*/ 220600 w 3962737"/>
              <a:gd name="connsiteY41" fmla="*/ 2597963 h 3405382"/>
              <a:gd name="connsiteX42" fmla="*/ 116449 w 3962737"/>
              <a:gd name="connsiteY42" fmla="*/ 2491375 h 3405382"/>
              <a:gd name="connsiteX43" fmla="*/ 64677 w 3962737"/>
              <a:gd name="connsiteY43" fmla="*/ 2377479 h 3405382"/>
              <a:gd name="connsiteX44" fmla="*/ 27524 w 3962737"/>
              <a:gd name="connsiteY44" fmla="*/ 2224600 h 3405382"/>
              <a:gd name="connsiteX45" fmla="*/ 11687 w 3962737"/>
              <a:gd name="connsiteY45" fmla="*/ 2118014 h 3405382"/>
              <a:gd name="connsiteX46" fmla="*/ 315615 w 3962737"/>
              <a:gd name="connsiteY46" fmla="*/ 2248355 h 3405382"/>
              <a:gd name="connsiteX47" fmla="*/ 335715 w 3962737"/>
              <a:gd name="connsiteY47" fmla="*/ 1945646 h 3405382"/>
              <a:gd name="connsiteX48" fmla="*/ 516609 w 3962737"/>
              <a:gd name="connsiteY48" fmla="*/ 2317788 h 3405382"/>
              <a:gd name="connsiteX49" fmla="*/ 591525 w 3962737"/>
              <a:gd name="connsiteY49" fmla="*/ 2515128 h 3405382"/>
              <a:gd name="connsiteX50" fmla="*/ 903977 w 3962737"/>
              <a:gd name="connsiteY50" fmla="*/ 2661915 h 3405382"/>
              <a:gd name="connsiteX51" fmla="*/ 1139080 w 3962737"/>
              <a:gd name="connsiteY51" fmla="*/ 2724041 h 3405382"/>
              <a:gd name="connsiteX52" fmla="*/ 1209122 w 3962737"/>
              <a:gd name="connsiteY52" fmla="*/ 2551063 h 3405382"/>
              <a:gd name="connsiteX53" fmla="*/ 1357126 w 3962737"/>
              <a:gd name="connsiteY53" fmla="*/ 2155167 h 3405382"/>
              <a:gd name="connsiteX54" fmla="*/ 1338854 w 3962737"/>
              <a:gd name="connsiteY54" fmla="*/ 2040052 h 3405382"/>
              <a:gd name="connsiteX55" fmla="*/ 1529495 w 3962737"/>
              <a:gd name="connsiteY55" fmla="*/ 1602739 h 3405382"/>
              <a:gd name="connsiteX56" fmla="*/ 2028324 w 3962737"/>
              <a:gd name="connsiteY56" fmla="*/ 1396264 h 3405382"/>
              <a:gd name="connsiteX57" fmla="*/ 2199473 w 3962737"/>
              <a:gd name="connsiteY57" fmla="*/ 1197705 h 3405382"/>
              <a:gd name="connsiteX58" fmla="*/ 2141611 w 3962737"/>
              <a:gd name="connsiteY58" fmla="*/ 963213 h 3405382"/>
              <a:gd name="connsiteX59" fmla="*/ 2064259 w 3962737"/>
              <a:gd name="connsiteY59" fmla="*/ 848097 h 3405382"/>
              <a:gd name="connsiteX60" fmla="*/ 2028324 w 3962737"/>
              <a:gd name="connsiteY60" fmla="*/ 623958 h 3405382"/>
              <a:gd name="connsiteX61" fmla="*/ 2456503 w 3962737"/>
              <a:gd name="connsiteY61" fmla="*/ 880 h 3405382"/>
              <a:gd name="connsiteX0" fmla="*/ 2199473 w 3962737"/>
              <a:gd name="connsiteY0" fmla="*/ 1297594 h 3405382"/>
              <a:gd name="connsiteX1" fmla="*/ 2387676 w 3962737"/>
              <a:gd name="connsiteY1" fmla="*/ 2323881 h 3405382"/>
              <a:gd name="connsiteX2" fmla="*/ 2407168 w 3962737"/>
              <a:gd name="connsiteY2" fmla="*/ 1951127 h 3405382"/>
              <a:gd name="connsiteX3" fmla="*/ 2451628 w 3962737"/>
              <a:gd name="connsiteY3" fmla="*/ 1732472 h 3405382"/>
              <a:gd name="connsiteX4" fmla="*/ 2359660 w 3962737"/>
              <a:gd name="connsiteY4" fmla="*/ 1601519 h 3405382"/>
              <a:gd name="connsiteX5" fmla="*/ 2409603 w 3962737"/>
              <a:gd name="connsiteY5" fmla="*/ 1549141 h 3405382"/>
              <a:gd name="connsiteX6" fmla="*/ 2199473 w 3962737"/>
              <a:gd name="connsiteY6" fmla="*/ 1297594 h 3405382"/>
              <a:gd name="connsiteX7" fmla="*/ 2797583 w 3962737"/>
              <a:gd name="connsiteY7" fmla="*/ 1197705 h 3405382"/>
              <a:gd name="connsiteX8" fmla="*/ 2595371 w 3962737"/>
              <a:gd name="connsiteY8" fmla="*/ 1541222 h 3405382"/>
              <a:gd name="connsiteX9" fmla="*/ 2652622 w 3962737"/>
              <a:gd name="connsiteY9" fmla="*/ 1583858 h 3405382"/>
              <a:gd name="connsiteX10" fmla="*/ 2583189 w 3962737"/>
              <a:gd name="connsiteY10" fmla="*/ 1720289 h 3405382"/>
              <a:gd name="connsiteX11" fmla="*/ 2674549 w 3962737"/>
              <a:gd name="connsiteY11" fmla="*/ 2061370 h 3405382"/>
              <a:gd name="connsiteX12" fmla="*/ 2692821 w 3962737"/>
              <a:gd name="connsiteY12" fmla="*/ 2396360 h 3405382"/>
              <a:gd name="connsiteX13" fmla="*/ 2797583 w 3962737"/>
              <a:gd name="connsiteY13" fmla="*/ 1197705 h 3405382"/>
              <a:gd name="connsiteX14" fmla="*/ 2456503 w 3962737"/>
              <a:gd name="connsiteY14" fmla="*/ 880 h 3405382"/>
              <a:gd name="connsiteX15" fmla="*/ 2877980 w 3962737"/>
              <a:gd name="connsiteY15" fmla="*/ 275571 h 3405382"/>
              <a:gd name="connsiteX16" fmla="*/ 2910261 w 3962737"/>
              <a:gd name="connsiteY16" fmla="*/ 619697 h 3405382"/>
              <a:gd name="connsiteX17" fmla="*/ 2862143 w 3962737"/>
              <a:gd name="connsiteY17" fmla="*/ 828608 h 3405382"/>
              <a:gd name="connsiteX18" fmla="*/ 2801846 w 3962737"/>
              <a:gd name="connsiteY18" fmla="*/ 946158 h 3405382"/>
              <a:gd name="connsiteX19" fmla="*/ 2753120 w 3962737"/>
              <a:gd name="connsiteY19" fmla="*/ 1147761 h 3405382"/>
              <a:gd name="connsiteX20" fmla="*/ 2974212 w 3962737"/>
              <a:gd name="connsiteY20" fmla="*/ 1296374 h 3405382"/>
              <a:gd name="connsiteX21" fmla="*/ 3169117 w 3962737"/>
              <a:gd name="connsiteY21" fmla="*/ 1359720 h 3405382"/>
              <a:gd name="connsiteX22" fmla="*/ 3517504 w 3962737"/>
              <a:gd name="connsiteY22" fmla="*/ 1458998 h 3405382"/>
              <a:gd name="connsiteX23" fmla="*/ 3716672 w 3962737"/>
              <a:gd name="connsiteY23" fmla="*/ 1680091 h 3405382"/>
              <a:gd name="connsiteX24" fmla="*/ 3768442 w 3962737"/>
              <a:gd name="connsiteY24" fmla="*/ 1891438 h 3405382"/>
              <a:gd name="connsiteX25" fmla="*/ 3870158 w 3962737"/>
              <a:gd name="connsiteY25" fmla="*/ 2217901 h 3405382"/>
              <a:gd name="connsiteX26" fmla="*/ 3891475 w 3962737"/>
              <a:gd name="connsiteY26" fmla="*/ 2403516 h 3405382"/>
              <a:gd name="connsiteX27" fmla="*/ 3892990 w 3962737"/>
              <a:gd name="connsiteY27" fmla="*/ 2409750 h 3405382"/>
              <a:gd name="connsiteX28" fmla="*/ 3940615 w 3962737"/>
              <a:gd name="connsiteY28" fmla="*/ 2805307 h 3405382"/>
              <a:gd name="connsiteX29" fmla="*/ 3962737 w 3962737"/>
              <a:gd name="connsiteY29" fmla="*/ 3129157 h 3405382"/>
              <a:gd name="connsiteX30" fmla="*/ 3905587 w 3962737"/>
              <a:gd name="connsiteY30" fmla="*/ 3405382 h 3405382"/>
              <a:gd name="connsiteX31" fmla="*/ 3087122 w 3962737"/>
              <a:gd name="connsiteY31" fmla="*/ 3405382 h 3405382"/>
              <a:gd name="connsiteX32" fmla="*/ 3087122 w 3962737"/>
              <a:gd name="connsiteY32" fmla="*/ 3398649 h 3405382"/>
              <a:gd name="connsiteX33" fmla="*/ 1524623 w 3962737"/>
              <a:gd name="connsiteY33" fmla="*/ 3395239 h 3405382"/>
              <a:gd name="connsiteX34" fmla="*/ 1546550 w 3962737"/>
              <a:gd name="connsiteY34" fmla="*/ 3029794 h 3405382"/>
              <a:gd name="connsiteX35" fmla="*/ 1191459 w 3962737"/>
              <a:gd name="connsiteY35" fmla="*/ 3297178 h 3405382"/>
              <a:gd name="connsiteX36" fmla="*/ 771201 w 3962737"/>
              <a:gd name="connsiteY36" fmla="*/ 3186326 h 3405382"/>
              <a:gd name="connsiteX37" fmla="*/ 580561 w 3962737"/>
              <a:gd name="connsiteY37" fmla="*/ 3080347 h 3405382"/>
              <a:gd name="connsiteX38" fmla="*/ 400885 w 3962737"/>
              <a:gd name="connsiteY38" fmla="*/ 2928078 h 3405382"/>
              <a:gd name="connsiteX39" fmla="*/ 444738 w 3962737"/>
              <a:gd name="connsiteY39" fmla="*/ 2772767 h 3405382"/>
              <a:gd name="connsiteX40" fmla="*/ 220600 w 3962737"/>
              <a:gd name="connsiteY40" fmla="*/ 2597963 h 3405382"/>
              <a:gd name="connsiteX41" fmla="*/ 116449 w 3962737"/>
              <a:gd name="connsiteY41" fmla="*/ 2491375 h 3405382"/>
              <a:gd name="connsiteX42" fmla="*/ 64677 w 3962737"/>
              <a:gd name="connsiteY42" fmla="*/ 2377479 h 3405382"/>
              <a:gd name="connsiteX43" fmla="*/ 27524 w 3962737"/>
              <a:gd name="connsiteY43" fmla="*/ 2224600 h 3405382"/>
              <a:gd name="connsiteX44" fmla="*/ 11687 w 3962737"/>
              <a:gd name="connsiteY44" fmla="*/ 2118014 h 3405382"/>
              <a:gd name="connsiteX45" fmla="*/ 315615 w 3962737"/>
              <a:gd name="connsiteY45" fmla="*/ 2248355 h 3405382"/>
              <a:gd name="connsiteX46" fmla="*/ 335715 w 3962737"/>
              <a:gd name="connsiteY46" fmla="*/ 1945646 h 3405382"/>
              <a:gd name="connsiteX47" fmla="*/ 516609 w 3962737"/>
              <a:gd name="connsiteY47" fmla="*/ 2317788 h 3405382"/>
              <a:gd name="connsiteX48" fmla="*/ 591525 w 3962737"/>
              <a:gd name="connsiteY48" fmla="*/ 2515128 h 3405382"/>
              <a:gd name="connsiteX49" fmla="*/ 903977 w 3962737"/>
              <a:gd name="connsiteY49" fmla="*/ 2661915 h 3405382"/>
              <a:gd name="connsiteX50" fmla="*/ 1139080 w 3962737"/>
              <a:gd name="connsiteY50" fmla="*/ 2724041 h 3405382"/>
              <a:gd name="connsiteX51" fmla="*/ 1209122 w 3962737"/>
              <a:gd name="connsiteY51" fmla="*/ 2551063 h 3405382"/>
              <a:gd name="connsiteX52" fmla="*/ 1357126 w 3962737"/>
              <a:gd name="connsiteY52" fmla="*/ 2155167 h 3405382"/>
              <a:gd name="connsiteX53" fmla="*/ 1338854 w 3962737"/>
              <a:gd name="connsiteY53" fmla="*/ 2040052 h 3405382"/>
              <a:gd name="connsiteX54" fmla="*/ 1529495 w 3962737"/>
              <a:gd name="connsiteY54" fmla="*/ 1602739 h 3405382"/>
              <a:gd name="connsiteX55" fmla="*/ 2028324 w 3962737"/>
              <a:gd name="connsiteY55" fmla="*/ 1396264 h 3405382"/>
              <a:gd name="connsiteX56" fmla="*/ 2199473 w 3962737"/>
              <a:gd name="connsiteY56" fmla="*/ 1197705 h 3405382"/>
              <a:gd name="connsiteX57" fmla="*/ 2141611 w 3962737"/>
              <a:gd name="connsiteY57" fmla="*/ 963213 h 3405382"/>
              <a:gd name="connsiteX58" fmla="*/ 2064259 w 3962737"/>
              <a:gd name="connsiteY58" fmla="*/ 848097 h 3405382"/>
              <a:gd name="connsiteX59" fmla="*/ 2028324 w 3962737"/>
              <a:gd name="connsiteY59" fmla="*/ 623958 h 3405382"/>
              <a:gd name="connsiteX60" fmla="*/ 2456503 w 3962737"/>
              <a:gd name="connsiteY60" fmla="*/ 880 h 3405382"/>
              <a:gd name="connsiteX0" fmla="*/ 2199473 w 3962737"/>
              <a:gd name="connsiteY0" fmla="*/ 1297594 h 3405382"/>
              <a:gd name="connsiteX1" fmla="*/ 2387676 w 3962737"/>
              <a:gd name="connsiteY1" fmla="*/ 2323881 h 3405382"/>
              <a:gd name="connsiteX2" fmla="*/ 2407168 w 3962737"/>
              <a:gd name="connsiteY2" fmla="*/ 1951127 h 3405382"/>
              <a:gd name="connsiteX3" fmla="*/ 2451628 w 3962737"/>
              <a:gd name="connsiteY3" fmla="*/ 1732472 h 3405382"/>
              <a:gd name="connsiteX4" fmla="*/ 2359660 w 3962737"/>
              <a:gd name="connsiteY4" fmla="*/ 1601519 h 3405382"/>
              <a:gd name="connsiteX5" fmla="*/ 2409603 w 3962737"/>
              <a:gd name="connsiteY5" fmla="*/ 1549141 h 3405382"/>
              <a:gd name="connsiteX6" fmla="*/ 2199473 w 3962737"/>
              <a:gd name="connsiteY6" fmla="*/ 1297594 h 3405382"/>
              <a:gd name="connsiteX7" fmla="*/ 2797583 w 3962737"/>
              <a:gd name="connsiteY7" fmla="*/ 1197705 h 3405382"/>
              <a:gd name="connsiteX8" fmla="*/ 2595371 w 3962737"/>
              <a:gd name="connsiteY8" fmla="*/ 1541222 h 3405382"/>
              <a:gd name="connsiteX9" fmla="*/ 2652622 w 3962737"/>
              <a:gd name="connsiteY9" fmla="*/ 1583858 h 3405382"/>
              <a:gd name="connsiteX10" fmla="*/ 2583189 w 3962737"/>
              <a:gd name="connsiteY10" fmla="*/ 1720289 h 3405382"/>
              <a:gd name="connsiteX11" fmla="*/ 2674549 w 3962737"/>
              <a:gd name="connsiteY11" fmla="*/ 2061370 h 3405382"/>
              <a:gd name="connsiteX12" fmla="*/ 2692821 w 3962737"/>
              <a:gd name="connsiteY12" fmla="*/ 2396360 h 3405382"/>
              <a:gd name="connsiteX13" fmla="*/ 2797583 w 3962737"/>
              <a:gd name="connsiteY13" fmla="*/ 1197705 h 3405382"/>
              <a:gd name="connsiteX14" fmla="*/ 2456503 w 3962737"/>
              <a:gd name="connsiteY14" fmla="*/ 880 h 3405382"/>
              <a:gd name="connsiteX15" fmla="*/ 2877980 w 3962737"/>
              <a:gd name="connsiteY15" fmla="*/ 275571 h 3405382"/>
              <a:gd name="connsiteX16" fmla="*/ 2910261 w 3962737"/>
              <a:gd name="connsiteY16" fmla="*/ 619697 h 3405382"/>
              <a:gd name="connsiteX17" fmla="*/ 2862143 w 3962737"/>
              <a:gd name="connsiteY17" fmla="*/ 828608 h 3405382"/>
              <a:gd name="connsiteX18" fmla="*/ 2801846 w 3962737"/>
              <a:gd name="connsiteY18" fmla="*/ 946158 h 3405382"/>
              <a:gd name="connsiteX19" fmla="*/ 2753120 w 3962737"/>
              <a:gd name="connsiteY19" fmla="*/ 1147761 h 3405382"/>
              <a:gd name="connsiteX20" fmla="*/ 2974212 w 3962737"/>
              <a:gd name="connsiteY20" fmla="*/ 1296374 h 3405382"/>
              <a:gd name="connsiteX21" fmla="*/ 3169117 w 3962737"/>
              <a:gd name="connsiteY21" fmla="*/ 1359720 h 3405382"/>
              <a:gd name="connsiteX22" fmla="*/ 3517504 w 3962737"/>
              <a:gd name="connsiteY22" fmla="*/ 1458998 h 3405382"/>
              <a:gd name="connsiteX23" fmla="*/ 3716672 w 3962737"/>
              <a:gd name="connsiteY23" fmla="*/ 1680091 h 3405382"/>
              <a:gd name="connsiteX24" fmla="*/ 3768442 w 3962737"/>
              <a:gd name="connsiteY24" fmla="*/ 1891438 h 3405382"/>
              <a:gd name="connsiteX25" fmla="*/ 3870158 w 3962737"/>
              <a:gd name="connsiteY25" fmla="*/ 2217901 h 3405382"/>
              <a:gd name="connsiteX26" fmla="*/ 3891475 w 3962737"/>
              <a:gd name="connsiteY26" fmla="*/ 2403516 h 3405382"/>
              <a:gd name="connsiteX27" fmla="*/ 3892990 w 3962737"/>
              <a:gd name="connsiteY27" fmla="*/ 2409750 h 3405382"/>
              <a:gd name="connsiteX28" fmla="*/ 3940615 w 3962737"/>
              <a:gd name="connsiteY28" fmla="*/ 2805307 h 3405382"/>
              <a:gd name="connsiteX29" fmla="*/ 3962737 w 3962737"/>
              <a:gd name="connsiteY29" fmla="*/ 3129157 h 3405382"/>
              <a:gd name="connsiteX30" fmla="*/ 3905587 w 3962737"/>
              <a:gd name="connsiteY30" fmla="*/ 3405382 h 3405382"/>
              <a:gd name="connsiteX31" fmla="*/ 3087122 w 3962737"/>
              <a:gd name="connsiteY31" fmla="*/ 3405382 h 3405382"/>
              <a:gd name="connsiteX32" fmla="*/ 1524623 w 3962737"/>
              <a:gd name="connsiteY32" fmla="*/ 3395239 h 3405382"/>
              <a:gd name="connsiteX33" fmla="*/ 1546550 w 3962737"/>
              <a:gd name="connsiteY33" fmla="*/ 3029794 h 3405382"/>
              <a:gd name="connsiteX34" fmla="*/ 1191459 w 3962737"/>
              <a:gd name="connsiteY34" fmla="*/ 3297178 h 3405382"/>
              <a:gd name="connsiteX35" fmla="*/ 771201 w 3962737"/>
              <a:gd name="connsiteY35" fmla="*/ 3186326 h 3405382"/>
              <a:gd name="connsiteX36" fmla="*/ 580561 w 3962737"/>
              <a:gd name="connsiteY36" fmla="*/ 3080347 h 3405382"/>
              <a:gd name="connsiteX37" fmla="*/ 400885 w 3962737"/>
              <a:gd name="connsiteY37" fmla="*/ 2928078 h 3405382"/>
              <a:gd name="connsiteX38" fmla="*/ 444738 w 3962737"/>
              <a:gd name="connsiteY38" fmla="*/ 2772767 h 3405382"/>
              <a:gd name="connsiteX39" fmla="*/ 220600 w 3962737"/>
              <a:gd name="connsiteY39" fmla="*/ 2597963 h 3405382"/>
              <a:gd name="connsiteX40" fmla="*/ 116449 w 3962737"/>
              <a:gd name="connsiteY40" fmla="*/ 2491375 h 3405382"/>
              <a:gd name="connsiteX41" fmla="*/ 64677 w 3962737"/>
              <a:gd name="connsiteY41" fmla="*/ 2377479 h 3405382"/>
              <a:gd name="connsiteX42" fmla="*/ 27524 w 3962737"/>
              <a:gd name="connsiteY42" fmla="*/ 2224600 h 3405382"/>
              <a:gd name="connsiteX43" fmla="*/ 11687 w 3962737"/>
              <a:gd name="connsiteY43" fmla="*/ 2118014 h 3405382"/>
              <a:gd name="connsiteX44" fmla="*/ 315615 w 3962737"/>
              <a:gd name="connsiteY44" fmla="*/ 2248355 h 3405382"/>
              <a:gd name="connsiteX45" fmla="*/ 335715 w 3962737"/>
              <a:gd name="connsiteY45" fmla="*/ 1945646 h 3405382"/>
              <a:gd name="connsiteX46" fmla="*/ 516609 w 3962737"/>
              <a:gd name="connsiteY46" fmla="*/ 2317788 h 3405382"/>
              <a:gd name="connsiteX47" fmla="*/ 591525 w 3962737"/>
              <a:gd name="connsiteY47" fmla="*/ 2515128 h 3405382"/>
              <a:gd name="connsiteX48" fmla="*/ 903977 w 3962737"/>
              <a:gd name="connsiteY48" fmla="*/ 2661915 h 3405382"/>
              <a:gd name="connsiteX49" fmla="*/ 1139080 w 3962737"/>
              <a:gd name="connsiteY49" fmla="*/ 2724041 h 3405382"/>
              <a:gd name="connsiteX50" fmla="*/ 1209122 w 3962737"/>
              <a:gd name="connsiteY50" fmla="*/ 2551063 h 3405382"/>
              <a:gd name="connsiteX51" fmla="*/ 1357126 w 3962737"/>
              <a:gd name="connsiteY51" fmla="*/ 2155167 h 3405382"/>
              <a:gd name="connsiteX52" fmla="*/ 1338854 w 3962737"/>
              <a:gd name="connsiteY52" fmla="*/ 2040052 h 3405382"/>
              <a:gd name="connsiteX53" fmla="*/ 1529495 w 3962737"/>
              <a:gd name="connsiteY53" fmla="*/ 1602739 h 3405382"/>
              <a:gd name="connsiteX54" fmla="*/ 2028324 w 3962737"/>
              <a:gd name="connsiteY54" fmla="*/ 1396264 h 3405382"/>
              <a:gd name="connsiteX55" fmla="*/ 2199473 w 3962737"/>
              <a:gd name="connsiteY55" fmla="*/ 1197705 h 3405382"/>
              <a:gd name="connsiteX56" fmla="*/ 2141611 w 3962737"/>
              <a:gd name="connsiteY56" fmla="*/ 963213 h 3405382"/>
              <a:gd name="connsiteX57" fmla="*/ 2064259 w 3962737"/>
              <a:gd name="connsiteY57" fmla="*/ 848097 h 3405382"/>
              <a:gd name="connsiteX58" fmla="*/ 2028324 w 3962737"/>
              <a:gd name="connsiteY58" fmla="*/ 623958 h 3405382"/>
              <a:gd name="connsiteX59" fmla="*/ 2456503 w 3962737"/>
              <a:gd name="connsiteY59" fmla="*/ 880 h 3405382"/>
              <a:gd name="connsiteX0" fmla="*/ 2199473 w 3962737"/>
              <a:gd name="connsiteY0" fmla="*/ 1297594 h 3405382"/>
              <a:gd name="connsiteX1" fmla="*/ 2387676 w 3962737"/>
              <a:gd name="connsiteY1" fmla="*/ 2323881 h 3405382"/>
              <a:gd name="connsiteX2" fmla="*/ 2407168 w 3962737"/>
              <a:gd name="connsiteY2" fmla="*/ 1951127 h 3405382"/>
              <a:gd name="connsiteX3" fmla="*/ 2451628 w 3962737"/>
              <a:gd name="connsiteY3" fmla="*/ 1732472 h 3405382"/>
              <a:gd name="connsiteX4" fmla="*/ 2359660 w 3962737"/>
              <a:gd name="connsiteY4" fmla="*/ 1601519 h 3405382"/>
              <a:gd name="connsiteX5" fmla="*/ 2409603 w 3962737"/>
              <a:gd name="connsiteY5" fmla="*/ 1549141 h 3405382"/>
              <a:gd name="connsiteX6" fmla="*/ 2199473 w 3962737"/>
              <a:gd name="connsiteY6" fmla="*/ 1297594 h 3405382"/>
              <a:gd name="connsiteX7" fmla="*/ 2797583 w 3962737"/>
              <a:gd name="connsiteY7" fmla="*/ 1197705 h 3405382"/>
              <a:gd name="connsiteX8" fmla="*/ 2595371 w 3962737"/>
              <a:gd name="connsiteY8" fmla="*/ 1541222 h 3405382"/>
              <a:gd name="connsiteX9" fmla="*/ 2652622 w 3962737"/>
              <a:gd name="connsiteY9" fmla="*/ 1583858 h 3405382"/>
              <a:gd name="connsiteX10" fmla="*/ 2583189 w 3962737"/>
              <a:gd name="connsiteY10" fmla="*/ 1720289 h 3405382"/>
              <a:gd name="connsiteX11" fmla="*/ 2674549 w 3962737"/>
              <a:gd name="connsiteY11" fmla="*/ 2061370 h 3405382"/>
              <a:gd name="connsiteX12" fmla="*/ 2692821 w 3962737"/>
              <a:gd name="connsiteY12" fmla="*/ 2396360 h 3405382"/>
              <a:gd name="connsiteX13" fmla="*/ 2797583 w 3962737"/>
              <a:gd name="connsiteY13" fmla="*/ 1197705 h 3405382"/>
              <a:gd name="connsiteX14" fmla="*/ 2456503 w 3962737"/>
              <a:gd name="connsiteY14" fmla="*/ 880 h 3405382"/>
              <a:gd name="connsiteX15" fmla="*/ 2877980 w 3962737"/>
              <a:gd name="connsiteY15" fmla="*/ 275571 h 3405382"/>
              <a:gd name="connsiteX16" fmla="*/ 2910261 w 3962737"/>
              <a:gd name="connsiteY16" fmla="*/ 619697 h 3405382"/>
              <a:gd name="connsiteX17" fmla="*/ 2862143 w 3962737"/>
              <a:gd name="connsiteY17" fmla="*/ 828608 h 3405382"/>
              <a:gd name="connsiteX18" fmla="*/ 2801846 w 3962737"/>
              <a:gd name="connsiteY18" fmla="*/ 946158 h 3405382"/>
              <a:gd name="connsiteX19" fmla="*/ 2753120 w 3962737"/>
              <a:gd name="connsiteY19" fmla="*/ 1147761 h 3405382"/>
              <a:gd name="connsiteX20" fmla="*/ 2974212 w 3962737"/>
              <a:gd name="connsiteY20" fmla="*/ 1296374 h 3405382"/>
              <a:gd name="connsiteX21" fmla="*/ 3169117 w 3962737"/>
              <a:gd name="connsiteY21" fmla="*/ 1359720 h 3405382"/>
              <a:gd name="connsiteX22" fmla="*/ 3517504 w 3962737"/>
              <a:gd name="connsiteY22" fmla="*/ 1458998 h 3405382"/>
              <a:gd name="connsiteX23" fmla="*/ 3716672 w 3962737"/>
              <a:gd name="connsiteY23" fmla="*/ 1680091 h 3405382"/>
              <a:gd name="connsiteX24" fmla="*/ 3768442 w 3962737"/>
              <a:gd name="connsiteY24" fmla="*/ 1891438 h 3405382"/>
              <a:gd name="connsiteX25" fmla="*/ 3870158 w 3962737"/>
              <a:gd name="connsiteY25" fmla="*/ 2217901 h 3405382"/>
              <a:gd name="connsiteX26" fmla="*/ 3891475 w 3962737"/>
              <a:gd name="connsiteY26" fmla="*/ 2403516 h 3405382"/>
              <a:gd name="connsiteX27" fmla="*/ 3892990 w 3962737"/>
              <a:gd name="connsiteY27" fmla="*/ 2409750 h 3405382"/>
              <a:gd name="connsiteX28" fmla="*/ 3940615 w 3962737"/>
              <a:gd name="connsiteY28" fmla="*/ 2805307 h 3405382"/>
              <a:gd name="connsiteX29" fmla="*/ 3962737 w 3962737"/>
              <a:gd name="connsiteY29" fmla="*/ 3129157 h 3405382"/>
              <a:gd name="connsiteX30" fmla="*/ 3905587 w 3962737"/>
              <a:gd name="connsiteY30" fmla="*/ 3405382 h 3405382"/>
              <a:gd name="connsiteX31" fmla="*/ 1524623 w 3962737"/>
              <a:gd name="connsiteY31" fmla="*/ 3395239 h 3405382"/>
              <a:gd name="connsiteX32" fmla="*/ 1546550 w 3962737"/>
              <a:gd name="connsiteY32" fmla="*/ 3029794 h 3405382"/>
              <a:gd name="connsiteX33" fmla="*/ 1191459 w 3962737"/>
              <a:gd name="connsiteY33" fmla="*/ 3297178 h 3405382"/>
              <a:gd name="connsiteX34" fmla="*/ 771201 w 3962737"/>
              <a:gd name="connsiteY34" fmla="*/ 3186326 h 3405382"/>
              <a:gd name="connsiteX35" fmla="*/ 580561 w 3962737"/>
              <a:gd name="connsiteY35" fmla="*/ 3080347 h 3405382"/>
              <a:gd name="connsiteX36" fmla="*/ 400885 w 3962737"/>
              <a:gd name="connsiteY36" fmla="*/ 2928078 h 3405382"/>
              <a:gd name="connsiteX37" fmla="*/ 444738 w 3962737"/>
              <a:gd name="connsiteY37" fmla="*/ 2772767 h 3405382"/>
              <a:gd name="connsiteX38" fmla="*/ 220600 w 3962737"/>
              <a:gd name="connsiteY38" fmla="*/ 2597963 h 3405382"/>
              <a:gd name="connsiteX39" fmla="*/ 116449 w 3962737"/>
              <a:gd name="connsiteY39" fmla="*/ 2491375 h 3405382"/>
              <a:gd name="connsiteX40" fmla="*/ 64677 w 3962737"/>
              <a:gd name="connsiteY40" fmla="*/ 2377479 h 3405382"/>
              <a:gd name="connsiteX41" fmla="*/ 27524 w 3962737"/>
              <a:gd name="connsiteY41" fmla="*/ 2224600 h 3405382"/>
              <a:gd name="connsiteX42" fmla="*/ 11687 w 3962737"/>
              <a:gd name="connsiteY42" fmla="*/ 2118014 h 3405382"/>
              <a:gd name="connsiteX43" fmla="*/ 315615 w 3962737"/>
              <a:gd name="connsiteY43" fmla="*/ 2248355 h 3405382"/>
              <a:gd name="connsiteX44" fmla="*/ 335715 w 3962737"/>
              <a:gd name="connsiteY44" fmla="*/ 1945646 h 3405382"/>
              <a:gd name="connsiteX45" fmla="*/ 516609 w 3962737"/>
              <a:gd name="connsiteY45" fmla="*/ 2317788 h 3405382"/>
              <a:gd name="connsiteX46" fmla="*/ 591525 w 3962737"/>
              <a:gd name="connsiteY46" fmla="*/ 2515128 h 3405382"/>
              <a:gd name="connsiteX47" fmla="*/ 903977 w 3962737"/>
              <a:gd name="connsiteY47" fmla="*/ 2661915 h 3405382"/>
              <a:gd name="connsiteX48" fmla="*/ 1139080 w 3962737"/>
              <a:gd name="connsiteY48" fmla="*/ 2724041 h 3405382"/>
              <a:gd name="connsiteX49" fmla="*/ 1209122 w 3962737"/>
              <a:gd name="connsiteY49" fmla="*/ 2551063 h 3405382"/>
              <a:gd name="connsiteX50" fmla="*/ 1357126 w 3962737"/>
              <a:gd name="connsiteY50" fmla="*/ 2155167 h 3405382"/>
              <a:gd name="connsiteX51" fmla="*/ 1338854 w 3962737"/>
              <a:gd name="connsiteY51" fmla="*/ 2040052 h 3405382"/>
              <a:gd name="connsiteX52" fmla="*/ 1529495 w 3962737"/>
              <a:gd name="connsiteY52" fmla="*/ 1602739 h 3405382"/>
              <a:gd name="connsiteX53" fmla="*/ 2028324 w 3962737"/>
              <a:gd name="connsiteY53" fmla="*/ 1396264 h 3405382"/>
              <a:gd name="connsiteX54" fmla="*/ 2199473 w 3962737"/>
              <a:gd name="connsiteY54" fmla="*/ 1197705 h 3405382"/>
              <a:gd name="connsiteX55" fmla="*/ 2141611 w 3962737"/>
              <a:gd name="connsiteY55" fmla="*/ 963213 h 3405382"/>
              <a:gd name="connsiteX56" fmla="*/ 2064259 w 3962737"/>
              <a:gd name="connsiteY56" fmla="*/ 848097 h 3405382"/>
              <a:gd name="connsiteX57" fmla="*/ 2028324 w 3962737"/>
              <a:gd name="connsiteY57" fmla="*/ 623958 h 3405382"/>
              <a:gd name="connsiteX58" fmla="*/ 2456503 w 3962737"/>
              <a:gd name="connsiteY58" fmla="*/ 880 h 3405382"/>
              <a:gd name="connsiteX0" fmla="*/ 2199473 w 3962737"/>
              <a:gd name="connsiteY0" fmla="*/ 1297594 h 3452389"/>
              <a:gd name="connsiteX1" fmla="*/ 2387676 w 3962737"/>
              <a:gd name="connsiteY1" fmla="*/ 2323881 h 3452389"/>
              <a:gd name="connsiteX2" fmla="*/ 2407168 w 3962737"/>
              <a:gd name="connsiteY2" fmla="*/ 1951127 h 3452389"/>
              <a:gd name="connsiteX3" fmla="*/ 2451628 w 3962737"/>
              <a:gd name="connsiteY3" fmla="*/ 1732472 h 3452389"/>
              <a:gd name="connsiteX4" fmla="*/ 2359660 w 3962737"/>
              <a:gd name="connsiteY4" fmla="*/ 1601519 h 3452389"/>
              <a:gd name="connsiteX5" fmla="*/ 2409603 w 3962737"/>
              <a:gd name="connsiteY5" fmla="*/ 1549141 h 3452389"/>
              <a:gd name="connsiteX6" fmla="*/ 2199473 w 3962737"/>
              <a:gd name="connsiteY6" fmla="*/ 1297594 h 3452389"/>
              <a:gd name="connsiteX7" fmla="*/ 2797583 w 3962737"/>
              <a:gd name="connsiteY7" fmla="*/ 1197705 h 3452389"/>
              <a:gd name="connsiteX8" fmla="*/ 2595371 w 3962737"/>
              <a:gd name="connsiteY8" fmla="*/ 1541222 h 3452389"/>
              <a:gd name="connsiteX9" fmla="*/ 2652622 w 3962737"/>
              <a:gd name="connsiteY9" fmla="*/ 1583858 h 3452389"/>
              <a:gd name="connsiteX10" fmla="*/ 2583189 w 3962737"/>
              <a:gd name="connsiteY10" fmla="*/ 1720289 h 3452389"/>
              <a:gd name="connsiteX11" fmla="*/ 2674549 w 3962737"/>
              <a:gd name="connsiteY11" fmla="*/ 2061370 h 3452389"/>
              <a:gd name="connsiteX12" fmla="*/ 2692821 w 3962737"/>
              <a:gd name="connsiteY12" fmla="*/ 2396360 h 3452389"/>
              <a:gd name="connsiteX13" fmla="*/ 2797583 w 3962737"/>
              <a:gd name="connsiteY13" fmla="*/ 1197705 h 3452389"/>
              <a:gd name="connsiteX14" fmla="*/ 2456503 w 3962737"/>
              <a:gd name="connsiteY14" fmla="*/ 880 h 3452389"/>
              <a:gd name="connsiteX15" fmla="*/ 2877980 w 3962737"/>
              <a:gd name="connsiteY15" fmla="*/ 275571 h 3452389"/>
              <a:gd name="connsiteX16" fmla="*/ 2910261 w 3962737"/>
              <a:gd name="connsiteY16" fmla="*/ 619697 h 3452389"/>
              <a:gd name="connsiteX17" fmla="*/ 2862143 w 3962737"/>
              <a:gd name="connsiteY17" fmla="*/ 828608 h 3452389"/>
              <a:gd name="connsiteX18" fmla="*/ 2801846 w 3962737"/>
              <a:gd name="connsiteY18" fmla="*/ 946158 h 3452389"/>
              <a:gd name="connsiteX19" fmla="*/ 2753120 w 3962737"/>
              <a:gd name="connsiteY19" fmla="*/ 1147761 h 3452389"/>
              <a:gd name="connsiteX20" fmla="*/ 2974212 w 3962737"/>
              <a:gd name="connsiteY20" fmla="*/ 1296374 h 3452389"/>
              <a:gd name="connsiteX21" fmla="*/ 3169117 w 3962737"/>
              <a:gd name="connsiteY21" fmla="*/ 1359720 h 3452389"/>
              <a:gd name="connsiteX22" fmla="*/ 3517504 w 3962737"/>
              <a:gd name="connsiteY22" fmla="*/ 1458998 h 3452389"/>
              <a:gd name="connsiteX23" fmla="*/ 3716672 w 3962737"/>
              <a:gd name="connsiteY23" fmla="*/ 1680091 h 3452389"/>
              <a:gd name="connsiteX24" fmla="*/ 3768442 w 3962737"/>
              <a:gd name="connsiteY24" fmla="*/ 1891438 h 3452389"/>
              <a:gd name="connsiteX25" fmla="*/ 3870158 w 3962737"/>
              <a:gd name="connsiteY25" fmla="*/ 2217901 h 3452389"/>
              <a:gd name="connsiteX26" fmla="*/ 3891475 w 3962737"/>
              <a:gd name="connsiteY26" fmla="*/ 2403516 h 3452389"/>
              <a:gd name="connsiteX27" fmla="*/ 3892990 w 3962737"/>
              <a:gd name="connsiteY27" fmla="*/ 2409750 h 3452389"/>
              <a:gd name="connsiteX28" fmla="*/ 3940615 w 3962737"/>
              <a:gd name="connsiteY28" fmla="*/ 2805307 h 3452389"/>
              <a:gd name="connsiteX29" fmla="*/ 3962737 w 3962737"/>
              <a:gd name="connsiteY29" fmla="*/ 3129157 h 3452389"/>
              <a:gd name="connsiteX30" fmla="*/ 3905587 w 3962737"/>
              <a:gd name="connsiteY30" fmla="*/ 3405382 h 3452389"/>
              <a:gd name="connsiteX31" fmla="*/ 1496048 w 3962737"/>
              <a:gd name="connsiteY31" fmla="*/ 3452389 h 3452389"/>
              <a:gd name="connsiteX32" fmla="*/ 1546550 w 3962737"/>
              <a:gd name="connsiteY32" fmla="*/ 3029794 h 3452389"/>
              <a:gd name="connsiteX33" fmla="*/ 1191459 w 3962737"/>
              <a:gd name="connsiteY33" fmla="*/ 3297178 h 3452389"/>
              <a:gd name="connsiteX34" fmla="*/ 771201 w 3962737"/>
              <a:gd name="connsiteY34" fmla="*/ 3186326 h 3452389"/>
              <a:gd name="connsiteX35" fmla="*/ 580561 w 3962737"/>
              <a:gd name="connsiteY35" fmla="*/ 3080347 h 3452389"/>
              <a:gd name="connsiteX36" fmla="*/ 400885 w 3962737"/>
              <a:gd name="connsiteY36" fmla="*/ 2928078 h 3452389"/>
              <a:gd name="connsiteX37" fmla="*/ 444738 w 3962737"/>
              <a:gd name="connsiteY37" fmla="*/ 2772767 h 3452389"/>
              <a:gd name="connsiteX38" fmla="*/ 220600 w 3962737"/>
              <a:gd name="connsiteY38" fmla="*/ 2597963 h 3452389"/>
              <a:gd name="connsiteX39" fmla="*/ 116449 w 3962737"/>
              <a:gd name="connsiteY39" fmla="*/ 2491375 h 3452389"/>
              <a:gd name="connsiteX40" fmla="*/ 64677 w 3962737"/>
              <a:gd name="connsiteY40" fmla="*/ 2377479 h 3452389"/>
              <a:gd name="connsiteX41" fmla="*/ 27524 w 3962737"/>
              <a:gd name="connsiteY41" fmla="*/ 2224600 h 3452389"/>
              <a:gd name="connsiteX42" fmla="*/ 11687 w 3962737"/>
              <a:gd name="connsiteY42" fmla="*/ 2118014 h 3452389"/>
              <a:gd name="connsiteX43" fmla="*/ 315615 w 3962737"/>
              <a:gd name="connsiteY43" fmla="*/ 2248355 h 3452389"/>
              <a:gd name="connsiteX44" fmla="*/ 335715 w 3962737"/>
              <a:gd name="connsiteY44" fmla="*/ 1945646 h 3452389"/>
              <a:gd name="connsiteX45" fmla="*/ 516609 w 3962737"/>
              <a:gd name="connsiteY45" fmla="*/ 2317788 h 3452389"/>
              <a:gd name="connsiteX46" fmla="*/ 591525 w 3962737"/>
              <a:gd name="connsiteY46" fmla="*/ 2515128 h 3452389"/>
              <a:gd name="connsiteX47" fmla="*/ 903977 w 3962737"/>
              <a:gd name="connsiteY47" fmla="*/ 2661915 h 3452389"/>
              <a:gd name="connsiteX48" fmla="*/ 1139080 w 3962737"/>
              <a:gd name="connsiteY48" fmla="*/ 2724041 h 3452389"/>
              <a:gd name="connsiteX49" fmla="*/ 1209122 w 3962737"/>
              <a:gd name="connsiteY49" fmla="*/ 2551063 h 3452389"/>
              <a:gd name="connsiteX50" fmla="*/ 1357126 w 3962737"/>
              <a:gd name="connsiteY50" fmla="*/ 2155167 h 3452389"/>
              <a:gd name="connsiteX51" fmla="*/ 1338854 w 3962737"/>
              <a:gd name="connsiteY51" fmla="*/ 2040052 h 3452389"/>
              <a:gd name="connsiteX52" fmla="*/ 1529495 w 3962737"/>
              <a:gd name="connsiteY52" fmla="*/ 1602739 h 3452389"/>
              <a:gd name="connsiteX53" fmla="*/ 2028324 w 3962737"/>
              <a:gd name="connsiteY53" fmla="*/ 1396264 h 3452389"/>
              <a:gd name="connsiteX54" fmla="*/ 2199473 w 3962737"/>
              <a:gd name="connsiteY54" fmla="*/ 1197705 h 3452389"/>
              <a:gd name="connsiteX55" fmla="*/ 2141611 w 3962737"/>
              <a:gd name="connsiteY55" fmla="*/ 963213 h 3452389"/>
              <a:gd name="connsiteX56" fmla="*/ 2064259 w 3962737"/>
              <a:gd name="connsiteY56" fmla="*/ 848097 h 3452389"/>
              <a:gd name="connsiteX57" fmla="*/ 2028324 w 3962737"/>
              <a:gd name="connsiteY57" fmla="*/ 623958 h 3452389"/>
              <a:gd name="connsiteX58" fmla="*/ 2456503 w 3962737"/>
              <a:gd name="connsiteY58" fmla="*/ 880 h 3452389"/>
              <a:gd name="connsiteX0" fmla="*/ 2199473 w 3962737"/>
              <a:gd name="connsiteY0" fmla="*/ 1297594 h 3452389"/>
              <a:gd name="connsiteX1" fmla="*/ 2387676 w 3962737"/>
              <a:gd name="connsiteY1" fmla="*/ 2323881 h 3452389"/>
              <a:gd name="connsiteX2" fmla="*/ 2407168 w 3962737"/>
              <a:gd name="connsiteY2" fmla="*/ 1951127 h 3452389"/>
              <a:gd name="connsiteX3" fmla="*/ 2451628 w 3962737"/>
              <a:gd name="connsiteY3" fmla="*/ 1732472 h 3452389"/>
              <a:gd name="connsiteX4" fmla="*/ 2359660 w 3962737"/>
              <a:gd name="connsiteY4" fmla="*/ 1601519 h 3452389"/>
              <a:gd name="connsiteX5" fmla="*/ 2409603 w 3962737"/>
              <a:gd name="connsiteY5" fmla="*/ 1549141 h 3452389"/>
              <a:gd name="connsiteX6" fmla="*/ 2199473 w 3962737"/>
              <a:gd name="connsiteY6" fmla="*/ 1297594 h 3452389"/>
              <a:gd name="connsiteX7" fmla="*/ 2797583 w 3962737"/>
              <a:gd name="connsiteY7" fmla="*/ 1197705 h 3452389"/>
              <a:gd name="connsiteX8" fmla="*/ 2595371 w 3962737"/>
              <a:gd name="connsiteY8" fmla="*/ 1541222 h 3452389"/>
              <a:gd name="connsiteX9" fmla="*/ 2652622 w 3962737"/>
              <a:gd name="connsiteY9" fmla="*/ 1583858 h 3452389"/>
              <a:gd name="connsiteX10" fmla="*/ 2583189 w 3962737"/>
              <a:gd name="connsiteY10" fmla="*/ 1720289 h 3452389"/>
              <a:gd name="connsiteX11" fmla="*/ 2674549 w 3962737"/>
              <a:gd name="connsiteY11" fmla="*/ 2061370 h 3452389"/>
              <a:gd name="connsiteX12" fmla="*/ 2692821 w 3962737"/>
              <a:gd name="connsiteY12" fmla="*/ 2396360 h 3452389"/>
              <a:gd name="connsiteX13" fmla="*/ 2797583 w 3962737"/>
              <a:gd name="connsiteY13" fmla="*/ 1197705 h 3452389"/>
              <a:gd name="connsiteX14" fmla="*/ 2456503 w 3962737"/>
              <a:gd name="connsiteY14" fmla="*/ 880 h 3452389"/>
              <a:gd name="connsiteX15" fmla="*/ 2877980 w 3962737"/>
              <a:gd name="connsiteY15" fmla="*/ 275571 h 3452389"/>
              <a:gd name="connsiteX16" fmla="*/ 2910261 w 3962737"/>
              <a:gd name="connsiteY16" fmla="*/ 619697 h 3452389"/>
              <a:gd name="connsiteX17" fmla="*/ 2862143 w 3962737"/>
              <a:gd name="connsiteY17" fmla="*/ 828608 h 3452389"/>
              <a:gd name="connsiteX18" fmla="*/ 2801846 w 3962737"/>
              <a:gd name="connsiteY18" fmla="*/ 946158 h 3452389"/>
              <a:gd name="connsiteX19" fmla="*/ 2753120 w 3962737"/>
              <a:gd name="connsiteY19" fmla="*/ 1147761 h 3452389"/>
              <a:gd name="connsiteX20" fmla="*/ 2974212 w 3962737"/>
              <a:gd name="connsiteY20" fmla="*/ 1296374 h 3452389"/>
              <a:gd name="connsiteX21" fmla="*/ 3169117 w 3962737"/>
              <a:gd name="connsiteY21" fmla="*/ 1359720 h 3452389"/>
              <a:gd name="connsiteX22" fmla="*/ 3517504 w 3962737"/>
              <a:gd name="connsiteY22" fmla="*/ 1458998 h 3452389"/>
              <a:gd name="connsiteX23" fmla="*/ 3716672 w 3962737"/>
              <a:gd name="connsiteY23" fmla="*/ 1680091 h 3452389"/>
              <a:gd name="connsiteX24" fmla="*/ 3768442 w 3962737"/>
              <a:gd name="connsiteY24" fmla="*/ 1891438 h 3452389"/>
              <a:gd name="connsiteX25" fmla="*/ 3870158 w 3962737"/>
              <a:gd name="connsiteY25" fmla="*/ 2217901 h 3452389"/>
              <a:gd name="connsiteX26" fmla="*/ 3891475 w 3962737"/>
              <a:gd name="connsiteY26" fmla="*/ 2403516 h 3452389"/>
              <a:gd name="connsiteX27" fmla="*/ 3892990 w 3962737"/>
              <a:gd name="connsiteY27" fmla="*/ 2409750 h 3452389"/>
              <a:gd name="connsiteX28" fmla="*/ 3940615 w 3962737"/>
              <a:gd name="connsiteY28" fmla="*/ 2805307 h 3452389"/>
              <a:gd name="connsiteX29" fmla="*/ 3962737 w 3962737"/>
              <a:gd name="connsiteY29" fmla="*/ 3129157 h 3452389"/>
              <a:gd name="connsiteX30" fmla="*/ 3905587 w 3962737"/>
              <a:gd name="connsiteY30" fmla="*/ 3405382 h 3452389"/>
              <a:gd name="connsiteX31" fmla="*/ 1496048 w 3962737"/>
              <a:gd name="connsiteY31" fmla="*/ 3452389 h 3452389"/>
              <a:gd name="connsiteX32" fmla="*/ 1546550 w 3962737"/>
              <a:gd name="connsiteY32" fmla="*/ 3029794 h 3452389"/>
              <a:gd name="connsiteX33" fmla="*/ 1191459 w 3962737"/>
              <a:gd name="connsiteY33" fmla="*/ 3297178 h 3452389"/>
              <a:gd name="connsiteX34" fmla="*/ 771201 w 3962737"/>
              <a:gd name="connsiteY34" fmla="*/ 3186326 h 3452389"/>
              <a:gd name="connsiteX35" fmla="*/ 580561 w 3962737"/>
              <a:gd name="connsiteY35" fmla="*/ 3080347 h 3452389"/>
              <a:gd name="connsiteX36" fmla="*/ 400885 w 3962737"/>
              <a:gd name="connsiteY36" fmla="*/ 2928078 h 3452389"/>
              <a:gd name="connsiteX37" fmla="*/ 444738 w 3962737"/>
              <a:gd name="connsiteY37" fmla="*/ 2772767 h 3452389"/>
              <a:gd name="connsiteX38" fmla="*/ 220600 w 3962737"/>
              <a:gd name="connsiteY38" fmla="*/ 2597963 h 3452389"/>
              <a:gd name="connsiteX39" fmla="*/ 116449 w 3962737"/>
              <a:gd name="connsiteY39" fmla="*/ 2491375 h 3452389"/>
              <a:gd name="connsiteX40" fmla="*/ 64677 w 3962737"/>
              <a:gd name="connsiteY40" fmla="*/ 2377479 h 3452389"/>
              <a:gd name="connsiteX41" fmla="*/ 27524 w 3962737"/>
              <a:gd name="connsiteY41" fmla="*/ 2224600 h 3452389"/>
              <a:gd name="connsiteX42" fmla="*/ 11687 w 3962737"/>
              <a:gd name="connsiteY42" fmla="*/ 2118014 h 3452389"/>
              <a:gd name="connsiteX43" fmla="*/ 315615 w 3962737"/>
              <a:gd name="connsiteY43" fmla="*/ 2248355 h 3452389"/>
              <a:gd name="connsiteX44" fmla="*/ 335715 w 3962737"/>
              <a:gd name="connsiteY44" fmla="*/ 1945646 h 3452389"/>
              <a:gd name="connsiteX45" fmla="*/ 516609 w 3962737"/>
              <a:gd name="connsiteY45" fmla="*/ 2317788 h 3452389"/>
              <a:gd name="connsiteX46" fmla="*/ 591525 w 3962737"/>
              <a:gd name="connsiteY46" fmla="*/ 2515128 h 3452389"/>
              <a:gd name="connsiteX47" fmla="*/ 903977 w 3962737"/>
              <a:gd name="connsiteY47" fmla="*/ 2661915 h 3452389"/>
              <a:gd name="connsiteX48" fmla="*/ 1139080 w 3962737"/>
              <a:gd name="connsiteY48" fmla="*/ 2724041 h 3452389"/>
              <a:gd name="connsiteX49" fmla="*/ 1209122 w 3962737"/>
              <a:gd name="connsiteY49" fmla="*/ 2551063 h 3452389"/>
              <a:gd name="connsiteX50" fmla="*/ 1357126 w 3962737"/>
              <a:gd name="connsiteY50" fmla="*/ 2155167 h 3452389"/>
              <a:gd name="connsiteX51" fmla="*/ 1338854 w 3962737"/>
              <a:gd name="connsiteY51" fmla="*/ 2040052 h 3452389"/>
              <a:gd name="connsiteX52" fmla="*/ 1529495 w 3962737"/>
              <a:gd name="connsiteY52" fmla="*/ 1602739 h 3452389"/>
              <a:gd name="connsiteX53" fmla="*/ 2028324 w 3962737"/>
              <a:gd name="connsiteY53" fmla="*/ 1396264 h 3452389"/>
              <a:gd name="connsiteX54" fmla="*/ 2199473 w 3962737"/>
              <a:gd name="connsiteY54" fmla="*/ 1197705 h 3452389"/>
              <a:gd name="connsiteX55" fmla="*/ 2141611 w 3962737"/>
              <a:gd name="connsiteY55" fmla="*/ 963213 h 3452389"/>
              <a:gd name="connsiteX56" fmla="*/ 2064259 w 3962737"/>
              <a:gd name="connsiteY56" fmla="*/ 848097 h 3452389"/>
              <a:gd name="connsiteX57" fmla="*/ 2028324 w 3962737"/>
              <a:gd name="connsiteY57" fmla="*/ 623958 h 3452389"/>
              <a:gd name="connsiteX58" fmla="*/ 2456503 w 3962737"/>
              <a:gd name="connsiteY58" fmla="*/ 880 h 3452389"/>
              <a:gd name="connsiteX0" fmla="*/ 2199473 w 3962737"/>
              <a:gd name="connsiteY0" fmla="*/ 1297594 h 3414289"/>
              <a:gd name="connsiteX1" fmla="*/ 2387676 w 3962737"/>
              <a:gd name="connsiteY1" fmla="*/ 2323881 h 3414289"/>
              <a:gd name="connsiteX2" fmla="*/ 2407168 w 3962737"/>
              <a:gd name="connsiteY2" fmla="*/ 1951127 h 3414289"/>
              <a:gd name="connsiteX3" fmla="*/ 2451628 w 3962737"/>
              <a:gd name="connsiteY3" fmla="*/ 1732472 h 3414289"/>
              <a:gd name="connsiteX4" fmla="*/ 2359660 w 3962737"/>
              <a:gd name="connsiteY4" fmla="*/ 1601519 h 3414289"/>
              <a:gd name="connsiteX5" fmla="*/ 2409603 w 3962737"/>
              <a:gd name="connsiteY5" fmla="*/ 1549141 h 3414289"/>
              <a:gd name="connsiteX6" fmla="*/ 2199473 w 3962737"/>
              <a:gd name="connsiteY6" fmla="*/ 1297594 h 3414289"/>
              <a:gd name="connsiteX7" fmla="*/ 2797583 w 3962737"/>
              <a:gd name="connsiteY7" fmla="*/ 1197705 h 3414289"/>
              <a:gd name="connsiteX8" fmla="*/ 2595371 w 3962737"/>
              <a:gd name="connsiteY8" fmla="*/ 1541222 h 3414289"/>
              <a:gd name="connsiteX9" fmla="*/ 2652622 w 3962737"/>
              <a:gd name="connsiteY9" fmla="*/ 1583858 h 3414289"/>
              <a:gd name="connsiteX10" fmla="*/ 2583189 w 3962737"/>
              <a:gd name="connsiteY10" fmla="*/ 1720289 h 3414289"/>
              <a:gd name="connsiteX11" fmla="*/ 2674549 w 3962737"/>
              <a:gd name="connsiteY11" fmla="*/ 2061370 h 3414289"/>
              <a:gd name="connsiteX12" fmla="*/ 2692821 w 3962737"/>
              <a:gd name="connsiteY12" fmla="*/ 2396360 h 3414289"/>
              <a:gd name="connsiteX13" fmla="*/ 2797583 w 3962737"/>
              <a:gd name="connsiteY13" fmla="*/ 1197705 h 3414289"/>
              <a:gd name="connsiteX14" fmla="*/ 2456503 w 3962737"/>
              <a:gd name="connsiteY14" fmla="*/ 880 h 3414289"/>
              <a:gd name="connsiteX15" fmla="*/ 2877980 w 3962737"/>
              <a:gd name="connsiteY15" fmla="*/ 275571 h 3414289"/>
              <a:gd name="connsiteX16" fmla="*/ 2910261 w 3962737"/>
              <a:gd name="connsiteY16" fmla="*/ 619697 h 3414289"/>
              <a:gd name="connsiteX17" fmla="*/ 2862143 w 3962737"/>
              <a:gd name="connsiteY17" fmla="*/ 828608 h 3414289"/>
              <a:gd name="connsiteX18" fmla="*/ 2801846 w 3962737"/>
              <a:gd name="connsiteY18" fmla="*/ 946158 h 3414289"/>
              <a:gd name="connsiteX19" fmla="*/ 2753120 w 3962737"/>
              <a:gd name="connsiteY19" fmla="*/ 1147761 h 3414289"/>
              <a:gd name="connsiteX20" fmla="*/ 2974212 w 3962737"/>
              <a:gd name="connsiteY20" fmla="*/ 1296374 h 3414289"/>
              <a:gd name="connsiteX21" fmla="*/ 3169117 w 3962737"/>
              <a:gd name="connsiteY21" fmla="*/ 1359720 h 3414289"/>
              <a:gd name="connsiteX22" fmla="*/ 3517504 w 3962737"/>
              <a:gd name="connsiteY22" fmla="*/ 1458998 h 3414289"/>
              <a:gd name="connsiteX23" fmla="*/ 3716672 w 3962737"/>
              <a:gd name="connsiteY23" fmla="*/ 1680091 h 3414289"/>
              <a:gd name="connsiteX24" fmla="*/ 3768442 w 3962737"/>
              <a:gd name="connsiteY24" fmla="*/ 1891438 h 3414289"/>
              <a:gd name="connsiteX25" fmla="*/ 3870158 w 3962737"/>
              <a:gd name="connsiteY25" fmla="*/ 2217901 h 3414289"/>
              <a:gd name="connsiteX26" fmla="*/ 3891475 w 3962737"/>
              <a:gd name="connsiteY26" fmla="*/ 2403516 h 3414289"/>
              <a:gd name="connsiteX27" fmla="*/ 3892990 w 3962737"/>
              <a:gd name="connsiteY27" fmla="*/ 2409750 h 3414289"/>
              <a:gd name="connsiteX28" fmla="*/ 3940615 w 3962737"/>
              <a:gd name="connsiteY28" fmla="*/ 2805307 h 3414289"/>
              <a:gd name="connsiteX29" fmla="*/ 3962737 w 3962737"/>
              <a:gd name="connsiteY29" fmla="*/ 3129157 h 3414289"/>
              <a:gd name="connsiteX30" fmla="*/ 3905587 w 3962737"/>
              <a:gd name="connsiteY30" fmla="*/ 3405382 h 3414289"/>
              <a:gd name="connsiteX31" fmla="*/ 1505573 w 3962737"/>
              <a:gd name="connsiteY31" fmla="*/ 3414289 h 3414289"/>
              <a:gd name="connsiteX32" fmla="*/ 1546550 w 3962737"/>
              <a:gd name="connsiteY32" fmla="*/ 3029794 h 3414289"/>
              <a:gd name="connsiteX33" fmla="*/ 1191459 w 3962737"/>
              <a:gd name="connsiteY33" fmla="*/ 3297178 h 3414289"/>
              <a:gd name="connsiteX34" fmla="*/ 771201 w 3962737"/>
              <a:gd name="connsiteY34" fmla="*/ 3186326 h 3414289"/>
              <a:gd name="connsiteX35" fmla="*/ 580561 w 3962737"/>
              <a:gd name="connsiteY35" fmla="*/ 3080347 h 3414289"/>
              <a:gd name="connsiteX36" fmla="*/ 400885 w 3962737"/>
              <a:gd name="connsiteY36" fmla="*/ 2928078 h 3414289"/>
              <a:gd name="connsiteX37" fmla="*/ 444738 w 3962737"/>
              <a:gd name="connsiteY37" fmla="*/ 2772767 h 3414289"/>
              <a:gd name="connsiteX38" fmla="*/ 220600 w 3962737"/>
              <a:gd name="connsiteY38" fmla="*/ 2597963 h 3414289"/>
              <a:gd name="connsiteX39" fmla="*/ 116449 w 3962737"/>
              <a:gd name="connsiteY39" fmla="*/ 2491375 h 3414289"/>
              <a:gd name="connsiteX40" fmla="*/ 64677 w 3962737"/>
              <a:gd name="connsiteY40" fmla="*/ 2377479 h 3414289"/>
              <a:gd name="connsiteX41" fmla="*/ 27524 w 3962737"/>
              <a:gd name="connsiteY41" fmla="*/ 2224600 h 3414289"/>
              <a:gd name="connsiteX42" fmla="*/ 11687 w 3962737"/>
              <a:gd name="connsiteY42" fmla="*/ 2118014 h 3414289"/>
              <a:gd name="connsiteX43" fmla="*/ 315615 w 3962737"/>
              <a:gd name="connsiteY43" fmla="*/ 2248355 h 3414289"/>
              <a:gd name="connsiteX44" fmla="*/ 335715 w 3962737"/>
              <a:gd name="connsiteY44" fmla="*/ 1945646 h 3414289"/>
              <a:gd name="connsiteX45" fmla="*/ 516609 w 3962737"/>
              <a:gd name="connsiteY45" fmla="*/ 2317788 h 3414289"/>
              <a:gd name="connsiteX46" fmla="*/ 591525 w 3962737"/>
              <a:gd name="connsiteY46" fmla="*/ 2515128 h 3414289"/>
              <a:gd name="connsiteX47" fmla="*/ 903977 w 3962737"/>
              <a:gd name="connsiteY47" fmla="*/ 2661915 h 3414289"/>
              <a:gd name="connsiteX48" fmla="*/ 1139080 w 3962737"/>
              <a:gd name="connsiteY48" fmla="*/ 2724041 h 3414289"/>
              <a:gd name="connsiteX49" fmla="*/ 1209122 w 3962737"/>
              <a:gd name="connsiteY49" fmla="*/ 2551063 h 3414289"/>
              <a:gd name="connsiteX50" fmla="*/ 1357126 w 3962737"/>
              <a:gd name="connsiteY50" fmla="*/ 2155167 h 3414289"/>
              <a:gd name="connsiteX51" fmla="*/ 1338854 w 3962737"/>
              <a:gd name="connsiteY51" fmla="*/ 2040052 h 3414289"/>
              <a:gd name="connsiteX52" fmla="*/ 1529495 w 3962737"/>
              <a:gd name="connsiteY52" fmla="*/ 1602739 h 3414289"/>
              <a:gd name="connsiteX53" fmla="*/ 2028324 w 3962737"/>
              <a:gd name="connsiteY53" fmla="*/ 1396264 h 3414289"/>
              <a:gd name="connsiteX54" fmla="*/ 2199473 w 3962737"/>
              <a:gd name="connsiteY54" fmla="*/ 1197705 h 3414289"/>
              <a:gd name="connsiteX55" fmla="*/ 2141611 w 3962737"/>
              <a:gd name="connsiteY55" fmla="*/ 963213 h 3414289"/>
              <a:gd name="connsiteX56" fmla="*/ 2064259 w 3962737"/>
              <a:gd name="connsiteY56" fmla="*/ 848097 h 3414289"/>
              <a:gd name="connsiteX57" fmla="*/ 2028324 w 3962737"/>
              <a:gd name="connsiteY57" fmla="*/ 623958 h 3414289"/>
              <a:gd name="connsiteX58" fmla="*/ 2456503 w 3962737"/>
              <a:gd name="connsiteY58" fmla="*/ 880 h 3414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962737" h="3414289">
                <a:moveTo>
                  <a:pt x="2199473" y="1297594"/>
                </a:moveTo>
                <a:cubicBezTo>
                  <a:pt x="2189728" y="1599693"/>
                  <a:pt x="2315806" y="2040660"/>
                  <a:pt x="2387676" y="2323881"/>
                </a:cubicBezTo>
                <a:cubicBezTo>
                  <a:pt x="2406557" y="2252010"/>
                  <a:pt x="2392548" y="2032744"/>
                  <a:pt x="2407168" y="1951127"/>
                </a:cubicBezTo>
                <a:cubicBezTo>
                  <a:pt x="2422394" y="1861595"/>
                  <a:pt x="2429092" y="1817133"/>
                  <a:pt x="2451628" y="1732472"/>
                </a:cubicBezTo>
                <a:cubicBezTo>
                  <a:pt x="2427875" y="1684354"/>
                  <a:pt x="2402293" y="1645373"/>
                  <a:pt x="2359660" y="1601519"/>
                </a:cubicBezTo>
                <a:lnTo>
                  <a:pt x="2409603" y="1549141"/>
                </a:lnTo>
                <a:cubicBezTo>
                  <a:pt x="2315197" y="1473007"/>
                  <a:pt x="2254900" y="1400527"/>
                  <a:pt x="2199473" y="1297594"/>
                </a:cubicBezTo>
                <a:close/>
                <a:moveTo>
                  <a:pt x="2797583" y="1197705"/>
                </a:moveTo>
                <a:cubicBezTo>
                  <a:pt x="2737892" y="1362764"/>
                  <a:pt x="2666630" y="1428544"/>
                  <a:pt x="2595371" y="1541222"/>
                </a:cubicBezTo>
                <a:lnTo>
                  <a:pt x="2652622" y="1583858"/>
                </a:lnTo>
                <a:cubicBezTo>
                  <a:pt x="2625823" y="1636237"/>
                  <a:pt x="2567352" y="1672781"/>
                  <a:pt x="2583189" y="1720289"/>
                </a:cubicBezTo>
                <a:cubicBezTo>
                  <a:pt x="2625823" y="1849413"/>
                  <a:pt x="2647750" y="1923719"/>
                  <a:pt x="2674549" y="2061370"/>
                </a:cubicBezTo>
                <a:lnTo>
                  <a:pt x="2692821" y="2396360"/>
                </a:lnTo>
                <a:cubicBezTo>
                  <a:pt x="2779311" y="2073552"/>
                  <a:pt x="2857880" y="1675827"/>
                  <a:pt x="2797583" y="1197705"/>
                </a:cubicBezTo>
                <a:close/>
                <a:moveTo>
                  <a:pt x="2456503" y="880"/>
                </a:moveTo>
                <a:cubicBezTo>
                  <a:pt x="2826208" y="1489"/>
                  <a:pt x="2817072" y="146447"/>
                  <a:pt x="2877980" y="275571"/>
                </a:cubicBezTo>
                <a:cubicBezTo>
                  <a:pt x="2962639" y="456464"/>
                  <a:pt x="2943758" y="505191"/>
                  <a:pt x="2910261" y="619697"/>
                </a:cubicBezTo>
                <a:cubicBezTo>
                  <a:pt x="2969340" y="632486"/>
                  <a:pt x="2943150" y="756737"/>
                  <a:pt x="2862143" y="828608"/>
                </a:cubicBezTo>
                <a:lnTo>
                  <a:pt x="2801846" y="946158"/>
                </a:lnTo>
                <a:cubicBezTo>
                  <a:pt x="2780528" y="1011330"/>
                  <a:pt x="2715356" y="1106345"/>
                  <a:pt x="2753120" y="1147761"/>
                </a:cubicBezTo>
                <a:cubicBezTo>
                  <a:pt x="2816464" y="1218414"/>
                  <a:pt x="2901734" y="1266531"/>
                  <a:pt x="2974212" y="1296374"/>
                </a:cubicBezTo>
                <a:cubicBezTo>
                  <a:pt x="3043648" y="1329266"/>
                  <a:pt x="3072882" y="1333529"/>
                  <a:pt x="3169117" y="1359720"/>
                </a:cubicBezTo>
                <a:cubicBezTo>
                  <a:pt x="3306765" y="1385908"/>
                  <a:pt x="3387163" y="1411490"/>
                  <a:pt x="3517504" y="1458998"/>
                </a:cubicBezTo>
                <a:cubicBezTo>
                  <a:pt x="3664900" y="1513814"/>
                  <a:pt x="3702664" y="1568630"/>
                  <a:pt x="3716672" y="1680091"/>
                </a:cubicBezTo>
                <a:cubicBezTo>
                  <a:pt x="3730680" y="1801296"/>
                  <a:pt x="3783059" y="1746480"/>
                  <a:pt x="3768442" y="1891438"/>
                </a:cubicBezTo>
                <a:cubicBezTo>
                  <a:pt x="3755042" y="1976708"/>
                  <a:pt x="3874421" y="1921284"/>
                  <a:pt x="3870158" y="2217901"/>
                </a:cubicBezTo>
                <a:cubicBezTo>
                  <a:pt x="3867721" y="2289772"/>
                  <a:pt x="3878532" y="2348547"/>
                  <a:pt x="3891475" y="2403516"/>
                </a:cubicBezTo>
                <a:lnTo>
                  <a:pt x="3892990" y="2409750"/>
                </a:lnTo>
                <a:lnTo>
                  <a:pt x="3940615" y="2805307"/>
                </a:lnTo>
                <a:lnTo>
                  <a:pt x="3962737" y="3129157"/>
                </a:lnTo>
                <a:lnTo>
                  <a:pt x="3905587" y="3405382"/>
                </a:lnTo>
                <a:lnTo>
                  <a:pt x="1505573" y="3414289"/>
                </a:lnTo>
                <a:lnTo>
                  <a:pt x="1546550" y="3029794"/>
                </a:lnTo>
                <a:cubicBezTo>
                  <a:pt x="1430826" y="3212517"/>
                  <a:pt x="1329718" y="3312404"/>
                  <a:pt x="1191459" y="3297178"/>
                </a:cubicBezTo>
                <a:cubicBezTo>
                  <a:pt x="977068" y="3276468"/>
                  <a:pt x="854034" y="3219215"/>
                  <a:pt x="771201" y="3186326"/>
                </a:cubicBezTo>
                <a:cubicBezTo>
                  <a:pt x="647559" y="3171709"/>
                  <a:pt x="637205" y="3072431"/>
                  <a:pt x="580561" y="3080347"/>
                </a:cubicBezTo>
                <a:cubicBezTo>
                  <a:pt x="497728" y="3068776"/>
                  <a:pt x="420374" y="2990204"/>
                  <a:pt x="400885" y="2928078"/>
                </a:cubicBezTo>
                <a:cubicBezTo>
                  <a:pt x="400276" y="2887271"/>
                  <a:pt x="419157" y="2892143"/>
                  <a:pt x="444738" y="2772767"/>
                </a:cubicBezTo>
                <a:cubicBezTo>
                  <a:pt x="355814" y="2724041"/>
                  <a:pt x="285769" y="2675314"/>
                  <a:pt x="220600" y="2597963"/>
                </a:cubicBezTo>
                <a:cubicBezTo>
                  <a:pt x="197456" y="2573599"/>
                  <a:pt x="145075" y="2544364"/>
                  <a:pt x="116449" y="2491375"/>
                </a:cubicBezTo>
                <a:cubicBezTo>
                  <a:pt x="94523" y="2457266"/>
                  <a:pt x="131675" y="2431686"/>
                  <a:pt x="64677" y="2377479"/>
                </a:cubicBezTo>
                <a:cubicBezTo>
                  <a:pt x="37878" y="2353724"/>
                  <a:pt x="28133" y="2272109"/>
                  <a:pt x="27524" y="2224600"/>
                </a:cubicBezTo>
                <a:cubicBezTo>
                  <a:pt x="34832" y="2194757"/>
                  <a:pt x="-24248" y="2142985"/>
                  <a:pt x="11687" y="2118014"/>
                </a:cubicBezTo>
                <a:cubicBezTo>
                  <a:pt x="47014" y="2085123"/>
                  <a:pt x="189537" y="2308044"/>
                  <a:pt x="315615" y="2248355"/>
                </a:cubicBezTo>
                <a:cubicBezTo>
                  <a:pt x="395404" y="2223382"/>
                  <a:pt x="232171" y="1982189"/>
                  <a:pt x="335715" y="1945646"/>
                </a:cubicBezTo>
                <a:cubicBezTo>
                  <a:pt x="428293" y="1920675"/>
                  <a:pt x="428293" y="2183792"/>
                  <a:pt x="516609" y="2317788"/>
                </a:cubicBezTo>
                <a:cubicBezTo>
                  <a:pt x="562897" y="2382960"/>
                  <a:pt x="578126" y="2442649"/>
                  <a:pt x="591525" y="2515128"/>
                </a:cubicBezTo>
                <a:cubicBezTo>
                  <a:pt x="723084" y="2567509"/>
                  <a:pt x="776682" y="2653388"/>
                  <a:pt x="903977" y="2661915"/>
                </a:cubicBezTo>
                <a:cubicBezTo>
                  <a:pt x="1022139" y="2660697"/>
                  <a:pt x="1094618" y="2742921"/>
                  <a:pt x="1139080" y="2724041"/>
                </a:cubicBezTo>
                <a:cubicBezTo>
                  <a:pt x="1222522" y="2694195"/>
                  <a:pt x="1194505" y="2602227"/>
                  <a:pt x="1209122" y="2551063"/>
                </a:cubicBezTo>
                <a:cubicBezTo>
                  <a:pt x="1268204" y="2449958"/>
                  <a:pt x="1293174" y="2272717"/>
                  <a:pt x="1357126" y="2155167"/>
                </a:cubicBezTo>
                <a:cubicBezTo>
                  <a:pt x="1377227" y="2116186"/>
                  <a:pt x="1316319" y="2119840"/>
                  <a:pt x="1338854" y="2040052"/>
                </a:cubicBezTo>
                <a:cubicBezTo>
                  <a:pt x="1425953" y="1801296"/>
                  <a:pt x="1467978" y="1630147"/>
                  <a:pt x="1529495" y="1602739"/>
                </a:cubicBezTo>
                <a:lnTo>
                  <a:pt x="2028324" y="1396264"/>
                </a:lnTo>
                <a:lnTo>
                  <a:pt x="2199473" y="1197705"/>
                </a:lnTo>
                <a:cubicBezTo>
                  <a:pt x="2264036" y="1085026"/>
                  <a:pt x="2158665" y="1052137"/>
                  <a:pt x="2141611" y="963213"/>
                </a:cubicBezTo>
                <a:lnTo>
                  <a:pt x="2064259" y="848097"/>
                </a:lnTo>
                <a:cubicBezTo>
                  <a:pt x="2042941" y="804855"/>
                  <a:pt x="2047205" y="712275"/>
                  <a:pt x="2028324" y="623958"/>
                </a:cubicBezTo>
                <a:cubicBezTo>
                  <a:pt x="1888238" y="232935"/>
                  <a:pt x="2146483" y="-16783"/>
                  <a:pt x="2456503" y="8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44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25B4D2F1-C189-4DFF-963D-0F1604E9F445}"/>
              </a:ext>
            </a:extLst>
          </p:cNvPr>
          <p:cNvSpPr txBox="1"/>
          <p:nvPr/>
        </p:nvSpPr>
        <p:spPr>
          <a:xfrm>
            <a:off x="7633417" y="1482273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32%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A6F7B57-50A8-4200-8C1B-70B811B58CD5}"/>
              </a:ext>
            </a:extLst>
          </p:cNvPr>
          <p:cNvGrpSpPr/>
          <p:nvPr/>
        </p:nvGrpSpPr>
        <p:grpSpPr>
          <a:xfrm>
            <a:off x="9185749" y="1433831"/>
            <a:ext cx="1377983" cy="927880"/>
            <a:chOff x="323529" y="1876742"/>
            <a:chExt cx="2664296" cy="927880"/>
          </a:xfrm>
        </p:grpSpPr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0A926854-FF05-4C49-B03C-1BEF796AEDAC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BD80366-0967-4A19-A5D5-1DBCD1C3C89C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B82938A5-C76B-430B-95F8-E4C87E424C20}"/>
              </a:ext>
            </a:extLst>
          </p:cNvPr>
          <p:cNvSpPr txBox="1"/>
          <p:nvPr/>
        </p:nvSpPr>
        <p:spPr>
          <a:xfrm>
            <a:off x="9169173" y="2412563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3456B0C0-9073-400B-A128-D2683096663D}"/>
              </a:ext>
            </a:extLst>
          </p:cNvPr>
          <p:cNvSpPr txBox="1"/>
          <p:nvPr/>
        </p:nvSpPr>
        <p:spPr>
          <a:xfrm>
            <a:off x="7645507" y="3614997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15%</a:t>
            </a:r>
            <a:endParaRPr lang="ko-KR" altLang="en-US" sz="4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D9FB6CD-A8BD-4BC5-A565-A825D9D19037}"/>
              </a:ext>
            </a:extLst>
          </p:cNvPr>
          <p:cNvGrpSpPr/>
          <p:nvPr/>
        </p:nvGrpSpPr>
        <p:grpSpPr>
          <a:xfrm>
            <a:off x="9197839" y="3566555"/>
            <a:ext cx="1377983" cy="927880"/>
            <a:chOff x="323529" y="1876742"/>
            <a:chExt cx="2664296" cy="927880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6ABD7A50-CF3C-4C9F-9BAB-E653BD24D0A5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19B51C41-2832-4A33-8001-5A8B226D89BD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FA1FDEE5-BDC9-4B18-BC36-597460210E2F}"/>
              </a:ext>
            </a:extLst>
          </p:cNvPr>
          <p:cNvSpPr txBox="1"/>
          <p:nvPr/>
        </p:nvSpPr>
        <p:spPr>
          <a:xfrm>
            <a:off x="9181263" y="4545287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AAFD14A9-48DC-46F9-8D07-0980BDB3AEDD}"/>
              </a:ext>
            </a:extLst>
          </p:cNvPr>
          <p:cNvGrpSpPr/>
          <p:nvPr/>
        </p:nvGrpSpPr>
        <p:grpSpPr>
          <a:xfrm>
            <a:off x="4762510" y="5442791"/>
            <a:ext cx="7120088" cy="1038550"/>
            <a:chOff x="3501215" y="1904844"/>
            <a:chExt cx="4031191" cy="1038550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07F66FB0-4203-4A2C-AA3E-7BFEE941459C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132579B7-5F6B-472B-8C8B-0D4C429F12C8}"/>
                </a:ext>
              </a:extLst>
            </p:cNvPr>
            <p:cNvSpPr txBox="1"/>
            <p:nvPr/>
          </p:nvSpPr>
          <p:spPr>
            <a:xfrm>
              <a:off x="3501215" y="1904844"/>
              <a:ext cx="4029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5525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C7F246-F957-43E3-BC54-AC7220A5255C}"/>
              </a:ext>
            </a:extLst>
          </p:cNvPr>
          <p:cNvSpPr txBox="1"/>
          <p:nvPr/>
        </p:nvSpPr>
        <p:spPr>
          <a:xfrm>
            <a:off x="0" y="4950199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DF5919-3FDE-4BFB-B770-5F60DF0D79CB}"/>
              </a:ext>
            </a:extLst>
          </p:cNvPr>
          <p:cNvSpPr txBox="1"/>
          <p:nvPr/>
        </p:nvSpPr>
        <p:spPr>
          <a:xfrm>
            <a:off x="-1" y="5713283"/>
            <a:ext cx="1219185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cs typeface="Arial" pitchFamily="34" charset="0"/>
              </a:rPr>
              <a:t>Insert the Sub Title of Your Presentation</a:t>
            </a:r>
            <a:endParaRPr lang="ko-KR" altLang="en-US" sz="1867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591F05-A253-452B-AD75-D33FD1D3F573}"/>
              </a:ext>
            </a:extLst>
          </p:cNvPr>
          <p:cNvSpPr/>
          <p:nvPr/>
        </p:nvSpPr>
        <p:spPr>
          <a:xfrm>
            <a:off x="0" y="5057775"/>
            <a:ext cx="12192000" cy="160609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388F3E-2992-4230-9F1D-052A3A873449}"/>
              </a:ext>
            </a:extLst>
          </p:cNvPr>
          <p:cNvSpPr txBox="1"/>
          <p:nvPr/>
        </p:nvSpPr>
        <p:spPr>
          <a:xfrm>
            <a:off x="825366" y="5260658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B1F2E3-3845-47C5-BBF8-D9870A1C02E2}"/>
              </a:ext>
            </a:extLst>
          </p:cNvPr>
          <p:cNvSpPr txBox="1"/>
          <p:nvPr/>
        </p:nvSpPr>
        <p:spPr>
          <a:xfrm>
            <a:off x="4714879" y="5260658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C021A0-50F0-4E29-83FE-2366565D30B3}"/>
              </a:ext>
            </a:extLst>
          </p:cNvPr>
          <p:cNvSpPr txBox="1"/>
          <p:nvPr/>
        </p:nvSpPr>
        <p:spPr>
          <a:xfrm>
            <a:off x="8604392" y="5260658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8A6F9F-8954-419E-B7C5-E0C16110F50C}"/>
              </a:ext>
            </a:extLst>
          </p:cNvPr>
          <p:cNvSpPr/>
          <p:nvPr/>
        </p:nvSpPr>
        <p:spPr>
          <a:xfrm>
            <a:off x="4118254" y="5175022"/>
            <a:ext cx="4572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9798-1165-4186-80E9-A0E1E971E010}"/>
              </a:ext>
            </a:extLst>
          </p:cNvPr>
          <p:cNvSpPr/>
          <p:nvPr/>
        </p:nvSpPr>
        <p:spPr>
          <a:xfrm>
            <a:off x="8007767" y="5175022"/>
            <a:ext cx="4572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8F92C0-A792-4524-8DA8-3CFD1643202B}"/>
              </a:ext>
            </a:extLst>
          </p:cNvPr>
          <p:cNvSpPr txBox="1"/>
          <p:nvPr/>
        </p:nvSpPr>
        <p:spPr>
          <a:xfrm>
            <a:off x="7046993" y="1288332"/>
            <a:ext cx="4699530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5636EB-3ADE-40EA-9BAA-6B66EF22EBF2}"/>
              </a:ext>
            </a:extLst>
          </p:cNvPr>
          <p:cNvSpPr txBox="1"/>
          <p:nvPr/>
        </p:nvSpPr>
        <p:spPr>
          <a:xfrm>
            <a:off x="7046994" y="311378"/>
            <a:ext cx="469953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F035-A5E2-4B36-8528-254E3D5A0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Insert the Sub Title of Your Presentation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BFE6E9-4F10-4BA5-8493-5BBCCD26169F}"/>
              </a:ext>
            </a:extLst>
          </p:cNvPr>
          <p:cNvSpPr/>
          <p:nvPr/>
        </p:nvSpPr>
        <p:spPr>
          <a:xfrm>
            <a:off x="1145214" y="3471638"/>
            <a:ext cx="2466454" cy="11839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7686FF8-9B73-4C08-8C02-7BEFECFC4588}"/>
              </a:ext>
            </a:extLst>
          </p:cNvPr>
          <p:cNvGrpSpPr/>
          <p:nvPr/>
        </p:nvGrpSpPr>
        <p:grpSpPr>
          <a:xfrm>
            <a:off x="8415800" y="5368629"/>
            <a:ext cx="2819647" cy="856491"/>
            <a:chOff x="-475010" y="1129566"/>
            <a:chExt cx="3859356" cy="85649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10859FF-595C-4FBB-B118-3A5B762756F6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BED2E28-11B4-4FA2-A62A-E7BF37AFF743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2AA4AC4-101C-4956-A515-B993C35D2F7B}"/>
              </a:ext>
            </a:extLst>
          </p:cNvPr>
          <p:cNvGrpSpPr/>
          <p:nvPr/>
        </p:nvGrpSpPr>
        <p:grpSpPr>
          <a:xfrm>
            <a:off x="8415800" y="1911093"/>
            <a:ext cx="2819647" cy="856491"/>
            <a:chOff x="-475010" y="1129566"/>
            <a:chExt cx="3859356" cy="85649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F5AB617-0775-491A-943A-0B5D2DFA3410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D2F4C6-538D-44A7-9170-66C0F154F907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F054EC-61CB-4E6A-9B5A-B8428AD26B08}"/>
              </a:ext>
            </a:extLst>
          </p:cNvPr>
          <p:cNvGrpSpPr/>
          <p:nvPr/>
        </p:nvGrpSpPr>
        <p:grpSpPr>
          <a:xfrm>
            <a:off x="973744" y="5368629"/>
            <a:ext cx="2809394" cy="856491"/>
            <a:chOff x="-475010" y="1129566"/>
            <a:chExt cx="3859356" cy="85649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41C46DB-AE33-4500-9742-1DEDF6CF53F0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D97FFA-7F3A-41F7-BDF0-A4405137AE02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EC97917-D6C9-4E33-8303-B5F61F7782E3}"/>
              </a:ext>
            </a:extLst>
          </p:cNvPr>
          <p:cNvGrpSpPr/>
          <p:nvPr/>
        </p:nvGrpSpPr>
        <p:grpSpPr>
          <a:xfrm>
            <a:off x="973744" y="1911093"/>
            <a:ext cx="2809394" cy="856491"/>
            <a:chOff x="-475010" y="1129566"/>
            <a:chExt cx="3859356" cy="8564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11D66B8-C8D6-4421-97A8-36D13B44AED3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8335C1-B142-4327-A2B4-920D9D5E5BFC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8B8A10-FCCB-4543-9D58-4D3DA8918044}"/>
              </a:ext>
            </a:extLst>
          </p:cNvPr>
          <p:cNvGrpSpPr/>
          <p:nvPr/>
        </p:nvGrpSpPr>
        <p:grpSpPr>
          <a:xfrm>
            <a:off x="1585775" y="3724284"/>
            <a:ext cx="1585333" cy="678649"/>
            <a:chOff x="3233964" y="1954419"/>
            <a:chExt cx="1410044" cy="67864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1D4036D-84D1-40E3-A094-017FC1FF7C3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E1E80EE-B8BF-45A3-ABD8-395069AACAC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FEA1C216-B34F-47EA-872E-9C280D0CB2F7}"/>
              </a:ext>
            </a:extLst>
          </p:cNvPr>
          <p:cNvSpPr/>
          <p:nvPr/>
        </p:nvSpPr>
        <p:spPr>
          <a:xfrm>
            <a:off x="8593572" y="3471638"/>
            <a:ext cx="2464100" cy="11839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43AE77E-C57A-417D-BE27-E6E4A2F41EB1}"/>
              </a:ext>
            </a:extLst>
          </p:cNvPr>
          <p:cNvGrpSpPr/>
          <p:nvPr/>
        </p:nvGrpSpPr>
        <p:grpSpPr>
          <a:xfrm>
            <a:off x="9032957" y="3724284"/>
            <a:ext cx="1585333" cy="678649"/>
            <a:chOff x="3233964" y="1954419"/>
            <a:chExt cx="1410044" cy="67864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BD31C0F-54CD-41CF-945F-06652731536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35FD597-CF2B-4EB7-8FF7-D967985CA24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79248A-DC16-4AD7-87A7-6F289A2594B2}"/>
              </a:ext>
            </a:extLst>
          </p:cNvPr>
          <p:cNvGrpSpPr/>
          <p:nvPr/>
        </p:nvGrpSpPr>
        <p:grpSpPr>
          <a:xfrm rot="3600000">
            <a:off x="4426745" y="3816470"/>
            <a:ext cx="1080000" cy="2216433"/>
            <a:chOff x="2323598" y="2425999"/>
            <a:chExt cx="1080000" cy="221643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7A2D72F-85B2-47C3-A6C0-94FAA78BA279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1577E36-FB6D-4777-BE2F-DF8EB0182F20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EFC07D-84F7-49FD-BDD3-EB514B5508A2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6A319C9-A847-44B3-A4D3-8963AB813BB9}"/>
              </a:ext>
            </a:extLst>
          </p:cNvPr>
          <p:cNvGrpSpPr/>
          <p:nvPr/>
        </p:nvGrpSpPr>
        <p:grpSpPr>
          <a:xfrm rot="7200000">
            <a:off x="4426745" y="2128144"/>
            <a:ext cx="1080000" cy="2216433"/>
            <a:chOff x="2323598" y="2425999"/>
            <a:chExt cx="1080000" cy="2216433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51F5D00-68F9-46CD-8028-42BBF7A89420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76F234B-7F08-4647-8468-929893E8B4E3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CD61432-D311-40EB-8D41-8130266A9469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075DB27-10D8-4FF0-B3B4-0158D3D67EC4}"/>
              </a:ext>
            </a:extLst>
          </p:cNvPr>
          <p:cNvGrpSpPr/>
          <p:nvPr/>
        </p:nvGrpSpPr>
        <p:grpSpPr>
          <a:xfrm rot="14400000">
            <a:off x="6683938" y="2128144"/>
            <a:ext cx="1080000" cy="2216433"/>
            <a:chOff x="2323598" y="2425999"/>
            <a:chExt cx="1080000" cy="2216433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521B00C-F2B2-4979-BA36-4D5E59A27ACF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003A4AB-54A4-4FE9-A092-887AED8883E0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D5FC00D-F4B9-4897-900D-34156369D827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A250C28-E4CF-4337-B8D2-65EBB6416A7B}"/>
              </a:ext>
            </a:extLst>
          </p:cNvPr>
          <p:cNvGrpSpPr/>
          <p:nvPr/>
        </p:nvGrpSpPr>
        <p:grpSpPr>
          <a:xfrm rot="18000000">
            <a:off x="6683938" y="3816470"/>
            <a:ext cx="1080000" cy="2216433"/>
            <a:chOff x="2323598" y="2425999"/>
            <a:chExt cx="1080000" cy="2216433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C92428E-0EF8-4038-B2F7-51DFF8DC296B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1C9E59C-7119-4F6A-A54E-EF4AA79A063C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86EEFB1-6226-4B7E-9DD6-66CCAD70FEC0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7335C6A-A316-4628-9FE2-FABFF5BD074F}"/>
              </a:ext>
            </a:extLst>
          </p:cNvPr>
          <p:cNvGrpSpPr/>
          <p:nvPr/>
        </p:nvGrpSpPr>
        <p:grpSpPr>
          <a:xfrm>
            <a:off x="3978630" y="2594775"/>
            <a:ext cx="992401" cy="670881"/>
            <a:chOff x="4063366" y="1653624"/>
            <a:chExt cx="992401" cy="67088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82B8D28-41D4-4285-9164-33DDC14A4ADB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C69BAC5-66E8-48E2-BCD0-2B91202A570D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F79332E-C716-4AC0-9BA8-318AA4C02BCD}"/>
              </a:ext>
            </a:extLst>
          </p:cNvPr>
          <p:cNvGrpSpPr/>
          <p:nvPr/>
        </p:nvGrpSpPr>
        <p:grpSpPr>
          <a:xfrm>
            <a:off x="7219828" y="2594775"/>
            <a:ext cx="992401" cy="670881"/>
            <a:chOff x="4063366" y="1653624"/>
            <a:chExt cx="992401" cy="67088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8D20749-E49C-4563-A4ED-93DF91BAB7A5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01A56DD-8117-4D08-8408-2B069E1097EA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38D346C-C468-4AC3-885F-CD2384B875AC}"/>
              </a:ext>
            </a:extLst>
          </p:cNvPr>
          <p:cNvGrpSpPr/>
          <p:nvPr/>
        </p:nvGrpSpPr>
        <p:grpSpPr>
          <a:xfrm>
            <a:off x="7219828" y="4866090"/>
            <a:ext cx="992401" cy="670881"/>
            <a:chOff x="4063366" y="1653624"/>
            <a:chExt cx="992401" cy="67088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6D39D0E-794A-497A-8AEA-87230E71B1A2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A96C84E-36F8-452F-8AE2-3F97EC57046C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95E7900-BB54-4538-BB75-79DE714F8388}"/>
              </a:ext>
            </a:extLst>
          </p:cNvPr>
          <p:cNvGrpSpPr/>
          <p:nvPr/>
        </p:nvGrpSpPr>
        <p:grpSpPr>
          <a:xfrm>
            <a:off x="3978630" y="4866090"/>
            <a:ext cx="992401" cy="670881"/>
            <a:chOff x="4063366" y="1653624"/>
            <a:chExt cx="992401" cy="67088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BED9ABD-18C8-4E8C-B983-4A133D67E70C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151C4A4-B235-4A51-9E1C-77B6A5920477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9753709-3C9C-435D-9682-8E5917EBE39B}"/>
              </a:ext>
            </a:extLst>
          </p:cNvPr>
          <p:cNvGrpSpPr/>
          <p:nvPr/>
        </p:nvGrpSpPr>
        <p:grpSpPr>
          <a:xfrm>
            <a:off x="4737374" y="2695456"/>
            <a:ext cx="2736305" cy="2736305"/>
            <a:chOff x="3213372" y="2635804"/>
            <a:chExt cx="2736305" cy="2736305"/>
          </a:xfrm>
          <a:solidFill>
            <a:schemeClr val="bg1">
              <a:lumMod val="75000"/>
            </a:schemeClr>
          </a:solidFill>
        </p:grpSpPr>
        <p:sp>
          <p:nvSpPr>
            <p:cNvPr id="53" name="Block Arc 52">
              <a:extLst>
                <a:ext uri="{FF2B5EF4-FFF2-40B4-BE49-F238E27FC236}">
                  <a16:creationId xmlns:a16="http://schemas.microsoft.com/office/drawing/2014/main" id="{1BE7BF1C-6B5C-4B2F-8627-4CD844AE5AAD}"/>
                </a:ext>
              </a:extLst>
            </p:cNvPr>
            <p:cNvSpPr/>
            <p:nvPr/>
          </p:nvSpPr>
          <p:spPr>
            <a:xfrm rot="5400000">
              <a:off x="3213372" y="2635804"/>
              <a:ext cx="2736304" cy="2736304"/>
            </a:xfrm>
            <a:prstGeom prst="blockArc">
              <a:avLst>
                <a:gd name="adj1" fmla="val 14685282"/>
                <a:gd name="adj2" fmla="val 17849732"/>
                <a:gd name="adj3" fmla="val 873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4" name="Block Arc 53">
              <a:extLst>
                <a:ext uri="{FF2B5EF4-FFF2-40B4-BE49-F238E27FC236}">
                  <a16:creationId xmlns:a16="http://schemas.microsoft.com/office/drawing/2014/main" id="{FB9F55CE-8637-486F-85B4-BDC0D3A1F2FE}"/>
                </a:ext>
              </a:extLst>
            </p:cNvPr>
            <p:cNvSpPr/>
            <p:nvPr/>
          </p:nvSpPr>
          <p:spPr>
            <a:xfrm rot="16200000">
              <a:off x="3213372" y="2635805"/>
              <a:ext cx="2736304" cy="2736304"/>
            </a:xfrm>
            <a:prstGeom prst="blockArc">
              <a:avLst>
                <a:gd name="adj1" fmla="val 14543732"/>
                <a:gd name="adj2" fmla="val 17689195"/>
                <a:gd name="adj3" fmla="val 92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FB88A94-5D4E-4F7F-B598-6529534A8A31}"/>
                </a:ext>
              </a:extLst>
            </p:cNvPr>
            <p:cNvGrpSpPr/>
            <p:nvPr/>
          </p:nvGrpSpPr>
          <p:grpSpPr>
            <a:xfrm>
              <a:off x="3213372" y="2635804"/>
              <a:ext cx="2736304" cy="2736304"/>
              <a:chOff x="3203847" y="2060848"/>
              <a:chExt cx="2736304" cy="2736304"/>
            </a:xfrm>
            <a:grpFill/>
          </p:grpSpPr>
          <p:sp>
            <p:nvSpPr>
              <p:cNvPr id="59" name="Block Arc 58">
                <a:extLst>
                  <a:ext uri="{FF2B5EF4-FFF2-40B4-BE49-F238E27FC236}">
                    <a16:creationId xmlns:a16="http://schemas.microsoft.com/office/drawing/2014/main" id="{AF374EE7-BF72-49C5-93D1-706ECEF04874}"/>
                  </a:ext>
                </a:extLst>
              </p:cNvPr>
              <p:cNvSpPr/>
              <p:nvPr/>
            </p:nvSpPr>
            <p:spPr>
              <a:xfrm>
                <a:off x="3203847" y="2060848"/>
                <a:ext cx="2736304" cy="2736304"/>
              </a:xfrm>
              <a:prstGeom prst="blockArc">
                <a:avLst>
                  <a:gd name="adj1" fmla="val 14111016"/>
                  <a:gd name="adj2" fmla="val 18363280"/>
                  <a:gd name="adj3" fmla="val 90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id="{8B1ECCFA-35D2-4001-81DE-FFADF7272508}"/>
                  </a:ext>
                </a:extLst>
              </p:cNvPr>
              <p:cNvSpPr/>
              <p:nvPr/>
            </p:nvSpPr>
            <p:spPr>
              <a:xfrm rot="8100000">
                <a:off x="5029785" y="2216409"/>
                <a:ext cx="530352" cy="4572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6637A27-1E3D-41D8-BC81-BBCD18BCA42C}"/>
                </a:ext>
              </a:extLst>
            </p:cNvPr>
            <p:cNvGrpSpPr/>
            <p:nvPr/>
          </p:nvGrpSpPr>
          <p:grpSpPr>
            <a:xfrm>
              <a:off x="3213373" y="2635804"/>
              <a:ext cx="2736304" cy="2736304"/>
              <a:chOff x="3203848" y="2060848"/>
              <a:chExt cx="2736304" cy="2736304"/>
            </a:xfrm>
            <a:grpFill/>
          </p:grpSpPr>
          <p:sp>
            <p:nvSpPr>
              <p:cNvPr id="57" name="Block Arc 56">
                <a:extLst>
                  <a:ext uri="{FF2B5EF4-FFF2-40B4-BE49-F238E27FC236}">
                    <a16:creationId xmlns:a16="http://schemas.microsoft.com/office/drawing/2014/main" id="{EEDF4165-4463-41B9-AD19-646E4B87EDC7}"/>
                  </a:ext>
                </a:extLst>
              </p:cNvPr>
              <p:cNvSpPr/>
              <p:nvPr/>
            </p:nvSpPr>
            <p:spPr>
              <a:xfrm rot="10800000">
                <a:off x="3203848" y="2060848"/>
                <a:ext cx="2736304" cy="2736304"/>
              </a:xfrm>
              <a:prstGeom prst="blockArc">
                <a:avLst>
                  <a:gd name="adj1" fmla="val 14111016"/>
                  <a:gd name="adj2" fmla="val 18363280"/>
                  <a:gd name="adj3" fmla="val 90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id="{6FA69C3E-2576-4410-85B7-EE01628BBFD0}"/>
                  </a:ext>
                </a:extLst>
              </p:cNvPr>
              <p:cNvSpPr/>
              <p:nvPr/>
            </p:nvSpPr>
            <p:spPr>
              <a:xfrm rot="18000000">
                <a:off x="3577042" y="4220813"/>
                <a:ext cx="530352" cy="4572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61" name="Parallelogram 15">
            <a:extLst>
              <a:ext uri="{FF2B5EF4-FFF2-40B4-BE49-F238E27FC236}">
                <a16:creationId xmlns:a16="http://schemas.microsoft.com/office/drawing/2014/main" id="{48572D9E-345B-49C3-AA24-E7224E2D1F4E}"/>
              </a:ext>
            </a:extLst>
          </p:cNvPr>
          <p:cNvSpPr/>
          <p:nvPr/>
        </p:nvSpPr>
        <p:spPr>
          <a:xfrm flipH="1">
            <a:off x="6392853" y="3439965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Rectangle 30">
            <a:extLst>
              <a:ext uri="{FF2B5EF4-FFF2-40B4-BE49-F238E27FC236}">
                <a16:creationId xmlns:a16="http://schemas.microsoft.com/office/drawing/2014/main" id="{AC264218-FE03-4821-AE10-6693F021B914}"/>
              </a:ext>
            </a:extLst>
          </p:cNvPr>
          <p:cNvSpPr/>
          <p:nvPr/>
        </p:nvSpPr>
        <p:spPr>
          <a:xfrm>
            <a:off x="6427764" y="4399060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Rounded Rectangle 32">
            <a:extLst>
              <a:ext uri="{FF2B5EF4-FFF2-40B4-BE49-F238E27FC236}">
                <a16:creationId xmlns:a16="http://schemas.microsoft.com/office/drawing/2014/main" id="{CFAC8051-62B4-40CC-ABA4-27139B8AEC40}"/>
              </a:ext>
            </a:extLst>
          </p:cNvPr>
          <p:cNvSpPr/>
          <p:nvPr/>
        </p:nvSpPr>
        <p:spPr>
          <a:xfrm>
            <a:off x="5452054" y="3441634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Frame 17">
            <a:extLst>
              <a:ext uri="{FF2B5EF4-FFF2-40B4-BE49-F238E27FC236}">
                <a16:creationId xmlns:a16="http://schemas.microsoft.com/office/drawing/2014/main" id="{C23B032E-EE11-45CC-AA17-8F96B7C068B9}"/>
              </a:ext>
            </a:extLst>
          </p:cNvPr>
          <p:cNvSpPr/>
          <p:nvPr/>
        </p:nvSpPr>
        <p:spPr>
          <a:xfrm>
            <a:off x="5457296" y="4382790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782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B8900367-D315-4AC7-AD19-C92503ACF8BC}"/>
              </a:ext>
            </a:extLst>
          </p:cNvPr>
          <p:cNvGrpSpPr/>
          <p:nvPr/>
        </p:nvGrpSpPr>
        <p:grpSpPr>
          <a:xfrm>
            <a:off x="5265761" y="4206086"/>
            <a:ext cx="687680" cy="1530911"/>
            <a:chOff x="5300009" y="4076497"/>
            <a:chExt cx="756533" cy="1684191"/>
          </a:xfrm>
        </p:grpSpPr>
        <p:sp>
          <p:nvSpPr>
            <p:cNvPr id="33" name="Circle: Hollow 32">
              <a:extLst>
                <a:ext uri="{FF2B5EF4-FFF2-40B4-BE49-F238E27FC236}">
                  <a16:creationId xmlns:a16="http://schemas.microsoft.com/office/drawing/2014/main" id="{D33B64B6-AAFD-498D-A4FF-3AC42F0A6115}"/>
                </a:ext>
              </a:extLst>
            </p:cNvPr>
            <p:cNvSpPr/>
            <p:nvPr/>
          </p:nvSpPr>
          <p:spPr>
            <a:xfrm rot="18000000">
              <a:off x="5533301" y="4076497"/>
              <a:ext cx="484302" cy="484302"/>
            </a:xfrm>
            <a:prstGeom prst="donut">
              <a:avLst>
                <a:gd name="adj" fmla="val 150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isometricOffAxis1Top">
                <a:rot lat="20561058" lon="19595284" rev="2221325"/>
              </a:camera>
              <a:lightRig rig="threePt" dir="t"/>
            </a:scene3d>
            <a:sp3d extrusionH="76200">
              <a:bevelB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740219E-614B-411B-AC53-D1F6A5D49FF4}"/>
                </a:ext>
              </a:extLst>
            </p:cNvPr>
            <p:cNvGrpSpPr/>
            <p:nvPr/>
          </p:nvGrpSpPr>
          <p:grpSpPr>
            <a:xfrm rot="18000000">
              <a:off x="4981037" y="4685182"/>
              <a:ext cx="1394478" cy="756533"/>
              <a:chOff x="6104811" y="2933651"/>
              <a:chExt cx="2771179" cy="1503421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FC6CF8-17B9-40DC-B5AA-6A741F7FE284}"/>
                  </a:ext>
                </a:extLst>
              </p:cNvPr>
              <p:cNvSpPr/>
              <p:nvPr/>
            </p:nvSpPr>
            <p:spPr>
              <a:xfrm rot="3782544">
                <a:off x="6896284" y="2457367"/>
                <a:ext cx="1206591" cy="2752820"/>
              </a:xfrm>
              <a:custGeom>
                <a:avLst/>
                <a:gdLst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803376 w 1206591"/>
                  <a:gd name="connsiteY4" fmla="*/ 156473 h 2752820"/>
                  <a:gd name="connsiteX5" fmla="*/ 703894 w 1206591"/>
                  <a:gd name="connsiteY5" fmla="*/ 201995 h 2752820"/>
                  <a:gd name="connsiteX6" fmla="*/ 665356 w 1206591"/>
                  <a:gd name="connsiteY6" fmla="*/ 176012 h 2752820"/>
                  <a:gd name="connsiteX7" fmla="*/ 603296 w 1206591"/>
                  <a:gd name="connsiteY7" fmla="*/ 163483 h 2752820"/>
                  <a:gd name="connsiteX8" fmla="*/ 443859 w 1206591"/>
                  <a:gd name="connsiteY8" fmla="*/ 322919 h 2752820"/>
                  <a:gd name="connsiteX9" fmla="*/ 603296 w 1206591"/>
                  <a:gd name="connsiteY9" fmla="*/ 482356 h 2752820"/>
                  <a:gd name="connsiteX10" fmla="*/ 762733 w 1206591"/>
                  <a:gd name="connsiteY10" fmla="*/ 322919 h 2752820"/>
                  <a:gd name="connsiteX11" fmla="*/ 753492 w 1206591"/>
                  <a:gd name="connsiteY11" fmla="*/ 277148 h 2752820"/>
                  <a:gd name="connsiteX12" fmla="*/ 785562 w 1206591"/>
                  <a:gd name="connsiteY12" fmla="*/ 266006 h 2752820"/>
                  <a:gd name="connsiteX13" fmla="*/ 963332 w 1206591"/>
                  <a:gd name="connsiteY13" fmla="*/ 139490 h 2752820"/>
                  <a:gd name="connsiteX14" fmla="*/ 972122 w 1206591"/>
                  <a:gd name="connsiteY14" fmla="*/ 129039 h 2752820"/>
                  <a:gd name="connsiteX15" fmla="*/ 1029890 w 1206591"/>
                  <a:gd name="connsiteY15" fmla="*/ 176701 h 2752820"/>
                  <a:gd name="connsiteX16" fmla="*/ 1206591 w 1206591"/>
                  <a:gd name="connsiteY16" fmla="*/ 603295 h 2752820"/>
                  <a:gd name="connsiteX17" fmla="*/ 940604 w 1206591"/>
                  <a:gd name="connsiteY17" fmla="*/ 1103558 h 2752820"/>
                  <a:gd name="connsiteX18" fmla="*/ 857670 w 1206591"/>
                  <a:gd name="connsiteY18" fmla="*/ 1148573 h 2752820"/>
                  <a:gd name="connsiteX19" fmla="*/ 857670 w 1206591"/>
                  <a:gd name="connsiteY19" fmla="*/ 2588272 h 2752820"/>
                  <a:gd name="connsiteX20" fmla="*/ 858547 w 1206591"/>
                  <a:gd name="connsiteY20" fmla="*/ 2599022 h 2752820"/>
                  <a:gd name="connsiteX21" fmla="*/ 853940 w 1206591"/>
                  <a:gd name="connsiteY21" fmla="*/ 2605603 h 2752820"/>
                  <a:gd name="connsiteX22" fmla="*/ 792294 w 1206591"/>
                  <a:gd name="connsiteY22" fmla="*/ 2666372 h 2752820"/>
                  <a:gd name="connsiteX23" fmla="*/ 755438 w 1206591"/>
                  <a:gd name="connsiteY23" fmla="*/ 2700595 h 2752820"/>
                  <a:gd name="connsiteX24" fmla="*/ 754564 w 1206591"/>
                  <a:gd name="connsiteY24" fmla="*/ 2698017 h 2752820"/>
                  <a:gd name="connsiteX25" fmla="*/ 754561 w 1206591"/>
                  <a:gd name="connsiteY25" fmla="*/ 2698182 h 2752820"/>
                  <a:gd name="connsiteX26" fmla="*/ 753684 w 1206591"/>
                  <a:gd name="connsiteY26" fmla="*/ 2702350 h 2752820"/>
                  <a:gd name="connsiteX27" fmla="*/ 710465 w 1206591"/>
                  <a:gd name="connsiteY27" fmla="*/ 2745349 h 2752820"/>
                  <a:gd name="connsiteX28" fmla="*/ 691819 w 1206591"/>
                  <a:gd name="connsiteY28" fmla="*/ 2752808 h 2752820"/>
                  <a:gd name="connsiteX29" fmla="*/ 657156 w 1206591"/>
                  <a:gd name="connsiteY29" fmla="*/ 2751930 h 2752820"/>
                  <a:gd name="connsiteX30" fmla="*/ 657149 w 1206591"/>
                  <a:gd name="connsiteY30" fmla="*/ 2747739 h 2752820"/>
                  <a:gd name="connsiteX31" fmla="*/ 655130 w 1206591"/>
                  <a:gd name="connsiteY31" fmla="*/ 2750014 h 2752820"/>
                  <a:gd name="connsiteX32" fmla="*/ 650136 w 1206591"/>
                  <a:gd name="connsiteY32" fmla="*/ 2750394 h 2752820"/>
                  <a:gd name="connsiteX33" fmla="*/ 636754 w 1206591"/>
                  <a:gd name="connsiteY33" fmla="*/ 2739645 h 2752820"/>
                  <a:gd name="connsiteX34" fmla="*/ 464979 w 1206591"/>
                  <a:gd name="connsiteY34" fmla="*/ 2536499 h 2752820"/>
                  <a:gd name="connsiteX35" fmla="*/ 466076 w 1206591"/>
                  <a:gd name="connsiteY35" fmla="*/ 2504909 h 2752820"/>
                  <a:gd name="connsiteX36" fmla="*/ 512365 w 1206591"/>
                  <a:gd name="connsiteY36" fmla="*/ 2450064 h 2752820"/>
                  <a:gd name="connsiteX37" fmla="*/ 513461 w 1206591"/>
                  <a:gd name="connsiteY37" fmla="*/ 2414304 h 2752820"/>
                  <a:gd name="connsiteX38" fmla="*/ 542639 w 1206591"/>
                  <a:gd name="connsiteY38" fmla="*/ 2356607 h 2752820"/>
                  <a:gd name="connsiteX39" fmla="*/ 640702 w 1206591"/>
                  <a:gd name="connsiteY39" fmla="*/ 2281579 h 2752820"/>
                  <a:gd name="connsiteX40" fmla="*/ 657156 w 1206591"/>
                  <a:gd name="connsiteY40" fmla="*/ 2261176 h 2752820"/>
                  <a:gd name="connsiteX41" fmla="*/ 659999 w 1206591"/>
                  <a:gd name="connsiteY41" fmla="*/ 2263633 h 2752820"/>
                  <a:gd name="connsiteX42" fmla="*/ 660008 w 1206591"/>
                  <a:gd name="connsiteY42" fmla="*/ 2261397 h 2752820"/>
                  <a:gd name="connsiteX43" fmla="*/ 661105 w 1206591"/>
                  <a:gd name="connsiteY43" fmla="*/ 2256131 h 2752820"/>
                  <a:gd name="connsiteX44" fmla="*/ 679094 w 1206591"/>
                  <a:gd name="connsiteY44" fmla="*/ 2199970 h 2752820"/>
                  <a:gd name="connsiteX45" fmla="*/ 680850 w 1206591"/>
                  <a:gd name="connsiteY45" fmla="*/ 2198873 h 2752820"/>
                  <a:gd name="connsiteX46" fmla="*/ 678655 w 1206591"/>
                  <a:gd name="connsiteY46" fmla="*/ 2173205 h 2752820"/>
                  <a:gd name="connsiteX47" fmla="*/ 663080 w 1206591"/>
                  <a:gd name="connsiteY47" fmla="*/ 2157849 h 2752820"/>
                  <a:gd name="connsiteX48" fmla="*/ 663299 w 1206591"/>
                  <a:gd name="connsiteY48" fmla="*/ 2156313 h 2752820"/>
                  <a:gd name="connsiteX49" fmla="*/ 663807 w 1206591"/>
                  <a:gd name="connsiteY49" fmla="*/ 2151829 h 2752820"/>
                  <a:gd name="connsiteX50" fmla="*/ 661325 w 1206591"/>
                  <a:gd name="connsiteY50" fmla="*/ 2155874 h 2752820"/>
                  <a:gd name="connsiteX51" fmla="*/ 582567 w 1206591"/>
                  <a:gd name="connsiteY51" fmla="*/ 2089402 h 2752820"/>
                  <a:gd name="connsiteX52" fmla="*/ 580320 w 1206591"/>
                  <a:gd name="connsiteY52" fmla="*/ 2084265 h 2752820"/>
                  <a:gd name="connsiteX53" fmla="*/ 577741 w 1206591"/>
                  <a:gd name="connsiteY53" fmla="*/ 2085892 h 2752820"/>
                  <a:gd name="connsiteX54" fmla="*/ 573792 w 1206591"/>
                  <a:gd name="connsiteY54" fmla="*/ 2083259 h 2752820"/>
                  <a:gd name="connsiteX55" fmla="*/ 559971 w 1206591"/>
                  <a:gd name="connsiteY55" fmla="*/ 2070316 h 2752820"/>
                  <a:gd name="connsiteX56" fmla="*/ 575766 w 1206591"/>
                  <a:gd name="connsiteY56" fmla="*/ 2039603 h 2752820"/>
                  <a:gd name="connsiteX57" fmla="*/ 581909 w 1206591"/>
                  <a:gd name="connsiteY57" fmla="*/ 2023588 h 2752820"/>
                  <a:gd name="connsiteX58" fmla="*/ 575985 w 1206591"/>
                  <a:gd name="connsiteY58" fmla="*/ 1975544 h 2752820"/>
                  <a:gd name="connsiteX59" fmla="*/ 527502 w 1206591"/>
                  <a:gd name="connsiteY59" fmla="*/ 1912143 h 2752820"/>
                  <a:gd name="connsiteX60" fmla="*/ 527502 w 1206591"/>
                  <a:gd name="connsiteY60" fmla="*/ 1883623 h 2752820"/>
                  <a:gd name="connsiteX61" fmla="*/ 562164 w 1206591"/>
                  <a:gd name="connsiteY61" fmla="*/ 1814738 h 2752820"/>
                  <a:gd name="connsiteX62" fmla="*/ 543736 w 1206591"/>
                  <a:gd name="connsiteY62" fmla="*/ 1755725 h 2752820"/>
                  <a:gd name="connsiteX63" fmla="*/ 532109 w 1206591"/>
                  <a:gd name="connsiteY63" fmla="*/ 1738613 h 2752820"/>
                  <a:gd name="connsiteX64" fmla="*/ 534084 w 1206591"/>
                  <a:gd name="connsiteY64" fmla="*/ 1736639 h 2752820"/>
                  <a:gd name="connsiteX65" fmla="*/ 534303 w 1206591"/>
                  <a:gd name="connsiteY65" fmla="*/ 1736200 h 2752820"/>
                  <a:gd name="connsiteX66" fmla="*/ 532109 w 1206591"/>
                  <a:gd name="connsiteY66" fmla="*/ 1735103 h 2752820"/>
                  <a:gd name="connsiteX67" fmla="*/ 501616 w 1206591"/>
                  <a:gd name="connsiteY67" fmla="*/ 1709874 h 2752820"/>
                  <a:gd name="connsiteX68" fmla="*/ 497008 w 1206591"/>
                  <a:gd name="connsiteY68" fmla="*/ 1687937 h 2752820"/>
                  <a:gd name="connsiteX69" fmla="*/ 531808 w 1206591"/>
                  <a:gd name="connsiteY69" fmla="*/ 1626564 h 2752820"/>
                  <a:gd name="connsiteX70" fmla="*/ 531822 w 1206591"/>
                  <a:gd name="connsiteY70" fmla="*/ 1627420 h 2752820"/>
                  <a:gd name="connsiteX71" fmla="*/ 532461 w 1206591"/>
                  <a:gd name="connsiteY71" fmla="*/ 1563126 h 2752820"/>
                  <a:gd name="connsiteX72" fmla="*/ 473315 w 1206591"/>
                  <a:gd name="connsiteY72" fmla="*/ 1495321 h 2752820"/>
                  <a:gd name="connsiteX73" fmla="*/ 471341 w 1206591"/>
                  <a:gd name="connsiteY73" fmla="*/ 1476454 h 2752820"/>
                  <a:gd name="connsiteX74" fmla="*/ 495253 w 1206591"/>
                  <a:gd name="connsiteY74" fmla="*/ 1441134 h 2752820"/>
                  <a:gd name="connsiteX75" fmla="*/ 463662 w 1206591"/>
                  <a:gd name="connsiteY75" fmla="*/ 1350750 h 2752820"/>
                  <a:gd name="connsiteX76" fmla="*/ 449841 w 1206591"/>
                  <a:gd name="connsiteY76" fmla="*/ 1348117 h 2752820"/>
                  <a:gd name="connsiteX77" fmla="*/ 437556 w 1206591"/>
                  <a:gd name="connsiteY77" fmla="*/ 1335173 h 2752820"/>
                  <a:gd name="connsiteX78" fmla="*/ 438214 w 1206591"/>
                  <a:gd name="connsiteY78" fmla="*/ 1311042 h 2752820"/>
                  <a:gd name="connsiteX79" fmla="*/ 422638 w 1206591"/>
                  <a:gd name="connsiteY79" fmla="*/ 1304021 h 2752820"/>
                  <a:gd name="connsiteX80" fmla="*/ 406404 w 1206591"/>
                  <a:gd name="connsiteY80" fmla="*/ 1304021 h 2752820"/>
                  <a:gd name="connsiteX81" fmla="*/ 348049 w 1206591"/>
                  <a:gd name="connsiteY81" fmla="*/ 1311041 h 2752820"/>
                  <a:gd name="connsiteX82" fmla="*/ 334447 w 1206591"/>
                  <a:gd name="connsiteY82" fmla="*/ 1296343 h 2752820"/>
                  <a:gd name="connsiteX83" fmla="*/ 338177 w 1206591"/>
                  <a:gd name="connsiteY83" fmla="*/ 1192356 h 2752820"/>
                  <a:gd name="connsiteX84" fmla="*/ 339472 w 1206591"/>
                  <a:gd name="connsiteY84" fmla="*/ 1143444 h 2752820"/>
                  <a:gd name="connsiteX85" fmla="*/ 265987 w 1206591"/>
                  <a:gd name="connsiteY85" fmla="*/ 1103558 h 2752820"/>
                  <a:gd name="connsiteX86" fmla="*/ 0 w 1206591"/>
                  <a:gd name="connsiteY86" fmla="*/ 603296 h 2752820"/>
                  <a:gd name="connsiteX87" fmla="*/ 47410 w 1206591"/>
                  <a:gd name="connsiteY87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803376 w 1206591"/>
                  <a:gd name="connsiteY4" fmla="*/ 156473 h 2752820"/>
                  <a:gd name="connsiteX5" fmla="*/ 665356 w 1206591"/>
                  <a:gd name="connsiteY5" fmla="*/ 176012 h 2752820"/>
                  <a:gd name="connsiteX6" fmla="*/ 603296 w 1206591"/>
                  <a:gd name="connsiteY6" fmla="*/ 163483 h 2752820"/>
                  <a:gd name="connsiteX7" fmla="*/ 443859 w 1206591"/>
                  <a:gd name="connsiteY7" fmla="*/ 322919 h 2752820"/>
                  <a:gd name="connsiteX8" fmla="*/ 603296 w 1206591"/>
                  <a:gd name="connsiteY8" fmla="*/ 482356 h 2752820"/>
                  <a:gd name="connsiteX9" fmla="*/ 762733 w 1206591"/>
                  <a:gd name="connsiteY9" fmla="*/ 322919 h 2752820"/>
                  <a:gd name="connsiteX10" fmla="*/ 753492 w 1206591"/>
                  <a:gd name="connsiteY10" fmla="*/ 277148 h 2752820"/>
                  <a:gd name="connsiteX11" fmla="*/ 785562 w 1206591"/>
                  <a:gd name="connsiteY11" fmla="*/ 266006 h 2752820"/>
                  <a:gd name="connsiteX12" fmla="*/ 963332 w 1206591"/>
                  <a:gd name="connsiteY12" fmla="*/ 139490 h 2752820"/>
                  <a:gd name="connsiteX13" fmla="*/ 972122 w 1206591"/>
                  <a:gd name="connsiteY13" fmla="*/ 129039 h 2752820"/>
                  <a:gd name="connsiteX14" fmla="*/ 1029890 w 1206591"/>
                  <a:gd name="connsiteY14" fmla="*/ 176701 h 2752820"/>
                  <a:gd name="connsiteX15" fmla="*/ 1206591 w 1206591"/>
                  <a:gd name="connsiteY15" fmla="*/ 603295 h 2752820"/>
                  <a:gd name="connsiteX16" fmla="*/ 940604 w 1206591"/>
                  <a:gd name="connsiteY16" fmla="*/ 1103558 h 2752820"/>
                  <a:gd name="connsiteX17" fmla="*/ 857670 w 1206591"/>
                  <a:gd name="connsiteY17" fmla="*/ 1148573 h 2752820"/>
                  <a:gd name="connsiteX18" fmla="*/ 857670 w 1206591"/>
                  <a:gd name="connsiteY18" fmla="*/ 2588272 h 2752820"/>
                  <a:gd name="connsiteX19" fmla="*/ 858547 w 1206591"/>
                  <a:gd name="connsiteY19" fmla="*/ 2599022 h 2752820"/>
                  <a:gd name="connsiteX20" fmla="*/ 853940 w 1206591"/>
                  <a:gd name="connsiteY20" fmla="*/ 2605603 h 2752820"/>
                  <a:gd name="connsiteX21" fmla="*/ 792294 w 1206591"/>
                  <a:gd name="connsiteY21" fmla="*/ 2666372 h 2752820"/>
                  <a:gd name="connsiteX22" fmla="*/ 755438 w 1206591"/>
                  <a:gd name="connsiteY22" fmla="*/ 2700595 h 2752820"/>
                  <a:gd name="connsiteX23" fmla="*/ 754564 w 1206591"/>
                  <a:gd name="connsiteY23" fmla="*/ 2698017 h 2752820"/>
                  <a:gd name="connsiteX24" fmla="*/ 754561 w 1206591"/>
                  <a:gd name="connsiteY24" fmla="*/ 2698182 h 2752820"/>
                  <a:gd name="connsiteX25" fmla="*/ 753684 w 1206591"/>
                  <a:gd name="connsiteY25" fmla="*/ 2702350 h 2752820"/>
                  <a:gd name="connsiteX26" fmla="*/ 710465 w 1206591"/>
                  <a:gd name="connsiteY26" fmla="*/ 2745349 h 2752820"/>
                  <a:gd name="connsiteX27" fmla="*/ 691819 w 1206591"/>
                  <a:gd name="connsiteY27" fmla="*/ 2752808 h 2752820"/>
                  <a:gd name="connsiteX28" fmla="*/ 657156 w 1206591"/>
                  <a:gd name="connsiteY28" fmla="*/ 2751930 h 2752820"/>
                  <a:gd name="connsiteX29" fmla="*/ 657149 w 1206591"/>
                  <a:gd name="connsiteY29" fmla="*/ 2747739 h 2752820"/>
                  <a:gd name="connsiteX30" fmla="*/ 655130 w 1206591"/>
                  <a:gd name="connsiteY30" fmla="*/ 2750014 h 2752820"/>
                  <a:gd name="connsiteX31" fmla="*/ 650136 w 1206591"/>
                  <a:gd name="connsiteY31" fmla="*/ 2750394 h 2752820"/>
                  <a:gd name="connsiteX32" fmla="*/ 636754 w 1206591"/>
                  <a:gd name="connsiteY32" fmla="*/ 2739645 h 2752820"/>
                  <a:gd name="connsiteX33" fmla="*/ 464979 w 1206591"/>
                  <a:gd name="connsiteY33" fmla="*/ 2536499 h 2752820"/>
                  <a:gd name="connsiteX34" fmla="*/ 466076 w 1206591"/>
                  <a:gd name="connsiteY34" fmla="*/ 2504909 h 2752820"/>
                  <a:gd name="connsiteX35" fmla="*/ 512365 w 1206591"/>
                  <a:gd name="connsiteY35" fmla="*/ 2450064 h 2752820"/>
                  <a:gd name="connsiteX36" fmla="*/ 513461 w 1206591"/>
                  <a:gd name="connsiteY36" fmla="*/ 2414304 h 2752820"/>
                  <a:gd name="connsiteX37" fmla="*/ 542639 w 1206591"/>
                  <a:gd name="connsiteY37" fmla="*/ 2356607 h 2752820"/>
                  <a:gd name="connsiteX38" fmla="*/ 640702 w 1206591"/>
                  <a:gd name="connsiteY38" fmla="*/ 2281579 h 2752820"/>
                  <a:gd name="connsiteX39" fmla="*/ 657156 w 1206591"/>
                  <a:gd name="connsiteY39" fmla="*/ 2261176 h 2752820"/>
                  <a:gd name="connsiteX40" fmla="*/ 659999 w 1206591"/>
                  <a:gd name="connsiteY40" fmla="*/ 2263633 h 2752820"/>
                  <a:gd name="connsiteX41" fmla="*/ 660008 w 1206591"/>
                  <a:gd name="connsiteY41" fmla="*/ 2261397 h 2752820"/>
                  <a:gd name="connsiteX42" fmla="*/ 661105 w 1206591"/>
                  <a:gd name="connsiteY42" fmla="*/ 2256131 h 2752820"/>
                  <a:gd name="connsiteX43" fmla="*/ 679094 w 1206591"/>
                  <a:gd name="connsiteY43" fmla="*/ 2199970 h 2752820"/>
                  <a:gd name="connsiteX44" fmla="*/ 680850 w 1206591"/>
                  <a:gd name="connsiteY44" fmla="*/ 2198873 h 2752820"/>
                  <a:gd name="connsiteX45" fmla="*/ 678655 w 1206591"/>
                  <a:gd name="connsiteY45" fmla="*/ 2173205 h 2752820"/>
                  <a:gd name="connsiteX46" fmla="*/ 663080 w 1206591"/>
                  <a:gd name="connsiteY46" fmla="*/ 2157849 h 2752820"/>
                  <a:gd name="connsiteX47" fmla="*/ 663299 w 1206591"/>
                  <a:gd name="connsiteY47" fmla="*/ 2156313 h 2752820"/>
                  <a:gd name="connsiteX48" fmla="*/ 663807 w 1206591"/>
                  <a:gd name="connsiteY48" fmla="*/ 2151829 h 2752820"/>
                  <a:gd name="connsiteX49" fmla="*/ 661325 w 1206591"/>
                  <a:gd name="connsiteY49" fmla="*/ 2155874 h 2752820"/>
                  <a:gd name="connsiteX50" fmla="*/ 582567 w 1206591"/>
                  <a:gd name="connsiteY50" fmla="*/ 2089402 h 2752820"/>
                  <a:gd name="connsiteX51" fmla="*/ 580320 w 1206591"/>
                  <a:gd name="connsiteY51" fmla="*/ 2084265 h 2752820"/>
                  <a:gd name="connsiteX52" fmla="*/ 577741 w 1206591"/>
                  <a:gd name="connsiteY52" fmla="*/ 2085892 h 2752820"/>
                  <a:gd name="connsiteX53" fmla="*/ 573792 w 1206591"/>
                  <a:gd name="connsiteY53" fmla="*/ 2083259 h 2752820"/>
                  <a:gd name="connsiteX54" fmla="*/ 559971 w 1206591"/>
                  <a:gd name="connsiteY54" fmla="*/ 2070316 h 2752820"/>
                  <a:gd name="connsiteX55" fmla="*/ 575766 w 1206591"/>
                  <a:gd name="connsiteY55" fmla="*/ 2039603 h 2752820"/>
                  <a:gd name="connsiteX56" fmla="*/ 581909 w 1206591"/>
                  <a:gd name="connsiteY56" fmla="*/ 2023588 h 2752820"/>
                  <a:gd name="connsiteX57" fmla="*/ 575985 w 1206591"/>
                  <a:gd name="connsiteY57" fmla="*/ 1975544 h 2752820"/>
                  <a:gd name="connsiteX58" fmla="*/ 527502 w 1206591"/>
                  <a:gd name="connsiteY58" fmla="*/ 1912143 h 2752820"/>
                  <a:gd name="connsiteX59" fmla="*/ 527502 w 1206591"/>
                  <a:gd name="connsiteY59" fmla="*/ 1883623 h 2752820"/>
                  <a:gd name="connsiteX60" fmla="*/ 562164 w 1206591"/>
                  <a:gd name="connsiteY60" fmla="*/ 1814738 h 2752820"/>
                  <a:gd name="connsiteX61" fmla="*/ 543736 w 1206591"/>
                  <a:gd name="connsiteY61" fmla="*/ 1755725 h 2752820"/>
                  <a:gd name="connsiteX62" fmla="*/ 532109 w 1206591"/>
                  <a:gd name="connsiteY62" fmla="*/ 1738613 h 2752820"/>
                  <a:gd name="connsiteX63" fmla="*/ 534084 w 1206591"/>
                  <a:gd name="connsiteY63" fmla="*/ 1736639 h 2752820"/>
                  <a:gd name="connsiteX64" fmla="*/ 534303 w 1206591"/>
                  <a:gd name="connsiteY64" fmla="*/ 1736200 h 2752820"/>
                  <a:gd name="connsiteX65" fmla="*/ 532109 w 1206591"/>
                  <a:gd name="connsiteY65" fmla="*/ 1735103 h 2752820"/>
                  <a:gd name="connsiteX66" fmla="*/ 501616 w 1206591"/>
                  <a:gd name="connsiteY66" fmla="*/ 1709874 h 2752820"/>
                  <a:gd name="connsiteX67" fmla="*/ 497008 w 1206591"/>
                  <a:gd name="connsiteY67" fmla="*/ 1687937 h 2752820"/>
                  <a:gd name="connsiteX68" fmla="*/ 531808 w 1206591"/>
                  <a:gd name="connsiteY68" fmla="*/ 1626564 h 2752820"/>
                  <a:gd name="connsiteX69" fmla="*/ 531822 w 1206591"/>
                  <a:gd name="connsiteY69" fmla="*/ 1627420 h 2752820"/>
                  <a:gd name="connsiteX70" fmla="*/ 532461 w 1206591"/>
                  <a:gd name="connsiteY70" fmla="*/ 1563126 h 2752820"/>
                  <a:gd name="connsiteX71" fmla="*/ 473315 w 1206591"/>
                  <a:gd name="connsiteY71" fmla="*/ 1495321 h 2752820"/>
                  <a:gd name="connsiteX72" fmla="*/ 471341 w 1206591"/>
                  <a:gd name="connsiteY72" fmla="*/ 1476454 h 2752820"/>
                  <a:gd name="connsiteX73" fmla="*/ 495253 w 1206591"/>
                  <a:gd name="connsiteY73" fmla="*/ 1441134 h 2752820"/>
                  <a:gd name="connsiteX74" fmla="*/ 463662 w 1206591"/>
                  <a:gd name="connsiteY74" fmla="*/ 1350750 h 2752820"/>
                  <a:gd name="connsiteX75" fmla="*/ 449841 w 1206591"/>
                  <a:gd name="connsiteY75" fmla="*/ 1348117 h 2752820"/>
                  <a:gd name="connsiteX76" fmla="*/ 437556 w 1206591"/>
                  <a:gd name="connsiteY76" fmla="*/ 1335173 h 2752820"/>
                  <a:gd name="connsiteX77" fmla="*/ 438214 w 1206591"/>
                  <a:gd name="connsiteY77" fmla="*/ 1311042 h 2752820"/>
                  <a:gd name="connsiteX78" fmla="*/ 422638 w 1206591"/>
                  <a:gd name="connsiteY78" fmla="*/ 1304021 h 2752820"/>
                  <a:gd name="connsiteX79" fmla="*/ 406404 w 1206591"/>
                  <a:gd name="connsiteY79" fmla="*/ 1304021 h 2752820"/>
                  <a:gd name="connsiteX80" fmla="*/ 348049 w 1206591"/>
                  <a:gd name="connsiteY80" fmla="*/ 1311041 h 2752820"/>
                  <a:gd name="connsiteX81" fmla="*/ 334447 w 1206591"/>
                  <a:gd name="connsiteY81" fmla="*/ 1296343 h 2752820"/>
                  <a:gd name="connsiteX82" fmla="*/ 338177 w 1206591"/>
                  <a:gd name="connsiteY82" fmla="*/ 1192356 h 2752820"/>
                  <a:gd name="connsiteX83" fmla="*/ 339472 w 1206591"/>
                  <a:gd name="connsiteY83" fmla="*/ 1143444 h 2752820"/>
                  <a:gd name="connsiteX84" fmla="*/ 265987 w 1206591"/>
                  <a:gd name="connsiteY84" fmla="*/ 1103558 h 2752820"/>
                  <a:gd name="connsiteX85" fmla="*/ 0 w 1206591"/>
                  <a:gd name="connsiteY85" fmla="*/ 603296 h 2752820"/>
                  <a:gd name="connsiteX86" fmla="*/ 47410 w 1206591"/>
                  <a:gd name="connsiteY86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63332 w 1206591"/>
                  <a:gd name="connsiteY11" fmla="*/ 139490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88365 w 1206591"/>
                  <a:gd name="connsiteY3" fmla="*/ 66990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63332 w 1206591"/>
                  <a:gd name="connsiteY11" fmla="*/ 139490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77680 w 1206591"/>
                  <a:gd name="connsiteY3" fmla="*/ 72242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63332 w 1206591"/>
                  <a:gd name="connsiteY11" fmla="*/ 139490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77680 w 1206591"/>
                  <a:gd name="connsiteY3" fmla="*/ 72242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41063 w 1206591"/>
                  <a:gd name="connsiteY11" fmla="*/ 125493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77680 w 1206591"/>
                  <a:gd name="connsiteY3" fmla="*/ 72242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38904 w 1206591"/>
                  <a:gd name="connsiteY11" fmla="*/ 129739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206591" h="2752820">
                    <a:moveTo>
                      <a:pt x="47410" y="368466"/>
                    </a:moveTo>
                    <a:cubicBezTo>
                      <a:pt x="138995" y="151934"/>
                      <a:pt x="353402" y="0"/>
                      <a:pt x="603296" y="0"/>
                    </a:cubicBezTo>
                    <a:cubicBezTo>
                      <a:pt x="686593" y="0"/>
                      <a:pt x="765948" y="16882"/>
                      <a:pt x="838125" y="47410"/>
                    </a:cubicBezTo>
                    <a:lnTo>
                      <a:pt x="877680" y="72242"/>
                    </a:lnTo>
                    <a:lnTo>
                      <a:pt x="665356" y="176012"/>
                    </a:lnTo>
                    <a:cubicBezTo>
                      <a:pt x="646281" y="167944"/>
                      <a:pt x="625309" y="163483"/>
                      <a:pt x="603296" y="163483"/>
                    </a:cubicBezTo>
                    <a:cubicBezTo>
                      <a:pt x="515241" y="163482"/>
                      <a:pt x="443859" y="234864"/>
                      <a:pt x="443859" y="322919"/>
                    </a:cubicBezTo>
                    <a:cubicBezTo>
                      <a:pt x="443859" y="410974"/>
                      <a:pt x="515241" y="482356"/>
                      <a:pt x="603296" y="482356"/>
                    </a:cubicBezTo>
                    <a:cubicBezTo>
                      <a:pt x="691351" y="482356"/>
                      <a:pt x="762733" y="410974"/>
                      <a:pt x="762733" y="322919"/>
                    </a:cubicBezTo>
                    <a:lnTo>
                      <a:pt x="753492" y="277148"/>
                    </a:lnTo>
                    <a:lnTo>
                      <a:pt x="785562" y="266006"/>
                    </a:lnTo>
                    <a:cubicBezTo>
                      <a:pt x="852084" y="235545"/>
                      <a:pt x="888055" y="182914"/>
                      <a:pt x="938904" y="129739"/>
                    </a:cubicBezTo>
                    <a:lnTo>
                      <a:pt x="972122" y="129039"/>
                    </a:lnTo>
                    <a:lnTo>
                      <a:pt x="1029890" y="176701"/>
                    </a:lnTo>
                    <a:cubicBezTo>
                      <a:pt x="1139065" y="285875"/>
                      <a:pt x="1206591" y="436699"/>
                      <a:pt x="1206591" y="603295"/>
                    </a:cubicBezTo>
                    <a:cubicBezTo>
                      <a:pt x="1206591" y="811540"/>
                      <a:pt x="1101081" y="995141"/>
                      <a:pt x="940604" y="1103558"/>
                    </a:cubicBezTo>
                    <a:lnTo>
                      <a:pt x="857670" y="1148573"/>
                    </a:lnTo>
                    <a:lnTo>
                      <a:pt x="857670" y="2588272"/>
                    </a:lnTo>
                    <a:cubicBezTo>
                      <a:pt x="857669" y="2591783"/>
                      <a:pt x="856792" y="2595512"/>
                      <a:pt x="858547" y="2599022"/>
                    </a:cubicBezTo>
                    <a:lnTo>
                      <a:pt x="853940" y="2605603"/>
                    </a:lnTo>
                    <a:cubicBezTo>
                      <a:pt x="832879" y="2625347"/>
                      <a:pt x="812258" y="2645530"/>
                      <a:pt x="792294" y="2666372"/>
                    </a:cubicBezTo>
                    <a:cubicBezTo>
                      <a:pt x="780667" y="2678657"/>
                      <a:pt x="768601" y="2690065"/>
                      <a:pt x="755438" y="2700595"/>
                    </a:cubicBezTo>
                    <a:lnTo>
                      <a:pt x="754564" y="2698017"/>
                    </a:lnTo>
                    <a:lnTo>
                      <a:pt x="754561" y="2698182"/>
                    </a:lnTo>
                    <a:cubicBezTo>
                      <a:pt x="754341" y="2699498"/>
                      <a:pt x="754342" y="2701034"/>
                      <a:pt x="753684" y="2702350"/>
                    </a:cubicBezTo>
                    <a:lnTo>
                      <a:pt x="710465" y="2745349"/>
                    </a:lnTo>
                    <a:cubicBezTo>
                      <a:pt x="705420" y="2750394"/>
                      <a:pt x="699058" y="2753027"/>
                      <a:pt x="691819" y="2752808"/>
                    </a:cubicBezTo>
                    <a:lnTo>
                      <a:pt x="657156" y="2751930"/>
                    </a:lnTo>
                    <a:cubicBezTo>
                      <a:pt x="657154" y="2750533"/>
                      <a:pt x="657151" y="2749136"/>
                      <a:pt x="657149" y="2747739"/>
                    </a:cubicBezTo>
                    <a:lnTo>
                      <a:pt x="655130" y="2750014"/>
                    </a:lnTo>
                    <a:cubicBezTo>
                      <a:pt x="653989" y="2750545"/>
                      <a:pt x="652385" y="2750724"/>
                      <a:pt x="650136" y="2750394"/>
                    </a:cubicBezTo>
                    <a:cubicBezTo>
                      <a:pt x="644213" y="2748639"/>
                      <a:pt x="640483" y="2744033"/>
                      <a:pt x="636754" y="2739645"/>
                    </a:cubicBezTo>
                    <a:lnTo>
                      <a:pt x="464979" y="2536499"/>
                    </a:lnTo>
                    <a:cubicBezTo>
                      <a:pt x="454668" y="2524433"/>
                      <a:pt x="455107" y="2516974"/>
                      <a:pt x="466076" y="2504909"/>
                    </a:cubicBezTo>
                    <a:cubicBezTo>
                      <a:pt x="482090" y="2487138"/>
                      <a:pt x="500298" y="2471343"/>
                      <a:pt x="512365" y="2450064"/>
                    </a:cubicBezTo>
                    <a:cubicBezTo>
                      <a:pt x="516313" y="2438216"/>
                      <a:pt x="514339" y="2426150"/>
                      <a:pt x="513461" y="2414304"/>
                    </a:cubicBezTo>
                    <a:cubicBezTo>
                      <a:pt x="509951" y="2368893"/>
                      <a:pt x="508635" y="2377229"/>
                      <a:pt x="542639" y="2356607"/>
                    </a:cubicBezTo>
                    <a:cubicBezTo>
                      <a:pt x="577960" y="2335108"/>
                      <a:pt x="612183" y="2312073"/>
                      <a:pt x="640702" y="2281579"/>
                    </a:cubicBezTo>
                    <a:cubicBezTo>
                      <a:pt x="646626" y="2275217"/>
                      <a:pt x="651672" y="2267978"/>
                      <a:pt x="657156" y="2261176"/>
                    </a:cubicBezTo>
                    <a:lnTo>
                      <a:pt x="659999" y="2263633"/>
                    </a:lnTo>
                    <a:cubicBezTo>
                      <a:pt x="660002" y="2262887"/>
                      <a:pt x="660005" y="2262142"/>
                      <a:pt x="660008" y="2261397"/>
                    </a:cubicBezTo>
                    <a:cubicBezTo>
                      <a:pt x="660008" y="2259421"/>
                      <a:pt x="660227" y="2257886"/>
                      <a:pt x="661105" y="2256131"/>
                    </a:cubicBezTo>
                    <a:cubicBezTo>
                      <a:pt x="669661" y="2238361"/>
                      <a:pt x="676681" y="2219933"/>
                      <a:pt x="679094" y="2199970"/>
                    </a:cubicBezTo>
                    <a:cubicBezTo>
                      <a:pt x="679752" y="2199751"/>
                      <a:pt x="680191" y="2199311"/>
                      <a:pt x="680850" y="2198873"/>
                    </a:cubicBezTo>
                    <a:cubicBezTo>
                      <a:pt x="682385" y="2190098"/>
                      <a:pt x="686992" y="2181103"/>
                      <a:pt x="678655" y="2173205"/>
                    </a:cubicBezTo>
                    <a:cubicBezTo>
                      <a:pt x="673390" y="2167940"/>
                      <a:pt x="668345" y="2162895"/>
                      <a:pt x="663080" y="2157849"/>
                    </a:cubicBezTo>
                    <a:cubicBezTo>
                      <a:pt x="663079" y="2157410"/>
                      <a:pt x="663299" y="2156752"/>
                      <a:pt x="663299" y="2156313"/>
                    </a:cubicBezTo>
                    <a:cubicBezTo>
                      <a:pt x="663468" y="2154818"/>
                      <a:pt x="663638" y="2153324"/>
                      <a:pt x="663807" y="2151829"/>
                    </a:cubicBezTo>
                    <a:lnTo>
                      <a:pt x="661325" y="2155874"/>
                    </a:lnTo>
                    <a:lnTo>
                      <a:pt x="582567" y="2089402"/>
                    </a:lnTo>
                    <a:lnTo>
                      <a:pt x="580320" y="2084265"/>
                    </a:lnTo>
                    <a:lnTo>
                      <a:pt x="577741" y="2085892"/>
                    </a:lnTo>
                    <a:lnTo>
                      <a:pt x="573792" y="2083259"/>
                    </a:lnTo>
                    <a:cubicBezTo>
                      <a:pt x="569185" y="2078872"/>
                      <a:pt x="564578" y="2074484"/>
                      <a:pt x="559971" y="2070316"/>
                    </a:cubicBezTo>
                    <a:cubicBezTo>
                      <a:pt x="564578" y="2059566"/>
                      <a:pt x="568526" y="2048817"/>
                      <a:pt x="575766" y="2039603"/>
                    </a:cubicBezTo>
                    <a:cubicBezTo>
                      <a:pt x="579423" y="2031814"/>
                      <a:pt x="581292" y="2034438"/>
                      <a:pt x="581909" y="2023588"/>
                    </a:cubicBezTo>
                    <a:cubicBezTo>
                      <a:pt x="581945" y="2012912"/>
                      <a:pt x="585052" y="1994118"/>
                      <a:pt x="575985" y="1975544"/>
                    </a:cubicBezTo>
                    <a:cubicBezTo>
                      <a:pt x="561725" y="1952948"/>
                      <a:pt x="543517" y="1933423"/>
                      <a:pt x="527502" y="1912143"/>
                    </a:cubicBezTo>
                    <a:cubicBezTo>
                      <a:pt x="524870" y="1902710"/>
                      <a:pt x="524870" y="1893057"/>
                      <a:pt x="527502" y="1883623"/>
                    </a:cubicBezTo>
                    <a:cubicBezTo>
                      <a:pt x="543078" y="1862563"/>
                      <a:pt x="554266" y="1839528"/>
                      <a:pt x="562164" y="1814738"/>
                    </a:cubicBezTo>
                    <a:cubicBezTo>
                      <a:pt x="566332" y="1791923"/>
                      <a:pt x="554925" y="1773934"/>
                      <a:pt x="543736" y="1755725"/>
                    </a:cubicBezTo>
                    <a:cubicBezTo>
                      <a:pt x="540226" y="1749801"/>
                      <a:pt x="536058" y="1744317"/>
                      <a:pt x="532109" y="1738613"/>
                    </a:cubicBezTo>
                    <a:cubicBezTo>
                      <a:pt x="531451" y="1736858"/>
                      <a:pt x="532109" y="1735981"/>
                      <a:pt x="534084" y="1736639"/>
                    </a:cubicBezTo>
                    <a:cubicBezTo>
                      <a:pt x="534303" y="1736420"/>
                      <a:pt x="534303" y="1736420"/>
                      <a:pt x="534303" y="1736200"/>
                    </a:cubicBezTo>
                    <a:cubicBezTo>
                      <a:pt x="533645" y="1735761"/>
                      <a:pt x="532987" y="1735542"/>
                      <a:pt x="532109" y="1735103"/>
                    </a:cubicBezTo>
                    <a:lnTo>
                      <a:pt x="501616" y="1709874"/>
                    </a:lnTo>
                    <a:cubicBezTo>
                      <a:pt x="493498" y="1703732"/>
                      <a:pt x="492621" y="1696712"/>
                      <a:pt x="497008" y="1687937"/>
                    </a:cubicBezTo>
                    <a:cubicBezTo>
                      <a:pt x="502040" y="1674052"/>
                      <a:pt x="526006" y="1636651"/>
                      <a:pt x="531808" y="1626564"/>
                    </a:cubicBezTo>
                    <a:cubicBezTo>
                      <a:pt x="531813" y="1626850"/>
                      <a:pt x="531817" y="1627134"/>
                      <a:pt x="531822" y="1627420"/>
                    </a:cubicBezTo>
                    <a:cubicBezTo>
                      <a:pt x="531931" y="1616847"/>
                      <a:pt x="542213" y="1585142"/>
                      <a:pt x="532461" y="1563126"/>
                    </a:cubicBezTo>
                    <a:lnTo>
                      <a:pt x="473315" y="1495321"/>
                    </a:lnTo>
                    <a:cubicBezTo>
                      <a:pt x="465417" y="1489837"/>
                      <a:pt x="466295" y="1483475"/>
                      <a:pt x="471341" y="1476454"/>
                    </a:cubicBezTo>
                    <a:cubicBezTo>
                      <a:pt x="479896" y="1465046"/>
                      <a:pt x="488233" y="1453638"/>
                      <a:pt x="495253" y="1441134"/>
                    </a:cubicBezTo>
                    <a:cubicBezTo>
                      <a:pt x="516972" y="1402742"/>
                      <a:pt x="504687" y="1367642"/>
                      <a:pt x="463662" y="1350750"/>
                    </a:cubicBezTo>
                    <a:cubicBezTo>
                      <a:pt x="459275" y="1348994"/>
                      <a:pt x="454668" y="1347678"/>
                      <a:pt x="449841" y="1348117"/>
                    </a:cubicBezTo>
                    <a:cubicBezTo>
                      <a:pt x="439969" y="1349213"/>
                      <a:pt x="436679" y="1344388"/>
                      <a:pt x="437556" y="1335173"/>
                    </a:cubicBezTo>
                    <a:cubicBezTo>
                      <a:pt x="438214" y="1327276"/>
                      <a:pt x="437995" y="1319159"/>
                      <a:pt x="438214" y="1311042"/>
                    </a:cubicBezTo>
                    <a:lnTo>
                      <a:pt x="422638" y="1304021"/>
                    </a:lnTo>
                    <a:lnTo>
                      <a:pt x="406404" y="1304021"/>
                    </a:lnTo>
                    <a:cubicBezTo>
                      <a:pt x="387098" y="1306873"/>
                      <a:pt x="368012" y="1312358"/>
                      <a:pt x="348049" y="1311041"/>
                    </a:cubicBezTo>
                    <a:cubicBezTo>
                      <a:pt x="334667" y="1310164"/>
                      <a:pt x="333789" y="1310164"/>
                      <a:pt x="334447" y="1296343"/>
                    </a:cubicBezTo>
                    <a:cubicBezTo>
                      <a:pt x="336422" y="1261680"/>
                      <a:pt x="337738" y="1227018"/>
                      <a:pt x="338177" y="1192356"/>
                    </a:cubicBezTo>
                    <a:cubicBezTo>
                      <a:pt x="338609" y="1176052"/>
                      <a:pt x="339040" y="1159748"/>
                      <a:pt x="339472" y="1143444"/>
                    </a:cubicBezTo>
                    <a:lnTo>
                      <a:pt x="265987" y="1103558"/>
                    </a:lnTo>
                    <a:cubicBezTo>
                      <a:pt x="105510" y="995141"/>
                      <a:pt x="0" y="811540"/>
                      <a:pt x="0" y="603296"/>
                    </a:cubicBezTo>
                    <a:cubicBezTo>
                      <a:pt x="0" y="519998"/>
                      <a:pt x="16882" y="440643"/>
                      <a:pt x="47410" y="36846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E1546D8-EFEC-4AB3-AA91-928E7CDA8386}"/>
                  </a:ext>
                </a:extLst>
              </p:cNvPr>
              <p:cNvSpPr/>
              <p:nvPr/>
            </p:nvSpPr>
            <p:spPr>
              <a:xfrm rot="3782544">
                <a:off x="6877925" y="2428832"/>
                <a:ext cx="1206591" cy="2752820"/>
              </a:xfrm>
              <a:custGeom>
                <a:avLst/>
                <a:gdLst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803376 w 1206591"/>
                  <a:gd name="connsiteY4" fmla="*/ 156473 h 2752820"/>
                  <a:gd name="connsiteX5" fmla="*/ 703894 w 1206591"/>
                  <a:gd name="connsiteY5" fmla="*/ 201995 h 2752820"/>
                  <a:gd name="connsiteX6" fmla="*/ 665356 w 1206591"/>
                  <a:gd name="connsiteY6" fmla="*/ 176012 h 2752820"/>
                  <a:gd name="connsiteX7" fmla="*/ 603296 w 1206591"/>
                  <a:gd name="connsiteY7" fmla="*/ 163483 h 2752820"/>
                  <a:gd name="connsiteX8" fmla="*/ 443859 w 1206591"/>
                  <a:gd name="connsiteY8" fmla="*/ 322919 h 2752820"/>
                  <a:gd name="connsiteX9" fmla="*/ 603296 w 1206591"/>
                  <a:gd name="connsiteY9" fmla="*/ 482356 h 2752820"/>
                  <a:gd name="connsiteX10" fmla="*/ 762733 w 1206591"/>
                  <a:gd name="connsiteY10" fmla="*/ 322919 h 2752820"/>
                  <a:gd name="connsiteX11" fmla="*/ 753492 w 1206591"/>
                  <a:gd name="connsiteY11" fmla="*/ 277148 h 2752820"/>
                  <a:gd name="connsiteX12" fmla="*/ 785562 w 1206591"/>
                  <a:gd name="connsiteY12" fmla="*/ 266006 h 2752820"/>
                  <a:gd name="connsiteX13" fmla="*/ 963332 w 1206591"/>
                  <a:gd name="connsiteY13" fmla="*/ 139490 h 2752820"/>
                  <a:gd name="connsiteX14" fmla="*/ 972122 w 1206591"/>
                  <a:gd name="connsiteY14" fmla="*/ 129039 h 2752820"/>
                  <a:gd name="connsiteX15" fmla="*/ 1029890 w 1206591"/>
                  <a:gd name="connsiteY15" fmla="*/ 176701 h 2752820"/>
                  <a:gd name="connsiteX16" fmla="*/ 1206591 w 1206591"/>
                  <a:gd name="connsiteY16" fmla="*/ 603295 h 2752820"/>
                  <a:gd name="connsiteX17" fmla="*/ 940604 w 1206591"/>
                  <a:gd name="connsiteY17" fmla="*/ 1103558 h 2752820"/>
                  <a:gd name="connsiteX18" fmla="*/ 857670 w 1206591"/>
                  <a:gd name="connsiteY18" fmla="*/ 1148573 h 2752820"/>
                  <a:gd name="connsiteX19" fmla="*/ 857670 w 1206591"/>
                  <a:gd name="connsiteY19" fmla="*/ 2588272 h 2752820"/>
                  <a:gd name="connsiteX20" fmla="*/ 858547 w 1206591"/>
                  <a:gd name="connsiteY20" fmla="*/ 2599022 h 2752820"/>
                  <a:gd name="connsiteX21" fmla="*/ 853940 w 1206591"/>
                  <a:gd name="connsiteY21" fmla="*/ 2605603 h 2752820"/>
                  <a:gd name="connsiteX22" fmla="*/ 792294 w 1206591"/>
                  <a:gd name="connsiteY22" fmla="*/ 2666372 h 2752820"/>
                  <a:gd name="connsiteX23" fmla="*/ 755438 w 1206591"/>
                  <a:gd name="connsiteY23" fmla="*/ 2700595 h 2752820"/>
                  <a:gd name="connsiteX24" fmla="*/ 754564 w 1206591"/>
                  <a:gd name="connsiteY24" fmla="*/ 2698017 h 2752820"/>
                  <a:gd name="connsiteX25" fmla="*/ 754561 w 1206591"/>
                  <a:gd name="connsiteY25" fmla="*/ 2698182 h 2752820"/>
                  <a:gd name="connsiteX26" fmla="*/ 753684 w 1206591"/>
                  <a:gd name="connsiteY26" fmla="*/ 2702350 h 2752820"/>
                  <a:gd name="connsiteX27" fmla="*/ 710465 w 1206591"/>
                  <a:gd name="connsiteY27" fmla="*/ 2745349 h 2752820"/>
                  <a:gd name="connsiteX28" fmla="*/ 691819 w 1206591"/>
                  <a:gd name="connsiteY28" fmla="*/ 2752808 h 2752820"/>
                  <a:gd name="connsiteX29" fmla="*/ 657156 w 1206591"/>
                  <a:gd name="connsiteY29" fmla="*/ 2751930 h 2752820"/>
                  <a:gd name="connsiteX30" fmla="*/ 657149 w 1206591"/>
                  <a:gd name="connsiteY30" fmla="*/ 2747739 h 2752820"/>
                  <a:gd name="connsiteX31" fmla="*/ 655130 w 1206591"/>
                  <a:gd name="connsiteY31" fmla="*/ 2750014 h 2752820"/>
                  <a:gd name="connsiteX32" fmla="*/ 650136 w 1206591"/>
                  <a:gd name="connsiteY32" fmla="*/ 2750394 h 2752820"/>
                  <a:gd name="connsiteX33" fmla="*/ 636754 w 1206591"/>
                  <a:gd name="connsiteY33" fmla="*/ 2739645 h 2752820"/>
                  <a:gd name="connsiteX34" fmla="*/ 464979 w 1206591"/>
                  <a:gd name="connsiteY34" fmla="*/ 2536499 h 2752820"/>
                  <a:gd name="connsiteX35" fmla="*/ 466076 w 1206591"/>
                  <a:gd name="connsiteY35" fmla="*/ 2504909 h 2752820"/>
                  <a:gd name="connsiteX36" fmla="*/ 512365 w 1206591"/>
                  <a:gd name="connsiteY36" fmla="*/ 2450064 h 2752820"/>
                  <a:gd name="connsiteX37" fmla="*/ 513461 w 1206591"/>
                  <a:gd name="connsiteY37" fmla="*/ 2414304 h 2752820"/>
                  <a:gd name="connsiteX38" fmla="*/ 542639 w 1206591"/>
                  <a:gd name="connsiteY38" fmla="*/ 2356607 h 2752820"/>
                  <a:gd name="connsiteX39" fmla="*/ 640702 w 1206591"/>
                  <a:gd name="connsiteY39" fmla="*/ 2281579 h 2752820"/>
                  <a:gd name="connsiteX40" fmla="*/ 657156 w 1206591"/>
                  <a:gd name="connsiteY40" fmla="*/ 2261176 h 2752820"/>
                  <a:gd name="connsiteX41" fmla="*/ 659999 w 1206591"/>
                  <a:gd name="connsiteY41" fmla="*/ 2263633 h 2752820"/>
                  <a:gd name="connsiteX42" fmla="*/ 660008 w 1206591"/>
                  <a:gd name="connsiteY42" fmla="*/ 2261397 h 2752820"/>
                  <a:gd name="connsiteX43" fmla="*/ 661105 w 1206591"/>
                  <a:gd name="connsiteY43" fmla="*/ 2256131 h 2752820"/>
                  <a:gd name="connsiteX44" fmla="*/ 679094 w 1206591"/>
                  <a:gd name="connsiteY44" fmla="*/ 2199970 h 2752820"/>
                  <a:gd name="connsiteX45" fmla="*/ 680850 w 1206591"/>
                  <a:gd name="connsiteY45" fmla="*/ 2198873 h 2752820"/>
                  <a:gd name="connsiteX46" fmla="*/ 678655 w 1206591"/>
                  <a:gd name="connsiteY46" fmla="*/ 2173205 h 2752820"/>
                  <a:gd name="connsiteX47" fmla="*/ 663080 w 1206591"/>
                  <a:gd name="connsiteY47" fmla="*/ 2157849 h 2752820"/>
                  <a:gd name="connsiteX48" fmla="*/ 663299 w 1206591"/>
                  <a:gd name="connsiteY48" fmla="*/ 2156313 h 2752820"/>
                  <a:gd name="connsiteX49" fmla="*/ 663807 w 1206591"/>
                  <a:gd name="connsiteY49" fmla="*/ 2151829 h 2752820"/>
                  <a:gd name="connsiteX50" fmla="*/ 661325 w 1206591"/>
                  <a:gd name="connsiteY50" fmla="*/ 2155874 h 2752820"/>
                  <a:gd name="connsiteX51" fmla="*/ 582567 w 1206591"/>
                  <a:gd name="connsiteY51" fmla="*/ 2089402 h 2752820"/>
                  <a:gd name="connsiteX52" fmla="*/ 580320 w 1206591"/>
                  <a:gd name="connsiteY52" fmla="*/ 2084265 h 2752820"/>
                  <a:gd name="connsiteX53" fmla="*/ 577741 w 1206591"/>
                  <a:gd name="connsiteY53" fmla="*/ 2085892 h 2752820"/>
                  <a:gd name="connsiteX54" fmla="*/ 573792 w 1206591"/>
                  <a:gd name="connsiteY54" fmla="*/ 2083259 h 2752820"/>
                  <a:gd name="connsiteX55" fmla="*/ 559971 w 1206591"/>
                  <a:gd name="connsiteY55" fmla="*/ 2070316 h 2752820"/>
                  <a:gd name="connsiteX56" fmla="*/ 575766 w 1206591"/>
                  <a:gd name="connsiteY56" fmla="*/ 2039603 h 2752820"/>
                  <a:gd name="connsiteX57" fmla="*/ 581909 w 1206591"/>
                  <a:gd name="connsiteY57" fmla="*/ 2023588 h 2752820"/>
                  <a:gd name="connsiteX58" fmla="*/ 575985 w 1206591"/>
                  <a:gd name="connsiteY58" fmla="*/ 1975544 h 2752820"/>
                  <a:gd name="connsiteX59" fmla="*/ 527502 w 1206591"/>
                  <a:gd name="connsiteY59" fmla="*/ 1912143 h 2752820"/>
                  <a:gd name="connsiteX60" fmla="*/ 527502 w 1206591"/>
                  <a:gd name="connsiteY60" fmla="*/ 1883623 h 2752820"/>
                  <a:gd name="connsiteX61" fmla="*/ 562164 w 1206591"/>
                  <a:gd name="connsiteY61" fmla="*/ 1814738 h 2752820"/>
                  <a:gd name="connsiteX62" fmla="*/ 543736 w 1206591"/>
                  <a:gd name="connsiteY62" fmla="*/ 1755725 h 2752820"/>
                  <a:gd name="connsiteX63" fmla="*/ 532109 w 1206591"/>
                  <a:gd name="connsiteY63" fmla="*/ 1738613 h 2752820"/>
                  <a:gd name="connsiteX64" fmla="*/ 534084 w 1206591"/>
                  <a:gd name="connsiteY64" fmla="*/ 1736639 h 2752820"/>
                  <a:gd name="connsiteX65" fmla="*/ 534303 w 1206591"/>
                  <a:gd name="connsiteY65" fmla="*/ 1736200 h 2752820"/>
                  <a:gd name="connsiteX66" fmla="*/ 532109 w 1206591"/>
                  <a:gd name="connsiteY66" fmla="*/ 1735103 h 2752820"/>
                  <a:gd name="connsiteX67" fmla="*/ 501616 w 1206591"/>
                  <a:gd name="connsiteY67" fmla="*/ 1709874 h 2752820"/>
                  <a:gd name="connsiteX68" fmla="*/ 497008 w 1206591"/>
                  <a:gd name="connsiteY68" fmla="*/ 1687937 h 2752820"/>
                  <a:gd name="connsiteX69" fmla="*/ 531808 w 1206591"/>
                  <a:gd name="connsiteY69" fmla="*/ 1626564 h 2752820"/>
                  <a:gd name="connsiteX70" fmla="*/ 531822 w 1206591"/>
                  <a:gd name="connsiteY70" fmla="*/ 1627420 h 2752820"/>
                  <a:gd name="connsiteX71" fmla="*/ 532461 w 1206591"/>
                  <a:gd name="connsiteY71" fmla="*/ 1563126 h 2752820"/>
                  <a:gd name="connsiteX72" fmla="*/ 473315 w 1206591"/>
                  <a:gd name="connsiteY72" fmla="*/ 1495321 h 2752820"/>
                  <a:gd name="connsiteX73" fmla="*/ 471341 w 1206591"/>
                  <a:gd name="connsiteY73" fmla="*/ 1476454 h 2752820"/>
                  <a:gd name="connsiteX74" fmla="*/ 495253 w 1206591"/>
                  <a:gd name="connsiteY74" fmla="*/ 1441134 h 2752820"/>
                  <a:gd name="connsiteX75" fmla="*/ 463662 w 1206591"/>
                  <a:gd name="connsiteY75" fmla="*/ 1350750 h 2752820"/>
                  <a:gd name="connsiteX76" fmla="*/ 449841 w 1206591"/>
                  <a:gd name="connsiteY76" fmla="*/ 1348117 h 2752820"/>
                  <a:gd name="connsiteX77" fmla="*/ 437556 w 1206591"/>
                  <a:gd name="connsiteY77" fmla="*/ 1335173 h 2752820"/>
                  <a:gd name="connsiteX78" fmla="*/ 438214 w 1206591"/>
                  <a:gd name="connsiteY78" fmla="*/ 1311042 h 2752820"/>
                  <a:gd name="connsiteX79" fmla="*/ 422638 w 1206591"/>
                  <a:gd name="connsiteY79" fmla="*/ 1304021 h 2752820"/>
                  <a:gd name="connsiteX80" fmla="*/ 406404 w 1206591"/>
                  <a:gd name="connsiteY80" fmla="*/ 1304021 h 2752820"/>
                  <a:gd name="connsiteX81" fmla="*/ 348049 w 1206591"/>
                  <a:gd name="connsiteY81" fmla="*/ 1311041 h 2752820"/>
                  <a:gd name="connsiteX82" fmla="*/ 334447 w 1206591"/>
                  <a:gd name="connsiteY82" fmla="*/ 1296343 h 2752820"/>
                  <a:gd name="connsiteX83" fmla="*/ 338177 w 1206591"/>
                  <a:gd name="connsiteY83" fmla="*/ 1192356 h 2752820"/>
                  <a:gd name="connsiteX84" fmla="*/ 339472 w 1206591"/>
                  <a:gd name="connsiteY84" fmla="*/ 1143444 h 2752820"/>
                  <a:gd name="connsiteX85" fmla="*/ 265987 w 1206591"/>
                  <a:gd name="connsiteY85" fmla="*/ 1103558 h 2752820"/>
                  <a:gd name="connsiteX86" fmla="*/ 0 w 1206591"/>
                  <a:gd name="connsiteY86" fmla="*/ 603296 h 2752820"/>
                  <a:gd name="connsiteX87" fmla="*/ 47410 w 1206591"/>
                  <a:gd name="connsiteY87" fmla="*/ 368466 h 275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206591" h="2752820">
                    <a:moveTo>
                      <a:pt x="47410" y="368466"/>
                    </a:moveTo>
                    <a:cubicBezTo>
                      <a:pt x="138995" y="151934"/>
                      <a:pt x="353402" y="0"/>
                      <a:pt x="603296" y="0"/>
                    </a:cubicBezTo>
                    <a:cubicBezTo>
                      <a:pt x="686593" y="0"/>
                      <a:pt x="765948" y="16882"/>
                      <a:pt x="838125" y="47410"/>
                    </a:cubicBezTo>
                    <a:lnTo>
                      <a:pt x="897862" y="79833"/>
                    </a:lnTo>
                    <a:lnTo>
                      <a:pt x="803376" y="156473"/>
                    </a:lnTo>
                    <a:lnTo>
                      <a:pt x="703894" y="201995"/>
                    </a:lnTo>
                    <a:lnTo>
                      <a:pt x="665356" y="176012"/>
                    </a:lnTo>
                    <a:cubicBezTo>
                      <a:pt x="646281" y="167944"/>
                      <a:pt x="625309" y="163483"/>
                      <a:pt x="603296" y="163483"/>
                    </a:cubicBezTo>
                    <a:cubicBezTo>
                      <a:pt x="515241" y="163482"/>
                      <a:pt x="443859" y="234864"/>
                      <a:pt x="443859" y="322919"/>
                    </a:cubicBezTo>
                    <a:cubicBezTo>
                      <a:pt x="443859" y="410974"/>
                      <a:pt x="515241" y="482356"/>
                      <a:pt x="603296" y="482356"/>
                    </a:cubicBezTo>
                    <a:cubicBezTo>
                      <a:pt x="691351" y="482356"/>
                      <a:pt x="762733" y="410974"/>
                      <a:pt x="762733" y="322919"/>
                    </a:cubicBezTo>
                    <a:lnTo>
                      <a:pt x="753492" y="277148"/>
                    </a:lnTo>
                    <a:lnTo>
                      <a:pt x="785562" y="266006"/>
                    </a:lnTo>
                    <a:cubicBezTo>
                      <a:pt x="852084" y="235545"/>
                      <a:pt x="912483" y="192665"/>
                      <a:pt x="963332" y="139490"/>
                    </a:cubicBezTo>
                    <a:lnTo>
                      <a:pt x="972122" y="129039"/>
                    </a:lnTo>
                    <a:lnTo>
                      <a:pt x="1029890" y="176701"/>
                    </a:lnTo>
                    <a:cubicBezTo>
                      <a:pt x="1139065" y="285875"/>
                      <a:pt x="1206591" y="436699"/>
                      <a:pt x="1206591" y="603295"/>
                    </a:cubicBezTo>
                    <a:cubicBezTo>
                      <a:pt x="1206591" y="811540"/>
                      <a:pt x="1101081" y="995141"/>
                      <a:pt x="940604" y="1103558"/>
                    </a:cubicBezTo>
                    <a:lnTo>
                      <a:pt x="857670" y="1148573"/>
                    </a:lnTo>
                    <a:lnTo>
                      <a:pt x="857670" y="2588272"/>
                    </a:lnTo>
                    <a:cubicBezTo>
                      <a:pt x="857669" y="2591783"/>
                      <a:pt x="856792" y="2595512"/>
                      <a:pt x="858547" y="2599022"/>
                    </a:cubicBezTo>
                    <a:lnTo>
                      <a:pt x="853940" y="2605603"/>
                    </a:lnTo>
                    <a:cubicBezTo>
                      <a:pt x="832879" y="2625347"/>
                      <a:pt x="812258" y="2645530"/>
                      <a:pt x="792294" y="2666372"/>
                    </a:cubicBezTo>
                    <a:cubicBezTo>
                      <a:pt x="780667" y="2678657"/>
                      <a:pt x="768601" y="2690065"/>
                      <a:pt x="755438" y="2700595"/>
                    </a:cubicBezTo>
                    <a:lnTo>
                      <a:pt x="754564" y="2698017"/>
                    </a:lnTo>
                    <a:cubicBezTo>
                      <a:pt x="754563" y="2698072"/>
                      <a:pt x="754562" y="2698127"/>
                      <a:pt x="754561" y="2698182"/>
                    </a:cubicBezTo>
                    <a:cubicBezTo>
                      <a:pt x="754341" y="2699498"/>
                      <a:pt x="754342" y="2701034"/>
                      <a:pt x="753684" y="2702350"/>
                    </a:cubicBezTo>
                    <a:lnTo>
                      <a:pt x="710465" y="2745349"/>
                    </a:lnTo>
                    <a:cubicBezTo>
                      <a:pt x="705420" y="2750394"/>
                      <a:pt x="699058" y="2753027"/>
                      <a:pt x="691819" y="2752808"/>
                    </a:cubicBezTo>
                    <a:lnTo>
                      <a:pt x="657156" y="2751930"/>
                    </a:lnTo>
                    <a:cubicBezTo>
                      <a:pt x="657154" y="2750533"/>
                      <a:pt x="657151" y="2749136"/>
                      <a:pt x="657149" y="2747739"/>
                    </a:cubicBezTo>
                    <a:lnTo>
                      <a:pt x="655130" y="2750014"/>
                    </a:lnTo>
                    <a:cubicBezTo>
                      <a:pt x="653989" y="2750545"/>
                      <a:pt x="652385" y="2750724"/>
                      <a:pt x="650136" y="2750394"/>
                    </a:cubicBezTo>
                    <a:cubicBezTo>
                      <a:pt x="644213" y="2748639"/>
                      <a:pt x="640483" y="2744033"/>
                      <a:pt x="636754" y="2739645"/>
                    </a:cubicBezTo>
                    <a:lnTo>
                      <a:pt x="464979" y="2536499"/>
                    </a:lnTo>
                    <a:cubicBezTo>
                      <a:pt x="454668" y="2524433"/>
                      <a:pt x="455107" y="2516974"/>
                      <a:pt x="466076" y="2504909"/>
                    </a:cubicBezTo>
                    <a:cubicBezTo>
                      <a:pt x="482090" y="2487138"/>
                      <a:pt x="500298" y="2471343"/>
                      <a:pt x="512365" y="2450064"/>
                    </a:cubicBezTo>
                    <a:cubicBezTo>
                      <a:pt x="516313" y="2438216"/>
                      <a:pt x="514339" y="2426150"/>
                      <a:pt x="513461" y="2414304"/>
                    </a:cubicBezTo>
                    <a:cubicBezTo>
                      <a:pt x="509951" y="2368893"/>
                      <a:pt x="508635" y="2377229"/>
                      <a:pt x="542639" y="2356607"/>
                    </a:cubicBezTo>
                    <a:cubicBezTo>
                      <a:pt x="577960" y="2335108"/>
                      <a:pt x="612183" y="2312073"/>
                      <a:pt x="640702" y="2281579"/>
                    </a:cubicBezTo>
                    <a:cubicBezTo>
                      <a:pt x="646626" y="2275217"/>
                      <a:pt x="651672" y="2267978"/>
                      <a:pt x="657156" y="2261176"/>
                    </a:cubicBezTo>
                    <a:lnTo>
                      <a:pt x="659999" y="2263633"/>
                    </a:lnTo>
                    <a:cubicBezTo>
                      <a:pt x="660002" y="2262887"/>
                      <a:pt x="660005" y="2262142"/>
                      <a:pt x="660008" y="2261397"/>
                    </a:cubicBezTo>
                    <a:cubicBezTo>
                      <a:pt x="660008" y="2259421"/>
                      <a:pt x="660227" y="2257886"/>
                      <a:pt x="661105" y="2256131"/>
                    </a:cubicBezTo>
                    <a:cubicBezTo>
                      <a:pt x="669661" y="2238361"/>
                      <a:pt x="676681" y="2219933"/>
                      <a:pt x="679094" y="2199970"/>
                    </a:cubicBezTo>
                    <a:cubicBezTo>
                      <a:pt x="679752" y="2199751"/>
                      <a:pt x="680191" y="2199311"/>
                      <a:pt x="680850" y="2198873"/>
                    </a:cubicBezTo>
                    <a:cubicBezTo>
                      <a:pt x="682385" y="2190098"/>
                      <a:pt x="686992" y="2181103"/>
                      <a:pt x="678655" y="2173205"/>
                    </a:cubicBezTo>
                    <a:cubicBezTo>
                      <a:pt x="673390" y="2167940"/>
                      <a:pt x="668345" y="2162895"/>
                      <a:pt x="663080" y="2157849"/>
                    </a:cubicBezTo>
                    <a:cubicBezTo>
                      <a:pt x="663079" y="2157410"/>
                      <a:pt x="663299" y="2156752"/>
                      <a:pt x="663299" y="2156313"/>
                    </a:cubicBezTo>
                    <a:lnTo>
                      <a:pt x="663807" y="2151829"/>
                    </a:lnTo>
                    <a:lnTo>
                      <a:pt x="661325" y="2155874"/>
                    </a:lnTo>
                    <a:lnTo>
                      <a:pt x="582567" y="2089402"/>
                    </a:lnTo>
                    <a:lnTo>
                      <a:pt x="580320" y="2084265"/>
                    </a:lnTo>
                    <a:lnTo>
                      <a:pt x="577741" y="2085892"/>
                    </a:lnTo>
                    <a:lnTo>
                      <a:pt x="573792" y="2083259"/>
                    </a:lnTo>
                    <a:cubicBezTo>
                      <a:pt x="569185" y="2078872"/>
                      <a:pt x="564578" y="2074484"/>
                      <a:pt x="559971" y="2070316"/>
                    </a:cubicBezTo>
                    <a:cubicBezTo>
                      <a:pt x="564578" y="2059566"/>
                      <a:pt x="568526" y="2048817"/>
                      <a:pt x="575766" y="2039603"/>
                    </a:cubicBezTo>
                    <a:cubicBezTo>
                      <a:pt x="579423" y="2031814"/>
                      <a:pt x="581292" y="2034438"/>
                      <a:pt x="581909" y="2023588"/>
                    </a:cubicBezTo>
                    <a:cubicBezTo>
                      <a:pt x="581945" y="2012912"/>
                      <a:pt x="585052" y="1994118"/>
                      <a:pt x="575985" y="1975544"/>
                    </a:cubicBezTo>
                    <a:cubicBezTo>
                      <a:pt x="561725" y="1952948"/>
                      <a:pt x="543517" y="1933423"/>
                      <a:pt x="527502" y="1912143"/>
                    </a:cubicBezTo>
                    <a:cubicBezTo>
                      <a:pt x="524870" y="1902710"/>
                      <a:pt x="524870" y="1893057"/>
                      <a:pt x="527502" y="1883623"/>
                    </a:cubicBezTo>
                    <a:cubicBezTo>
                      <a:pt x="543078" y="1862563"/>
                      <a:pt x="554266" y="1839528"/>
                      <a:pt x="562164" y="1814738"/>
                    </a:cubicBezTo>
                    <a:cubicBezTo>
                      <a:pt x="566332" y="1791923"/>
                      <a:pt x="554925" y="1773934"/>
                      <a:pt x="543736" y="1755725"/>
                    </a:cubicBezTo>
                    <a:cubicBezTo>
                      <a:pt x="540226" y="1749801"/>
                      <a:pt x="536058" y="1744317"/>
                      <a:pt x="532109" y="1738613"/>
                    </a:cubicBezTo>
                    <a:cubicBezTo>
                      <a:pt x="531451" y="1736858"/>
                      <a:pt x="532109" y="1735981"/>
                      <a:pt x="534084" y="1736639"/>
                    </a:cubicBezTo>
                    <a:cubicBezTo>
                      <a:pt x="534303" y="1736420"/>
                      <a:pt x="534303" y="1736420"/>
                      <a:pt x="534303" y="1736200"/>
                    </a:cubicBezTo>
                    <a:cubicBezTo>
                      <a:pt x="533645" y="1735761"/>
                      <a:pt x="532987" y="1735542"/>
                      <a:pt x="532109" y="1735103"/>
                    </a:cubicBezTo>
                    <a:lnTo>
                      <a:pt x="501616" y="1709874"/>
                    </a:lnTo>
                    <a:cubicBezTo>
                      <a:pt x="493498" y="1703732"/>
                      <a:pt x="492621" y="1696712"/>
                      <a:pt x="497008" y="1687937"/>
                    </a:cubicBezTo>
                    <a:cubicBezTo>
                      <a:pt x="502040" y="1674052"/>
                      <a:pt x="526006" y="1636651"/>
                      <a:pt x="531808" y="1626564"/>
                    </a:cubicBezTo>
                    <a:cubicBezTo>
                      <a:pt x="531813" y="1626850"/>
                      <a:pt x="531817" y="1627134"/>
                      <a:pt x="531822" y="1627420"/>
                    </a:cubicBezTo>
                    <a:cubicBezTo>
                      <a:pt x="531931" y="1616847"/>
                      <a:pt x="542213" y="1585142"/>
                      <a:pt x="532461" y="1563126"/>
                    </a:cubicBezTo>
                    <a:lnTo>
                      <a:pt x="473315" y="1495321"/>
                    </a:lnTo>
                    <a:cubicBezTo>
                      <a:pt x="465417" y="1489837"/>
                      <a:pt x="466295" y="1483475"/>
                      <a:pt x="471341" y="1476454"/>
                    </a:cubicBezTo>
                    <a:cubicBezTo>
                      <a:pt x="479896" y="1465046"/>
                      <a:pt x="488233" y="1453638"/>
                      <a:pt x="495253" y="1441134"/>
                    </a:cubicBezTo>
                    <a:cubicBezTo>
                      <a:pt x="516972" y="1402742"/>
                      <a:pt x="504687" y="1367642"/>
                      <a:pt x="463662" y="1350750"/>
                    </a:cubicBezTo>
                    <a:cubicBezTo>
                      <a:pt x="459275" y="1348994"/>
                      <a:pt x="454668" y="1347678"/>
                      <a:pt x="449841" y="1348117"/>
                    </a:cubicBezTo>
                    <a:cubicBezTo>
                      <a:pt x="439969" y="1349213"/>
                      <a:pt x="436679" y="1344388"/>
                      <a:pt x="437556" y="1335173"/>
                    </a:cubicBezTo>
                    <a:cubicBezTo>
                      <a:pt x="438214" y="1327276"/>
                      <a:pt x="437995" y="1319159"/>
                      <a:pt x="438214" y="1311042"/>
                    </a:cubicBezTo>
                    <a:lnTo>
                      <a:pt x="422638" y="1304021"/>
                    </a:lnTo>
                    <a:lnTo>
                      <a:pt x="406404" y="1304021"/>
                    </a:lnTo>
                    <a:cubicBezTo>
                      <a:pt x="387098" y="1306873"/>
                      <a:pt x="368012" y="1312358"/>
                      <a:pt x="348049" y="1311041"/>
                    </a:cubicBezTo>
                    <a:cubicBezTo>
                      <a:pt x="334667" y="1310164"/>
                      <a:pt x="333789" y="1310164"/>
                      <a:pt x="334447" y="1296343"/>
                    </a:cubicBezTo>
                    <a:cubicBezTo>
                      <a:pt x="336422" y="1261680"/>
                      <a:pt x="337738" y="1227018"/>
                      <a:pt x="338177" y="1192356"/>
                    </a:cubicBezTo>
                    <a:lnTo>
                      <a:pt x="339472" y="1143444"/>
                    </a:lnTo>
                    <a:lnTo>
                      <a:pt x="265987" y="1103558"/>
                    </a:lnTo>
                    <a:cubicBezTo>
                      <a:pt x="105510" y="995141"/>
                      <a:pt x="0" y="811540"/>
                      <a:pt x="0" y="603296"/>
                    </a:cubicBezTo>
                    <a:cubicBezTo>
                      <a:pt x="0" y="519998"/>
                      <a:pt x="16882" y="440643"/>
                      <a:pt x="47410" y="368466"/>
                    </a:cubicBez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4D29DBCA-5FCE-47E3-BCF0-1E0FAA1E878F}"/>
                  </a:ext>
                </a:extLst>
              </p:cNvPr>
              <p:cNvSpPr/>
              <p:nvPr/>
            </p:nvSpPr>
            <p:spPr>
              <a:xfrm rot="3782544">
                <a:off x="7649215" y="2933651"/>
                <a:ext cx="1042230" cy="1042230"/>
              </a:xfrm>
              <a:custGeom>
                <a:avLst/>
                <a:gdLst>
                  <a:gd name="connsiteX0" fmla="*/ 40952 w 1042230"/>
                  <a:gd name="connsiteY0" fmla="*/ 318273 h 1042230"/>
                  <a:gd name="connsiteX1" fmla="*/ 521115 w 1042230"/>
                  <a:gd name="connsiteY1" fmla="*/ 0 h 1042230"/>
                  <a:gd name="connsiteX2" fmla="*/ 723956 w 1042230"/>
                  <a:gd name="connsiteY2" fmla="*/ 40952 h 1042230"/>
                  <a:gd name="connsiteX3" fmla="*/ 746927 w 1042230"/>
                  <a:gd name="connsiteY3" fmla="*/ 53420 h 1042230"/>
                  <a:gd name="connsiteX4" fmla="*/ 736019 w 1042230"/>
                  <a:gd name="connsiteY4" fmla="*/ 62267 h 1042230"/>
                  <a:gd name="connsiteX5" fmla="*/ 718881 w 1042230"/>
                  <a:gd name="connsiteY5" fmla="*/ 52966 h 1042230"/>
                  <a:gd name="connsiteX6" fmla="*/ 521115 w 1042230"/>
                  <a:gd name="connsiteY6" fmla="*/ 13038 h 1042230"/>
                  <a:gd name="connsiteX7" fmla="*/ 13038 w 1042230"/>
                  <a:gd name="connsiteY7" fmla="*/ 521115 h 1042230"/>
                  <a:gd name="connsiteX8" fmla="*/ 521115 w 1042230"/>
                  <a:gd name="connsiteY8" fmla="*/ 1029192 h 1042230"/>
                  <a:gd name="connsiteX9" fmla="*/ 1029192 w 1042230"/>
                  <a:gd name="connsiteY9" fmla="*/ 521115 h 1042230"/>
                  <a:gd name="connsiteX10" fmla="*/ 880380 w 1042230"/>
                  <a:gd name="connsiteY10" fmla="*/ 161850 h 1042230"/>
                  <a:gd name="connsiteX11" fmla="*/ 820062 w 1042230"/>
                  <a:gd name="connsiteY11" fmla="*/ 112084 h 1042230"/>
                  <a:gd name="connsiteX12" fmla="*/ 827246 w 1042230"/>
                  <a:gd name="connsiteY12" fmla="*/ 106974 h 1042230"/>
                  <a:gd name="connsiteX13" fmla="*/ 830561 w 1042230"/>
                  <a:gd name="connsiteY13" fmla="*/ 103920 h 1042230"/>
                  <a:gd name="connsiteX14" fmla="*/ 889599 w 1042230"/>
                  <a:gd name="connsiteY14" fmla="*/ 152631 h 1042230"/>
                  <a:gd name="connsiteX15" fmla="*/ 1042230 w 1042230"/>
                  <a:gd name="connsiteY15" fmla="*/ 521115 h 1042230"/>
                  <a:gd name="connsiteX16" fmla="*/ 521115 w 1042230"/>
                  <a:gd name="connsiteY16" fmla="*/ 1042230 h 1042230"/>
                  <a:gd name="connsiteX17" fmla="*/ 0 w 1042230"/>
                  <a:gd name="connsiteY17" fmla="*/ 521115 h 1042230"/>
                  <a:gd name="connsiteX18" fmla="*/ 40952 w 1042230"/>
                  <a:gd name="connsiteY18" fmla="*/ 318273 h 1042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42230" h="1042230">
                    <a:moveTo>
                      <a:pt x="40952" y="318273"/>
                    </a:moveTo>
                    <a:cubicBezTo>
                      <a:pt x="120061" y="131237"/>
                      <a:pt x="305262" y="0"/>
                      <a:pt x="521115" y="0"/>
                    </a:cubicBezTo>
                    <a:cubicBezTo>
                      <a:pt x="593066" y="0"/>
                      <a:pt x="661611" y="14582"/>
                      <a:pt x="723956" y="40952"/>
                    </a:cubicBezTo>
                    <a:lnTo>
                      <a:pt x="746927" y="53420"/>
                    </a:lnTo>
                    <a:lnTo>
                      <a:pt x="736019" y="62267"/>
                    </a:lnTo>
                    <a:lnTo>
                      <a:pt x="718881" y="52966"/>
                    </a:lnTo>
                    <a:cubicBezTo>
                      <a:pt x="658096" y="27255"/>
                      <a:pt x="591266" y="13038"/>
                      <a:pt x="521115" y="13038"/>
                    </a:cubicBezTo>
                    <a:cubicBezTo>
                      <a:pt x="240512" y="13038"/>
                      <a:pt x="13038" y="240512"/>
                      <a:pt x="13038" y="521115"/>
                    </a:cubicBezTo>
                    <a:cubicBezTo>
                      <a:pt x="13038" y="801718"/>
                      <a:pt x="240512" y="1029192"/>
                      <a:pt x="521115" y="1029192"/>
                    </a:cubicBezTo>
                    <a:cubicBezTo>
                      <a:pt x="801718" y="1029192"/>
                      <a:pt x="1029192" y="801718"/>
                      <a:pt x="1029192" y="521115"/>
                    </a:cubicBezTo>
                    <a:cubicBezTo>
                      <a:pt x="1029192" y="380813"/>
                      <a:pt x="972324" y="253794"/>
                      <a:pt x="880380" y="161850"/>
                    </a:cubicBezTo>
                    <a:lnTo>
                      <a:pt x="820062" y="112084"/>
                    </a:lnTo>
                    <a:lnTo>
                      <a:pt x="827246" y="106974"/>
                    </a:lnTo>
                    <a:lnTo>
                      <a:pt x="830561" y="103920"/>
                    </a:lnTo>
                    <a:lnTo>
                      <a:pt x="889599" y="152631"/>
                    </a:lnTo>
                    <a:cubicBezTo>
                      <a:pt x="983902" y="246934"/>
                      <a:pt x="1042230" y="377213"/>
                      <a:pt x="1042230" y="521115"/>
                    </a:cubicBezTo>
                    <a:cubicBezTo>
                      <a:pt x="1042230" y="808919"/>
                      <a:pt x="808919" y="1042230"/>
                      <a:pt x="521115" y="1042230"/>
                    </a:cubicBezTo>
                    <a:cubicBezTo>
                      <a:pt x="233311" y="1042230"/>
                      <a:pt x="0" y="808919"/>
                      <a:pt x="0" y="521115"/>
                    </a:cubicBezTo>
                    <a:cubicBezTo>
                      <a:pt x="0" y="449164"/>
                      <a:pt x="14582" y="380619"/>
                      <a:pt x="40952" y="31827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02F0BFB-B4BC-404B-98F2-F557DE715E63}"/>
                  </a:ext>
                </a:extLst>
              </p:cNvPr>
              <p:cNvSpPr/>
              <p:nvPr/>
            </p:nvSpPr>
            <p:spPr>
              <a:xfrm rot="3782544">
                <a:off x="8299277" y="3109416"/>
                <a:ext cx="182110" cy="318873"/>
              </a:xfrm>
              <a:custGeom>
                <a:avLst/>
                <a:gdLst>
                  <a:gd name="connsiteX0" fmla="*/ 332056 w 379278"/>
                  <a:gd name="connsiteY0" fmla="*/ 0 h 664112"/>
                  <a:gd name="connsiteX1" fmla="*/ 379278 w 379278"/>
                  <a:gd name="connsiteY1" fmla="*/ 4760 h 664112"/>
                  <a:gd name="connsiteX2" fmla="*/ 359578 w 379278"/>
                  <a:gd name="connsiteY2" fmla="*/ 6746 h 664112"/>
                  <a:gd name="connsiteX3" fmla="*/ 94443 w 379278"/>
                  <a:gd name="connsiteY3" fmla="*/ 332056 h 664112"/>
                  <a:gd name="connsiteX4" fmla="*/ 359578 w 379278"/>
                  <a:gd name="connsiteY4" fmla="*/ 657366 h 664112"/>
                  <a:gd name="connsiteX5" fmla="*/ 379278 w 379278"/>
                  <a:gd name="connsiteY5" fmla="*/ 659352 h 664112"/>
                  <a:gd name="connsiteX6" fmla="*/ 332056 w 379278"/>
                  <a:gd name="connsiteY6" fmla="*/ 664112 h 664112"/>
                  <a:gd name="connsiteX7" fmla="*/ 0 w 379278"/>
                  <a:gd name="connsiteY7" fmla="*/ 332056 h 664112"/>
                  <a:gd name="connsiteX8" fmla="*/ 332056 w 379278"/>
                  <a:gd name="connsiteY8" fmla="*/ 0 h 664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9278" h="664112">
                    <a:moveTo>
                      <a:pt x="332056" y="0"/>
                    </a:moveTo>
                    <a:lnTo>
                      <a:pt x="379278" y="4760"/>
                    </a:lnTo>
                    <a:lnTo>
                      <a:pt x="359578" y="6746"/>
                    </a:lnTo>
                    <a:cubicBezTo>
                      <a:pt x="208266" y="37709"/>
                      <a:pt x="94443" y="171591"/>
                      <a:pt x="94443" y="332056"/>
                    </a:cubicBezTo>
                    <a:cubicBezTo>
                      <a:pt x="94443" y="492522"/>
                      <a:pt x="208266" y="626403"/>
                      <a:pt x="359578" y="657366"/>
                    </a:cubicBezTo>
                    <a:lnTo>
                      <a:pt x="379278" y="659352"/>
                    </a:lnTo>
                    <a:lnTo>
                      <a:pt x="332056" y="664112"/>
                    </a:lnTo>
                    <a:cubicBezTo>
                      <a:pt x="148667" y="664112"/>
                      <a:pt x="0" y="515445"/>
                      <a:pt x="0" y="332056"/>
                    </a:cubicBezTo>
                    <a:cubicBezTo>
                      <a:pt x="0" y="148667"/>
                      <a:pt x="148667" y="0"/>
                      <a:pt x="332056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FF5CE04-AE5F-4F57-9648-69EB51168FC5}"/>
                  </a:ext>
                </a:extLst>
              </p:cNvPr>
              <p:cNvSpPr/>
              <p:nvPr/>
            </p:nvSpPr>
            <p:spPr>
              <a:xfrm rot="19982544">
                <a:off x="6859439" y="3733998"/>
                <a:ext cx="826635" cy="142501"/>
              </a:xfrm>
              <a:custGeom>
                <a:avLst/>
                <a:gdLst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42101 w 1721618"/>
                  <a:gd name="connsiteY30" fmla="*/ 175116 h 296786"/>
                  <a:gd name="connsiteX31" fmla="*/ 1250166 w 1721618"/>
                  <a:gd name="connsiteY31" fmla="*/ 171542 h 296786"/>
                  <a:gd name="connsiteX32" fmla="*/ 1254640 w 1721618"/>
                  <a:gd name="connsiteY32" fmla="*/ 163599 h 296786"/>
                  <a:gd name="connsiteX33" fmla="*/ 1273943 w 1721618"/>
                  <a:gd name="connsiteY33" fmla="*/ 122980 h 296786"/>
                  <a:gd name="connsiteX34" fmla="*/ 1281986 w 1721618"/>
                  <a:gd name="connsiteY34" fmla="*/ 98853 h 296786"/>
                  <a:gd name="connsiteX35" fmla="*/ 1288421 w 1721618"/>
                  <a:gd name="connsiteY35" fmla="*/ 77538 h 296786"/>
                  <a:gd name="connsiteX36" fmla="*/ 1288019 w 1721618"/>
                  <a:gd name="connsiteY36" fmla="*/ 77135 h 296786"/>
                  <a:gd name="connsiteX37" fmla="*/ 1298475 w 1721618"/>
                  <a:gd name="connsiteY37" fmla="*/ 34910 h 296786"/>
                  <a:gd name="connsiteX38" fmla="*/ 1302497 w 1721618"/>
                  <a:gd name="connsiteY38" fmla="*/ 23247 h 296786"/>
                  <a:gd name="connsiteX39" fmla="*/ 1307322 w 1721618"/>
                  <a:gd name="connsiteY39" fmla="*/ 7161 h 296786"/>
                  <a:gd name="connsiteX40" fmla="*/ 1360408 w 1721618"/>
                  <a:gd name="connsiteY40" fmla="*/ 727 h 296786"/>
                  <a:gd name="connsiteX41" fmla="*/ 1508802 w 1721618"/>
                  <a:gd name="connsiteY41" fmla="*/ 1128 h 296786"/>
                  <a:gd name="connsiteX42" fmla="*/ 1580386 w 1721618"/>
                  <a:gd name="connsiteY42" fmla="*/ 14801 h 296786"/>
                  <a:gd name="connsiteX43" fmla="*/ 1604113 w 1721618"/>
                  <a:gd name="connsiteY43" fmla="*/ 34910 h 296786"/>
                  <a:gd name="connsiteX44" fmla="*/ 1640307 w 1721618"/>
                  <a:gd name="connsiteY44" fmla="*/ 71102 h 296786"/>
                  <a:gd name="connsiteX45" fmla="*/ 1660416 w 1721618"/>
                  <a:gd name="connsiteY45" fmla="*/ 90810 h 296786"/>
                  <a:gd name="connsiteX46" fmla="*/ 1712293 w 1721618"/>
                  <a:gd name="connsiteY46" fmla="*/ 151936 h 296786"/>
                  <a:gd name="connsiteX47" fmla="*/ 1719934 w 1721618"/>
                  <a:gd name="connsiteY47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42101 w 1721618"/>
                  <a:gd name="connsiteY30" fmla="*/ 175116 h 296786"/>
                  <a:gd name="connsiteX31" fmla="*/ 1254640 w 1721618"/>
                  <a:gd name="connsiteY31" fmla="*/ 163599 h 296786"/>
                  <a:gd name="connsiteX32" fmla="*/ 1273943 w 1721618"/>
                  <a:gd name="connsiteY32" fmla="*/ 122980 h 296786"/>
                  <a:gd name="connsiteX33" fmla="*/ 1281986 w 1721618"/>
                  <a:gd name="connsiteY33" fmla="*/ 98853 h 296786"/>
                  <a:gd name="connsiteX34" fmla="*/ 1288421 w 1721618"/>
                  <a:gd name="connsiteY34" fmla="*/ 77538 h 296786"/>
                  <a:gd name="connsiteX35" fmla="*/ 1288019 w 1721618"/>
                  <a:gd name="connsiteY35" fmla="*/ 77135 h 296786"/>
                  <a:gd name="connsiteX36" fmla="*/ 1298475 w 1721618"/>
                  <a:gd name="connsiteY36" fmla="*/ 34910 h 296786"/>
                  <a:gd name="connsiteX37" fmla="*/ 1302497 w 1721618"/>
                  <a:gd name="connsiteY37" fmla="*/ 23247 h 296786"/>
                  <a:gd name="connsiteX38" fmla="*/ 1307322 w 1721618"/>
                  <a:gd name="connsiteY38" fmla="*/ 7161 h 296786"/>
                  <a:gd name="connsiteX39" fmla="*/ 1360408 w 1721618"/>
                  <a:gd name="connsiteY39" fmla="*/ 727 h 296786"/>
                  <a:gd name="connsiteX40" fmla="*/ 1508802 w 1721618"/>
                  <a:gd name="connsiteY40" fmla="*/ 1128 h 296786"/>
                  <a:gd name="connsiteX41" fmla="*/ 1580386 w 1721618"/>
                  <a:gd name="connsiteY41" fmla="*/ 14801 h 296786"/>
                  <a:gd name="connsiteX42" fmla="*/ 1604113 w 1721618"/>
                  <a:gd name="connsiteY42" fmla="*/ 34910 h 296786"/>
                  <a:gd name="connsiteX43" fmla="*/ 1640307 w 1721618"/>
                  <a:gd name="connsiteY43" fmla="*/ 71102 h 296786"/>
                  <a:gd name="connsiteX44" fmla="*/ 1660416 w 1721618"/>
                  <a:gd name="connsiteY44" fmla="*/ 90810 h 296786"/>
                  <a:gd name="connsiteX45" fmla="*/ 1712293 w 1721618"/>
                  <a:gd name="connsiteY45" fmla="*/ 151936 h 296786"/>
                  <a:gd name="connsiteX46" fmla="*/ 1719934 w 1721618"/>
                  <a:gd name="connsiteY46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54640 w 1721618"/>
                  <a:gd name="connsiteY30" fmla="*/ 163599 h 296786"/>
                  <a:gd name="connsiteX31" fmla="*/ 1273943 w 1721618"/>
                  <a:gd name="connsiteY31" fmla="*/ 122980 h 296786"/>
                  <a:gd name="connsiteX32" fmla="*/ 1281986 w 1721618"/>
                  <a:gd name="connsiteY32" fmla="*/ 98853 h 296786"/>
                  <a:gd name="connsiteX33" fmla="*/ 1288421 w 1721618"/>
                  <a:gd name="connsiteY33" fmla="*/ 77538 h 296786"/>
                  <a:gd name="connsiteX34" fmla="*/ 1288019 w 1721618"/>
                  <a:gd name="connsiteY34" fmla="*/ 77135 h 296786"/>
                  <a:gd name="connsiteX35" fmla="*/ 1298475 w 1721618"/>
                  <a:gd name="connsiteY35" fmla="*/ 34910 h 296786"/>
                  <a:gd name="connsiteX36" fmla="*/ 1302497 w 1721618"/>
                  <a:gd name="connsiteY36" fmla="*/ 23247 h 296786"/>
                  <a:gd name="connsiteX37" fmla="*/ 1307322 w 1721618"/>
                  <a:gd name="connsiteY37" fmla="*/ 7161 h 296786"/>
                  <a:gd name="connsiteX38" fmla="*/ 1360408 w 1721618"/>
                  <a:gd name="connsiteY38" fmla="*/ 727 h 296786"/>
                  <a:gd name="connsiteX39" fmla="*/ 1508802 w 1721618"/>
                  <a:gd name="connsiteY39" fmla="*/ 1128 h 296786"/>
                  <a:gd name="connsiteX40" fmla="*/ 1580386 w 1721618"/>
                  <a:gd name="connsiteY40" fmla="*/ 14801 h 296786"/>
                  <a:gd name="connsiteX41" fmla="*/ 1604113 w 1721618"/>
                  <a:gd name="connsiteY41" fmla="*/ 34910 h 296786"/>
                  <a:gd name="connsiteX42" fmla="*/ 1640307 w 1721618"/>
                  <a:gd name="connsiteY42" fmla="*/ 71102 h 296786"/>
                  <a:gd name="connsiteX43" fmla="*/ 1660416 w 1721618"/>
                  <a:gd name="connsiteY43" fmla="*/ 90810 h 296786"/>
                  <a:gd name="connsiteX44" fmla="*/ 1712293 w 1721618"/>
                  <a:gd name="connsiteY44" fmla="*/ 151936 h 296786"/>
                  <a:gd name="connsiteX45" fmla="*/ 1719934 w 1721618"/>
                  <a:gd name="connsiteY45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73943 w 1721618"/>
                  <a:gd name="connsiteY30" fmla="*/ 122980 h 296786"/>
                  <a:gd name="connsiteX31" fmla="*/ 1281986 w 1721618"/>
                  <a:gd name="connsiteY31" fmla="*/ 98853 h 296786"/>
                  <a:gd name="connsiteX32" fmla="*/ 1288421 w 1721618"/>
                  <a:gd name="connsiteY32" fmla="*/ 77538 h 296786"/>
                  <a:gd name="connsiteX33" fmla="*/ 1288019 w 1721618"/>
                  <a:gd name="connsiteY33" fmla="*/ 77135 h 296786"/>
                  <a:gd name="connsiteX34" fmla="*/ 1298475 w 1721618"/>
                  <a:gd name="connsiteY34" fmla="*/ 34910 h 296786"/>
                  <a:gd name="connsiteX35" fmla="*/ 1302497 w 1721618"/>
                  <a:gd name="connsiteY35" fmla="*/ 23247 h 296786"/>
                  <a:gd name="connsiteX36" fmla="*/ 1307322 w 1721618"/>
                  <a:gd name="connsiteY36" fmla="*/ 7161 h 296786"/>
                  <a:gd name="connsiteX37" fmla="*/ 1360408 w 1721618"/>
                  <a:gd name="connsiteY37" fmla="*/ 727 h 296786"/>
                  <a:gd name="connsiteX38" fmla="*/ 1508802 w 1721618"/>
                  <a:gd name="connsiteY38" fmla="*/ 1128 h 296786"/>
                  <a:gd name="connsiteX39" fmla="*/ 1580386 w 1721618"/>
                  <a:gd name="connsiteY39" fmla="*/ 14801 h 296786"/>
                  <a:gd name="connsiteX40" fmla="*/ 1604113 w 1721618"/>
                  <a:gd name="connsiteY40" fmla="*/ 34910 h 296786"/>
                  <a:gd name="connsiteX41" fmla="*/ 1640307 w 1721618"/>
                  <a:gd name="connsiteY41" fmla="*/ 71102 h 296786"/>
                  <a:gd name="connsiteX42" fmla="*/ 1660416 w 1721618"/>
                  <a:gd name="connsiteY42" fmla="*/ 90810 h 296786"/>
                  <a:gd name="connsiteX43" fmla="*/ 1712293 w 1721618"/>
                  <a:gd name="connsiteY43" fmla="*/ 151936 h 296786"/>
                  <a:gd name="connsiteX44" fmla="*/ 1719934 w 1721618"/>
                  <a:gd name="connsiteY44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50349 w 1721618"/>
                  <a:gd name="connsiteY5" fmla="*/ 296763 h 296786"/>
                  <a:gd name="connsiteX6" fmla="*/ 1242101 w 1721618"/>
                  <a:gd name="connsiteY6" fmla="*/ 296786 h 296786"/>
                  <a:gd name="connsiteX7" fmla="*/ 1242101 w 1721618"/>
                  <a:gd name="connsiteY7" fmla="*/ 290284 h 296786"/>
                  <a:gd name="connsiteX8" fmla="*/ 690375 w 1721618"/>
                  <a:gd name="connsiteY8" fmla="*/ 291854 h 296786"/>
                  <a:gd name="connsiteX9" fmla="*/ 566098 w 1721618"/>
                  <a:gd name="connsiteY9" fmla="*/ 291854 h 296786"/>
                  <a:gd name="connsiteX10" fmla="*/ 528175 w 1721618"/>
                  <a:gd name="connsiteY10" fmla="*/ 294139 h 296786"/>
                  <a:gd name="connsiteX11" fmla="*/ 389278 w 1721618"/>
                  <a:gd name="connsiteY11" fmla="*/ 292311 h 296786"/>
                  <a:gd name="connsiteX12" fmla="*/ 258605 w 1721618"/>
                  <a:gd name="connsiteY12" fmla="*/ 294596 h 296786"/>
                  <a:gd name="connsiteX13" fmla="*/ 246726 w 1721618"/>
                  <a:gd name="connsiteY13" fmla="*/ 293225 h 296786"/>
                  <a:gd name="connsiteX14" fmla="*/ 238045 w 1721618"/>
                  <a:gd name="connsiteY14" fmla="*/ 294596 h 296786"/>
                  <a:gd name="connsiteX15" fmla="*/ 22389 w 1721618"/>
                  <a:gd name="connsiteY15" fmla="*/ 294596 h 296786"/>
                  <a:gd name="connsiteX16" fmla="*/ 0 w 1721618"/>
                  <a:gd name="connsiteY16" fmla="*/ 286372 h 296786"/>
                  <a:gd name="connsiteX17" fmla="*/ 132044 w 1721618"/>
                  <a:gd name="connsiteY17" fmla="*/ 185397 h 296786"/>
                  <a:gd name="connsiteX18" fmla="*/ 191441 w 1721618"/>
                  <a:gd name="connsiteY18" fmla="*/ 185397 h 296786"/>
                  <a:gd name="connsiteX19" fmla="*/ 334907 w 1721618"/>
                  <a:gd name="connsiteY19" fmla="*/ 257587 h 296786"/>
                  <a:gd name="connsiteX20" fmla="*/ 457813 w 1721618"/>
                  <a:gd name="connsiteY20" fmla="*/ 219208 h 296786"/>
                  <a:gd name="connsiteX21" fmla="*/ 493451 w 1721618"/>
                  <a:gd name="connsiteY21" fmla="*/ 194992 h 296786"/>
                  <a:gd name="connsiteX22" fmla="*/ 497563 w 1721618"/>
                  <a:gd name="connsiteY22" fmla="*/ 199104 h 296786"/>
                  <a:gd name="connsiteX23" fmla="*/ 498477 w 1721618"/>
                  <a:gd name="connsiteY23" fmla="*/ 199561 h 296786"/>
                  <a:gd name="connsiteX24" fmla="*/ 500761 w 1721618"/>
                  <a:gd name="connsiteY24" fmla="*/ 194992 h 296786"/>
                  <a:gd name="connsiteX25" fmla="*/ 543710 w 1721618"/>
                  <a:gd name="connsiteY25" fmla="*/ 192708 h 296786"/>
                  <a:gd name="connsiteX26" fmla="*/ 759366 w 1721618"/>
                  <a:gd name="connsiteY26" fmla="*/ 198647 h 296786"/>
                  <a:gd name="connsiteX27" fmla="*/ 984161 w 1721618"/>
                  <a:gd name="connsiteY27" fmla="*/ 197277 h 296786"/>
                  <a:gd name="connsiteX28" fmla="*/ 1242101 w 1721618"/>
                  <a:gd name="connsiteY28" fmla="*/ 198935 h 296786"/>
                  <a:gd name="connsiteX29" fmla="*/ 1273943 w 1721618"/>
                  <a:gd name="connsiteY29" fmla="*/ 122980 h 296786"/>
                  <a:gd name="connsiteX30" fmla="*/ 1281986 w 1721618"/>
                  <a:gd name="connsiteY30" fmla="*/ 98853 h 296786"/>
                  <a:gd name="connsiteX31" fmla="*/ 1288421 w 1721618"/>
                  <a:gd name="connsiteY31" fmla="*/ 77538 h 296786"/>
                  <a:gd name="connsiteX32" fmla="*/ 1288019 w 1721618"/>
                  <a:gd name="connsiteY32" fmla="*/ 77135 h 296786"/>
                  <a:gd name="connsiteX33" fmla="*/ 1298475 w 1721618"/>
                  <a:gd name="connsiteY33" fmla="*/ 34910 h 296786"/>
                  <a:gd name="connsiteX34" fmla="*/ 1302497 w 1721618"/>
                  <a:gd name="connsiteY34" fmla="*/ 23247 h 296786"/>
                  <a:gd name="connsiteX35" fmla="*/ 1307322 w 1721618"/>
                  <a:gd name="connsiteY35" fmla="*/ 7161 h 296786"/>
                  <a:gd name="connsiteX36" fmla="*/ 1360408 w 1721618"/>
                  <a:gd name="connsiteY36" fmla="*/ 727 h 296786"/>
                  <a:gd name="connsiteX37" fmla="*/ 1508802 w 1721618"/>
                  <a:gd name="connsiteY37" fmla="*/ 1128 h 296786"/>
                  <a:gd name="connsiteX38" fmla="*/ 1580386 w 1721618"/>
                  <a:gd name="connsiteY38" fmla="*/ 14801 h 296786"/>
                  <a:gd name="connsiteX39" fmla="*/ 1604113 w 1721618"/>
                  <a:gd name="connsiteY39" fmla="*/ 34910 h 296786"/>
                  <a:gd name="connsiteX40" fmla="*/ 1640307 w 1721618"/>
                  <a:gd name="connsiteY40" fmla="*/ 71102 h 296786"/>
                  <a:gd name="connsiteX41" fmla="*/ 1660416 w 1721618"/>
                  <a:gd name="connsiteY41" fmla="*/ 90810 h 296786"/>
                  <a:gd name="connsiteX42" fmla="*/ 1712293 w 1721618"/>
                  <a:gd name="connsiteY42" fmla="*/ 151936 h 296786"/>
                  <a:gd name="connsiteX43" fmla="*/ 1719934 w 1721618"/>
                  <a:gd name="connsiteY43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42101 w 1721618"/>
                  <a:gd name="connsiteY5" fmla="*/ 296786 h 296786"/>
                  <a:gd name="connsiteX6" fmla="*/ 1242101 w 1721618"/>
                  <a:gd name="connsiteY6" fmla="*/ 290284 h 296786"/>
                  <a:gd name="connsiteX7" fmla="*/ 690375 w 1721618"/>
                  <a:gd name="connsiteY7" fmla="*/ 291854 h 296786"/>
                  <a:gd name="connsiteX8" fmla="*/ 566098 w 1721618"/>
                  <a:gd name="connsiteY8" fmla="*/ 291854 h 296786"/>
                  <a:gd name="connsiteX9" fmla="*/ 528175 w 1721618"/>
                  <a:gd name="connsiteY9" fmla="*/ 294139 h 296786"/>
                  <a:gd name="connsiteX10" fmla="*/ 389278 w 1721618"/>
                  <a:gd name="connsiteY10" fmla="*/ 292311 h 296786"/>
                  <a:gd name="connsiteX11" fmla="*/ 258605 w 1721618"/>
                  <a:gd name="connsiteY11" fmla="*/ 294596 h 296786"/>
                  <a:gd name="connsiteX12" fmla="*/ 246726 w 1721618"/>
                  <a:gd name="connsiteY12" fmla="*/ 293225 h 296786"/>
                  <a:gd name="connsiteX13" fmla="*/ 238045 w 1721618"/>
                  <a:gd name="connsiteY13" fmla="*/ 294596 h 296786"/>
                  <a:gd name="connsiteX14" fmla="*/ 22389 w 1721618"/>
                  <a:gd name="connsiteY14" fmla="*/ 294596 h 296786"/>
                  <a:gd name="connsiteX15" fmla="*/ 0 w 1721618"/>
                  <a:gd name="connsiteY15" fmla="*/ 286372 h 296786"/>
                  <a:gd name="connsiteX16" fmla="*/ 132044 w 1721618"/>
                  <a:gd name="connsiteY16" fmla="*/ 185397 h 296786"/>
                  <a:gd name="connsiteX17" fmla="*/ 191441 w 1721618"/>
                  <a:gd name="connsiteY17" fmla="*/ 185397 h 296786"/>
                  <a:gd name="connsiteX18" fmla="*/ 334907 w 1721618"/>
                  <a:gd name="connsiteY18" fmla="*/ 257587 h 296786"/>
                  <a:gd name="connsiteX19" fmla="*/ 457813 w 1721618"/>
                  <a:gd name="connsiteY19" fmla="*/ 219208 h 296786"/>
                  <a:gd name="connsiteX20" fmla="*/ 493451 w 1721618"/>
                  <a:gd name="connsiteY20" fmla="*/ 194992 h 296786"/>
                  <a:gd name="connsiteX21" fmla="*/ 497563 w 1721618"/>
                  <a:gd name="connsiteY21" fmla="*/ 199104 h 296786"/>
                  <a:gd name="connsiteX22" fmla="*/ 498477 w 1721618"/>
                  <a:gd name="connsiteY22" fmla="*/ 199561 h 296786"/>
                  <a:gd name="connsiteX23" fmla="*/ 500761 w 1721618"/>
                  <a:gd name="connsiteY23" fmla="*/ 194992 h 296786"/>
                  <a:gd name="connsiteX24" fmla="*/ 543710 w 1721618"/>
                  <a:gd name="connsiteY24" fmla="*/ 192708 h 296786"/>
                  <a:gd name="connsiteX25" fmla="*/ 759366 w 1721618"/>
                  <a:gd name="connsiteY25" fmla="*/ 198647 h 296786"/>
                  <a:gd name="connsiteX26" fmla="*/ 984161 w 1721618"/>
                  <a:gd name="connsiteY26" fmla="*/ 197277 h 296786"/>
                  <a:gd name="connsiteX27" fmla="*/ 1242101 w 1721618"/>
                  <a:gd name="connsiteY27" fmla="*/ 198935 h 296786"/>
                  <a:gd name="connsiteX28" fmla="*/ 1273943 w 1721618"/>
                  <a:gd name="connsiteY28" fmla="*/ 122980 h 296786"/>
                  <a:gd name="connsiteX29" fmla="*/ 1281986 w 1721618"/>
                  <a:gd name="connsiteY29" fmla="*/ 98853 h 296786"/>
                  <a:gd name="connsiteX30" fmla="*/ 1288421 w 1721618"/>
                  <a:gd name="connsiteY30" fmla="*/ 77538 h 296786"/>
                  <a:gd name="connsiteX31" fmla="*/ 1288019 w 1721618"/>
                  <a:gd name="connsiteY31" fmla="*/ 77135 h 296786"/>
                  <a:gd name="connsiteX32" fmla="*/ 1298475 w 1721618"/>
                  <a:gd name="connsiteY32" fmla="*/ 34910 h 296786"/>
                  <a:gd name="connsiteX33" fmla="*/ 1302497 w 1721618"/>
                  <a:gd name="connsiteY33" fmla="*/ 23247 h 296786"/>
                  <a:gd name="connsiteX34" fmla="*/ 1307322 w 1721618"/>
                  <a:gd name="connsiteY34" fmla="*/ 7161 h 296786"/>
                  <a:gd name="connsiteX35" fmla="*/ 1360408 w 1721618"/>
                  <a:gd name="connsiteY35" fmla="*/ 727 h 296786"/>
                  <a:gd name="connsiteX36" fmla="*/ 1508802 w 1721618"/>
                  <a:gd name="connsiteY36" fmla="*/ 1128 h 296786"/>
                  <a:gd name="connsiteX37" fmla="*/ 1580386 w 1721618"/>
                  <a:gd name="connsiteY37" fmla="*/ 14801 h 296786"/>
                  <a:gd name="connsiteX38" fmla="*/ 1604113 w 1721618"/>
                  <a:gd name="connsiteY38" fmla="*/ 34910 h 296786"/>
                  <a:gd name="connsiteX39" fmla="*/ 1640307 w 1721618"/>
                  <a:gd name="connsiteY39" fmla="*/ 71102 h 296786"/>
                  <a:gd name="connsiteX40" fmla="*/ 1660416 w 1721618"/>
                  <a:gd name="connsiteY40" fmla="*/ 90810 h 296786"/>
                  <a:gd name="connsiteX41" fmla="*/ 1712293 w 1721618"/>
                  <a:gd name="connsiteY41" fmla="*/ 151936 h 296786"/>
                  <a:gd name="connsiteX42" fmla="*/ 1719934 w 1721618"/>
                  <a:gd name="connsiteY42" fmla="*/ 186524 h 296786"/>
                  <a:gd name="connsiteX0" fmla="*/ 1719934 w 1721618"/>
                  <a:gd name="connsiteY0" fmla="*/ 186524 h 296785"/>
                  <a:gd name="connsiteX1" fmla="*/ 1716717 w 1721618"/>
                  <a:gd name="connsiteY1" fmla="*/ 206230 h 296785"/>
                  <a:gd name="connsiteX2" fmla="*/ 1636285 w 1721618"/>
                  <a:gd name="connsiteY2" fmla="*/ 233976 h 296785"/>
                  <a:gd name="connsiteX3" fmla="*/ 1302459 w 1721618"/>
                  <a:gd name="connsiteY3" fmla="*/ 288285 h 296785"/>
                  <a:gd name="connsiteX4" fmla="*/ 1302459 w 1721618"/>
                  <a:gd name="connsiteY4" fmla="*/ 290112 h 296785"/>
                  <a:gd name="connsiteX5" fmla="*/ 1242101 w 1721618"/>
                  <a:gd name="connsiteY5" fmla="*/ 290284 h 296785"/>
                  <a:gd name="connsiteX6" fmla="*/ 690375 w 1721618"/>
                  <a:gd name="connsiteY6" fmla="*/ 291854 h 296785"/>
                  <a:gd name="connsiteX7" fmla="*/ 566098 w 1721618"/>
                  <a:gd name="connsiteY7" fmla="*/ 291854 h 296785"/>
                  <a:gd name="connsiteX8" fmla="*/ 528175 w 1721618"/>
                  <a:gd name="connsiteY8" fmla="*/ 294139 h 296785"/>
                  <a:gd name="connsiteX9" fmla="*/ 389278 w 1721618"/>
                  <a:gd name="connsiteY9" fmla="*/ 292311 h 296785"/>
                  <a:gd name="connsiteX10" fmla="*/ 258605 w 1721618"/>
                  <a:gd name="connsiteY10" fmla="*/ 294596 h 296785"/>
                  <a:gd name="connsiteX11" fmla="*/ 246726 w 1721618"/>
                  <a:gd name="connsiteY11" fmla="*/ 293225 h 296785"/>
                  <a:gd name="connsiteX12" fmla="*/ 238045 w 1721618"/>
                  <a:gd name="connsiteY12" fmla="*/ 294596 h 296785"/>
                  <a:gd name="connsiteX13" fmla="*/ 22389 w 1721618"/>
                  <a:gd name="connsiteY13" fmla="*/ 294596 h 296785"/>
                  <a:gd name="connsiteX14" fmla="*/ 0 w 1721618"/>
                  <a:gd name="connsiteY14" fmla="*/ 286372 h 296785"/>
                  <a:gd name="connsiteX15" fmla="*/ 132044 w 1721618"/>
                  <a:gd name="connsiteY15" fmla="*/ 185397 h 296785"/>
                  <a:gd name="connsiteX16" fmla="*/ 191441 w 1721618"/>
                  <a:gd name="connsiteY16" fmla="*/ 185397 h 296785"/>
                  <a:gd name="connsiteX17" fmla="*/ 334907 w 1721618"/>
                  <a:gd name="connsiteY17" fmla="*/ 257587 h 296785"/>
                  <a:gd name="connsiteX18" fmla="*/ 457813 w 1721618"/>
                  <a:gd name="connsiteY18" fmla="*/ 219208 h 296785"/>
                  <a:gd name="connsiteX19" fmla="*/ 493451 w 1721618"/>
                  <a:gd name="connsiteY19" fmla="*/ 194992 h 296785"/>
                  <a:gd name="connsiteX20" fmla="*/ 497563 w 1721618"/>
                  <a:gd name="connsiteY20" fmla="*/ 199104 h 296785"/>
                  <a:gd name="connsiteX21" fmla="*/ 498477 w 1721618"/>
                  <a:gd name="connsiteY21" fmla="*/ 199561 h 296785"/>
                  <a:gd name="connsiteX22" fmla="*/ 500761 w 1721618"/>
                  <a:gd name="connsiteY22" fmla="*/ 194992 h 296785"/>
                  <a:gd name="connsiteX23" fmla="*/ 543710 w 1721618"/>
                  <a:gd name="connsiteY23" fmla="*/ 192708 h 296785"/>
                  <a:gd name="connsiteX24" fmla="*/ 759366 w 1721618"/>
                  <a:gd name="connsiteY24" fmla="*/ 198647 h 296785"/>
                  <a:gd name="connsiteX25" fmla="*/ 984161 w 1721618"/>
                  <a:gd name="connsiteY25" fmla="*/ 197277 h 296785"/>
                  <a:gd name="connsiteX26" fmla="*/ 1242101 w 1721618"/>
                  <a:gd name="connsiteY26" fmla="*/ 198935 h 296785"/>
                  <a:gd name="connsiteX27" fmla="*/ 1273943 w 1721618"/>
                  <a:gd name="connsiteY27" fmla="*/ 122980 h 296785"/>
                  <a:gd name="connsiteX28" fmla="*/ 1281986 w 1721618"/>
                  <a:gd name="connsiteY28" fmla="*/ 98853 h 296785"/>
                  <a:gd name="connsiteX29" fmla="*/ 1288421 w 1721618"/>
                  <a:gd name="connsiteY29" fmla="*/ 77538 h 296785"/>
                  <a:gd name="connsiteX30" fmla="*/ 1288019 w 1721618"/>
                  <a:gd name="connsiteY30" fmla="*/ 77135 h 296785"/>
                  <a:gd name="connsiteX31" fmla="*/ 1298475 w 1721618"/>
                  <a:gd name="connsiteY31" fmla="*/ 34910 h 296785"/>
                  <a:gd name="connsiteX32" fmla="*/ 1302497 w 1721618"/>
                  <a:gd name="connsiteY32" fmla="*/ 23247 h 296785"/>
                  <a:gd name="connsiteX33" fmla="*/ 1307322 w 1721618"/>
                  <a:gd name="connsiteY33" fmla="*/ 7161 h 296785"/>
                  <a:gd name="connsiteX34" fmla="*/ 1360408 w 1721618"/>
                  <a:gd name="connsiteY34" fmla="*/ 727 h 296785"/>
                  <a:gd name="connsiteX35" fmla="*/ 1508802 w 1721618"/>
                  <a:gd name="connsiteY35" fmla="*/ 1128 h 296785"/>
                  <a:gd name="connsiteX36" fmla="*/ 1580386 w 1721618"/>
                  <a:gd name="connsiteY36" fmla="*/ 14801 h 296785"/>
                  <a:gd name="connsiteX37" fmla="*/ 1604113 w 1721618"/>
                  <a:gd name="connsiteY37" fmla="*/ 34910 h 296785"/>
                  <a:gd name="connsiteX38" fmla="*/ 1640307 w 1721618"/>
                  <a:gd name="connsiteY38" fmla="*/ 71102 h 296785"/>
                  <a:gd name="connsiteX39" fmla="*/ 1660416 w 1721618"/>
                  <a:gd name="connsiteY39" fmla="*/ 90810 h 296785"/>
                  <a:gd name="connsiteX40" fmla="*/ 1712293 w 1721618"/>
                  <a:gd name="connsiteY40" fmla="*/ 151936 h 296785"/>
                  <a:gd name="connsiteX41" fmla="*/ 1719934 w 1721618"/>
                  <a:gd name="connsiteY41" fmla="*/ 186524 h 296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721618" h="296785">
                    <a:moveTo>
                      <a:pt x="1719934" y="186524"/>
                    </a:moveTo>
                    <a:cubicBezTo>
                      <a:pt x="1719130" y="192957"/>
                      <a:pt x="1717922" y="199794"/>
                      <a:pt x="1716717" y="206230"/>
                    </a:cubicBezTo>
                    <a:cubicBezTo>
                      <a:pt x="1694196" y="227543"/>
                      <a:pt x="1664034" y="227543"/>
                      <a:pt x="1636285" y="233976"/>
                    </a:cubicBezTo>
                    <a:lnTo>
                      <a:pt x="1302459" y="288285"/>
                    </a:lnTo>
                    <a:lnTo>
                      <a:pt x="1302459" y="290112"/>
                    </a:lnTo>
                    <a:lnTo>
                      <a:pt x="1242101" y="290284"/>
                    </a:lnTo>
                    <a:lnTo>
                      <a:pt x="690375" y="291854"/>
                    </a:lnTo>
                    <a:lnTo>
                      <a:pt x="566098" y="291854"/>
                    </a:lnTo>
                    <a:cubicBezTo>
                      <a:pt x="553305" y="292311"/>
                      <a:pt x="540969" y="292768"/>
                      <a:pt x="528175" y="294139"/>
                    </a:cubicBezTo>
                    <a:cubicBezTo>
                      <a:pt x="481572" y="298708"/>
                      <a:pt x="435425" y="296880"/>
                      <a:pt x="389278" y="292311"/>
                    </a:cubicBezTo>
                    <a:cubicBezTo>
                      <a:pt x="344350" y="292387"/>
                      <a:pt x="282364" y="294444"/>
                      <a:pt x="258605" y="294596"/>
                    </a:cubicBezTo>
                    <a:cubicBezTo>
                      <a:pt x="234846" y="294748"/>
                      <a:pt x="250381" y="294596"/>
                      <a:pt x="246726" y="293225"/>
                    </a:cubicBezTo>
                    <a:lnTo>
                      <a:pt x="238045" y="294596"/>
                    </a:lnTo>
                    <a:lnTo>
                      <a:pt x="22389" y="294596"/>
                    </a:lnTo>
                    <a:cubicBezTo>
                      <a:pt x="14621" y="294596"/>
                      <a:pt x="3199" y="299622"/>
                      <a:pt x="0" y="286372"/>
                    </a:cubicBezTo>
                    <a:cubicBezTo>
                      <a:pt x="47061" y="256673"/>
                      <a:pt x="87725" y="218751"/>
                      <a:pt x="132044" y="185397"/>
                    </a:cubicBezTo>
                    <a:cubicBezTo>
                      <a:pt x="151691" y="179914"/>
                      <a:pt x="171794" y="179914"/>
                      <a:pt x="191441" y="185397"/>
                    </a:cubicBezTo>
                    <a:cubicBezTo>
                      <a:pt x="235303" y="217837"/>
                      <a:pt x="283278" y="241139"/>
                      <a:pt x="334907" y="257587"/>
                    </a:cubicBezTo>
                    <a:cubicBezTo>
                      <a:pt x="382425" y="266268"/>
                      <a:pt x="419891" y="242509"/>
                      <a:pt x="457813" y="219208"/>
                    </a:cubicBezTo>
                    <a:cubicBezTo>
                      <a:pt x="470149" y="211897"/>
                      <a:pt x="481572" y="203216"/>
                      <a:pt x="493451" y="194992"/>
                    </a:cubicBezTo>
                    <a:cubicBezTo>
                      <a:pt x="497106" y="193621"/>
                      <a:pt x="498934" y="194992"/>
                      <a:pt x="497563" y="199104"/>
                    </a:cubicBezTo>
                    <a:cubicBezTo>
                      <a:pt x="498020" y="199561"/>
                      <a:pt x="498020" y="199561"/>
                      <a:pt x="498477" y="199561"/>
                    </a:cubicBezTo>
                    <a:cubicBezTo>
                      <a:pt x="499391" y="198190"/>
                      <a:pt x="499848" y="196819"/>
                      <a:pt x="500761" y="194992"/>
                    </a:cubicBezTo>
                    <a:cubicBezTo>
                      <a:pt x="514926" y="190423"/>
                      <a:pt x="529546" y="192708"/>
                      <a:pt x="543710" y="192708"/>
                    </a:cubicBezTo>
                    <a:lnTo>
                      <a:pt x="759366" y="198647"/>
                    </a:lnTo>
                    <a:cubicBezTo>
                      <a:pt x="805437" y="199485"/>
                      <a:pt x="899330" y="197201"/>
                      <a:pt x="984161" y="197277"/>
                    </a:cubicBezTo>
                    <a:lnTo>
                      <a:pt x="1242101" y="198935"/>
                    </a:lnTo>
                    <a:lnTo>
                      <a:pt x="1273943" y="122980"/>
                    </a:lnTo>
                    <a:cubicBezTo>
                      <a:pt x="1275150" y="114537"/>
                      <a:pt x="1277161" y="106091"/>
                      <a:pt x="1281986" y="98853"/>
                    </a:cubicBezTo>
                    <a:cubicBezTo>
                      <a:pt x="1282791" y="91211"/>
                      <a:pt x="1284802" y="84375"/>
                      <a:pt x="1288421" y="77538"/>
                    </a:cubicBezTo>
                    <a:lnTo>
                      <a:pt x="1288019" y="77135"/>
                    </a:lnTo>
                    <a:cubicBezTo>
                      <a:pt x="1288019" y="62256"/>
                      <a:pt x="1292845" y="48583"/>
                      <a:pt x="1298475" y="34910"/>
                    </a:cubicBezTo>
                    <a:cubicBezTo>
                      <a:pt x="1299682" y="30887"/>
                      <a:pt x="1301290" y="27270"/>
                      <a:pt x="1302497" y="23247"/>
                    </a:cubicBezTo>
                    <a:cubicBezTo>
                      <a:pt x="1304105" y="18020"/>
                      <a:pt x="1305715" y="12388"/>
                      <a:pt x="1307322" y="7161"/>
                    </a:cubicBezTo>
                    <a:cubicBezTo>
                      <a:pt x="1325018" y="4345"/>
                      <a:pt x="1342712" y="727"/>
                      <a:pt x="1360408" y="727"/>
                    </a:cubicBezTo>
                    <a:cubicBezTo>
                      <a:pt x="1409871" y="325"/>
                      <a:pt x="1459337" y="-883"/>
                      <a:pt x="1508802" y="1128"/>
                    </a:cubicBezTo>
                    <a:cubicBezTo>
                      <a:pt x="1532931" y="2335"/>
                      <a:pt x="1558670" y="325"/>
                      <a:pt x="1580386" y="14801"/>
                    </a:cubicBezTo>
                    <a:cubicBezTo>
                      <a:pt x="1588429" y="20834"/>
                      <a:pt x="1598482" y="25257"/>
                      <a:pt x="1604113" y="34910"/>
                    </a:cubicBezTo>
                    <a:cubicBezTo>
                      <a:pt x="1620199" y="42953"/>
                      <a:pt x="1633069" y="54213"/>
                      <a:pt x="1640307" y="71102"/>
                    </a:cubicBezTo>
                    <a:cubicBezTo>
                      <a:pt x="1648350" y="76332"/>
                      <a:pt x="1654785" y="83168"/>
                      <a:pt x="1660416" y="90810"/>
                    </a:cubicBezTo>
                    <a:cubicBezTo>
                      <a:pt x="1682131" y="107297"/>
                      <a:pt x="1696609" y="130222"/>
                      <a:pt x="1712293" y="151936"/>
                    </a:cubicBezTo>
                    <a:cubicBezTo>
                      <a:pt x="1712293" y="164404"/>
                      <a:pt x="1726368" y="174458"/>
                      <a:pt x="1719934" y="18652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 w="9525" cap="flat">
                <a:noFill/>
                <a:prstDash val="solid"/>
                <a:miter/>
              </a:ln>
              <a:effectLst>
                <a:innerShdw blurRad="63500" dist="50800">
                  <a:schemeClr val="accent1">
                    <a:lumMod val="50000"/>
                    <a:alpha val="50000"/>
                  </a:schemeClr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291B23C-A942-458B-9FBA-269F3C8D1F9E}"/>
                  </a:ext>
                </a:extLst>
              </p:cNvPr>
              <p:cNvSpPr/>
              <p:nvPr/>
            </p:nvSpPr>
            <p:spPr>
              <a:xfrm rot="19982544">
                <a:off x="6214862" y="4111073"/>
                <a:ext cx="1567118" cy="105303"/>
              </a:xfrm>
              <a:custGeom>
                <a:avLst/>
                <a:gdLst>
                  <a:gd name="connsiteX0" fmla="*/ 3167811 w 3167811"/>
                  <a:gd name="connsiteY0" fmla="*/ 43158 h 219312"/>
                  <a:gd name="connsiteX1" fmla="*/ 3167811 w 3167811"/>
                  <a:gd name="connsiteY1" fmla="*/ 211622 h 219312"/>
                  <a:gd name="connsiteX2" fmla="*/ 3139836 w 3167811"/>
                  <a:gd name="connsiteY2" fmla="*/ 214286 h 219312"/>
                  <a:gd name="connsiteX3" fmla="*/ 1691467 w 3167811"/>
                  <a:gd name="connsiteY3" fmla="*/ 219312 h 219312"/>
                  <a:gd name="connsiteX4" fmla="*/ 1430578 w 3167811"/>
                  <a:gd name="connsiteY4" fmla="*/ 215200 h 219312"/>
                  <a:gd name="connsiteX5" fmla="*/ 113795 w 3167811"/>
                  <a:gd name="connsiteY5" fmla="*/ 202864 h 219312"/>
                  <a:gd name="connsiteX6" fmla="*/ 105113 w 3167811"/>
                  <a:gd name="connsiteY6" fmla="*/ 201036 h 219312"/>
                  <a:gd name="connsiteX7" fmla="*/ 15561 w 3167811"/>
                  <a:gd name="connsiteY7" fmla="*/ 111027 h 219312"/>
                  <a:gd name="connsiteX8" fmla="*/ 27 w 3167811"/>
                  <a:gd name="connsiteY8" fmla="*/ 72190 h 219312"/>
                  <a:gd name="connsiteX9" fmla="*/ 1854 w 3167811"/>
                  <a:gd name="connsiteY9" fmla="*/ 0 h 219312"/>
                  <a:gd name="connsiteX10" fmla="*/ 1023480 w 3167811"/>
                  <a:gd name="connsiteY10" fmla="*/ 5940 h 219312"/>
                  <a:gd name="connsiteX11" fmla="*/ 1034446 w 3167811"/>
                  <a:gd name="connsiteY11" fmla="*/ 8224 h 219312"/>
                  <a:gd name="connsiteX12" fmla="*/ 1151412 w 3167811"/>
                  <a:gd name="connsiteY12" fmla="*/ 45690 h 219312"/>
                  <a:gd name="connsiteX13" fmla="*/ 1153697 w 3167811"/>
                  <a:gd name="connsiteY13" fmla="*/ 49345 h 219312"/>
                  <a:gd name="connsiteX14" fmla="*/ 1207154 w 3167811"/>
                  <a:gd name="connsiteY14" fmla="*/ 44776 h 219312"/>
                  <a:gd name="connsiteX15" fmla="*/ 1239137 w 3167811"/>
                  <a:gd name="connsiteY15" fmla="*/ 12336 h 219312"/>
                  <a:gd name="connsiteX16" fmla="*/ 1242335 w 3167811"/>
                  <a:gd name="connsiteY16" fmla="*/ 12793 h 219312"/>
                  <a:gd name="connsiteX17" fmla="*/ 1303103 w 3167811"/>
                  <a:gd name="connsiteY17" fmla="*/ 15534 h 219312"/>
                  <a:gd name="connsiteX18" fmla="*/ 1634355 w 3167811"/>
                  <a:gd name="connsiteY18" fmla="*/ 21474 h 219312"/>
                  <a:gd name="connsiteX19" fmla="*/ 1636182 w 3167811"/>
                  <a:gd name="connsiteY19" fmla="*/ 21474 h 219312"/>
                  <a:gd name="connsiteX20" fmla="*/ 2103133 w 3167811"/>
                  <a:gd name="connsiteY20" fmla="*/ 26500 h 219312"/>
                  <a:gd name="connsiteX21" fmla="*/ 2454945 w 3167811"/>
                  <a:gd name="connsiteY21" fmla="*/ 27414 h 219312"/>
                  <a:gd name="connsiteX22" fmla="*/ 2515256 w 3167811"/>
                  <a:gd name="connsiteY22" fmla="*/ 31526 h 219312"/>
                  <a:gd name="connsiteX23" fmla="*/ 2718576 w 3167811"/>
                  <a:gd name="connsiteY23" fmla="*/ 32440 h 219312"/>
                  <a:gd name="connsiteX24" fmla="*/ 3028353 w 3167811"/>
                  <a:gd name="connsiteY24" fmla="*/ 37466 h 219312"/>
                  <a:gd name="connsiteX25" fmla="*/ 3126129 w 3167811"/>
                  <a:gd name="connsiteY25" fmla="*/ 40207 h 219312"/>
                  <a:gd name="connsiteX0" fmla="*/ 3167811 w 3243631"/>
                  <a:gd name="connsiteY0" fmla="*/ 43158 h 219312"/>
                  <a:gd name="connsiteX1" fmla="*/ 3167811 w 3243631"/>
                  <a:gd name="connsiteY1" fmla="*/ 211622 h 219312"/>
                  <a:gd name="connsiteX2" fmla="*/ 3139836 w 3243631"/>
                  <a:gd name="connsiteY2" fmla="*/ 214286 h 219312"/>
                  <a:gd name="connsiteX3" fmla="*/ 1691467 w 3243631"/>
                  <a:gd name="connsiteY3" fmla="*/ 219312 h 219312"/>
                  <a:gd name="connsiteX4" fmla="*/ 1430578 w 3243631"/>
                  <a:gd name="connsiteY4" fmla="*/ 215200 h 219312"/>
                  <a:gd name="connsiteX5" fmla="*/ 113795 w 3243631"/>
                  <a:gd name="connsiteY5" fmla="*/ 202864 h 219312"/>
                  <a:gd name="connsiteX6" fmla="*/ 105113 w 3243631"/>
                  <a:gd name="connsiteY6" fmla="*/ 201036 h 219312"/>
                  <a:gd name="connsiteX7" fmla="*/ 15561 w 3243631"/>
                  <a:gd name="connsiteY7" fmla="*/ 111027 h 219312"/>
                  <a:gd name="connsiteX8" fmla="*/ 27 w 3243631"/>
                  <a:gd name="connsiteY8" fmla="*/ 72190 h 219312"/>
                  <a:gd name="connsiteX9" fmla="*/ 1854 w 3243631"/>
                  <a:gd name="connsiteY9" fmla="*/ 0 h 219312"/>
                  <a:gd name="connsiteX10" fmla="*/ 1023480 w 3243631"/>
                  <a:gd name="connsiteY10" fmla="*/ 5940 h 219312"/>
                  <a:gd name="connsiteX11" fmla="*/ 1034446 w 3243631"/>
                  <a:gd name="connsiteY11" fmla="*/ 8224 h 219312"/>
                  <a:gd name="connsiteX12" fmla="*/ 1151412 w 3243631"/>
                  <a:gd name="connsiteY12" fmla="*/ 45690 h 219312"/>
                  <a:gd name="connsiteX13" fmla="*/ 1153697 w 3243631"/>
                  <a:gd name="connsiteY13" fmla="*/ 49345 h 219312"/>
                  <a:gd name="connsiteX14" fmla="*/ 1207154 w 3243631"/>
                  <a:gd name="connsiteY14" fmla="*/ 44776 h 219312"/>
                  <a:gd name="connsiteX15" fmla="*/ 1239137 w 3243631"/>
                  <a:gd name="connsiteY15" fmla="*/ 12336 h 219312"/>
                  <a:gd name="connsiteX16" fmla="*/ 1242335 w 3243631"/>
                  <a:gd name="connsiteY16" fmla="*/ 12793 h 219312"/>
                  <a:gd name="connsiteX17" fmla="*/ 1303103 w 3243631"/>
                  <a:gd name="connsiteY17" fmla="*/ 15534 h 219312"/>
                  <a:gd name="connsiteX18" fmla="*/ 1634355 w 3243631"/>
                  <a:gd name="connsiteY18" fmla="*/ 21474 h 219312"/>
                  <a:gd name="connsiteX19" fmla="*/ 1636182 w 3243631"/>
                  <a:gd name="connsiteY19" fmla="*/ 21474 h 219312"/>
                  <a:gd name="connsiteX20" fmla="*/ 2103133 w 3243631"/>
                  <a:gd name="connsiteY20" fmla="*/ 26500 h 219312"/>
                  <a:gd name="connsiteX21" fmla="*/ 2454945 w 3243631"/>
                  <a:gd name="connsiteY21" fmla="*/ 27414 h 219312"/>
                  <a:gd name="connsiteX22" fmla="*/ 2515256 w 3243631"/>
                  <a:gd name="connsiteY22" fmla="*/ 31526 h 219312"/>
                  <a:gd name="connsiteX23" fmla="*/ 2718576 w 3243631"/>
                  <a:gd name="connsiteY23" fmla="*/ 32440 h 219312"/>
                  <a:gd name="connsiteX24" fmla="*/ 3028353 w 3243631"/>
                  <a:gd name="connsiteY24" fmla="*/ 37466 h 219312"/>
                  <a:gd name="connsiteX25" fmla="*/ 3126129 w 3243631"/>
                  <a:gd name="connsiteY25" fmla="*/ 40207 h 219312"/>
                  <a:gd name="connsiteX26" fmla="*/ 3167811 w 3243631"/>
                  <a:gd name="connsiteY26" fmla="*/ 43158 h 219312"/>
                  <a:gd name="connsiteX0" fmla="*/ 3167811 w 3282115"/>
                  <a:gd name="connsiteY0" fmla="*/ 43158 h 219312"/>
                  <a:gd name="connsiteX1" fmla="*/ 3167811 w 3282115"/>
                  <a:gd name="connsiteY1" fmla="*/ 211622 h 219312"/>
                  <a:gd name="connsiteX2" fmla="*/ 3139836 w 3282115"/>
                  <a:gd name="connsiteY2" fmla="*/ 214286 h 219312"/>
                  <a:gd name="connsiteX3" fmla="*/ 1691467 w 3282115"/>
                  <a:gd name="connsiteY3" fmla="*/ 219312 h 219312"/>
                  <a:gd name="connsiteX4" fmla="*/ 1430578 w 3282115"/>
                  <a:gd name="connsiteY4" fmla="*/ 215200 h 219312"/>
                  <a:gd name="connsiteX5" fmla="*/ 113795 w 3282115"/>
                  <a:gd name="connsiteY5" fmla="*/ 202864 h 219312"/>
                  <a:gd name="connsiteX6" fmla="*/ 105113 w 3282115"/>
                  <a:gd name="connsiteY6" fmla="*/ 201036 h 219312"/>
                  <a:gd name="connsiteX7" fmla="*/ 15561 w 3282115"/>
                  <a:gd name="connsiteY7" fmla="*/ 111027 h 219312"/>
                  <a:gd name="connsiteX8" fmla="*/ 27 w 3282115"/>
                  <a:gd name="connsiteY8" fmla="*/ 72190 h 219312"/>
                  <a:gd name="connsiteX9" fmla="*/ 1854 w 3282115"/>
                  <a:gd name="connsiteY9" fmla="*/ 0 h 219312"/>
                  <a:gd name="connsiteX10" fmla="*/ 1023480 w 3282115"/>
                  <a:gd name="connsiteY10" fmla="*/ 5940 h 219312"/>
                  <a:gd name="connsiteX11" fmla="*/ 1034446 w 3282115"/>
                  <a:gd name="connsiteY11" fmla="*/ 8224 h 219312"/>
                  <a:gd name="connsiteX12" fmla="*/ 1151412 w 3282115"/>
                  <a:gd name="connsiteY12" fmla="*/ 45690 h 219312"/>
                  <a:gd name="connsiteX13" fmla="*/ 1153697 w 3282115"/>
                  <a:gd name="connsiteY13" fmla="*/ 49345 h 219312"/>
                  <a:gd name="connsiteX14" fmla="*/ 1207154 w 3282115"/>
                  <a:gd name="connsiteY14" fmla="*/ 44776 h 219312"/>
                  <a:gd name="connsiteX15" fmla="*/ 1239137 w 3282115"/>
                  <a:gd name="connsiteY15" fmla="*/ 12336 h 219312"/>
                  <a:gd name="connsiteX16" fmla="*/ 1242335 w 3282115"/>
                  <a:gd name="connsiteY16" fmla="*/ 12793 h 219312"/>
                  <a:gd name="connsiteX17" fmla="*/ 1303103 w 3282115"/>
                  <a:gd name="connsiteY17" fmla="*/ 15534 h 219312"/>
                  <a:gd name="connsiteX18" fmla="*/ 1634355 w 3282115"/>
                  <a:gd name="connsiteY18" fmla="*/ 21474 h 219312"/>
                  <a:gd name="connsiteX19" fmla="*/ 1636182 w 3282115"/>
                  <a:gd name="connsiteY19" fmla="*/ 21474 h 219312"/>
                  <a:gd name="connsiteX20" fmla="*/ 2103133 w 3282115"/>
                  <a:gd name="connsiteY20" fmla="*/ 26500 h 219312"/>
                  <a:gd name="connsiteX21" fmla="*/ 2454945 w 3282115"/>
                  <a:gd name="connsiteY21" fmla="*/ 27414 h 219312"/>
                  <a:gd name="connsiteX22" fmla="*/ 2515256 w 3282115"/>
                  <a:gd name="connsiteY22" fmla="*/ 31526 h 219312"/>
                  <a:gd name="connsiteX23" fmla="*/ 2718576 w 3282115"/>
                  <a:gd name="connsiteY23" fmla="*/ 32440 h 219312"/>
                  <a:gd name="connsiteX24" fmla="*/ 3028353 w 3282115"/>
                  <a:gd name="connsiteY24" fmla="*/ 37466 h 219312"/>
                  <a:gd name="connsiteX25" fmla="*/ 3126129 w 3282115"/>
                  <a:gd name="connsiteY25" fmla="*/ 40207 h 219312"/>
                  <a:gd name="connsiteX26" fmla="*/ 3167811 w 3282115"/>
                  <a:gd name="connsiteY26" fmla="*/ 43158 h 219312"/>
                  <a:gd name="connsiteX0" fmla="*/ 3167811 w 3263809"/>
                  <a:gd name="connsiteY0" fmla="*/ 43158 h 219312"/>
                  <a:gd name="connsiteX1" fmla="*/ 3167811 w 3263809"/>
                  <a:gd name="connsiteY1" fmla="*/ 211622 h 219312"/>
                  <a:gd name="connsiteX2" fmla="*/ 3139836 w 3263809"/>
                  <a:gd name="connsiteY2" fmla="*/ 214286 h 219312"/>
                  <a:gd name="connsiteX3" fmla="*/ 1691467 w 3263809"/>
                  <a:gd name="connsiteY3" fmla="*/ 219312 h 219312"/>
                  <a:gd name="connsiteX4" fmla="*/ 1430578 w 3263809"/>
                  <a:gd name="connsiteY4" fmla="*/ 215200 h 219312"/>
                  <a:gd name="connsiteX5" fmla="*/ 113795 w 3263809"/>
                  <a:gd name="connsiteY5" fmla="*/ 202864 h 219312"/>
                  <a:gd name="connsiteX6" fmla="*/ 105113 w 3263809"/>
                  <a:gd name="connsiteY6" fmla="*/ 201036 h 219312"/>
                  <a:gd name="connsiteX7" fmla="*/ 15561 w 3263809"/>
                  <a:gd name="connsiteY7" fmla="*/ 111027 h 219312"/>
                  <a:gd name="connsiteX8" fmla="*/ 27 w 3263809"/>
                  <a:gd name="connsiteY8" fmla="*/ 72190 h 219312"/>
                  <a:gd name="connsiteX9" fmla="*/ 1854 w 3263809"/>
                  <a:gd name="connsiteY9" fmla="*/ 0 h 219312"/>
                  <a:gd name="connsiteX10" fmla="*/ 1023480 w 3263809"/>
                  <a:gd name="connsiteY10" fmla="*/ 5940 h 219312"/>
                  <a:gd name="connsiteX11" fmla="*/ 1034446 w 3263809"/>
                  <a:gd name="connsiteY11" fmla="*/ 8224 h 219312"/>
                  <a:gd name="connsiteX12" fmla="*/ 1151412 w 3263809"/>
                  <a:gd name="connsiteY12" fmla="*/ 45690 h 219312"/>
                  <a:gd name="connsiteX13" fmla="*/ 1153697 w 3263809"/>
                  <a:gd name="connsiteY13" fmla="*/ 49345 h 219312"/>
                  <a:gd name="connsiteX14" fmla="*/ 1207154 w 3263809"/>
                  <a:gd name="connsiteY14" fmla="*/ 44776 h 219312"/>
                  <a:gd name="connsiteX15" fmla="*/ 1239137 w 3263809"/>
                  <a:gd name="connsiteY15" fmla="*/ 12336 h 219312"/>
                  <a:gd name="connsiteX16" fmla="*/ 1242335 w 3263809"/>
                  <a:gd name="connsiteY16" fmla="*/ 12793 h 219312"/>
                  <a:gd name="connsiteX17" fmla="*/ 1303103 w 3263809"/>
                  <a:gd name="connsiteY17" fmla="*/ 15534 h 219312"/>
                  <a:gd name="connsiteX18" fmla="*/ 1634355 w 3263809"/>
                  <a:gd name="connsiteY18" fmla="*/ 21474 h 219312"/>
                  <a:gd name="connsiteX19" fmla="*/ 1636182 w 3263809"/>
                  <a:gd name="connsiteY19" fmla="*/ 21474 h 219312"/>
                  <a:gd name="connsiteX20" fmla="*/ 2103133 w 3263809"/>
                  <a:gd name="connsiteY20" fmla="*/ 26500 h 219312"/>
                  <a:gd name="connsiteX21" fmla="*/ 2454945 w 3263809"/>
                  <a:gd name="connsiteY21" fmla="*/ 27414 h 219312"/>
                  <a:gd name="connsiteX22" fmla="*/ 2515256 w 3263809"/>
                  <a:gd name="connsiteY22" fmla="*/ 31526 h 219312"/>
                  <a:gd name="connsiteX23" fmla="*/ 2718576 w 3263809"/>
                  <a:gd name="connsiteY23" fmla="*/ 32440 h 219312"/>
                  <a:gd name="connsiteX24" fmla="*/ 3028353 w 3263809"/>
                  <a:gd name="connsiteY24" fmla="*/ 37466 h 219312"/>
                  <a:gd name="connsiteX25" fmla="*/ 3126129 w 3263809"/>
                  <a:gd name="connsiteY25" fmla="*/ 40207 h 219312"/>
                  <a:gd name="connsiteX26" fmla="*/ 3167811 w 3263809"/>
                  <a:gd name="connsiteY26" fmla="*/ 43158 h 21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63809" h="219312">
                    <a:moveTo>
                      <a:pt x="3167811" y="43158"/>
                    </a:moveTo>
                    <a:cubicBezTo>
                      <a:pt x="3290641" y="54957"/>
                      <a:pt x="3300876" y="196410"/>
                      <a:pt x="3167811" y="211622"/>
                    </a:cubicBezTo>
                    <a:lnTo>
                      <a:pt x="3139836" y="214286"/>
                    </a:lnTo>
                    <a:lnTo>
                      <a:pt x="1691467" y="219312"/>
                    </a:lnTo>
                    <a:lnTo>
                      <a:pt x="1430578" y="215200"/>
                    </a:lnTo>
                    <a:lnTo>
                      <a:pt x="113795" y="202864"/>
                    </a:lnTo>
                    <a:cubicBezTo>
                      <a:pt x="22110" y="202026"/>
                      <a:pt x="107855" y="202407"/>
                      <a:pt x="105113" y="201036"/>
                    </a:cubicBezTo>
                    <a:lnTo>
                      <a:pt x="15561" y="111027"/>
                    </a:lnTo>
                    <a:cubicBezTo>
                      <a:pt x="5053" y="100518"/>
                      <a:pt x="-431" y="87268"/>
                      <a:pt x="27" y="72190"/>
                    </a:cubicBezTo>
                    <a:cubicBezTo>
                      <a:pt x="484" y="48431"/>
                      <a:pt x="940" y="24216"/>
                      <a:pt x="1854" y="0"/>
                    </a:cubicBezTo>
                    <a:lnTo>
                      <a:pt x="1023480" y="5940"/>
                    </a:lnTo>
                    <a:cubicBezTo>
                      <a:pt x="1087979" y="5940"/>
                      <a:pt x="1030791" y="6396"/>
                      <a:pt x="1034446" y="8224"/>
                    </a:cubicBezTo>
                    <a:cubicBezTo>
                      <a:pt x="1071455" y="26043"/>
                      <a:pt x="1109834" y="40664"/>
                      <a:pt x="1151412" y="45690"/>
                    </a:cubicBezTo>
                    <a:cubicBezTo>
                      <a:pt x="1151869" y="47061"/>
                      <a:pt x="1152783" y="47974"/>
                      <a:pt x="1153697" y="49345"/>
                    </a:cubicBezTo>
                    <a:cubicBezTo>
                      <a:pt x="1171973" y="52543"/>
                      <a:pt x="1190705" y="62138"/>
                      <a:pt x="1207154" y="44776"/>
                    </a:cubicBezTo>
                    <a:cubicBezTo>
                      <a:pt x="1218119" y="33810"/>
                      <a:pt x="1228628" y="23302"/>
                      <a:pt x="1239137" y="12336"/>
                    </a:cubicBezTo>
                    <a:cubicBezTo>
                      <a:pt x="1240050" y="12336"/>
                      <a:pt x="1241421" y="12793"/>
                      <a:pt x="1242335" y="12793"/>
                    </a:cubicBezTo>
                    <a:cubicBezTo>
                      <a:pt x="1262439" y="15078"/>
                      <a:pt x="1282542" y="18733"/>
                      <a:pt x="1303103" y="15534"/>
                    </a:cubicBezTo>
                    <a:lnTo>
                      <a:pt x="1634355" y="21474"/>
                    </a:lnTo>
                    <a:lnTo>
                      <a:pt x="1636182" y="21474"/>
                    </a:lnTo>
                    <a:lnTo>
                      <a:pt x="2103133" y="26500"/>
                    </a:lnTo>
                    <a:lnTo>
                      <a:pt x="2454945" y="27414"/>
                    </a:lnTo>
                    <a:cubicBezTo>
                      <a:pt x="2523632" y="28251"/>
                      <a:pt x="2471317" y="30688"/>
                      <a:pt x="2515256" y="31526"/>
                    </a:cubicBezTo>
                    <a:cubicBezTo>
                      <a:pt x="2583334" y="35181"/>
                      <a:pt x="2650955" y="35181"/>
                      <a:pt x="2718576" y="32440"/>
                    </a:cubicBezTo>
                    <a:lnTo>
                      <a:pt x="3028353" y="37466"/>
                    </a:lnTo>
                    <a:cubicBezTo>
                      <a:pt x="3060793" y="38836"/>
                      <a:pt x="3093690" y="40664"/>
                      <a:pt x="3126129" y="40207"/>
                    </a:cubicBezTo>
                    <a:lnTo>
                      <a:pt x="3167811" y="4315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 w="9525" cap="flat">
                <a:noFill/>
                <a:prstDash val="solid"/>
                <a:miter/>
              </a:ln>
              <a:effectLst>
                <a:innerShdw blurRad="63500" dist="50800">
                  <a:schemeClr val="accent1">
                    <a:lumMod val="50000"/>
                    <a:alpha val="50000"/>
                  </a:schemeClr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69A1A55-045F-49BF-B4B7-4C1C41AA2CB9}"/>
              </a:ext>
            </a:extLst>
          </p:cNvPr>
          <p:cNvSpPr/>
          <p:nvPr/>
        </p:nvSpPr>
        <p:spPr>
          <a:xfrm>
            <a:off x="4494798" y="2714184"/>
            <a:ext cx="2063408" cy="1601239"/>
          </a:xfrm>
          <a:custGeom>
            <a:avLst/>
            <a:gdLst>
              <a:gd name="connsiteX0" fmla="*/ 1437118 w 2838422"/>
              <a:gd name="connsiteY0" fmla="*/ 1112999 h 2185835"/>
              <a:gd name="connsiteX1" fmla="*/ 1437118 w 2838422"/>
              <a:gd name="connsiteY1" fmla="*/ 1395540 h 2185835"/>
              <a:gd name="connsiteX2" fmla="*/ 1719658 w 2838422"/>
              <a:gd name="connsiteY2" fmla="*/ 1395540 h 2185835"/>
              <a:gd name="connsiteX3" fmla="*/ 1719658 w 2838422"/>
              <a:gd name="connsiteY3" fmla="*/ 1112999 h 2185835"/>
              <a:gd name="connsiteX4" fmla="*/ 1114623 w 2838422"/>
              <a:gd name="connsiteY4" fmla="*/ 1112999 h 2185835"/>
              <a:gd name="connsiteX5" fmla="*/ 1114623 w 2838422"/>
              <a:gd name="connsiteY5" fmla="*/ 1395540 h 2185835"/>
              <a:gd name="connsiteX6" fmla="*/ 1397163 w 2838422"/>
              <a:gd name="connsiteY6" fmla="*/ 1395540 h 2185835"/>
              <a:gd name="connsiteX7" fmla="*/ 1397163 w 2838422"/>
              <a:gd name="connsiteY7" fmla="*/ 1112999 h 2185835"/>
              <a:gd name="connsiteX8" fmla="*/ 1437118 w 2838422"/>
              <a:gd name="connsiteY8" fmla="*/ 775522 h 2185835"/>
              <a:gd name="connsiteX9" fmla="*/ 1437118 w 2838422"/>
              <a:gd name="connsiteY9" fmla="*/ 1058062 h 2185835"/>
              <a:gd name="connsiteX10" fmla="*/ 1719658 w 2838422"/>
              <a:gd name="connsiteY10" fmla="*/ 1058062 h 2185835"/>
              <a:gd name="connsiteX11" fmla="*/ 1719658 w 2838422"/>
              <a:gd name="connsiteY11" fmla="*/ 775522 h 2185835"/>
              <a:gd name="connsiteX12" fmla="*/ 1114623 w 2838422"/>
              <a:gd name="connsiteY12" fmla="*/ 775522 h 2185835"/>
              <a:gd name="connsiteX13" fmla="*/ 1114623 w 2838422"/>
              <a:gd name="connsiteY13" fmla="*/ 1058062 h 2185835"/>
              <a:gd name="connsiteX14" fmla="*/ 1397163 w 2838422"/>
              <a:gd name="connsiteY14" fmla="*/ 1058062 h 2185835"/>
              <a:gd name="connsiteX15" fmla="*/ 1397163 w 2838422"/>
              <a:gd name="connsiteY15" fmla="*/ 775522 h 2185835"/>
              <a:gd name="connsiteX16" fmla="*/ 1342116 w 2838422"/>
              <a:gd name="connsiteY16" fmla="*/ 0 h 2185835"/>
              <a:gd name="connsiteX17" fmla="*/ 1496309 w 2838422"/>
              <a:gd name="connsiteY17" fmla="*/ 0 h 2185835"/>
              <a:gd name="connsiteX18" fmla="*/ 1486851 w 2838422"/>
              <a:gd name="connsiteY18" fmla="*/ 6377 h 2185835"/>
              <a:gd name="connsiteX19" fmla="*/ 1519539 w 2838422"/>
              <a:gd name="connsiteY19" fmla="*/ 24115 h 2185835"/>
              <a:gd name="connsiteX20" fmla="*/ 1560949 w 2838422"/>
              <a:gd name="connsiteY20" fmla="*/ 51550 h 2185835"/>
              <a:gd name="connsiteX21" fmla="*/ 1854298 w 2838422"/>
              <a:gd name="connsiteY21" fmla="*/ 262704 h 2185835"/>
              <a:gd name="connsiteX22" fmla="*/ 1919487 w 2838422"/>
              <a:gd name="connsiteY22" fmla="*/ 234362 h 2185835"/>
              <a:gd name="connsiteX23" fmla="*/ 2047030 w 2838422"/>
              <a:gd name="connsiteY23" fmla="*/ 111069 h 2185835"/>
              <a:gd name="connsiteX24" fmla="*/ 2174571 w 2838422"/>
              <a:gd name="connsiteY24" fmla="*/ 111069 h 2185835"/>
              <a:gd name="connsiteX25" fmla="*/ 2270936 w 2838422"/>
              <a:gd name="connsiteY25" fmla="*/ 207434 h 2185835"/>
              <a:gd name="connsiteX26" fmla="*/ 2269520 w 2838422"/>
              <a:gd name="connsiteY26" fmla="*/ 469607 h 2185835"/>
              <a:gd name="connsiteX27" fmla="*/ 2348879 w 2838422"/>
              <a:gd name="connsiteY27" fmla="*/ 619823 h 2185835"/>
              <a:gd name="connsiteX28" fmla="*/ 2752765 w 2838422"/>
              <a:gd name="connsiteY28" fmla="*/ 907503 h 2185835"/>
              <a:gd name="connsiteX29" fmla="*/ 2837793 w 2838422"/>
              <a:gd name="connsiteY29" fmla="*/ 1022292 h 2185835"/>
              <a:gd name="connsiteX30" fmla="*/ 2778273 w 2838422"/>
              <a:gd name="connsiteY30" fmla="*/ 1149834 h 2185835"/>
              <a:gd name="connsiteX31" fmla="*/ 2596881 w 2838422"/>
              <a:gd name="connsiteY31" fmla="*/ 1149834 h 2185835"/>
              <a:gd name="connsiteX32" fmla="*/ 2354550 w 2838422"/>
              <a:gd name="connsiteY32" fmla="*/ 978361 h 2185835"/>
              <a:gd name="connsiteX33" fmla="*/ 2283692 w 2838422"/>
              <a:gd name="connsiteY33" fmla="*/ 940098 h 2185835"/>
              <a:gd name="connsiteX34" fmla="*/ 2270936 w 2838422"/>
              <a:gd name="connsiteY34" fmla="*/ 1018039 h 2185835"/>
              <a:gd name="connsiteX35" fmla="*/ 2270936 w 2838422"/>
              <a:gd name="connsiteY35" fmla="*/ 1531046 h 2185835"/>
              <a:gd name="connsiteX36" fmla="*/ 2270936 w 2838422"/>
              <a:gd name="connsiteY36" fmla="*/ 2048302 h 2185835"/>
              <a:gd name="connsiteX37" fmla="*/ 2140560 w 2838422"/>
              <a:gd name="connsiteY37" fmla="*/ 2184348 h 2185835"/>
              <a:gd name="connsiteX38" fmla="*/ 1743761 w 2838422"/>
              <a:gd name="connsiteY38" fmla="*/ 2185765 h 2185835"/>
              <a:gd name="connsiteX39" fmla="*/ 1674320 w 2838422"/>
              <a:gd name="connsiteY39" fmla="*/ 2114907 h 2185835"/>
              <a:gd name="connsiteX40" fmla="*/ 1675739 w 2838422"/>
              <a:gd name="connsiteY40" fmla="*/ 1760622 h 2185835"/>
              <a:gd name="connsiteX41" fmla="*/ 1590709 w 2838422"/>
              <a:gd name="connsiteY41" fmla="*/ 1671341 h 2185835"/>
              <a:gd name="connsiteX42" fmla="*/ 1250596 w 2838422"/>
              <a:gd name="connsiteY42" fmla="*/ 1671341 h 2185835"/>
              <a:gd name="connsiteX43" fmla="*/ 1165569 w 2838422"/>
              <a:gd name="connsiteY43" fmla="*/ 1760622 h 2185835"/>
              <a:gd name="connsiteX44" fmla="*/ 1166985 w 2838422"/>
              <a:gd name="connsiteY44" fmla="*/ 2114907 h 2185835"/>
              <a:gd name="connsiteX45" fmla="*/ 1096128 w 2838422"/>
              <a:gd name="connsiteY45" fmla="*/ 2184348 h 2185835"/>
              <a:gd name="connsiteX46" fmla="*/ 706414 w 2838422"/>
              <a:gd name="connsiteY46" fmla="*/ 2182932 h 2185835"/>
              <a:gd name="connsiteX47" fmla="*/ 570368 w 2838422"/>
              <a:gd name="connsiteY47" fmla="*/ 2045466 h 2185835"/>
              <a:gd name="connsiteX48" fmla="*/ 568952 w 2838422"/>
              <a:gd name="connsiteY48" fmla="*/ 1003870 h 2185835"/>
              <a:gd name="connsiteX49" fmla="*/ 554779 w 2838422"/>
              <a:gd name="connsiteY49" fmla="*/ 940098 h 2185835"/>
              <a:gd name="connsiteX50" fmla="*/ 500928 w 2838422"/>
              <a:gd name="connsiteY50" fmla="*/ 968439 h 2185835"/>
              <a:gd name="connsiteX51" fmla="*/ 265682 w 2838422"/>
              <a:gd name="connsiteY51" fmla="*/ 1138496 h 2185835"/>
              <a:gd name="connsiteX52" fmla="*/ 139558 w 2838422"/>
              <a:gd name="connsiteY52" fmla="*/ 1176760 h 2185835"/>
              <a:gd name="connsiteX53" fmla="*/ 6345 w 2838422"/>
              <a:gd name="connsiteY53" fmla="*/ 1077560 h 2185835"/>
              <a:gd name="connsiteX54" fmla="*/ 61615 w 2838422"/>
              <a:gd name="connsiteY54" fmla="*/ 928759 h 2185835"/>
              <a:gd name="connsiteX55" fmla="*/ 509430 w 2838422"/>
              <a:gd name="connsiteY55" fmla="*/ 605653 h 2185835"/>
              <a:gd name="connsiteX56" fmla="*/ 1280356 w 2838422"/>
              <a:gd name="connsiteY56" fmla="*/ 51550 h 2185835"/>
              <a:gd name="connsiteX57" fmla="*/ 1321301 w 2838422"/>
              <a:gd name="connsiteY57" fmla="*/ 24115 h 2185835"/>
              <a:gd name="connsiteX58" fmla="*/ 1352522 w 2838422"/>
              <a:gd name="connsiteY58" fmla="*/ 7016 h 2185835"/>
              <a:gd name="connsiteX0" fmla="*/ 1437118 w 2838422"/>
              <a:gd name="connsiteY0" fmla="*/ 1112999 h 2185835"/>
              <a:gd name="connsiteX1" fmla="*/ 1437118 w 2838422"/>
              <a:gd name="connsiteY1" fmla="*/ 1395540 h 2185835"/>
              <a:gd name="connsiteX2" fmla="*/ 1719658 w 2838422"/>
              <a:gd name="connsiteY2" fmla="*/ 1395540 h 2185835"/>
              <a:gd name="connsiteX3" fmla="*/ 1719658 w 2838422"/>
              <a:gd name="connsiteY3" fmla="*/ 1112999 h 2185835"/>
              <a:gd name="connsiteX4" fmla="*/ 1437118 w 2838422"/>
              <a:gd name="connsiteY4" fmla="*/ 1112999 h 2185835"/>
              <a:gd name="connsiteX5" fmla="*/ 1114623 w 2838422"/>
              <a:gd name="connsiteY5" fmla="*/ 1112999 h 2185835"/>
              <a:gd name="connsiteX6" fmla="*/ 1114623 w 2838422"/>
              <a:gd name="connsiteY6" fmla="*/ 1395540 h 2185835"/>
              <a:gd name="connsiteX7" fmla="*/ 1397163 w 2838422"/>
              <a:gd name="connsiteY7" fmla="*/ 1395540 h 2185835"/>
              <a:gd name="connsiteX8" fmla="*/ 1397163 w 2838422"/>
              <a:gd name="connsiteY8" fmla="*/ 1112999 h 2185835"/>
              <a:gd name="connsiteX9" fmla="*/ 1114623 w 2838422"/>
              <a:gd name="connsiteY9" fmla="*/ 1112999 h 2185835"/>
              <a:gd name="connsiteX10" fmla="*/ 1437118 w 2838422"/>
              <a:gd name="connsiteY10" fmla="*/ 775522 h 2185835"/>
              <a:gd name="connsiteX11" fmla="*/ 1437118 w 2838422"/>
              <a:gd name="connsiteY11" fmla="*/ 1058062 h 2185835"/>
              <a:gd name="connsiteX12" fmla="*/ 1719658 w 2838422"/>
              <a:gd name="connsiteY12" fmla="*/ 1058062 h 2185835"/>
              <a:gd name="connsiteX13" fmla="*/ 1719658 w 2838422"/>
              <a:gd name="connsiteY13" fmla="*/ 775522 h 2185835"/>
              <a:gd name="connsiteX14" fmla="*/ 1437118 w 2838422"/>
              <a:gd name="connsiteY14" fmla="*/ 775522 h 2185835"/>
              <a:gd name="connsiteX15" fmla="*/ 1114623 w 2838422"/>
              <a:gd name="connsiteY15" fmla="*/ 775522 h 2185835"/>
              <a:gd name="connsiteX16" fmla="*/ 1114623 w 2838422"/>
              <a:gd name="connsiteY16" fmla="*/ 1058062 h 2185835"/>
              <a:gd name="connsiteX17" fmla="*/ 1397163 w 2838422"/>
              <a:gd name="connsiteY17" fmla="*/ 1058062 h 2185835"/>
              <a:gd name="connsiteX18" fmla="*/ 1397163 w 2838422"/>
              <a:gd name="connsiteY18" fmla="*/ 775522 h 2185835"/>
              <a:gd name="connsiteX19" fmla="*/ 1114623 w 2838422"/>
              <a:gd name="connsiteY19" fmla="*/ 775522 h 2185835"/>
              <a:gd name="connsiteX20" fmla="*/ 1352522 w 2838422"/>
              <a:gd name="connsiteY20" fmla="*/ 7016 h 2185835"/>
              <a:gd name="connsiteX21" fmla="*/ 1496309 w 2838422"/>
              <a:gd name="connsiteY21" fmla="*/ 0 h 2185835"/>
              <a:gd name="connsiteX22" fmla="*/ 1486851 w 2838422"/>
              <a:gd name="connsiteY22" fmla="*/ 6377 h 2185835"/>
              <a:gd name="connsiteX23" fmla="*/ 1519539 w 2838422"/>
              <a:gd name="connsiteY23" fmla="*/ 24115 h 2185835"/>
              <a:gd name="connsiteX24" fmla="*/ 1560949 w 2838422"/>
              <a:gd name="connsiteY24" fmla="*/ 51550 h 2185835"/>
              <a:gd name="connsiteX25" fmla="*/ 1854298 w 2838422"/>
              <a:gd name="connsiteY25" fmla="*/ 262704 h 2185835"/>
              <a:gd name="connsiteX26" fmla="*/ 1919487 w 2838422"/>
              <a:gd name="connsiteY26" fmla="*/ 234362 h 2185835"/>
              <a:gd name="connsiteX27" fmla="*/ 2047030 w 2838422"/>
              <a:gd name="connsiteY27" fmla="*/ 111069 h 2185835"/>
              <a:gd name="connsiteX28" fmla="*/ 2174571 w 2838422"/>
              <a:gd name="connsiteY28" fmla="*/ 111069 h 2185835"/>
              <a:gd name="connsiteX29" fmla="*/ 2270936 w 2838422"/>
              <a:gd name="connsiteY29" fmla="*/ 207434 h 2185835"/>
              <a:gd name="connsiteX30" fmla="*/ 2269520 w 2838422"/>
              <a:gd name="connsiteY30" fmla="*/ 469607 h 2185835"/>
              <a:gd name="connsiteX31" fmla="*/ 2348879 w 2838422"/>
              <a:gd name="connsiteY31" fmla="*/ 619823 h 2185835"/>
              <a:gd name="connsiteX32" fmla="*/ 2752765 w 2838422"/>
              <a:gd name="connsiteY32" fmla="*/ 907503 h 2185835"/>
              <a:gd name="connsiteX33" fmla="*/ 2837793 w 2838422"/>
              <a:gd name="connsiteY33" fmla="*/ 1022292 h 2185835"/>
              <a:gd name="connsiteX34" fmla="*/ 2778273 w 2838422"/>
              <a:gd name="connsiteY34" fmla="*/ 1149834 h 2185835"/>
              <a:gd name="connsiteX35" fmla="*/ 2596881 w 2838422"/>
              <a:gd name="connsiteY35" fmla="*/ 1149834 h 2185835"/>
              <a:gd name="connsiteX36" fmla="*/ 2354550 w 2838422"/>
              <a:gd name="connsiteY36" fmla="*/ 978361 h 2185835"/>
              <a:gd name="connsiteX37" fmla="*/ 2283692 w 2838422"/>
              <a:gd name="connsiteY37" fmla="*/ 940098 h 2185835"/>
              <a:gd name="connsiteX38" fmla="*/ 2270936 w 2838422"/>
              <a:gd name="connsiteY38" fmla="*/ 1018039 h 2185835"/>
              <a:gd name="connsiteX39" fmla="*/ 2270936 w 2838422"/>
              <a:gd name="connsiteY39" fmla="*/ 1531046 h 2185835"/>
              <a:gd name="connsiteX40" fmla="*/ 2270936 w 2838422"/>
              <a:gd name="connsiteY40" fmla="*/ 2048302 h 2185835"/>
              <a:gd name="connsiteX41" fmla="*/ 2140560 w 2838422"/>
              <a:gd name="connsiteY41" fmla="*/ 2184348 h 2185835"/>
              <a:gd name="connsiteX42" fmla="*/ 1743761 w 2838422"/>
              <a:gd name="connsiteY42" fmla="*/ 2185765 h 2185835"/>
              <a:gd name="connsiteX43" fmla="*/ 1674320 w 2838422"/>
              <a:gd name="connsiteY43" fmla="*/ 2114907 h 2185835"/>
              <a:gd name="connsiteX44" fmla="*/ 1675739 w 2838422"/>
              <a:gd name="connsiteY44" fmla="*/ 1760622 h 2185835"/>
              <a:gd name="connsiteX45" fmla="*/ 1590709 w 2838422"/>
              <a:gd name="connsiteY45" fmla="*/ 1671341 h 2185835"/>
              <a:gd name="connsiteX46" fmla="*/ 1250596 w 2838422"/>
              <a:gd name="connsiteY46" fmla="*/ 1671341 h 2185835"/>
              <a:gd name="connsiteX47" fmla="*/ 1165569 w 2838422"/>
              <a:gd name="connsiteY47" fmla="*/ 1760622 h 2185835"/>
              <a:gd name="connsiteX48" fmla="*/ 1166985 w 2838422"/>
              <a:gd name="connsiteY48" fmla="*/ 2114907 h 2185835"/>
              <a:gd name="connsiteX49" fmla="*/ 1096128 w 2838422"/>
              <a:gd name="connsiteY49" fmla="*/ 2184348 h 2185835"/>
              <a:gd name="connsiteX50" fmla="*/ 706414 w 2838422"/>
              <a:gd name="connsiteY50" fmla="*/ 2182932 h 2185835"/>
              <a:gd name="connsiteX51" fmla="*/ 570368 w 2838422"/>
              <a:gd name="connsiteY51" fmla="*/ 2045466 h 2185835"/>
              <a:gd name="connsiteX52" fmla="*/ 568952 w 2838422"/>
              <a:gd name="connsiteY52" fmla="*/ 1003870 h 2185835"/>
              <a:gd name="connsiteX53" fmla="*/ 554779 w 2838422"/>
              <a:gd name="connsiteY53" fmla="*/ 940098 h 2185835"/>
              <a:gd name="connsiteX54" fmla="*/ 500928 w 2838422"/>
              <a:gd name="connsiteY54" fmla="*/ 968439 h 2185835"/>
              <a:gd name="connsiteX55" fmla="*/ 265682 w 2838422"/>
              <a:gd name="connsiteY55" fmla="*/ 1138496 h 2185835"/>
              <a:gd name="connsiteX56" fmla="*/ 139558 w 2838422"/>
              <a:gd name="connsiteY56" fmla="*/ 1176760 h 2185835"/>
              <a:gd name="connsiteX57" fmla="*/ 6345 w 2838422"/>
              <a:gd name="connsiteY57" fmla="*/ 1077560 h 2185835"/>
              <a:gd name="connsiteX58" fmla="*/ 61615 w 2838422"/>
              <a:gd name="connsiteY58" fmla="*/ 928759 h 2185835"/>
              <a:gd name="connsiteX59" fmla="*/ 509430 w 2838422"/>
              <a:gd name="connsiteY59" fmla="*/ 605653 h 2185835"/>
              <a:gd name="connsiteX60" fmla="*/ 1280356 w 2838422"/>
              <a:gd name="connsiteY60" fmla="*/ 51550 h 2185835"/>
              <a:gd name="connsiteX61" fmla="*/ 1321301 w 2838422"/>
              <a:gd name="connsiteY61" fmla="*/ 24115 h 2185835"/>
              <a:gd name="connsiteX62" fmla="*/ 1352522 w 2838422"/>
              <a:gd name="connsiteY62" fmla="*/ 7016 h 2185835"/>
              <a:gd name="connsiteX0" fmla="*/ 1437118 w 2838422"/>
              <a:gd name="connsiteY0" fmla="*/ 1112999 h 2185835"/>
              <a:gd name="connsiteX1" fmla="*/ 1437118 w 2838422"/>
              <a:gd name="connsiteY1" fmla="*/ 1395540 h 2185835"/>
              <a:gd name="connsiteX2" fmla="*/ 1719658 w 2838422"/>
              <a:gd name="connsiteY2" fmla="*/ 1395540 h 2185835"/>
              <a:gd name="connsiteX3" fmla="*/ 1719658 w 2838422"/>
              <a:gd name="connsiteY3" fmla="*/ 1112999 h 2185835"/>
              <a:gd name="connsiteX4" fmla="*/ 1437118 w 2838422"/>
              <a:gd name="connsiteY4" fmla="*/ 1112999 h 2185835"/>
              <a:gd name="connsiteX5" fmla="*/ 1114623 w 2838422"/>
              <a:gd name="connsiteY5" fmla="*/ 1112999 h 2185835"/>
              <a:gd name="connsiteX6" fmla="*/ 1114623 w 2838422"/>
              <a:gd name="connsiteY6" fmla="*/ 1395540 h 2185835"/>
              <a:gd name="connsiteX7" fmla="*/ 1397163 w 2838422"/>
              <a:gd name="connsiteY7" fmla="*/ 1395540 h 2185835"/>
              <a:gd name="connsiteX8" fmla="*/ 1397163 w 2838422"/>
              <a:gd name="connsiteY8" fmla="*/ 1112999 h 2185835"/>
              <a:gd name="connsiteX9" fmla="*/ 1114623 w 2838422"/>
              <a:gd name="connsiteY9" fmla="*/ 1112999 h 2185835"/>
              <a:gd name="connsiteX10" fmla="*/ 1437118 w 2838422"/>
              <a:gd name="connsiteY10" fmla="*/ 775522 h 2185835"/>
              <a:gd name="connsiteX11" fmla="*/ 1437118 w 2838422"/>
              <a:gd name="connsiteY11" fmla="*/ 1058062 h 2185835"/>
              <a:gd name="connsiteX12" fmla="*/ 1719658 w 2838422"/>
              <a:gd name="connsiteY12" fmla="*/ 1058062 h 2185835"/>
              <a:gd name="connsiteX13" fmla="*/ 1719658 w 2838422"/>
              <a:gd name="connsiteY13" fmla="*/ 775522 h 2185835"/>
              <a:gd name="connsiteX14" fmla="*/ 1437118 w 2838422"/>
              <a:gd name="connsiteY14" fmla="*/ 775522 h 2185835"/>
              <a:gd name="connsiteX15" fmla="*/ 1114623 w 2838422"/>
              <a:gd name="connsiteY15" fmla="*/ 775522 h 2185835"/>
              <a:gd name="connsiteX16" fmla="*/ 1114623 w 2838422"/>
              <a:gd name="connsiteY16" fmla="*/ 1058062 h 2185835"/>
              <a:gd name="connsiteX17" fmla="*/ 1397163 w 2838422"/>
              <a:gd name="connsiteY17" fmla="*/ 1058062 h 2185835"/>
              <a:gd name="connsiteX18" fmla="*/ 1397163 w 2838422"/>
              <a:gd name="connsiteY18" fmla="*/ 775522 h 2185835"/>
              <a:gd name="connsiteX19" fmla="*/ 1114623 w 2838422"/>
              <a:gd name="connsiteY19" fmla="*/ 775522 h 2185835"/>
              <a:gd name="connsiteX20" fmla="*/ 1352522 w 2838422"/>
              <a:gd name="connsiteY20" fmla="*/ 7016 h 2185835"/>
              <a:gd name="connsiteX21" fmla="*/ 1496309 w 2838422"/>
              <a:gd name="connsiteY21" fmla="*/ 0 h 2185835"/>
              <a:gd name="connsiteX22" fmla="*/ 1486851 w 2838422"/>
              <a:gd name="connsiteY22" fmla="*/ 6377 h 2185835"/>
              <a:gd name="connsiteX23" fmla="*/ 1560949 w 2838422"/>
              <a:gd name="connsiteY23" fmla="*/ 51550 h 2185835"/>
              <a:gd name="connsiteX24" fmla="*/ 1854298 w 2838422"/>
              <a:gd name="connsiteY24" fmla="*/ 262704 h 2185835"/>
              <a:gd name="connsiteX25" fmla="*/ 1919487 w 2838422"/>
              <a:gd name="connsiteY25" fmla="*/ 234362 h 2185835"/>
              <a:gd name="connsiteX26" fmla="*/ 2047030 w 2838422"/>
              <a:gd name="connsiteY26" fmla="*/ 111069 h 2185835"/>
              <a:gd name="connsiteX27" fmla="*/ 2174571 w 2838422"/>
              <a:gd name="connsiteY27" fmla="*/ 111069 h 2185835"/>
              <a:gd name="connsiteX28" fmla="*/ 2270936 w 2838422"/>
              <a:gd name="connsiteY28" fmla="*/ 207434 h 2185835"/>
              <a:gd name="connsiteX29" fmla="*/ 2269520 w 2838422"/>
              <a:gd name="connsiteY29" fmla="*/ 469607 h 2185835"/>
              <a:gd name="connsiteX30" fmla="*/ 2348879 w 2838422"/>
              <a:gd name="connsiteY30" fmla="*/ 619823 h 2185835"/>
              <a:gd name="connsiteX31" fmla="*/ 2752765 w 2838422"/>
              <a:gd name="connsiteY31" fmla="*/ 907503 h 2185835"/>
              <a:gd name="connsiteX32" fmla="*/ 2837793 w 2838422"/>
              <a:gd name="connsiteY32" fmla="*/ 1022292 h 2185835"/>
              <a:gd name="connsiteX33" fmla="*/ 2778273 w 2838422"/>
              <a:gd name="connsiteY33" fmla="*/ 1149834 h 2185835"/>
              <a:gd name="connsiteX34" fmla="*/ 2596881 w 2838422"/>
              <a:gd name="connsiteY34" fmla="*/ 1149834 h 2185835"/>
              <a:gd name="connsiteX35" fmla="*/ 2354550 w 2838422"/>
              <a:gd name="connsiteY35" fmla="*/ 978361 h 2185835"/>
              <a:gd name="connsiteX36" fmla="*/ 2283692 w 2838422"/>
              <a:gd name="connsiteY36" fmla="*/ 940098 h 2185835"/>
              <a:gd name="connsiteX37" fmla="*/ 2270936 w 2838422"/>
              <a:gd name="connsiteY37" fmla="*/ 1018039 h 2185835"/>
              <a:gd name="connsiteX38" fmla="*/ 2270936 w 2838422"/>
              <a:gd name="connsiteY38" fmla="*/ 1531046 h 2185835"/>
              <a:gd name="connsiteX39" fmla="*/ 2270936 w 2838422"/>
              <a:gd name="connsiteY39" fmla="*/ 2048302 h 2185835"/>
              <a:gd name="connsiteX40" fmla="*/ 2140560 w 2838422"/>
              <a:gd name="connsiteY40" fmla="*/ 2184348 h 2185835"/>
              <a:gd name="connsiteX41" fmla="*/ 1743761 w 2838422"/>
              <a:gd name="connsiteY41" fmla="*/ 2185765 h 2185835"/>
              <a:gd name="connsiteX42" fmla="*/ 1674320 w 2838422"/>
              <a:gd name="connsiteY42" fmla="*/ 2114907 h 2185835"/>
              <a:gd name="connsiteX43" fmla="*/ 1675739 w 2838422"/>
              <a:gd name="connsiteY43" fmla="*/ 1760622 h 2185835"/>
              <a:gd name="connsiteX44" fmla="*/ 1590709 w 2838422"/>
              <a:gd name="connsiteY44" fmla="*/ 1671341 h 2185835"/>
              <a:gd name="connsiteX45" fmla="*/ 1250596 w 2838422"/>
              <a:gd name="connsiteY45" fmla="*/ 1671341 h 2185835"/>
              <a:gd name="connsiteX46" fmla="*/ 1165569 w 2838422"/>
              <a:gd name="connsiteY46" fmla="*/ 1760622 h 2185835"/>
              <a:gd name="connsiteX47" fmla="*/ 1166985 w 2838422"/>
              <a:gd name="connsiteY47" fmla="*/ 2114907 h 2185835"/>
              <a:gd name="connsiteX48" fmla="*/ 1096128 w 2838422"/>
              <a:gd name="connsiteY48" fmla="*/ 2184348 h 2185835"/>
              <a:gd name="connsiteX49" fmla="*/ 706414 w 2838422"/>
              <a:gd name="connsiteY49" fmla="*/ 2182932 h 2185835"/>
              <a:gd name="connsiteX50" fmla="*/ 570368 w 2838422"/>
              <a:gd name="connsiteY50" fmla="*/ 2045466 h 2185835"/>
              <a:gd name="connsiteX51" fmla="*/ 568952 w 2838422"/>
              <a:gd name="connsiteY51" fmla="*/ 1003870 h 2185835"/>
              <a:gd name="connsiteX52" fmla="*/ 554779 w 2838422"/>
              <a:gd name="connsiteY52" fmla="*/ 940098 h 2185835"/>
              <a:gd name="connsiteX53" fmla="*/ 500928 w 2838422"/>
              <a:gd name="connsiteY53" fmla="*/ 968439 h 2185835"/>
              <a:gd name="connsiteX54" fmla="*/ 265682 w 2838422"/>
              <a:gd name="connsiteY54" fmla="*/ 1138496 h 2185835"/>
              <a:gd name="connsiteX55" fmla="*/ 139558 w 2838422"/>
              <a:gd name="connsiteY55" fmla="*/ 1176760 h 2185835"/>
              <a:gd name="connsiteX56" fmla="*/ 6345 w 2838422"/>
              <a:gd name="connsiteY56" fmla="*/ 1077560 h 2185835"/>
              <a:gd name="connsiteX57" fmla="*/ 61615 w 2838422"/>
              <a:gd name="connsiteY57" fmla="*/ 928759 h 2185835"/>
              <a:gd name="connsiteX58" fmla="*/ 509430 w 2838422"/>
              <a:gd name="connsiteY58" fmla="*/ 605653 h 2185835"/>
              <a:gd name="connsiteX59" fmla="*/ 1280356 w 2838422"/>
              <a:gd name="connsiteY59" fmla="*/ 51550 h 2185835"/>
              <a:gd name="connsiteX60" fmla="*/ 1321301 w 2838422"/>
              <a:gd name="connsiteY60" fmla="*/ 24115 h 2185835"/>
              <a:gd name="connsiteX61" fmla="*/ 1352522 w 2838422"/>
              <a:gd name="connsiteY61" fmla="*/ 7016 h 2185835"/>
              <a:gd name="connsiteX0" fmla="*/ 1437118 w 2838422"/>
              <a:gd name="connsiteY0" fmla="*/ 1150228 h 2223064"/>
              <a:gd name="connsiteX1" fmla="*/ 1437118 w 2838422"/>
              <a:gd name="connsiteY1" fmla="*/ 1432769 h 2223064"/>
              <a:gd name="connsiteX2" fmla="*/ 1719658 w 2838422"/>
              <a:gd name="connsiteY2" fmla="*/ 1432769 h 2223064"/>
              <a:gd name="connsiteX3" fmla="*/ 1719658 w 2838422"/>
              <a:gd name="connsiteY3" fmla="*/ 1150228 h 2223064"/>
              <a:gd name="connsiteX4" fmla="*/ 1437118 w 2838422"/>
              <a:gd name="connsiteY4" fmla="*/ 1150228 h 2223064"/>
              <a:gd name="connsiteX5" fmla="*/ 1114623 w 2838422"/>
              <a:gd name="connsiteY5" fmla="*/ 1150228 h 2223064"/>
              <a:gd name="connsiteX6" fmla="*/ 1114623 w 2838422"/>
              <a:gd name="connsiteY6" fmla="*/ 1432769 h 2223064"/>
              <a:gd name="connsiteX7" fmla="*/ 1397163 w 2838422"/>
              <a:gd name="connsiteY7" fmla="*/ 1432769 h 2223064"/>
              <a:gd name="connsiteX8" fmla="*/ 1397163 w 2838422"/>
              <a:gd name="connsiteY8" fmla="*/ 1150228 h 2223064"/>
              <a:gd name="connsiteX9" fmla="*/ 1114623 w 2838422"/>
              <a:gd name="connsiteY9" fmla="*/ 1150228 h 2223064"/>
              <a:gd name="connsiteX10" fmla="*/ 1437118 w 2838422"/>
              <a:gd name="connsiteY10" fmla="*/ 812751 h 2223064"/>
              <a:gd name="connsiteX11" fmla="*/ 1437118 w 2838422"/>
              <a:gd name="connsiteY11" fmla="*/ 1095291 h 2223064"/>
              <a:gd name="connsiteX12" fmla="*/ 1719658 w 2838422"/>
              <a:gd name="connsiteY12" fmla="*/ 1095291 h 2223064"/>
              <a:gd name="connsiteX13" fmla="*/ 1719658 w 2838422"/>
              <a:gd name="connsiteY13" fmla="*/ 812751 h 2223064"/>
              <a:gd name="connsiteX14" fmla="*/ 1437118 w 2838422"/>
              <a:gd name="connsiteY14" fmla="*/ 812751 h 2223064"/>
              <a:gd name="connsiteX15" fmla="*/ 1114623 w 2838422"/>
              <a:gd name="connsiteY15" fmla="*/ 812751 h 2223064"/>
              <a:gd name="connsiteX16" fmla="*/ 1114623 w 2838422"/>
              <a:gd name="connsiteY16" fmla="*/ 1095291 h 2223064"/>
              <a:gd name="connsiteX17" fmla="*/ 1397163 w 2838422"/>
              <a:gd name="connsiteY17" fmla="*/ 1095291 h 2223064"/>
              <a:gd name="connsiteX18" fmla="*/ 1397163 w 2838422"/>
              <a:gd name="connsiteY18" fmla="*/ 812751 h 2223064"/>
              <a:gd name="connsiteX19" fmla="*/ 1114623 w 2838422"/>
              <a:gd name="connsiteY19" fmla="*/ 812751 h 2223064"/>
              <a:gd name="connsiteX20" fmla="*/ 1411515 w 2838422"/>
              <a:gd name="connsiteY20" fmla="*/ 0 h 2223064"/>
              <a:gd name="connsiteX21" fmla="*/ 1496309 w 2838422"/>
              <a:gd name="connsiteY21" fmla="*/ 37229 h 2223064"/>
              <a:gd name="connsiteX22" fmla="*/ 1486851 w 2838422"/>
              <a:gd name="connsiteY22" fmla="*/ 43606 h 2223064"/>
              <a:gd name="connsiteX23" fmla="*/ 1560949 w 2838422"/>
              <a:gd name="connsiteY23" fmla="*/ 88779 h 2223064"/>
              <a:gd name="connsiteX24" fmla="*/ 1854298 w 2838422"/>
              <a:gd name="connsiteY24" fmla="*/ 299933 h 2223064"/>
              <a:gd name="connsiteX25" fmla="*/ 1919487 w 2838422"/>
              <a:gd name="connsiteY25" fmla="*/ 271591 h 2223064"/>
              <a:gd name="connsiteX26" fmla="*/ 2047030 w 2838422"/>
              <a:gd name="connsiteY26" fmla="*/ 148298 h 2223064"/>
              <a:gd name="connsiteX27" fmla="*/ 2174571 w 2838422"/>
              <a:gd name="connsiteY27" fmla="*/ 148298 h 2223064"/>
              <a:gd name="connsiteX28" fmla="*/ 2270936 w 2838422"/>
              <a:gd name="connsiteY28" fmla="*/ 244663 h 2223064"/>
              <a:gd name="connsiteX29" fmla="*/ 2269520 w 2838422"/>
              <a:gd name="connsiteY29" fmla="*/ 506836 h 2223064"/>
              <a:gd name="connsiteX30" fmla="*/ 2348879 w 2838422"/>
              <a:gd name="connsiteY30" fmla="*/ 657052 h 2223064"/>
              <a:gd name="connsiteX31" fmla="*/ 2752765 w 2838422"/>
              <a:gd name="connsiteY31" fmla="*/ 944732 h 2223064"/>
              <a:gd name="connsiteX32" fmla="*/ 2837793 w 2838422"/>
              <a:gd name="connsiteY32" fmla="*/ 1059521 h 2223064"/>
              <a:gd name="connsiteX33" fmla="*/ 2778273 w 2838422"/>
              <a:gd name="connsiteY33" fmla="*/ 1187063 h 2223064"/>
              <a:gd name="connsiteX34" fmla="*/ 2596881 w 2838422"/>
              <a:gd name="connsiteY34" fmla="*/ 1187063 h 2223064"/>
              <a:gd name="connsiteX35" fmla="*/ 2354550 w 2838422"/>
              <a:gd name="connsiteY35" fmla="*/ 1015590 h 2223064"/>
              <a:gd name="connsiteX36" fmla="*/ 2283692 w 2838422"/>
              <a:gd name="connsiteY36" fmla="*/ 977327 h 2223064"/>
              <a:gd name="connsiteX37" fmla="*/ 2270936 w 2838422"/>
              <a:gd name="connsiteY37" fmla="*/ 1055268 h 2223064"/>
              <a:gd name="connsiteX38" fmla="*/ 2270936 w 2838422"/>
              <a:gd name="connsiteY38" fmla="*/ 1568275 h 2223064"/>
              <a:gd name="connsiteX39" fmla="*/ 2270936 w 2838422"/>
              <a:gd name="connsiteY39" fmla="*/ 2085531 h 2223064"/>
              <a:gd name="connsiteX40" fmla="*/ 2140560 w 2838422"/>
              <a:gd name="connsiteY40" fmla="*/ 2221577 h 2223064"/>
              <a:gd name="connsiteX41" fmla="*/ 1743761 w 2838422"/>
              <a:gd name="connsiteY41" fmla="*/ 2222994 h 2223064"/>
              <a:gd name="connsiteX42" fmla="*/ 1674320 w 2838422"/>
              <a:gd name="connsiteY42" fmla="*/ 2152136 h 2223064"/>
              <a:gd name="connsiteX43" fmla="*/ 1675739 w 2838422"/>
              <a:gd name="connsiteY43" fmla="*/ 1797851 h 2223064"/>
              <a:gd name="connsiteX44" fmla="*/ 1590709 w 2838422"/>
              <a:gd name="connsiteY44" fmla="*/ 1708570 h 2223064"/>
              <a:gd name="connsiteX45" fmla="*/ 1250596 w 2838422"/>
              <a:gd name="connsiteY45" fmla="*/ 1708570 h 2223064"/>
              <a:gd name="connsiteX46" fmla="*/ 1165569 w 2838422"/>
              <a:gd name="connsiteY46" fmla="*/ 1797851 h 2223064"/>
              <a:gd name="connsiteX47" fmla="*/ 1166985 w 2838422"/>
              <a:gd name="connsiteY47" fmla="*/ 2152136 h 2223064"/>
              <a:gd name="connsiteX48" fmla="*/ 1096128 w 2838422"/>
              <a:gd name="connsiteY48" fmla="*/ 2221577 h 2223064"/>
              <a:gd name="connsiteX49" fmla="*/ 706414 w 2838422"/>
              <a:gd name="connsiteY49" fmla="*/ 2220161 h 2223064"/>
              <a:gd name="connsiteX50" fmla="*/ 570368 w 2838422"/>
              <a:gd name="connsiteY50" fmla="*/ 2082695 h 2223064"/>
              <a:gd name="connsiteX51" fmla="*/ 568952 w 2838422"/>
              <a:gd name="connsiteY51" fmla="*/ 1041099 h 2223064"/>
              <a:gd name="connsiteX52" fmla="*/ 554779 w 2838422"/>
              <a:gd name="connsiteY52" fmla="*/ 977327 h 2223064"/>
              <a:gd name="connsiteX53" fmla="*/ 500928 w 2838422"/>
              <a:gd name="connsiteY53" fmla="*/ 1005668 h 2223064"/>
              <a:gd name="connsiteX54" fmla="*/ 265682 w 2838422"/>
              <a:gd name="connsiteY54" fmla="*/ 1175725 h 2223064"/>
              <a:gd name="connsiteX55" fmla="*/ 139558 w 2838422"/>
              <a:gd name="connsiteY55" fmla="*/ 1213989 h 2223064"/>
              <a:gd name="connsiteX56" fmla="*/ 6345 w 2838422"/>
              <a:gd name="connsiteY56" fmla="*/ 1114789 h 2223064"/>
              <a:gd name="connsiteX57" fmla="*/ 61615 w 2838422"/>
              <a:gd name="connsiteY57" fmla="*/ 965988 h 2223064"/>
              <a:gd name="connsiteX58" fmla="*/ 509430 w 2838422"/>
              <a:gd name="connsiteY58" fmla="*/ 642882 h 2223064"/>
              <a:gd name="connsiteX59" fmla="*/ 1280356 w 2838422"/>
              <a:gd name="connsiteY59" fmla="*/ 88779 h 2223064"/>
              <a:gd name="connsiteX60" fmla="*/ 1321301 w 2838422"/>
              <a:gd name="connsiteY60" fmla="*/ 61344 h 2223064"/>
              <a:gd name="connsiteX61" fmla="*/ 1411515 w 2838422"/>
              <a:gd name="connsiteY61" fmla="*/ 0 h 2223064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411515 w 2838422"/>
              <a:gd name="connsiteY20" fmla="*/ 15387 h 2238451"/>
              <a:gd name="connsiteX21" fmla="*/ 1496309 w 2838422"/>
              <a:gd name="connsiteY21" fmla="*/ 52616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61" fmla="*/ 1411515 w 2838422"/>
              <a:gd name="connsiteY61" fmla="*/ 15387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411515 w 2838422"/>
              <a:gd name="connsiteY20" fmla="*/ 15387 h 2238451"/>
              <a:gd name="connsiteX21" fmla="*/ 1451430 w 2838422"/>
              <a:gd name="connsiteY21" fmla="*/ 80665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61" fmla="*/ 1411515 w 2838422"/>
              <a:gd name="connsiteY61" fmla="*/ 15387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451430 w 2838422"/>
              <a:gd name="connsiteY21" fmla="*/ 80665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392527 w 2838422"/>
              <a:gd name="connsiteY21" fmla="*/ 35787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375698 w 2838422"/>
              <a:gd name="connsiteY21" fmla="*/ 35787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375698 w 2838422"/>
              <a:gd name="connsiteY21" fmla="*/ 35787 h 2238451"/>
              <a:gd name="connsiteX22" fmla="*/ 1427857 w 2838422"/>
              <a:gd name="connsiteY22" fmla="*/ 0 h 2238451"/>
              <a:gd name="connsiteX23" fmla="*/ 1471192 w 2838422"/>
              <a:gd name="connsiteY23" fmla="*/ 36848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29828 h 2202664"/>
              <a:gd name="connsiteX1" fmla="*/ 1437118 w 2838422"/>
              <a:gd name="connsiteY1" fmla="*/ 1412369 h 2202664"/>
              <a:gd name="connsiteX2" fmla="*/ 1719658 w 2838422"/>
              <a:gd name="connsiteY2" fmla="*/ 1412369 h 2202664"/>
              <a:gd name="connsiteX3" fmla="*/ 1719658 w 2838422"/>
              <a:gd name="connsiteY3" fmla="*/ 1129828 h 2202664"/>
              <a:gd name="connsiteX4" fmla="*/ 1437118 w 2838422"/>
              <a:gd name="connsiteY4" fmla="*/ 1129828 h 2202664"/>
              <a:gd name="connsiteX5" fmla="*/ 1114623 w 2838422"/>
              <a:gd name="connsiteY5" fmla="*/ 1129828 h 2202664"/>
              <a:gd name="connsiteX6" fmla="*/ 1114623 w 2838422"/>
              <a:gd name="connsiteY6" fmla="*/ 1412369 h 2202664"/>
              <a:gd name="connsiteX7" fmla="*/ 1397163 w 2838422"/>
              <a:gd name="connsiteY7" fmla="*/ 1412369 h 2202664"/>
              <a:gd name="connsiteX8" fmla="*/ 1397163 w 2838422"/>
              <a:gd name="connsiteY8" fmla="*/ 1129828 h 2202664"/>
              <a:gd name="connsiteX9" fmla="*/ 1114623 w 2838422"/>
              <a:gd name="connsiteY9" fmla="*/ 1129828 h 2202664"/>
              <a:gd name="connsiteX10" fmla="*/ 1437118 w 2838422"/>
              <a:gd name="connsiteY10" fmla="*/ 792351 h 2202664"/>
              <a:gd name="connsiteX11" fmla="*/ 1437118 w 2838422"/>
              <a:gd name="connsiteY11" fmla="*/ 1074891 h 2202664"/>
              <a:gd name="connsiteX12" fmla="*/ 1719658 w 2838422"/>
              <a:gd name="connsiteY12" fmla="*/ 1074891 h 2202664"/>
              <a:gd name="connsiteX13" fmla="*/ 1719658 w 2838422"/>
              <a:gd name="connsiteY13" fmla="*/ 792351 h 2202664"/>
              <a:gd name="connsiteX14" fmla="*/ 1437118 w 2838422"/>
              <a:gd name="connsiteY14" fmla="*/ 792351 h 2202664"/>
              <a:gd name="connsiteX15" fmla="*/ 1114623 w 2838422"/>
              <a:gd name="connsiteY15" fmla="*/ 792351 h 2202664"/>
              <a:gd name="connsiteX16" fmla="*/ 1114623 w 2838422"/>
              <a:gd name="connsiteY16" fmla="*/ 1074891 h 2202664"/>
              <a:gd name="connsiteX17" fmla="*/ 1397163 w 2838422"/>
              <a:gd name="connsiteY17" fmla="*/ 1074891 h 2202664"/>
              <a:gd name="connsiteX18" fmla="*/ 1397163 w 2838422"/>
              <a:gd name="connsiteY18" fmla="*/ 792351 h 2202664"/>
              <a:gd name="connsiteX19" fmla="*/ 1114623 w 2838422"/>
              <a:gd name="connsiteY19" fmla="*/ 792351 h 2202664"/>
              <a:gd name="connsiteX20" fmla="*/ 1321301 w 2838422"/>
              <a:gd name="connsiteY20" fmla="*/ 40944 h 2202664"/>
              <a:gd name="connsiteX21" fmla="*/ 1375698 w 2838422"/>
              <a:gd name="connsiteY21" fmla="*/ 0 h 2202664"/>
              <a:gd name="connsiteX22" fmla="*/ 1471192 w 2838422"/>
              <a:gd name="connsiteY22" fmla="*/ 1061 h 2202664"/>
              <a:gd name="connsiteX23" fmla="*/ 1854298 w 2838422"/>
              <a:gd name="connsiteY23" fmla="*/ 279533 h 2202664"/>
              <a:gd name="connsiteX24" fmla="*/ 1919487 w 2838422"/>
              <a:gd name="connsiteY24" fmla="*/ 251191 h 2202664"/>
              <a:gd name="connsiteX25" fmla="*/ 2047030 w 2838422"/>
              <a:gd name="connsiteY25" fmla="*/ 127898 h 2202664"/>
              <a:gd name="connsiteX26" fmla="*/ 2174571 w 2838422"/>
              <a:gd name="connsiteY26" fmla="*/ 127898 h 2202664"/>
              <a:gd name="connsiteX27" fmla="*/ 2270936 w 2838422"/>
              <a:gd name="connsiteY27" fmla="*/ 224263 h 2202664"/>
              <a:gd name="connsiteX28" fmla="*/ 2269520 w 2838422"/>
              <a:gd name="connsiteY28" fmla="*/ 486436 h 2202664"/>
              <a:gd name="connsiteX29" fmla="*/ 2348879 w 2838422"/>
              <a:gd name="connsiteY29" fmla="*/ 636652 h 2202664"/>
              <a:gd name="connsiteX30" fmla="*/ 2752765 w 2838422"/>
              <a:gd name="connsiteY30" fmla="*/ 924332 h 2202664"/>
              <a:gd name="connsiteX31" fmla="*/ 2837793 w 2838422"/>
              <a:gd name="connsiteY31" fmla="*/ 1039121 h 2202664"/>
              <a:gd name="connsiteX32" fmla="*/ 2778273 w 2838422"/>
              <a:gd name="connsiteY32" fmla="*/ 1166663 h 2202664"/>
              <a:gd name="connsiteX33" fmla="*/ 2596881 w 2838422"/>
              <a:gd name="connsiteY33" fmla="*/ 1166663 h 2202664"/>
              <a:gd name="connsiteX34" fmla="*/ 2354550 w 2838422"/>
              <a:gd name="connsiteY34" fmla="*/ 995190 h 2202664"/>
              <a:gd name="connsiteX35" fmla="*/ 2283692 w 2838422"/>
              <a:gd name="connsiteY35" fmla="*/ 956927 h 2202664"/>
              <a:gd name="connsiteX36" fmla="*/ 2270936 w 2838422"/>
              <a:gd name="connsiteY36" fmla="*/ 1034868 h 2202664"/>
              <a:gd name="connsiteX37" fmla="*/ 2270936 w 2838422"/>
              <a:gd name="connsiteY37" fmla="*/ 1547875 h 2202664"/>
              <a:gd name="connsiteX38" fmla="*/ 2270936 w 2838422"/>
              <a:gd name="connsiteY38" fmla="*/ 2065131 h 2202664"/>
              <a:gd name="connsiteX39" fmla="*/ 2140560 w 2838422"/>
              <a:gd name="connsiteY39" fmla="*/ 2201177 h 2202664"/>
              <a:gd name="connsiteX40" fmla="*/ 1743761 w 2838422"/>
              <a:gd name="connsiteY40" fmla="*/ 2202594 h 2202664"/>
              <a:gd name="connsiteX41" fmla="*/ 1674320 w 2838422"/>
              <a:gd name="connsiteY41" fmla="*/ 2131736 h 2202664"/>
              <a:gd name="connsiteX42" fmla="*/ 1675739 w 2838422"/>
              <a:gd name="connsiteY42" fmla="*/ 1777451 h 2202664"/>
              <a:gd name="connsiteX43" fmla="*/ 1590709 w 2838422"/>
              <a:gd name="connsiteY43" fmla="*/ 1688170 h 2202664"/>
              <a:gd name="connsiteX44" fmla="*/ 1250596 w 2838422"/>
              <a:gd name="connsiteY44" fmla="*/ 1688170 h 2202664"/>
              <a:gd name="connsiteX45" fmla="*/ 1165569 w 2838422"/>
              <a:gd name="connsiteY45" fmla="*/ 1777451 h 2202664"/>
              <a:gd name="connsiteX46" fmla="*/ 1166985 w 2838422"/>
              <a:gd name="connsiteY46" fmla="*/ 2131736 h 2202664"/>
              <a:gd name="connsiteX47" fmla="*/ 1096128 w 2838422"/>
              <a:gd name="connsiteY47" fmla="*/ 2201177 h 2202664"/>
              <a:gd name="connsiteX48" fmla="*/ 706414 w 2838422"/>
              <a:gd name="connsiteY48" fmla="*/ 2199761 h 2202664"/>
              <a:gd name="connsiteX49" fmla="*/ 570368 w 2838422"/>
              <a:gd name="connsiteY49" fmla="*/ 2062295 h 2202664"/>
              <a:gd name="connsiteX50" fmla="*/ 568952 w 2838422"/>
              <a:gd name="connsiteY50" fmla="*/ 1020699 h 2202664"/>
              <a:gd name="connsiteX51" fmla="*/ 554779 w 2838422"/>
              <a:gd name="connsiteY51" fmla="*/ 956927 h 2202664"/>
              <a:gd name="connsiteX52" fmla="*/ 500928 w 2838422"/>
              <a:gd name="connsiteY52" fmla="*/ 985268 h 2202664"/>
              <a:gd name="connsiteX53" fmla="*/ 265682 w 2838422"/>
              <a:gd name="connsiteY53" fmla="*/ 1155325 h 2202664"/>
              <a:gd name="connsiteX54" fmla="*/ 139558 w 2838422"/>
              <a:gd name="connsiteY54" fmla="*/ 1193589 h 2202664"/>
              <a:gd name="connsiteX55" fmla="*/ 6345 w 2838422"/>
              <a:gd name="connsiteY55" fmla="*/ 1094389 h 2202664"/>
              <a:gd name="connsiteX56" fmla="*/ 61615 w 2838422"/>
              <a:gd name="connsiteY56" fmla="*/ 945588 h 2202664"/>
              <a:gd name="connsiteX57" fmla="*/ 509430 w 2838422"/>
              <a:gd name="connsiteY57" fmla="*/ 622482 h 2202664"/>
              <a:gd name="connsiteX58" fmla="*/ 1280356 w 2838422"/>
              <a:gd name="connsiteY58" fmla="*/ 68379 h 2202664"/>
              <a:gd name="connsiteX59" fmla="*/ 1321301 w 2838422"/>
              <a:gd name="connsiteY59" fmla="*/ 40944 h 220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838422" h="2202664">
                <a:moveTo>
                  <a:pt x="1437118" y="1129828"/>
                </a:moveTo>
                <a:lnTo>
                  <a:pt x="1437118" y="1412369"/>
                </a:lnTo>
                <a:lnTo>
                  <a:pt x="1719658" y="1412369"/>
                </a:lnTo>
                <a:lnTo>
                  <a:pt x="1719658" y="1129828"/>
                </a:lnTo>
                <a:lnTo>
                  <a:pt x="1437118" y="1129828"/>
                </a:lnTo>
                <a:close/>
                <a:moveTo>
                  <a:pt x="1114623" y="1129828"/>
                </a:moveTo>
                <a:lnTo>
                  <a:pt x="1114623" y="1412369"/>
                </a:lnTo>
                <a:lnTo>
                  <a:pt x="1397163" y="1412369"/>
                </a:lnTo>
                <a:lnTo>
                  <a:pt x="1397163" y="1129828"/>
                </a:lnTo>
                <a:lnTo>
                  <a:pt x="1114623" y="1129828"/>
                </a:lnTo>
                <a:close/>
                <a:moveTo>
                  <a:pt x="1437118" y="792351"/>
                </a:moveTo>
                <a:lnTo>
                  <a:pt x="1437118" y="1074891"/>
                </a:lnTo>
                <a:lnTo>
                  <a:pt x="1719658" y="1074891"/>
                </a:lnTo>
                <a:lnTo>
                  <a:pt x="1719658" y="792351"/>
                </a:lnTo>
                <a:lnTo>
                  <a:pt x="1437118" y="792351"/>
                </a:lnTo>
                <a:close/>
                <a:moveTo>
                  <a:pt x="1114623" y="792351"/>
                </a:moveTo>
                <a:lnTo>
                  <a:pt x="1114623" y="1074891"/>
                </a:lnTo>
                <a:lnTo>
                  <a:pt x="1397163" y="1074891"/>
                </a:lnTo>
                <a:lnTo>
                  <a:pt x="1397163" y="792351"/>
                </a:lnTo>
                <a:lnTo>
                  <a:pt x="1114623" y="792351"/>
                </a:lnTo>
                <a:close/>
                <a:moveTo>
                  <a:pt x="1321301" y="40944"/>
                </a:moveTo>
                <a:lnTo>
                  <a:pt x="1375698" y="0"/>
                </a:lnTo>
                <a:lnTo>
                  <a:pt x="1471192" y="1061"/>
                </a:lnTo>
                <a:cubicBezTo>
                  <a:pt x="1542265" y="53614"/>
                  <a:pt x="1779582" y="237845"/>
                  <a:pt x="1854298" y="279533"/>
                </a:cubicBezTo>
                <a:cubicBezTo>
                  <a:pt x="1929014" y="321221"/>
                  <a:pt x="1916651" y="317796"/>
                  <a:pt x="1919487" y="251191"/>
                </a:cubicBezTo>
                <a:cubicBezTo>
                  <a:pt x="1923737" y="144904"/>
                  <a:pt x="1944995" y="127898"/>
                  <a:pt x="2047030" y="127898"/>
                </a:cubicBezTo>
                <a:lnTo>
                  <a:pt x="2174571" y="127898"/>
                </a:lnTo>
                <a:cubicBezTo>
                  <a:pt x="2238343" y="127898"/>
                  <a:pt x="2270936" y="160492"/>
                  <a:pt x="2270936" y="224263"/>
                </a:cubicBezTo>
                <a:cubicBezTo>
                  <a:pt x="2270936" y="312127"/>
                  <a:pt x="2276605" y="399990"/>
                  <a:pt x="2269520" y="486436"/>
                </a:cubicBezTo>
                <a:cubicBezTo>
                  <a:pt x="2263851" y="557292"/>
                  <a:pt x="2292195" y="598389"/>
                  <a:pt x="2348879" y="636652"/>
                </a:cubicBezTo>
                <a:cubicBezTo>
                  <a:pt x="2484926" y="730184"/>
                  <a:pt x="2618136" y="827967"/>
                  <a:pt x="2752765" y="924332"/>
                </a:cubicBezTo>
                <a:cubicBezTo>
                  <a:pt x="2793863" y="954093"/>
                  <a:pt x="2833542" y="982435"/>
                  <a:pt x="2837793" y="1039121"/>
                </a:cubicBezTo>
                <a:cubicBezTo>
                  <a:pt x="2842045" y="1092973"/>
                  <a:pt x="2825040" y="1138320"/>
                  <a:pt x="2778273" y="1166663"/>
                </a:cubicBezTo>
                <a:cubicBezTo>
                  <a:pt x="2718754" y="1203508"/>
                  <a:pt x="2654983" y="1204925"/>
                  <a:pt x="2596881" y="1166663"/>
                </a:cubicBezTo>
                <a:cubicBezTo>
                  <a:pt x="2514687" y="1112812"/>
                  <a:pt x="2435326" y="1051876"/>
                  <a:pt x="2354550" y="995190"/>
                </a:cubicBezTo>
                <a:cubicBezTo>
                  <a:pt x="2331875" y="979602"/>
                  <a:pt x="2309200" y="945588"/>
                  <a:pt x="2283692" y="956927"/>
                </a:cubicBezTo>
                <a:cubicBezTo>
                  <a:pt x="2255348" y="969680"/>
                  <a:pt x="2270936" y="1007943"/>
                  <a:pt x="2270936" y="1034868"/>
                </a:cubicBezTo>
                <a:cubicBezTo>
                  <a:pt x="2269520" y="1207760"/>
                  <a:pt x="2270936" y="1377817"/>
                  <a:pt x="2270936" y="1547875"/>
                </a:cubicBezTo>
                <a:lnTo>
                  <a:pt x="2270936" y="2065131"/>
                </a:lnTo>
                <a:cubicBezTo>
                  <a:pt x="2270936" y="2162913"/>
                  <a:pt x="2236926" y="2199761"/>
                  <a:pt x="2140560" y="2201177"/>
                </a:cubicBezTo>
                <a:lnTo>
                  <a:pt x="1743761" y="2202594"/>
                </a:lnTo>
                <a:cubicBezTo>
                  <a:pt x="1691328" y="2204010"/>
                  <a:pt x="1672903" y="2184172"/>
                  <a:pt x="1674320" y="2131736"/>
                </a:cubicBezTo>
                <a:cubicBezTo>
                  <a:pt x="1677156" y="2014115"/>
                  <a:pt x="1672903" y="1895074"/>
                  <a:pt x="1675739" y="1777451"/>
                </a:cubicBezTo>
                <a:cubicBezTo>
                  <a:pt x="1677156" y="1715097"/>
                  <a:pt x="1655897" y="1686754"/>
                  <a:pt x="1590709" y="1688170"/>
                </a:cubicBezTo>
                <a:cubicBezTo>
                  <a:pt x="1477338" y="1691006"/>
                  <a:pt x="1363967" y="1691006"/>
                  <a:pt x="1250596" y="1688170"/>
                </a:cubicBezTo>
                <a:cubicBezTo>
                  <a:pt x="1183991" y="1686754"/>
                  <a:pt x="1164149" y="1716515"/>
                  <a:pt x="1165569" y="1777451"/>
                </a:cubicBezTo>
                <a:cubicBezTo>
                  <a:pt x="1168402" y="1895074"/>
                  <a:pt x="1164149" y="2014115"/>
                  <a:pt x="1166985" y="2131736"/>
                </a:cubicBezTo>
                <a:cubicBezTo>
                  <a:pt x="1168402" y="2184172"/>
                  <a:pt x="1148560" y="2202594"/>
                  <a:pt x="1096128" y="2201177"/>
                </a:cubicBezTo>
                <a:cubicBezTo>
                  <a:pt x="965751" y="2198341"/>
                  <a:pt x="836791" y="2201177"/>
                  <a:pt x="706414" y="2199761"/>
                </a:cubicBezTo>
                <a:cubicBezTo>
                  <a:pt x="604380" y="2198341"/>
                  <a:pt x="570368" y="2164330"/>
                  <a:pt x="570368" y="2062295"/>
                </a:cubicBezTo>
                <a:cubicBezTo>
                  <a:pt x="570368" y="1715097"/>
                  <a:pt x="570368" y="1367899"/>
                  <a:pt x="568952" y="1020699"/>
                </a:cubicBezTo>
                <a:cubicBezTo>
                  <a:pt x="568952" y="999441"/>
                  <a:pt x="581705" y="968263"/>
                  <a:pt x="554779" y="956927"/>
                </a:cubicBezTo>
                <a:cubicBezTo>
                  <a:pt x="534941" y="948424"/>
                  <a:pt x="517933" y="972515"/>
                  <a:pt x="500928" y="985268"/>
                </a:cubicBezTo>
                <a:cubicBezTo>
                  <a:pt x="421569" y="1041954"/>
                  <a:pt x="343626" y="1097223"/>
                  <a:pt x="265682" y="1155325"/>
                </a:cubicBezTo>
                <a:cubicBezTo>
                  <a:pt x="227419" y="1183669"/>
                  <a:pt x="186322" y="1199258"/>
                  <a:pt x="139558" y="1193589"/>
                </a:cubicBezTo>
                <a:cubicBezTo>
                  <a:pt x="75786" y="1186502"/>
                  <a:pt x="24767" y="1159578"/>
                  <a:pt x="6345" y="1094389"/>
                </a:cubicBezTo>
                <a:cubicBezTo>
                  <a:pt x="-12077" y="1033451"/>
                  <a:pt x="10598" y="982435"/>
                  <a:pt x="61615" y="945588"/>
                </a:cubicBezTo>
                <a:lnTo>
                  <a:pt x="509430" y="622482"/>
                </a:lnTo>
                <a:lnTo>
                  <a:pt x="1280356" y="68379"/>
                </a:lnTo>
                <a:cubicBezTo>
                  <a:pt x="1295059" y="57928"/>
                  <a:pt x="1308611" y="48783"/>
                  <a:pt x="1321301" y="409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isometricOffAxis1Right"/>
            <a:lightRig rig="threePt" dir="t"/>
          </a:scene3d>
          <a:sp3d extrusionH="76200">
            <a:bevelB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53186E-0915-4926-ABF7-DB39EDA854CC}"/>
              </a:ext>
            </a:extLst>
          </p:cNvPr>
          <p:cNvSpPr txBox="1">
            <a:spLocks/>
          </p:cNvSpPr>
          <p:nvPr/>
        </p:nvSpPr>
        <p:spPr>
          <a:xfrm>
            <a:off x="4475163" y="269875"/>
            <a:ext cx="3241675" cy="1503363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800" dirty="0">
                <a:solidFill>
                  <a:schemeClr val="accent4"/>
                </a:solidFill>
              </a:rPr>
              <a:t>Graphic</a:t>
            </a:r>
            <a:r>
              <a:rPr lang="en-US" altLang="ko-KR" sz="4800" dirty="0"/>
              <a:t> </a:t>
            </a:r>
            <a:r>
              <a:rPr lang="en-US" altLang="ko-KR" sz="4800" dirty="0">
                <a:solidFill>
                  <a:schemeClr val="accent3"/>
                </a:solidFill>
              </a:rPr>
              <a:t>Style</a:t>
            </a:r>
            <a:endParaRPr lang="ko-KR" altLang="en-US" sz="4800" dirty="0">
              <a:solidFill>
                <a:schemeClr val="accent3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D6E5F2-3594-4119-9BD3-3318FCA80A97}"/>
              </a:ext>
            </a:extLst>
          </p:cNvPr>
          <p:cNvSpPr/>
          <p:nvPr/>
        </p:nvSpPr>
        <p:spPr>
          <a:xfrm>
            <a:off x="8376000" y="0"/>
            <a:ext cx="381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0DD572-EE52-4170-ADB7-571CF5217E4F}"/>
              </a:ext>
            </a:extLst>
          </p:cNvPr>
          <p:cNvSpPr/>
          <p:nvPr/>
        </p:nvSpPr>
        <p:spPr>
          <a:xfrm>
            <a:off x="0" y="0"/>
            <a:ext cx="381512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EA263758-4384-4B2B-98A3-D0707A36E875}"/>
              </a:ext>
            </a:extLst>
          </p:cNvPr>
          <p:cNvSpPr>
            <a:spLocks noChangeAspect="1"/>
          </p:cNvSpPr>
          <p:nvPr/>
        </p:nvSpPr>
        <p:spPr>
          <a:xfrm rot="2848566">
            <a:off x="6057042" y="2481338"/>
            <a:ext cx="1919764" cy="1438326"/>
          </a:xfrm>
          <a:custGeom>
            <a:avLst/>
            <a:gdLst>
              <a:gd name="connsiteX0" fmla="*/ 1367983 w 1919764"/>
              <a:gd name="connsiteY0" fmla="*/ 841682 h 1438326"/>
              <a:gd name="connsiteX1" fmla="*/ 1386577 w 1919764"/>
              <a:gd name="connsiteY1" fmla="*/ 829340 h 1438326"/>
              <a:gd name="connsiteX2" fmla="*/ 1424032 w 1919764"/>
              <a:gd name="connsiteY2" fmla="*/ 840182 h 1438326"/>
              <a:gd name="connsiteX3" fmla="*/ 1441502 w 1919764"/>
              <a:gd name="connsiteY3" fmla="*/ 899651 h 1438326"/>
              <a:gd name="connsiteX4" fmla="*/ 1439212 w 1919764"/>
              <a:gd name="connsiteY4" fmla="*/ 907008 h 1438326"/>
              <a:gd name="connsiteX5" fmla="*/ 1196645 w 1919764"/>
              <a:gd name="connsiteY5" fmla="*/ 761205 h 1438326"/>
              <a:gd name="connsiteX6" fmla="*/ 1260668 w 1919764"/>
              <a:gd name="connsiteY6" fmla="*/ 819920 h 1438326"/>
              <a:gd name="connsiteX7" fmla="*/ 1260002 w 1919764"/>
              <a:gd name="connsiteY7" fmla="*/ 820088 h 1438326"/>
              <a:gd name="connsiteX8" fmla="*/ 1210222 w 1919764"/>
              <a:gd name="connsiteY8" fmla="*/ 805798 h 1438326"/>
              <a:gd name="connsiteX9" fmla="*/ 1209867 w 1919764"/>
              <a:gd name="connsiteY9" fmla="*/ 806220 h 1438326"/>
              <a:gd name="connsiteX10" fmla="*/ 1196645 w 1919764"/>
              <a:gd name="connsiteY10" fmla="*/ 761205 h 1438326"/>
              <a:gd name="connsiteX11" fmla="*/ 1116557 w 1919764"/>
              <a:gd name="connsiteY11" fmla="*/ 687756 h 1438326"/>
              <a:gd name="connsiteX12" fmla="*/ 1135003 w 1919764"/>
              <a:gd name="connsiteY12" fmla="*/ 704673 h 1438326"/>
              <a:gd name="connsiteX13" fmla="*/ 1118710 w 1919764"/>
              <a:gd name="connsiteY13" fmla="*/ 738631 h 1438326"/>
              <a:gd name="connsiteX14" fmla="*/ 1158971 w 1919764"/>
              <a:gd name="connsiteY14" fmla="*/ 866528 h 1438326"/>
              <a:gd name="connsiteX15" fmla="*/ 1269457 w 1919764"/>
              <a:gd name="connsiteY15" fmla="*/ 898997 h 1438326"/>
              <a:gd name="connsiteX16" fmla="*/ 1324240 w 1919764"/>
              <a:gd name="connsiteY16" fmla="*/ 878221 h 1438326"/>
              <a:gd name="connsiteX17" fmla="*/ 1397446 w 1919764"/>
              <a:gd name="connsiteY17" fmla="*/ 945359 h 1438326"/>
              <a:gd name="connsiteX18" fmla="*/ 1336272 w 1919764"/>
              <a:gd name="connsiteY18" fmla="*/ 929168 h 1438326"/>
              <a:gd name="connsiteX19" fmla="*/ 1275171 w 1919764"/>
              <a:gd name="connsiteY19" fmla="*/ 989770 h 1438326"/>
              <a:gd name="connsiteX20" fmla="*/ 1420805 w 1919764"/>
              <a:gd name="connsiteY20" fmla="*/ 1028201 h 1438326"/>
              <a:gd name="connsiteX21" fmla="*/ 1464862 w 1919764"/>
              <a:gd name="connsiteY21" fmla="*/ 1007185 h 1438326"/>
              <a:gd name="connsiteX22" fmla="*/ 1483430 w 1919764"/>
              <a:gd name="connsiteY22" fmla="*/ 1024214 h 1438326"/>
              <a:gd name="connsiteX23" fmla="*/ 1521615 w 1919764"/>
              <a:gd name="connsiteY23" fmla="*/ 982579 h 1438326"/>
              <a:gd name="connsiteX24" fmla="*/ 1504433 w 1919764"/>
              <a:gd name="connsiteY24" fmla="*/ 966820 h 1438326"/>
              <a:gd name="connsiteX25" fmla="*/ 1525206 w 1919764"/>
              <a:gd name="connsiteY25" fmla="*/ 919634 h 1438326"/>
              <a:gd name="connsiteX26" fmla="*/ 1483064 w 1919764"/>
              <a:gd name="connsiteY26" fmla="*/ 777667 h 1438326"/>
              <a:gd name="connsiteX27" fmla="*/ 1483295 w 1919764"/>
              <a:gd name="connsiteY27" fmla="*/ 777397 h 1438326"/>
              <a:gd name="connsiteX28" fmla="*/ 1481663 w 1919764"/>
              <a:gd name="connsiteY28" fmla="*/ 776198 h 1438326"/>
              <a:gd name="connsiteX29" fmla="*/ 1481109 w 1919764"/>
              <a:gd name="connsiteY29" fmla="*/ 775615 h 1438326"/>
              <a:gd name="connsiteX30" fmla="*/ 1481013 w 1919764"/>
              <a:gd name="connsiteY30" fmla="*/ 775719 h 1438326"/>
              <a:gd name="connsiteX31" fmla="*/ 1373671 w 1919764"/>
              <a:gd name="connsiteY31" fmla="*/ 748158 h 1438326"/>
              <a:gd name="connsiteX32" fmla="*/ 1308073 w 1919764"/>
              <a:gd name="connsiteY32" fmla="*/ 786741 h 1438326"/>
              <a:gd name="connsiteX33" fmla="*/ 1232314 w 1919764"/>
              <a:gd name="connsiteY33" fmla="*/ 717263 h 1438326"/>
              <a:gd name="connsiteX34" fmla="*/ 1236738 w 1919764"/>
              <a:gd name="connsiteY34" fmla="*/ 715352 h 1438326"/>
              <a:gd name="connsiteX35" fmla="*/ 1291914 w 1919764"/>
              <a:gd name="connsiteY35" fmla="*/ 729914 h 1438326"/>
              <a:gd name="connsiteX36" fmla="*/ 1346919 w 1919764"/>
              <a:gd name="connsiteY36" fmla="*/ 675359 h 1438326"/>
              <a:gd name="connsiteX37" fmla="*/ 1215815 w 1919764"/>
              <a:gd name="connsiteY37" fmla="*/ 640762 h 1438326"/>
              <a:gd name="connsiteX38" fmla="*/ 1172385 w 1919764"/>
              <a:gd name="connsiteY38" fmla="*/ 662303 h 1438326"/>
              <a:gd name="connsiteX39" fmla="*/ 1154741 w 1919764"/>
              <a:gd name="connsiteY39" fmla="*/ 646122 h 1438326"/>
              <a:gd name="connsiteX40" fmla="*/ 68531 w 1919764"/>
              <a:gd name="connsiteY40" fmla="*/ 179502 h 1438326"/>
              <a:gd name="connsiteX41" fmla="*/ 215077 w 1919764"/>
              <a:gd name="connsiteY41" fmla="*/ 136928 h 1438326"/>
              <a:gd name="connsiteX42" fmla="*/ 479357 w 1919764"/>
              <a:gd name="connsiteY42" fmla="*/ 126914 h 1438326"/>
              <a:gd name="connsiteX43" fmla="*/ 548992 w 1919764"/>
              <a:gd name="connsiteY43" fmla="*/ 206183 h 1438326"/>
              <a:gd name="connsiteX44" fmla="*/ 540845 w 1919764"/>
              <a:gd name="connsiteY44" fmla="*/ 213558 h 1438326"/>
              <a:gd name="connsiteX45" fmla="*/ 1082068 w 1919764"/>
              <a:gd name="connsiteY45" fmla="*/ 505896 h 1438326"/>
              <a:gd name="connsiteX46" fmla="*/ 1096290 w 1919764"/>
              <a:gd name="connsiteY46" fmla="*/ 483038 h 1438326"/>
              <a:gd name="connsiteX47" fmla="*/ 1171956 w 1919764"/>
              <a:gd name="connsiteY47" fmla="*/ 361394 h 1438326"/>
              <a:gd name="connsiteX48" fmla="*/ 1839006 w 1919764"/>
              <a:gd name="connsiteY48" fmla="*/ 565429 h 1438326"/>
              <a:gd name="connsiteX49" fmla="*/ 1768483 w 1919764"/>
              <a:gd name="connsiteY49" fmla="*/ 1213188 h 1438326"/>
              <a:gd name="connsiteX50" fmla="*/ 1091152 w 1919764"/>
              <a:gd name="connsiteY50" fmla="*/ 1338460 h 1438326"/>
              <a:gd name="connsiteX51" fmla="*/ 862751 w 1919764"/>
              <a:gd name="connsiteY51" fmla="*/ 813017 h 1438326"/>
              <a:gd name="connsiteX52" fmla="*/ 915672 w 1919764"/>
              <a:gd name="connsiteY52" fmla="*/ 748889 h 1438326"/>
              <a:gd name="connsiteX53" fmla="*/ 349651 w 1919764"/>
              <a:gd name="connsiteY53" fmla="*/ 443156 h 1438326"/>
              <a:gd name="connsiteX54" fmla="*/ 315720 w 1919764"/>
              <a:gd name="connsiteY54" fmla="*/ 494813 h 1438326"/>
              <a:gd name="connsiteX55" fmla="*/ 85076 w 1919764"/>
              <a:gd name="connsiteY55" fmla="*/ 675101 h 1438326"/>
              <a:gd name="connsiteX56" fmla="*/ 67036 w 1919764"/>
              <a:gd name="connsiteY56" fmla="*/ 487080 h 1438326"/>
              <a:gd name="connsiteX57" fmla="*/ 9718 w 1919764"/>
              <a:gd name="connsiteY57" fmla="*/ 269109 h 1438326"/>
              <a:gd name="connsiteX58" fmla="*/ 68531 w 1919764"/>
              <a:gd name="connsiteY58" fmla="*/ 179502 h 1438326"/>
              <a:gd name="connsiteX0" fmla="*/ 1367983 w 1919764"/>
              <a:gd name="connsiteY0" fmla="*/ 841682 h 1438326"/>
              <a:gd name="connsiteX1" fmla="*/ 1386577 w 1919764"/>
              <a:gd name="connsiteY1" fmla="*/ 829340 h 1438326"/>
              <a:gd name="connsiteX2" fmla="*/ 1424032 w 1919764"/>
              <a:gd name="connsiteY2" fmla="*/ 840182 h 1438326"/>
              <a:gd name="connsiteX3" fmla="*/ 1441502 w 1919764"/>
              <a:gd name="connsiteY3" fmla="*/ 899651 h 1438326"/>
              <a:gd name="connsiteX4" fmla="*/ 1439212 w 1919764"/>
              <a:gd name="connsiteY4" fmla="*/ 907008 h 1438326"/>
              <a:gd name="connsiteX5" fmla="*/ 1367983 w 1919764"/>
              <a:gd name="connsiteY5" fmla="*/ 841682 h 1438326"/>
              <a:gd name="connsiteX6" fmla="*/ 1196645 w 1919764"/>
              <a:gd name="connsiteY6" fmla="*/ 761205 h 1438326"/>
              <a:gd name="connsiteX7" fmla="*/ 1260668 w 1919764"/>
              <a:gd name="connsiteY7" fmla="*/ 819920 h 1438326"/>
              <a:gd name="connsiteX8" fmla="*/ 1260002 w 1919764"/>
              <a:gd name="connsiteY8" fmla="*/ 820088 h 1438326"/>
              <a:gd name="connsiteX9" fmla="*/ 1210222 w 1919764"/>
              <a:gd name="connsiteY9" fmla="*/ 805798 h 1438326"/>
              <a:gd name="connsiteX10" fmla="*/ 1209867 w 1919764"/>
              <a:gd name="connsiteY10" fmla="*/ 806220 h 1438326"/>
              <a:gd name="connsiteX11" fmla="*/ 1196645 w 1919764"/>
              <a:gd name="connsiteY11" fmla="*/ 761205 h 1438326"/>
              <a:gd name="connsiteX12" fmla="*/ 1116557 w 1919764"/>
              <a:gd name="connsiteY12" fmla="*/ 687756 h 1438326"/>
              <a:gd name="connsiteX13" fmla="*/ 1135003 w 1919764"/>
              <a:gd name="connsiteY13" fmla="*/ 704673 h 1438326"/>
              <a:gd name="connsiteX14" fmla="*/ 1118710 w 1919764"/>
              <a:gd name="connsiteY14" fmla="*/ 738631 h 1438326"/>
              <a:gd name="connsiteX15" fmla="*/ 1158971 w 1919764"/>
              <a:gd name="connsiteY15" fmla="*/ 866528 h 1438326"/>
              <a:gd name="connsiteX16" fmla="*/ 1269457 w 1919764"/>
              <a:gd name="connsiteY16" fmla="*/ 898997 h 1438326"/>
              <a:gd name="connsiteX17" fmla="*/ 1324240 w 1919764"/>
              <a:gd name="connsiteY17" fmla="*/ 878221 h 1438326"/>
              <a:gd name="connsiteX18" fmla="*/ 1397446 w 1919764"/>
              <a:gd name="connsiteY18" fmla="*/ 945359 h 1438326"/>
              <a:gd name="connsiteX19" fmla="*/ 1336272 w 1919764"/>
              <a:gd name="connsiteY19" fmla="*/ 929168 h 1438326"/>
              <a:gd name="connsiteX20" fmla="*/ 1275171 w 1919764"/>
              <a:gd name="connsiteY20" fmla="*/ 989770 h 1438326"/>
              <a:gd name="connsiteX21" fmla="*/ 1420805 w 1919764"/>
              <a:gd name="connsiteY21" fmla="*/ 1028201 h 1438326"/>
              <a:gd name="connsiteX22" fmla="*/ 1464862 w 1919764"/>
              <a:gd name="connsiteY22" fmla="*/ 1007185 h 1438326"/>
              <a:gd name="connsiteX23" fmla="*/ 1483430 w 1919764"/>
              <a:gd name="connsiteY23" fmla="*/ 1024214 h 1438326"/>
              <a:gd name="connsiteX24" fmla="*/ 1521615 w 1919764"/>
              <a:gd name="connsiteY24" fmla="*/ 982579 h 1438326"/>
              <a:gd name="connsiteX25" fmla="*/ 1504433 w 1919764"/>
              <a:gd name="connsiteY25" fmla="*/ 966820 h 1438326"/>
              <a:gd name="connsiteX26" fmla="*/ 1525206 w 1919764"/>
              <a:gd name="connsiteY26" fmla="*/ 919634 h 1438326"/>
              <a:gd name="connsiteX27" fmla="*/ 1483064 w 1919764"/>
              <a:gd name="connsiteY27" fmla="*/ 777667 h 1438326"/>
              <a:gd name="connsiteX28" fmla="*/ 1483295 w 1919764"/>
              <a:gd name="connsiteY28" fmla="*/ 777397 h 1438326"/>
              <a:gd name="connsiteX29" fmla="*/ 1481663 w 1919764"/>
              <a:gd name="connsiteY29" fmla="*/ 776198 h 1438326"/>
              <a:gd name="connsiteX30" fmla="*/ 1481109 w 1919764"/>
              <a:gd name="connsiteY30" fmla="*/ 775615 h 1438326"/>
              <a:gd name="connsiteX31" fmla="*/ 1481013 w 1919764"/>
              <a:gd name="connsiteY31" fmla="*/ 775719 h 1438326"/>
              <a:gd name="connsiteX32" fmla="*/ 1373671 w 1919764"/>
              <a:gd name="connsiteY32" fmla="*/ 748158 h 1438326"/>
              <a:gd name="connsiteX33" fmla="*/ 1308073 w 1919764"/>
              <a:gd name="connsiteY33" fmla="*/ 786741 h 1438326"/>
              <a:gd name="connsiteX34" fmla="*/ 1232314 w 1919764"/>
              <a:gd name="connsiteY34" fmla="*/ 717263 h 1438326"/>
              <a:gd name="connsiteX35" fmla="*/ 1236738 w 1919764"/>
              <a:gd name="connsiteY35" fmla="*/ 715352 h 1438326"/>
              <a:gd name="connsiteX36" fmla="*/ 1291914 w 1919764"/>
              <a:gd name="connsiteY36" fmla="*/ 729914 h 1438326"/>
              <a:gd name="connsiteX37" fmla="*/ 1346919 w 1919764"/>
              <a:gd name="connsiteY37" fmla="*/ 675359 h 1438326"/>
              <a:gd name="connsiteX38" fmla="*/ 1215815 w 1919764"/>
              <a:gd name="connsiteY38" fmla="*/ 640762 h 1438326"/>
              <a:gd name="connsiteX39" fmla="*/ 1172385 w 1919764"/>
              <a:gd name="connsiteY39" fmla="*/ 662303 h 1438326"/>
              <a:gd name="connsiteX40" fmla="*/ 1154741 w 1919764"/>
              <a:gd name="connsiteY40" fmla="*/ 646122 h 1438326"/>
              <a:gd name="connsiteX41" fmla="*/ 1116557 w 1919764"/>
              <a:gd name="connsiteY41" fmla="*/ 687756 h 1438326"/>
              <a:gd name="connsiteX42" fmla="*/ 68531 w 1919764"/>
              <a:gd name="connsiteY42" fmla="*/ 179502 h 1438326"/>
              <a:gd name="connsiteX43" fmla="*/ 215077 w 1919764"/>
              <a:gd name="connsiteY43" fmla="*/ 136928 h 1438326"/>
              <a:gd name="connsiteX44" fmla="*/ 479357 w 1919764"/>
              <a:gd name="connsiteY44" fmla="*/ 126914 h 1438326"/>
              <a:gd name="connsiteX45" fmla="*/ 548992 w 1919764"/>
              <a:gd name="connsiteY45" fmla="*/ 206183 h 1438326"/>
              <a:gd name="connsiteX46" fmla="*/ 540845 w 1919764"/>
              <a:gd name="connsiteY46" fmla="*/ 213558 h 1438326"/>
              <a:gd name="connsiteX47" fmla="*/ 1082068 w 1919764"/>
              <a:gd name="connsiteY47" fmla="*/ 505896 h 1438326"/>
              <a:gd name="connsiteX48" fmla="*/ 1171956 w 1919764"/>
              <a:gd name="connsiteY48" fmla="*/ 361394 h 1438326"/>
              <a:gd name="connsiteX49" fmla="*/ 1839006 w 1919764"/>
              <a:gd name="connsiteY49" fmla="*/ 565429 h 1438326"/>
              <a:gd name="connsiteX50" fmla="*/ 1768483 w 1919764"/>
              <a:gd name="connsiteY50" fmla="*/ 1213188 h 1438326"/>
              <a:gd name="connsiteX51" fmla="*/ 1091152 w 1919764"/>
              <a:gd name="connsiteY51" fmla="*/ 1338460 h 1438326"/>
              <a:gd name="connsiteX52" fmla="*/ 862751 w 1919764"/>
              <a:gd name="connsiteY52" fmla="*/ 813017 h 1438326"/>
              <a:gd name="connsiteX53" fmla="*/ 915672 w 1919764"/>
              <a:gd name="connsiteY53" fmla="*/ 748889 h 1438326"/>
              <a:gd name="connsiteX54" fmla="*/ 349651 w 1919764"/>
              <a:gd name="connsiteY54" fmla="*/ 443156 h 1438326"/>
              <a:gd name="connsiteX55" fmla="*/ 315720 w 1919764"/>
              <a:gd name="connsiteY55" fmla="*/ 494813 h 1438326"/>
              <a:gd name="connsiteX56" fmla="*/ 85076 w 1919764"/>
              <a:gd name="connsiteY56" fmla="*/ 675101 h 1438326"/>
              <a:gd name="connsiteX57" fmla="*/ 67036 w 1919764"/>
              <a:gd name="connsiteY57" fmla="*/ 487080 h 1438326"/>
              <a:gd name="connsiteX58" fmla="*/ 9718 w 1919764"/>
              <a:gd name="connsiteY58" fmla="*/ 269109 h 1438326"/>
              <a:gd name="connsiteX59" fmla="*/ 68531 w 1919764"/>
              <a:gd name="connsiteY59" fmla="*/ 179502 h 1438326"/>
              <a:gd name="connsiteX0" fmla="*/ 1367983 w 1919764"/>
              <a:gd name="connsiteY0" fmla="*/ 841682 h 1438326"/>
              <a:gd name="connsiteX1" fmla="*/ 1386577 w 1919764"/>
              <a:gd name="connsiteY1" fmla="*/ 829340 h 1438326"/>
              <a:gd name="connsiteX2" fmla="*/ 1424032 w 1919764"/>
              <a:gd name="connsiteY2" fmla="*/ 840182 h 1438326"/>
              <a:gd name="connsiteX3" fmla="*/ 1441502 w 1919764"/>
              <a:gd name="connsiteY3" fmla="*/ 899651 h 1438326"/>
              <a:gd name="connsiteX4" fmla="*/ 1439212 w 1919764"/>
              <a:gd name="connsiteY4" fmla="*/ 907008 h 1438326"/>
              <a:gd name="connsiteX5" fmla="*/ 1367983 w 1919764"/>
              <a:gd name="connsiteY5" fmla="*/ 841682 h 1438326"/>
              <a:gd name="connsiteX6" fmla="*/ 1196645 w 1919764"/>
              <a:gd name="connsiteY6" fmla="*/ 761205 h 1438326"/>
              <a:gd name="connsiteX7" fmla="*/ 1260668 w 1919764"/>
              <a:gd name="connsiteY7" fmla="*/ 819920 h 1438326"/>
              <a:gd name="connsiteX8" fmla="*/ 1260002 w 1919764"/>
              <a:gd name="connsiteY8" fmla="*/ 820088 h 1438326"/>
              <a:gd name="connsiteX9" fmla="*/ 1210222 w 1919764"/>
              <a:gd name="connsiteY9" fmla="*/ 805798 h 1438326"/>
              <a:gd name="connsiteX10" fmla="*/ 1209867 w 1919764"/>
              <a:gd name="connsiteY10" fmla="*/ 806220 h 1438326"/>
              <a:gd name="connsiteX11" fmla="*/ 1196645 w 1919764"/>
              <a:gd name="connsiteY11" fmla="*/ 761205 h 1438326"/>
              <a:gd name="connsiteX12" fmla="*/ 1116557 w 1919764"/>
              <a:gd name="connsiteY12" fmla="*/ 687756 h 1438326"/>
              <a:gd name="connsiteX13" fmla="*/ 1135003 w 1919764"/>
              <a:gd name="connsiteY13" fmla="*/ 704673 h 1438326"/>
              <a:gd name="connsiteX14" fmla="*/ 1118710 w 1919764"/>
              <a:gd name="connsiteY14" fmla="*/ 738631 h 1438326"/>
              <a:gd name="connsiteX15" fmla="*/ 1158971 w 1919764"/>
              <a:gd name="connsiteY15" fmla="*/ 866528 h 1438326"/>
              <a:gd name="connsiteX16" fmla="*/ 1269457 w 1919764"/>
              <a:gd name="connsiteY16" fmla="*/ 898997 h 1438326"/>
              <a:gd name="connsiteX17" fmla="*/ 1324240 w 1919764"/>
              <a:gd name="connsiteY17" fmla="*/ 878221 h 1438326"/>
              <a:gd name="connsiteX18" fmla="*/ 1397446 w 1919764"/>
              <a:gd name="connsiteY18" fmla="*/ 945359 h 1438326"/>
              <a:gd name="connsiteX19" fmla="*/ 1336272 w 1919764"/>
              <a:gd name="connsiteY19" fmla="*/ 929168 h 1438326"/>
              <a:gd name="connsiteX20" fmla="*/ 1275171 w 1919764"/>
              <a:gd name="connsiteY20" fmla="*/ 989770 h 1438326"/>
              <a:gd name="connsiteX21" fmla="*/ 1420805 w 1919764"/>
              <a:gd name="connsiteY21" fmla="*/ 1028201 h 1438326"/>
              <a:gd name="connsiteX22" fmla="*/ 1464862 w 1919764"/>
              <a:gd name="connsiteY22" fmla="*/ 1007185 h 1438326"/>
              <a:gd name="connsiteX23" fmla="*/ 1483430 w 1919764"/>
              <a:gd name="connsiteY23" fmla="*/ 1024214 h 1438326"/>
              <a:gd name="connsiteX24" fmla="*/ 1521615 w 1919764"/>
              <a:gd name="connsiteY24" fmla="*/ 982579 h 1438326"/>
              <a:gd name="connsiteX25" fmla="*/ 1504433 w 1919764"/>
              <a:gd name="connsiteY25" fmla="*/ 966820 h 1438326"/>
              <a:gd name="connsiteX26" fmla="*/ 1525206 w 1919764"/>
              <a:gd name="connsiteY26" fmla="*/ 919634 h 1438326"/>
              <a:gd name="connsiteX27" fmla="*/ 1483064 w 1919764"/>
              <a:gd name="connsiteY27" fmla="*/ 777667 h 1438326"/>
              <a:gd name="connsiteX28" fmla="*/ 1483295 w 1919764"/>
              <a:gd name="connsiteY28" fmla="*/ 777397 h 1438326"/>
              <a:gd name="connsiteX29" fmla="*/ 1481663 w 1919764"/>
              <a:gd name="connsiteY29" fmla="*/ 776198 h 1438326"/>
              <a:gd name="connsiteX30" fmla="*/ 1481109 w 1919764"/>
              <a:gd name="connsiteY30" fmla="*/ 775615 h 1438326"/>
              <a:gd name="connsiteX31" fmla="*/ 1481013 w 1919764"/>
              <a:gd name="connsiteY31" fmla="*/ 775719 h 1438326"/>
              <a:gd name="connsiteX32" fmla="*/ 1373671 w 1919764"/>
              <a:gd name="connsiteY32" fmla="*/ 748158 h 1438326"/>
              <a:gd name="connsiteX33" fmla="*/ 1308073 w 1919764"/>
              <a:gd name="connsiteY33" fmla="*/ 786741 h 1438326"/>
              <a:gd name="connsiteX34" fmla="*/ 1232314 w 1919764"/>
              <a:gd name="connsiteY34" fmla="*/ 717263 h 1438326"/>
              <a:gd name="connsiteX35" fmla="*/ 1236738 w 1919764"/>
              <a:gd name="connsiteY35" fmla="*/ 715352 h 1438326"/>
              <a:gd name="connsiteX36" fmla="*/ 1291914 w 1919764"/>
              <a:gd name="connsiteY36" fmla="*/ 729914 h 1438326"/>
              <a:gd name="connsiteX37" fmla="*/ 1346919 w 1919764"/>
              <a:gd name="connsiteY37" fmla="*/ 675359 h 1438326"/>
              <a:gd name="connsiteX38" fmla="*/ 1215815 w 1919764"/>
              <a:gd name="connsiteY38" fmla="*/ 640762 h 1438326"/>
              <a:gd name="connsiteX39" fmla="*/ 1172385 w 1919764"/>
              <a:gd name="connsiteY39" fmla="*/ 662303 h 1438326"/>
              <a:gd name="connsiteX40" fmla="*/ 1154741 w 1919764"/>
              <a:gd name="connsiteY40" fmla="*/ 646122 h 1438326"/>
              <a:gd name="connsiteX41" fmla="*/ 1116557 w 1919764"/>
              <a:gd name="connsiteY41" fmla="*/ 687756 h 1438326"/>
              <a:gd name="connsiteX42" fmla="*/ 68531 w 1919764"/>
              <a:gd name="connsiteY42" fmla="*/ 179502 h 1438326"/>
              <a:gd name="connsiteX43" fmla="*/ 215077 w 1919764"/>
              <a:gd name="connsiteY43" fmla="*/ 136928 h 1438326"/>
              <a:gd name="connsiteX44" fmla="*/ 479357 w 1919764"/>
              <a:gd name="connsiteY44" fmla="*/ 126914 h 1438326"/>
              <a:gd name="connsiteX45" fmla="*/ 548992 w 1919764"/>
              <a:gd name="connsiteY45" fmla="*/ 206183 h 1438326"/>
              <a:gd name="connsiteX46" fmla="*/ 540845 w 1919764"/>
              <a:gd name="connsiteY46" fmla="*/ 213558 h 1438326"/>
              <a:gd name="connsiteX47" fmla="*/ 1171956 w 1919764"/>
              <a:gd name="connsiteY47" fmla="*/ 361394 h 1438326"/>
              <a:gd name="connsiteX48" fmla="*/ 1839006 w 1919764"/>
              <a:gd name="connsiteY48" fmla="*/ 565429 h 1438326"/>
              <a:gd name="connsiteX49" fmla="*/ 1768483 w 1919764"/>
              <a:gd name="connsiteY49" fmla="*/ 1213188 h 1438326"/>
              <a:gd name="connsiteX50" fmla="*/ 1091152 w 1919764"/>
              <a:gd name="connsiteY50" fmla="*/ 1338460 h 1438326"/>
              <a:gd name="connsiteX51" fmla="*/ 862751 w 1919764"/>
              <a:gd name="connsiteY51" fmla="*/ 813017 h 1438326"/>
              <a:gd name="connsiteX52" fmla="*/ 915672 w 1919764"/>
              <a:gd name="connsiteY52" fmla="*/ 748889 h 1438326"/>
              <a:gd name="connsiteX53" fmla="*/ 349651 w 1919764"/>
              <a:gd name="connsiteY53" fmla="*/ 443156 h 1438326"/>
              <a:gd name="connsiteX54" fmla="*/ 315720 w 1919764"/>
              <a:gd name="connsiteY54" fmla="*/ 494813 h 1438326"/>
              <a:gd name="connsiteX55" fmla="*/ 85076 w 1919764"/>
              <a:gd name="connsiteY55" fmla="*/ 675101 h 1438326"/>
              <a:gd name="connsiteX56" fmla="*/ 67036 w 1919764"/>
              <a:gd name="connsiteY56" fmla="*/ 487080 h 1438326"/>
              <a:gd name="connsiteX57" fmla="*/ 9718 w 1919764"/>
              <a:gd name="connsiteY57" fmla="*/ 269109 h 1438326"/>
              <a:gd name="connsiteX58" fmla="*/ 68531 w 1919764"/>
              <a:gd name="connsiteY58" fmla="*/ 179502 h 1438326"/>
              <a:gd name="connsiteX0" fmla="*/ 1367983 w 1919764"/>
              <a:gd name="connsiteY0" fmla="*/ 841682 h 1438326"/>
              <a:gd name="connsiteX1" fmla="*/ 1386577 w 1919764"/>
              <a:gd name="connsiteY1" fmla="*/ 829340 h 1438326"/>
              <a:gd name="connsiteX2" fmla="*/ 1424032 w 1919764"/>
              <a:gd name="connsiteY2" fmla="*/ 840182 h 1438326"/>
              <a:gd name="connsiteX3" fmla="*/ 1441502 w 1919764"/>
              <a:gd name="connsiteY3" fmla="*/ 899651 h 1438326"/>
              <a:gd name="connsiteX4" fmla="*/ 1439212 w 1919764"/>
              <a:gd name="connsiteY4" fmla="*/ 907008 h 1438326"/>
              <a:gd name="connsiteX5" fmla="*/ 1367983 w 1919764"/>
              <a:gd name="connsiteY5" fmla="*/ 841682 h 1438326"/>
              <a:gd name="connsiteX6" fmla="*/ 1196645 w 1919764"/>
              <a:gd name="connsiteY6" fmla="*/ 761205 h 1438326"/>
              <a:gd name="connsiteX7" fmla="*/ 1260668 w 1919764"/>
              <a:gd name="connsiteY7" fmla="*/ 819920 h 1438326"/>
              <a:gd name="connsiteX8" fmla="*/ 1260002 w 1919764"/>
              <a:gd name="connsiteY8" fmla="*/ 820088 h 1438326"/>
              <a:gd name="connsiteX9" fmla="*/ 1210222 w 1919764"/>
              <a:gd name="connsiteY9" fmla="*/ 805798 h 1438326"/>
              <a:gd name="connsiteX10" fmla="*/ 1209867 w 1919764"/>
              <a:gd name="connsiteY10" fmla="*/ 806220 h 1438326"/>
              <a:gd name="connsiteX11" fmla="*/ 1196645 w 1919764"/>
              <a:gd name="connsiteY11" fmla="*/ 761205 h 1438326"/>
              <a:gd name="connsiteX12" fmla="*/ 1116557 w 1919764"/>
              <a:gd name="connsiteY12" fmla="*/ 687756 h 1438326"/>
              <a:gd name="connsiteX13" fmla="*/ 1135003 w 1919764"/>
              <a:gd name="connsiteY13" fmla="*/ 704673 h 1438326"/>
              <a:gd name="connsiteX14" fmla="*/ 1118710 w 1919764"/>
              <a:gd name="connsiteY14" fmla="*/ 738631 h 1438326"/>
              <a:gd name="connsiteX15" fmla="*/ 1158971 w 1919764"/>
              <a:gd name="connsiteY15" fmla="*/ 866528 h 1438326"/>
              <a:gd name="connsiteX16" fmla="*/ 1269457 w 1919764"/>
              <a:gd name="connsiteY16" fmla="*/ 898997 h 1438326"/>
              <a:gd name="connsiteX17" fmla="*/ 1324240 w 1919764"/>
              <a:gd name="connsiteY17" fmla="*/ 878221 h 1438326"/>
              <a:gd name="connsiteX18" fmla="*/ 1397446 w 1919764"/>
              <a:gd name="connsiteY18" fmla="*/ 945359 h 1438326"/>
              <a:gd name="connsiteX19" fmla="*/ 1336272 w 1919764"/>
              <a:gd name="connsiteY19" fmla="*/ 929168 h 1438326"/>
              <a:gd name="connsiteX20" fmla="*/ 1275171 w 1919764"/>
              <a:gd name="connsiteY20" fmla="*/ 989770 h 1438326"/>
              <a:gd name="connsiteX21" fmla="*/ 1420805 w 1919764"/>
              <a:gd name="connsiteY21" fmla="*/ 1028201 h 1438326"/>
              <a:gd name="connsiteX22" fmla="*/ 1464862 w 1919764"/>
              <a:gd name="connsiteY22" fmla="*/ 1007185 h 1438326"/>
              <a:gd name="connsiteX23" fmla="*/ 1483430 w 1919764"/>
              <a:gd name="connsiteY23" fmla="*/ 1024214 h 1438326"/>
              <a:gd name="connsiteX24" fmla="*/ 1521615 w 1919764"/>
              <a:gd name="connsiteY24" fmla="*/ 982579 h 1438326"/>
              <a:gd name="connsiteX25" fmla="*/ 1504433 w 1919764"/>
              <a:gd name="connsiteY25" fmla="*/ 966820 h 1438326"/>
              <a:gd name="connsiteX26" fmla="*/ 1525206 w 1919764"/>
              <a:gd name="connsiteY26" fmla="*/ 919634 h 1438326"/>
              <a:gd name="connsiteX27" fmla="*/ 1483064 w 1919764"/>
              <a:gd name="connsiteY27" fmla="*/ 777667 h 1438326"/>
              <a:gd name="connsiteX28" fmla="*/ 1483295 w 1919764"/>
              <a:gd name="connsiteY28" fmla="*/ 777397 h 1438326"/>
              <a:gd name="connsiteX29" fmla="*/ 1481663 w 1919764"/>
              <a:gd name="connsiteY29" fmla="*/ 776198 h 1438326"/>
              <a:gd name="connsiteX30" fmla="*/ 1481109 w 1919764"/>
              <a:gd name="connsiteY30" fmla="*/ 775615 h 1438326"/>
              <a:gd name="connsiteX31" fmla="*/ 1481013 w 1919764"/>
              <a:gd name="connsiteY31" fmla="*/ 775719 h 1438326"/>
              <a:gd name="connsiteX32" fmla="*/ 1373671 w 1919764"/>
              <a:gd name="connsiteY32" fmla="*/ 748158 h 1438326"/>
              <a:gd name="connsiteX33" fmla="*/ 1308073 w 1919764"/>
              <a:gd name="connsiteY33" fmla="*/ 786741 h 1438326"/>
              <a:gd name="connsiteX34" fmla="*/ 1232314 w 1919764"/>
              <a:gd name="connsiteY34" fmla="*/ 717263 h 1438326"/>
              <a:gd name="connsiteX35" fmla="*/ 1236738 w 1919764"/>
              <a:gd name="connsiteY35" fmla="*/ 715352 h 1438326"/>
              <a:gd name="connsiteX36" fmla="*/ 1291914 w 1919764"/>
              <a:gd name="connsiteY36" fmla="*/ 729914 h 1438326"/>
              <a:gd name="connsiteX37" fmla="*/ 1346919 w 1919764"/>
              <a:gd name="connsiteY37" fmla="*/ 675359 h 1438326"/>
              <a:gd name="connsiteX38" fmla="*/ 1215815 w 1919764"/>
              <a:gd name="connsiteY38" fmla="*/ 640762 h 1438326"/>
              <a:gd name="connsiteX39" fmla="*/ 1172385 w 1919764"/>
              <a:gd name="connsiteY39" fmla="*/ 662303 h 1438326"/>
              <a:gd name="connsiteX40" fmla="*/ 1154741 w 1919764"/>
              <a:gd name="connsiteY40" fmla="*/ 646122 h 1438326"/>
              <a:gd name="connsiteX41" fmla="*/ 1116557 w 1919764"/>
              <a:gd name="connsiteY41" fmla="*/ 687756 h 1438326"/>
              <a:gd name="connsiteX42" fmla="*/ 68531 w 1919764"/>
              <a:gd name="connsiteY42" fmla="*/ 179502 h 1438326"/>
              <a:gd name="connsiteX43" fmla="*/ 215077 w 1919764"/>
              <a:gd name="connsiteY43" fmla="*/ 136928 h 1438326"/>
              <a:gd name="connsiteX44" fmla="*/ 479357 w 1919764"/>
              <a:gd name="connsiteY44" fmla="*/ 126914 h 1438326"/>
              <a:gd name="connsiteX45" fmla="*/ 548992 w 1919764"/>
              <a:gd name="connsiteY45" fmla="*/ 206183 h 1438326"/>
              <a:gd name="connsiteX46" fmla="*/ 1171956 w 1919764"/>
              <a:gd name="connsiteY46" fmla="*/ 361394 h 1438326"/>
              <a:gd name="connsiteX47" fmla="*/ 1839006 w 1919764"/>
              <a:gd name="connsiteY47" fmla="*/ 565429 h 1438326"/>
              <a:gd name="connsiteX48" fmla="*/ 1768483 w 1919764"/>
              <a:gd name="connsiteY48" fmla="*/ 1213188 h 1438326"/>
              <a:gd name="connsiteX49" fmla="*/ 1091152 w 1919764"/>
              <a:gd name="connsiteY49" fmla="*/ 1338460 h 1438326"/>
              <a:gd name="connsiteX50" fmla="*/ 862751 w 1919764"/>
              <a:gd name="connsiteY50" fmla="*/ 813017 h 1438326"/>
              <a:gd name="connsiteX51" fmla="*/ 915672 w 1919764"/>
              <a:gd name="connsiteY51" fmla="*/ 748889 h 1438326"/>
              <a:gd name="connsiteX52" fmla="*/ 349651 w 1919764"/>
              <a:gd name="connsiteY52" fmla="*/ 443156 h 1438326"/>
              <a:gd name="connsiteX53" fmla="*/ 315720 w 1919764"/>
              <a:gd name="connsiteY53" fmla="*/ 494813 h 1438326"/>
              <a:gd name="connsiteX54" fmla="*/ 85076 w 1919764"/>
              <a:gd name="connsiteY54" fmla="*/ 675101 h 1438326"/>
              <a:gd name="connsiteX55" fmla="*/ 67036 w 1919764"/>
              <a:gd name="connsiteY55" fmla="*/ 487080 h 1438326"/>
              <a:gd name="connsiteX56" fmla="*/ 9718 w 1919764"/>
              <a:gd name="connsiteY56" fmla="*/ 269109 h 1438326"/>
              <a:gd name="connsiteX57" fmla="*/ 68531 w 1919764"/>
              <a:gd name="connsiteY57" fmla="*/ 179502 h 1438326"/>
              <a:gd name="connsiteX0" fmla="*/ 1367983 w 1919764"/>
              <a:gd name="connsiteY0" fmla="*/ 841682 h 1438326"/>
              <a:gd name="connsiteX1" fmla="*/ 1386577 w 1919764"/>
              <a:gd name="connsiteY1" fmla="*/ 829340 h 1438326"/>
              <a:gd name="connsiteX2" fmla="*/ 1424032 w 1919764"/>
              <a:gd name="connsiteY2" fmla="*/ 840182 h 1438326"/>
              <a:gd name="connsiteX3" fmla="*/ 1441502 w 1919764"/>
              <a:gd name="connsiteY3" fmla="*/ 899651 h 1438326"/>
              <a:gd name="connsiteX4" fmla="*/ 1439212 w 1919764"/>
              <a:gd name="connsiteY4" fmla="*/ 907008 h 1438326"/>
              <a:gd name="connsiteX5" fmla="*/ 1367983 w 1919764"/>
              <a:gd name="connsiteY5" fmla="*/ 841682 h 1438326"/>
              <a:gd name="connsiteX6" fmla="*/ 1196645 w 1919764"/>
              <a:gd name="connsiteY6" fmla="*/ 761205 h 1438326"/>
              <a:gd name="connsiteX7" fmla="*/ 1260668 w 1919764"/>
              <a:gd name="connsiteY7" fmla="*/ 819920 h 1438326"/>
              <a:gd name="connsiteX8" fmla="*/ 1260002 w 1919764"/>
              <a:gd name="connsiteY8" fmla="*/ 820088 h 1438326"/>
              <a:gd name="connsiteX9" fmla="*/ 1210222 w 1919764"/>
              <a:gd name="connsiteY9" fmla="*/ 805798 h 1438326"/>
              <a:gd name="connsiteX10" fmla="*/ 1209867 w 1919764"/>
              <a:gd name="connsiteY10" fmla="*/ 806220 h 1438326"/>
              <a:gd name="connsiteX11" fmla="*/ 1196645 w 1919764"/>
              <a:gd name="connsiteY11" fmla="*/ 761205 h 1438326"/>
              <a:gd name="connsiteX12" fmla="*/ 1116557 w 1919764"/>
              <a:gd name="connsiteY12" fmla="*/ 687756 h 1438326"/>
              <a:gd name="connsiteX13" fmla="*/ 1135003 w 1919764"/>
              <a:gd name="connsiteY13" fmla="*/ 704673 h 1438326"/>
              <a:gd name="connsiteX14" fmla="*/ 1118710 w 1919764"/>
              <a:gd name="connsiteY14" fmla="*/ 738631 h 1438326"/>
              <a:gd name="connsiteX15" fmla="*/ 1158971 w 1919764"/>
              <a:gd name="connsiteY15" fmla="*/ 866528 h 1438326"/>
              <a:gd name="connsiteX16" fmla="*/ 1269457 w 1919764"/>
              <a:gd name="connsiteY16" fmla="*/ 898997 h 1438326"/>
              <a:gd name="connsiteX17" fmla="*/ 1324240 w 1919764"/>
              <a:gd name="connsiteY17" fmla="*/ 878221 h 1438326"/>
              <a:gd name="connsiteX18" fmla="*/ 1397446 w 1919764"/>
              <a:gd name="connsiteY18" fmla="*/ 945359 h 1438326"/>
              <a:gd name="connsiteX19" fmla="*/ 1336272 w 1919764"/>
              <a:gd name="connsiteY19" fmla="*/ 929168 h 1438326"/>
              <a:gd name="connsiteX20" fmla="*/ 1275171 w 1919764"/>
              <a:gd name="connsiteY20" fmla="*/ 989770 h 1438326"/>
              <a:gd name="connsiteX21" fmla="*/ 1420805 w 1919764"/>
              <a:gd name="connsiteY21" fmla="*/ 1028201 h 1438326"/>
              <a:gd name="connsiteX22" fmla="*/ 1464862 w 1919764"/>
              <a:gd name="connsiteY22" fmla="*/ 1007185 h 1438326"/>
              <a:gd name="connsiteX23" fmla="*/ 1483430 w 1919764"/>
              <a:gd name="connsiteY23" fmla="*/ 1024214 h 1438326"/>
              <a:gd name="connsiteX24" fmla="*/ 1521615 w 1919764"/>
              <a:gd name="connsiteY24" fmla="*/ 982579 h 1438326"/>
              <a:gd name="connsiteX25" fmla="*/ 1504433 w 1919764"/>
              <a:gd name="connsiteY25" fmla="*/ 966820 h 1438326"/>
              <a:gd name="connsiteX26" fmla="*/ 1525206 w 1919764"/>
              <a:gd name="connsiteY26" fmla="*/ 919634 h 1438326"/>
              <a:gd name="connsiteX27" fmla="*/ 1483064 w 1919764"/>
              <a:gd name="connsiteY27" fmla="*/ 777667 h 1438326"/>
              <a:gd name="connsiteX28" fmla="*/ 1483295 w 1919764"/>
              <a:gd name="connsiteY28" fmla="*/ 777397 h 1438326"/>
              <a:gd name="connsiteX29" fmla="*/ 1481663 w 1919764"/>
              <a:gd name="connsiteY29" fmla="*/ 776198 h 1438326"/>
              <a:gd name="connsiteX30" fmla="*/ 1481109 w 1919764"/>
              <a:gd name="connsiteY30" fmla="*/ 775615 h 1438326"/>
              <a:gd name="connsiteX31" fmla="*/ 1481013 w 1919764"/>
              <a:gd name="connsiteY31" fmla="*/ 775719 h 1438326"/>
              <a:gd name="connsiteX32" fmla="*/ 1373671 w 1919764"/>
              <a:gd name="connsiteY32" fmla="*/ 748158 h 1438326"/>
              <a:gd name="connsiteX33" fmla="*/ 1308073 w 1919764"/>
              <a:gd name="connsiteY33" fmla="*/ 786741 h 1438326"/>
              <a:gd name="connsiteX34" fmla="*/ 1232314 w 1919764"/>
              <a:gd name="connsiteY34" fmla="*/ 717263 h 1438326"/>
              <a:gd name="connsiteX35" fmla="*/ 1236738 w 1919764"/>
              <a:gd name="connsiteY35" fmla="*/ 715352 h 1438326"/>
              <a:gd name="connsiteX36" fmla="*/ 1291914 w 1919764"/>
              <a:gd name="connsiteY36" fmla="*/ 729914 h 1438326"/>
              <a:gd name="connsiteX37" fmla="*/ 1346919 w 1919764"/>
              <a:gd name="connsiteY37" fmla="*/ 675359 h 1438326"/>
              <a:gd name="connsiteX38" fmla="*/ 1215815 w 1919764"/>
              <a:gd name="connsiteY38" fmla="*/ 640762 h 1438326"/>
              <a:gd name="connsiteX39" fmla="*/ 1172385 w 1919764"/>
              <a:gd name="connsiteY39" fmla="*/ 662303 h 1438326"/>
              <a:gd name="connsiteX40" fmla="*/ 1154741 w 1919764"/>
              <a:gd name="connsiteY40" fmla="*/ 646122 h 1438326"/>
              <a:gd name="connsiteX41" fmla="*/ 1116557 w 1919764"/>
              <a:gd name="connsiteY41" fmla="*/ 687756 h 1438326"/>
              <a:gd name="connsiteX42" fmla="*/ 68531 w 1919764"/>
              <a:gd name="connsiteY42" fmla="*/ 179502 h 1438326"/>
              <a:gd name="connsiteX43" fmla="*/ 215077 w 1919764"/>
              <a:gd name="connsiteY43" fmla="*/ 136928 h 1438326"/>
              <a:gd name="connsiteX44" fmla="*/ 479357 w 1919764"/>
              <a:gd name="connsiteY44" fmla="*/ 126914 h 1438326"/>
              <a:gd name="connsiteX45" fmla="*/ 548992 w 1919764"/>
              <a:gd name="connsiteY45" fmla="*/ 206183 h 1438326"/>
              <a:gd name="connsiteX46" fmla="*/ 1171956 w 1919764"/>
              <a:gd name="connsiteY46" fmla="*/ 361394 h 1438326"/>
              <a:gd name="connsiteX47" fmla="*/ 1839006 w 1919764"/>
              <a:gd name="connsiteY47" fmla="*/ 565429 h 1438326"/>
              <a:gd name="connsiteX48" fmla="*/ 1768483 w 1919764"/>
              <a:gd name="connsiteY48" fmla="*/ 1213188 h 1438326"/>
              <a:gd name="connsiteX49" fmla="*/ 1091152 w 1919764"/>
              <a:gd name="connsiteY49" fmla="*/ 1338460 h 1438326"/>
              <a:gd name="connsiteX50" fmla="*/ 862751 w 1919764"/>
              <a:gd name="connsiteY50" fmla="*/ 813017 h 1438326"/>
              <a:gd name="connsiteX51" fmla="*/ 915672 w 1919764"/>
              <a:gd name="connsiteY51" fmla="*/ 748889 h 1438326"/>
              <a:gd name="connsiteX52" fmla="*/ 315720 w 1919764"/>
              <a:gd name="connsiteY52" fmla="*/ 494813 h 1438326"/>
              <a:gd name="connsiteX53" fmla="*/ 85076 w 1919764"/>
              <a:gd name="connsiteY53" fmla="*/ 675101 h 1438326"/>
              <a:gd name="connsiteX54" fmla="*/ 67036 w 1919764"/>
              <a:gd name="connsiteY54" fmla="*/ 487080 h 1438326"/>
              <a:gd name="connsiteX55" fmla="*/ 9718 w 1919764"/>
              <a:gd name="connsiteY55" fmla="*/ 269109 h 1438326"/>
              <a:gd name="connsiteX56" fmla="*/ 68531 w 1919764"/>
              <a:gd name="connsiteY56" fmla="*/ 179502 h 1438326"/>
              <a:gd name="connsiteX0" fmla="*/ 1367983 w 1919764"/>
              <a:gd name="connsiteY0" fmla="*/ 841682 h 1438326"/>
              <a:gd name="connsiteX1" fmla="*/ 1386577 w 1919764"/>
              <a:gd name="connsiteY1" fmla="*/ 829340 h 1438326"/>
              <a:gd name="connsiteX2" fmla="*/ 1424032 w 1919764"/>
              <a:gd name="connsiteY2" fmla="*/ 840182 h 1438326"/>
              <a:gd name="connsiteX3" fmla="*/ 1441502 w 1919764"/>
              <a:gd name="connsiteY3" fmla="*/ 899651 h 1438326"/>
              <a:gd name="connsiteX4" fmla="*/ 1439212 w 1919764"/>
              <a:gd name="connsiteY4" fmla="*/ 907008 h 1438326"/>
              <a:gd name="connsiteX5" fmla="*/ 1367983 w 1919764"/>
              <a:gd name="connsiteY5" fmla="*/ 841682 h 1438326"/>
              <a:gd name="connsiteX6" fmla="*/ 1196645 w 1919764"/>
              <a:gd name="connsiteY6" fmla="*/ 761205 h 1438326"/>
              <a:gd name="connsiteX7" fmla="*/ 1260668 w 1919764"/>
              <a:gd name="connsiteY7" fmla="*/ 819920 h 1438326"/>
              <a:gd name="connsiteX8" fmla="*/ 1260002 w 1919764"/>
              <a:gd name="connsiteY8" fmla="*/ 820088 h 1438326"/>
              <a:gd name="connsiteX9" fmla="*/ 1210222 w 1919764"/>
              <a:gd name="connsiteY9" fmla="*/ 805798 h 1438326"/>
              <a:gd name="connsiteX10" fmla="*/ 1209867 w 1919764"/>
              <a:gd name="connsiteY10" fmla="*/ 806220 h 1438326"/>
              <a:gd name="connsiteX11" fmla="*/ 1196645 w 1919764"/>
              <a:gd name="connsiteY11" fmla="*/ 761205 h 1438326"/>
              <a:gd name="connsiteX12" fmla="*/ 1116557 w 1919764"/>
              <a:gd name="connsiteY12" fmla="*/ 687756 h 1438326"/>
              <a:gd name="connsiteX13" fmla="*/ 1135003 w 1919764"/>
              <a:gd name="connsiteY13" fmla="*/ 704673 h 1438326"/>
              <a:gd name="connsiteX14" fmla="*/ 1118710 w 1919764"/>
              <a:gd name="connsiteY14" fmla="*/ 738631 h 1438326"/>
              <a:gd name="connsiteX15" fmla="*/ 1158971 w 1919764"/>
              <a:gd name="connsiteY15" fmla="*/ 866528 h 1438326"/>
              <a:gd name="connsiteX16" fmla="*/ 1269457 w 1919764"/>
              <a:gd name="connsiteY16" fmla="*/ 898997 h 1438326"/>
              <a:gd name="connsiteX17" fmla="*/ 1324240 w 1919764"/>
              <a:gd name="connsiteY17" fmla="*/ 878221 h 1438326"/>
              <a:gd name="connsiteX18" fmla="*/ 1397446 w 1919764"/>
              <a:gd name="connsiteY18" fmla="*/ 945359 h 1438326"/>
              <a:gd name="connsiteX19" fmla="*/ 1336272 w 1919764"/>
              <a:gd name="connsiteY19" fmla="*/ 929168 h 1438326"/>
              <a:gd name="connsiteX20" fmla="*/ 1275171 w 1919764"/>
              <a:gd name="connsiteY20" fmla="*/ 989770 h 1438326"/>
              <a:gd name="connsiteX21" fmla="*/ 1420805 w 1919764"/>
              <a:gd name="connsiteY21" fmla="*/ 1028201 h 1438326"/>
              <a:gd name="connsiteX22" fmla="*/ 1464862 w 1919764"/>
              <a:gd name="connsiteY22" fmla="*/ 1007185 h 1438326"/>
              <a:gd name="connsiteX23" fmla="*/ 1483430 w 1919764"/>
              <a:gd name="connsiteY23" fmla="*/ 1024214 h 1438326"/>
              <a:gd name="connsiteX24" fmla="*/ 1521615 w 1919764"/>
              <a:gd name="connsiteY24" fmla="*/ 982579 h 1438326"/>
              <a:gd name="connsiteX25" fmla="*/ 1504433 w 1919764"/>
              <a:gd name="connsiteY25" fmla="*/ 966820 h 1438326"/>
              <a:gd name="connsiteX26" fmla="*/ 1525206 w 1919764"/>
              <a:gd name="connsiteY26" fmla="*/ 919634 h 1438326"/>
              <a:gd name="connsiteX27" fmla="*/ 1483064 w 1919764"/>
              <a:gd name="connsiteY27" fmla="*/ 777667 h 1438326"/>
              <a:gd name="connsiteX28" fmla="*/ 1483295 w 1919764"/>
              <a:gd name="connsiteY28" fmla="*/ 777397 h 1438326"/>
              <a:gd name="connsiteX29" fmla="*/ 1481663 w 1919764"/>
              <a:gd name="connsiteY29" fmla="*/ 776198 h 1438326"/>
              <a:gd name="connsiteX30" fmla="*/ 1481109 w 1919764"/>
              <a:gd name="connsiteY30" fmla="*/ 775615 h 1438326"/>
              <a:gd name="connsiteX31" fmla="*/ 1481013 w 1919764"/>
              <a:gd name="connsiteY31" fmla="*/ 775719 h 1438326"/>
              <a:gd name="connsiteX32" fmla="*/ 1373671 w 1919764"/>
              <a:gd name="connsiteY32" fmla="*/ 748158 h 1438326"/>
              <a:gd name="connsiteX33" fmla="*/ 1308073 w 1919764"/>
              <a:gd name="connsiteY33" fmla="*/ 786741 h 1438326"/>
              <a:gd name="connsiteX34" fmla="*/ 1232314 w 1919764"/>
              <a:gd name="connsiteY34" fmla="*/ 717263 h 1438326"/>
              <a:gd name="connsiteX35" fmla="*/ 1236738 w 1919764"/>
              <a:gd name="connsiteY35" fmla="*/ 715352 h 1438326"/>
              <a:gd name="connsiteX36" fmla="*/ 1291914 w 1919764"/>
              <a:gd name="connsiteY36" fmla="*/ 729914 h 1438326"/>
              <a:gd name="connsiteX37" fmla="*/ 1346919 w 1919764"/>
              <a:gd name="connsiteY37" fmla="*/ 675359 h 1438326"/>
              <a:gd name="connsiteX38" fmla="*/ 1215815 w 1919764"/>
              <a:gd name="connsiteY38" fmla="*/ 640762 h 1438326"/>
              <a:gd name="connsiteX39" fmla="*/ 1172385 w 1919764"/>
              <a:gd name="connsiteY39" fmla="*/ 662303 h 1438326"/>
              <a:gd name="connsiteX40" fmla="*/ 1154741 w 1919764"/>
              <a:gd name="connsiteY40" fmla="*/ 646122 h 1438326"/>
              <a:gd name="connsiteX41" fmla="*/ 1116557 w 1919764"/>
              <a:gd name="connsiteY41" fmla="*/ 687756 h 1438326"/>
              <a:gd name="connsiteX42" fmla="*/ 68531 w 1919764"/>
              <a:gd name="connsiteY42" fmla="*/ 179502 h 1438326"/>
              <a:gd name="connsiteX43" fmla="*/ 215077 w 1919764"/>
              <a:gd name="connsiteY43" fmla="*/ 136928 h 1438326"/>
              <a:gd name="connsiteX44" fmla="*/ 479357 w 1919764"/>
              <a:gd name="connsiteY44" fmla="*/ 126914 h 1438326"/>
              <a:gd name="connsiteX45" fmla="*/ 548992 w 1919764"/>
              <a:gd name="connsiteY45" fmla="*/ 206183 h 1438326"/>
              <a:gd name="connsiteX46" fmla="*/ 1171956 w 1919764"/>
              <a:gd name="connsiteY46" fmla="*/ 361394 h 1438326"/>
              <a:gd name="connsiteX47" fmla="*/ 1839006 w 1919764"/>
              <a:gd name="connsiteY47" fmla="*/ 565429 h 1438326"/>
              <a:gd name="connsiteX48" fmla="*/ 1768483 w 1919764"/>
              <a:gd name="connsiteY48" fmla="*/ 1213188 h 1438326"/>
              <a:gd name="connsiteX49" fmla="*/ 1091152 w 1919764"/>
              <a:gd name="connsiteY49" fmla="*/ 1338460 h 1438326"/>
              <a:gd name="connsiteX50" fmla="*/ 862751 w 1919764"/>
              <a:gd name="connsiteY50" fmla="*/ 813017 h 1438326"/>
              <a:gd name="connsiteX51" fmla="*/ 315720 w 1919764"/>
              <a:gd name="connsiteY51" fmla="*/ 494813 h 1438326"/>
              <a:gd name="connsiteX52" fmla="*/ 85076 w 1919764"/>
              <a:gd name="connsiteY52" fmla="*/ 675101 h 1438326"/>
              <a:gd name="connsiteX53" fmla="*/ 67036 w 1919764"/>
              <a:gd name="connsiteY53" fmla="*/ 487080 h 1438326"/>
              <a:gd name="connsiteX54" fmla="*/ 9718 w 1919764"/>
              <a:gd name="connsiteY54" fmla="*/ 269109 h 1438326"/>
              <a:gd name="connsiteX55" fmla="*/ 68531 w 1919764"/>
              <a:gd name="connsiteY55" fmla="*/ 179502 h 143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919764" h="1438326">
                <a:moveTo>
                  <a:pt x="1367983" y="841682"/>
                </a:moveTo>
                <a:cubicBezTo>
                  <a:pt x="1373045" y="836867"/>
                  <a:pt x="1378796" y="832569"/>
                  <a:pt x="1386577" y="829340"/>
                </a:cubicBezTo>
                <a:cubicBezTo>
                  <a:pt x="1404615" y="826005"/>
                  <a:pt x="1412134" y="829039"/>
                  <a:pt x="1424032" y="840182"/>
                </a:cubicBezTo>
                <a:cubicBezTo>
                  <a:pt x="1439991" y="855457"/>
                  <a:pt x="1446650" y="878089"/>
                  <a:pt x="1441502" y="899651"/>
                </a:cubicBezTo>
                <a:cubicBezTo>
                  <a:pt x="1440899" y="902171"/>
                  <a:pt x="1440148" y="904633"/>
                  <a:pt x="1439212" y="907008"/>
                </a:cubicBezTo>
                <a:lnTo>
                  <a:pt x="1367983" y="841682"/>
                </a:lnTo>
                <a:close/>
                <a:moveTo>
                  <a:pt x="1196645" y="761205"/>
                </a:moveTo>
                <a:lnTo>
                  <a:pt x="1260668" y="819920"/>
                </a:lnTo>
                <a:lnTo>
                  <a:pt x="1260002" y="820088"/>
                </a:lnTo>
                <a:cubicBezTo>
                  <a:pt x="1240214" y="825139"/>
                  <a:pt x="1223252" y="818720"/>
                  <a:pt x="1210222" y="805798"/>
                </a:cubicBezTo>
                <a:lnTo>
                  <a:pt x="1209867" y="806220"/>
                </a:lnTo>
                <a:cubicBezTo>
                  <a:pt x="1198694" y="794085"/>
                  <a:pt x="1193805" y="777501"/>
                  <a:pt x="1196645" y="761205"/>
                </a:cubicBezTo>
                <a:close/>
                <a:moveTo>
                  <a:pt x="1116557" y="687756"/>
                </a:moveTo>
                <a:lnTo>
                  <a:pt x="1135003" y="704673"/>
                </a:lnTo>
                <a:cubicBezTo>
                  <a:pt x="1129150" y="715146"/>
                  <a:pt x="1121573" y="726639"/>
                  <a:pt x="1118710" y="738631"/>
                </a:cubicBezTo>
                <a:cubicBezTo>
                  <a:pt x="1106934" y="786730"/>
                  <a:pt x="1115435" y="826448"/>
                  <a:pt x="1158971" y="866528"/>
                </a:cubicBezTo>
                <a:cubicBezTo>
                  <a:pt x="1189498" y="892454"/>
                  <a:pt x="1229570" y="904230"/>
                  <a:pt x="1269457" y="898997"/>
                </a:cubicBezTo>
                <a:cubicBezTo>
                  <a:pt x="1289403" y="896380"/>
                  <a:pt x="1307830" y="889106"/>
                  <a:pt x="1324240" y="878221"/>
                </a:cubicBezTo>
                <a:lnTo>
                  <a:pt x="1397446" y="945359"/>
                </a:lnTo>
                <a:cubicBezTo>
                  <a:pt x="1375630" y="951450"/>
                  <a:pt x="1352226" y="945254"/>
                  <a:pt x="1336272" y="929168"/>
                </a:cubicBezTo>
                <a:lnTo>
                  <a:pt x="1275171" y="989770"/>
                </a:lnTo>
                <a:cubicBezTo>
                  <a:pt x="1313146" y="1028056"/>
                  <a:pt x="1368883" y="1042765"/>
                  <a:pt x="1420805" y="1028201"/>
                </a:cubicBezTo>
                <a:cubicBezTo>
                  <a:pt x="1436846" y="1023702"/>
                  <a:pt x="1451744" y="1016626"/>
                  <a:pt x="1464862" y="1007185"/>
                </a:cubicBezTo>
                <a:lnTo>
                  <a:pt x="1483430" y="1024214"/>
                </a:lnTo>
                <a:lnTo>
                  <a:pt x="1521615" y="982579"/>
                </a:lnTo>
                <a:lnTo>
                  <a:pt x="1504433" y="966820"/>
                </a:lnTo>
                <a:cubicBezTo>
                  <a:pt x="1514096" y="952743"/>
                  <a:pt x="1521115" y="936771"/>
                  <a:pt x="1525206" y="919634"/>
                </a:cubicBezTo>
                <a:cubicBezTo>
                  <a:pt x="1537509" y="868103"/>
                  <a:pt x="1521434" y="813994"/>
                  <a:pt x="1483064" y="777667"/>
                </a:cubicBezTo>
                <a:lnTo>
                  <a:pt x="1483295" y="777397"/>
                </a:lnTo>
                <a:cubicBezTo>
                  <a:pt x="1482781" y="776961"/>
                  <a:pt x="1482263" y="776529"/>
                  <a:pt x="1481663" y="776198"/>
                </a:cubicBezTo>
                <a:lnTo>
                  <a:pt x="1481109" y="775615"/>
                </a:lnTo>
                <a:cubicBezTo>
                  <a:pt x="1481077" y="775650"/>
                  <a:pt x="1481045" y="775684"/>
                  <a:pt x="1481013" y="775719"/>
                </a:cubicBezTo>
                <a:cubicBezTo>
                  <a:pt x="1450904" y="751367"/>
                  <a:pt x="1410349" y="738117"/>
                  <a:pt x="1373671" y="748158"/>
                </a:cubicBezTo>
                <a:cubicBezTo>
                  <a:pt x="1349683" y="754727"/>
                  <a:pt x="1329203" y="766542"/>
                  <a:pt x="1308073" y="786741"/>
                </a:cubicBezTo>
                <a:lnTo>
                  <a:pt x="1232314" y="717263"/>
                </a:lnTo>
                <a:lnTo>
                  <a:pt x="1236738" y="715352"/>
                </a:lnTo>
                <a:cubicBezTo>
                  <a:pt x="1256409" y="709835"/>
                  <a:pt x="1277526" y="715408"/>
                  <a:pt x="1291914" y="729914"/>
                </a:cubicBezTo>
                <a:lnTo>
                  <a:pt x="1346919" y="675359"/>
                </a:lnTo>
                <a:cubicBezTo>
                  <a:pt x="1312732" y="640891"/>
                  <a:pt x="1262557" y="627651"/>
                  <a:pt x="1215815" y="640762"/>
                </a:cubicBezTo>
                <a:cubicBezTo>
                  <a:pt x="1199852" y="645240"/>
                  <a:pt x="1185145" y="652551"/>
                  <a:pt x="1172385" y="662303"/>
                </a:cubicBezTo>
                <a:lnTo>
                  <a:pt x="1154741" y="646122"/>
                </a:lnTo>
                <a:lnTo>
                  <a:pt x="1116557" y="687756"/>
                </a:lnTo>
                <a:close/>
                <a:moveTo>
                  <a:pt x="68531" y="179502"/>
                </a:moveTo>
                <a:cubicBezTo>
                  <a:pt x="120520" y="123785"/>
                  <a:pt x="156372" y="154702"/>
                  <a:pt x="215077" y="136928"/>
                </a:cubicBezTo>
                <a:cubicBezTo>
                  <a:pt x="293349" y="113229"/>
                  <a:pt x="421774" y="-152565"/>
                  <a:pt x="479357" y="126914"/>
                </a:cubicBezTo>
                <a:cubicBezTo>
                  <a:pt x="542057" y="197759"/>
                  <a:pt x="497492" y="166309"/>
                  <a:pt x="548992" y="206183"/>
                </a:cubicBezTo>
                <a:lnTo>
                  <a:pt x="1171956" y="361394"/>
                </a:lnTo>
                <a:cubicBezTo>
                  <a:pt x="1423376" y="350921"/>
                  <a:pt x="1739585" y="423464"/>
                  <a:pt x="1839006" y="565429"/>
                </a:cubicBezTo>
                <a:cubicBezTo>
                  <a:pt x="1938427" y="707395"/>
                  <a:pt x="1977646" y="981555"/>
                  <a:pt x="1768483" y="1213188"/>
                </a:cubicBezTo>
                <a:cubicBezTo>
                  <a:pt x="1551785" y="1475245"/>
                  <a:pt x="1283263" y="1496812"/>
                  <a:pt x="1091152" y="1338460"/>
                </a:cubicBezTo>
                <a:cubicBezTo>
                  <a:pt x="935007" y="1194435"/>
                  <a:pt x="901963" y="962101"/>
                  <a:pt x="862751" y="813017"/>
                </a:cubicBezTo>
                <a:lnTo>
                  <a:pt x="315720" y="494813"/>
                </a:lnTo>
                <a:cubicBezTo>
                  <a:pt x="288475" y="580662"/>
                  <a:pt x="147882" y="686779"/>
                  <a:pt x="85076" y="675101"/>
                </a:cubicBezTo>
                <a:cubicBezTo>
                  <a:pt x="-19406" y="644513"/>
                  <a:pt x="24732" y="576187"/>
                  <a:pt x="67036" y="487080"/>
                </a:cubicBezTo>
                <a:cubicBezTo>
                  <a:pt x="147487" y="320661"/>
                  <a:pt x="-44197" y="440379"/>
                  <a:pt x="9718" y="269109"/>
                </a:cubicBezTo>
                <a:cubicBezTo>
                  <a:pt x="32078" y="226272"/>
                  <a:pt x="51201" y="198074"/>
                  <a:pt x="68531" y="1795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C9F08-21A7-42E7-9EA7-D6FE2C0B807E}"/>
              </a:ext>
            </a:extLst>
          </p:cNvPr>
          <p:cNvGrpSpPr/>
          <p:nvPr/>
        </p:nvGrpSpPr>
        <p:grpSpPr>
          <a:xfrm flipH="1">
            <a:off x="6733684" y="2443095"/>
            <a:ext cx="2061606" cy="753164"/>
            <a:chOff x="2181528" y="3397417"/>
            <a:chExt cx="2100224" cy="767272"/>
          </a:xfrm>
        </p:grpSpPr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92FBF903-2FCE-4859-90A1-FD053351919E}"/>
                </a:ext>
              </a:extLst>
            </p:cNvPr>
            <p:cNvSpPr/>
            <p:nvPr/>
          </p:nvSpPr>
          <p:spPr>
            <a:xfrm>
              <a:off x="3500604" y="3397417"/>
              <a:ext cx="781148" cy="767272"/>
            </a:xfrm>
            <a:custGeom>
              <a:avLst/>
              <a:gdLst>
                <a:gd name="connsiteX0" fmla="*/ 543464 w 1086928"/>
                <a:gd name="connsiteY0" fmla="*/ 0 h 1000664"/>
                <a:gd name="connsiteX1" fmla="*/ 0 w 1086928"/>
                <a:gd name="connsiteY1" fmla="*/ 276045 h 1000664"/>
                <a:gd name="connsiteX2" fmla="*/ 0 w 1086928"/>
                <a:gd name="connsiteY2" fmla="*/ 862641 h 1000664"/>
                <a:gd name="connsiteX3" fmla="*/ 362309 w 1086928"/>
                <a:gd name="connsiteY3" fmla="*/ 974784 h 1000664"/>
                <a:gd name="connsiteX4" fmla="*/ 923026 w 1086928"/>
                <a:gd name="connsiteY4" fmla="*/ 1000664 h 1000664"/>
                <a:gd name="connsiteX5" fmla="*/ 974785 w 1086928"/>
                <a:gd name="connsiteY5" fmla="*/ 793630 h 1000664"/>
                <a:gd name="connsiteX6" fmla="*/ 1017917 w 1086928"/>
                <a:gd name="connsiteY6" fmla="*/ 621101 h 1000664"/>
                <a:gd name="connsiteX7" fmla="*/ 1086928 w 1086928"/>
                <a:gd name="connsiteY7" fmla="*/ 439947 h 1000664"/>
                <a:gd name="connsiteX8" fmla="*/ 1069675 w 1086928"/>
                <a:gd name="connsiteY8" fmla="*/ 224286 h 1000664"/>
                <a:gd name="connsiteX9" fmla="*/ 974785 w 1086928"/>
                <a:gd name="connsiteY9" fmla="*/ 181154 h 1000664"/>
                <a:gd name="connsiteX10" fmla="*/ 491706 w 1086928"/>
                <a:gd name="connsiteY10" fmla="*/ 189781 h 1000664"/>
                <a:gd name="connsiteX11" fmla="*/ 543464 w 1086928"/>
                <a:gd name="connsiteY11" fmla="*/ 0 h 1000664"/>
                <a:gd name="connsiteX0" fmla="*/ 543464 w 1086928"/>
                <a:gd name="connsiteY0" fmla="*/ 0 h 1000664"/>
                <a:gd name="connsiteX1" fmla="*/ 0 w 1086928"/>
                <a:gd name="connsiteY1" fmla="*/ 276045 h 1000664"/>
                <a:gd name="connsiteX2" fmla="*/ 0 w 1086928"/>
                <a:gd name="connsiteY2" fmla="*/ 862641 h 1000664"/>
                <a:gd name="connsiteX3" fmla="*/ 362309 w 1086928"/>
                <a:gd name="connsiteY3" fmla="*/ 974784 h 1000664"/>
                <a:gd name="connsiteX4" fmla="*/ 923026 w 1086928"/>
                <a:gd name="connsiteY4" fmla="*/ 1000664 h 1000664"/>
                <a:gd name="connsiteX5" fmla="*/ 974785 w 1086928"/>
                <a:gd name="connsiteY5" fmla="*/ 793630 h 1000664"/>
                <a:gd name="connsiteX6" fmla="*/ 1017917 w 1086928"/>
                <a:gd name="connsiteY6" fmla="*/ 621101 h 1000664"/>
                <a:gd name="connsiteX7" fmla="*/ 1086928 w 1086928"/>
                <a:gd name="connsiteY7" fmla="*/ 439947 h 1000664"/>
                <a:gd name="connsiteX8" fmla="*/ 1069675 w 1086928"/>
                <a:gd name="connsiteY8" fmla="*/ 224286 h 1000664"/>
                <a:gd name="connsiteX9" fmla="*/ 974785 w 1086928"/>
                <a:gd name="connsiteY9" fmla="*/ 181154 h 1000664"/>
                <a:gd name="connsiteX10" fmla="*/ 491706 w 1086928"/>
                <a:gd name="connsiteY10" fmla="*/ 189781 h 1000664"/>
                <a:gd name="connsiteX11" fmla="*/ 543464 w 1086928"/>
                <a:gd name="connsiteY11" fmla="*/ 0 h 1000664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1006555"/>
                <a:gd name="connsiteX1" fmla="*/ 0 w 1086928"/>
                <a:gd name="connsiteY1" fmla="*/ 267418 h 1006555"/>
                <a:gd name="connsiteX2" fmla="*/ 0 w 1086928"/>
                <a:gd name="connsiteY2" fmla="*/ 854014 h 1006555"/>
                <a:gd name="connsiteX3" fmla="*/ 362309 w 1086928"/>
                <a:gd name="connsiteY3" fmla="*/ 966157 h 1006555"/>
                <a:gd name="connsiteX4" fmla="*/ 923026 w 1086928"/>
                <a:gd name="connsiteY4" fmla="*/ 992037 h 1006555"/>
                <a:gd name="connsiteX5" fmla="*/ 974785 w 1086928"/>
                <a:gd name="connsiteY5" fmla="*/ 785003 h 1006555"/>
                <a:gd name="connsiteX6" fmla="*/ 1017917 w 1086928"/>
                <a:gd name="connsiteY6" fmla="*/ 612474 h 1006555"/>
                <a:gd name="connsiteX7" fmla="*/ 1086928 w 1086928"/>
                <a:gd name="connsiteY7" fmla="*/ 431320 h 1006555"/>
                <a:gd name="connsiteX8" fmla="*/ 1069675 w 1086928"/>
                <a:gd name="connsiteY8" fmla="*/ 215659 h 1006555"/>
                <a:gd name="connsiteX9" fmla="*/ 974785 w 1086928"/>
                <a:gd name="connsiteY9" fmla="*/ 172527 h 1006555"/>
                <a:gd name="connsiteX10" fmla="*/ 491706 w 1086928"/>
                <a:gd name="connsiteY10" fmla="*/ 181154 h 1006555"/>
                <a:gd name="connsiteX11" fmla="*/ 595223 w 1086928"/>
                <a:gd name="connsiteY11" fmla="*/ 0 h 1006555"/>
                <a:gd name="connsiteX0" fmla="*/ 595223 w 1086928"/>
                <a:gd name="connsiteY0" fmla="*/ 0 h 1006555"/>
                <a:gd name="connsiteX1" fmla="*/ 0 w 1086928"/>
                <a:gd name="connsiteY1" fmla="*/ 267418 h 1006555"/>
                <a:gd name="connsiteX2" fmla="*/ 0 w 1086928"/>
                <a:gd name="connsiteY2" fmla="*/ 854014 h 1006555"/>
                <a:gd name="connsiteX3" fmla="*/ 362309 w 1086928"/>
                <a:gd name="connsiteY3" fmla="*/ 966157 h 1006555"/>
                <a:gd name="connsiteX4" fmla="*/ 923026 w 1086928"/>
                <a:gd name="connsiteY4" fmla="*/ 992037 h 1006555"/>
                <a:gd name="connsiteX5" fmla="*/ 974785 w 1086928"/>
                <a:gd name="connsiteY5" fmla="*/ 785003 h 1006555"/>
                <a:gd name="connsiteX6" fmla="*/ 1017917 w 1086928"/>
                <a:gd name="connsiteY6" fmla="*/ 612474 h 1006555"/>
                <a:gd name="connsiteX7" fmla="*/ 1086928 w 1086928"/>
                <a:gd name="connsiteY7" fmla="*/ 431320 h 1006555"/>
                <a:gd name="connsiteX8" fmla="*/ 1069675 w 1086928"/>
                <a:gd name="connsiteY8" fmla="*/ 215659 h 1006555"/>
                <a:gd name="connsiteX9" fmla="*/ 974785 w 1086928"/>
                <a:gd name="connsiteY9" fmla="*/ 172527 h 1006555"/>
                <a:gd name="connsiteX10" fmla="*/ 491706 w 1086928"/>
                <a:gd name="connsiteY10" fmla="*/ 181154 h 1006555"/>
                <a:gd name="connsiteX11" fmla="*/ 595223 w 1086928"/>
                <a:gd name="connsiteY11" fmla="*/ 0 h 1006555"/>
                <a:gd name="connsiteX0" fmla="*/ 595223 w 1086928"/>
                <a:gd name="connsiteY0" fmla="*/ 0 h 1006555"/>
                <a:gd name="connsiteX1" fmla="*/ 0 w 1086928"/>
                <a:gd name="connsiteY1" fmla="*/ 267418 h 1006555"/>
                <a:gd name="connsiteX2" fmla="*/ 0 w 1086928"/>
                <a:gd name="connsiteY2" fmla="*/ 854014 h 1006555"/>
                <a:gd name="connsiteX3" fmla="*/ 362309 w 1086928"/>
                <a:gd name="connsiteY3" fmla="*/ 966157 h 1006555"/>
                <a:gd name="connsiteX4" fmla="*/ 923026 w 1086928"/>
                <a:gd name="connsiteY4" fmla="*/ 992037 h 1006555"/>
                <a:gd name="connsiteX5" fmla="*/ 974785 w 1086928"/>
                <a:gd name="connsiteY5" fmla="*/ 785003 h 1006555"/>
                <a:gd name="connsiteX6" fmla="*/ 1017917 w 1086928"/>
                <a:gd name="connsiteY6" fmla="*/ 612474 h 1006555"/>
                <a:gd name="connsiteX7" fmla="*/ 1086928 w 1086928"/>
                <a:gd name="connsiteY7" fmla="*/ 431320 h 1006555"/>
                <a:gd name="connsiteX8" fmla="*/ 1069675 w 1086928"/>
                <a:gd name="connsiteY8" fmla="*/ 215659 h 1006555"/>
                <a:gd name="connsiteX9" fmla="*/ 974785 w 1086928"/>
                <a:gd name="connsiteY9" fmla="*/ 172527 h 1006555"/>
                <a:gd name="connsiteX10" fmla="*/ 491706 w 1086928"/>
                <a:gd name="connsiteY10" fmla="*/ 181154 h 1006555"/>
                <a:gd name="connsiteX11" fmla="*/ 595223 w 1086928"/>
                <a:gd name="connsiteY11" fmla="*/ 0 h 1006555"/>
                <a:gd name="connsiteX0" fmla="*/ 595223 w 1086928"/>
                <a:gd name="connsiteY0" fmla="*/ 0 h 1006555"/>
                <a:gd name="connsiteX1" fmla="*/ 0 w 1086928"/>
                <a:gd name="connsiteY1" fmla="*/ 267418 h 1006555"/>
                <a:gd name="connsiteX2" fmla="*/ 0 w 1086928"/>
                <a:gd name="connsiteY2" fmla="*/ 854014 h 1006555"/>
                <a:gd name="connsiteX3" fmla="*/ 362309 w 1086928"/>
                <a:gd name="connsiteY3" fmla="*/ 966157 h 1006555"/>
                <a:gd name="connsiteX4" fmla="*/ 923026 w 1086928"/>
                <a:gd name="connsiteY4" fmla="*/ 992037 h 1006555"/>
                <a:gd name="connsiteX5" fmla="*/ 974785 w 1086928"/>
                <a:gd name="connsiteY5" fmla="*/ 785003 h 1006555"/>
                <a:gd name="connsiteX6" fmla="*/ 1017917 w 1086928"/>
                <a:gd name="connsiteY6" fmla="*/ 612474 h 1006555"/>
                <a:gd name="connsiteX7" fmla="*/ 1086928 w 1086928"/>
                <a:gd name="connsiteY7" fmla="*/ 431320 h 1006555"/>
                <a:gd name="connsiteX8" fmla="*/ 1069675 w 1086928"/>
                <a:gd name="connsiteY8" fmla="*/ 215659 h 1006555"/>
                <a:gd name="connsiteX9" fmla="*/ 974785 w 1086928"/>
                <a:gd name="connsiteY9" fmla="*/ 172527 h 1006555"/>
                <a:gd name="connsiteX10" fmla="*/ 491706 w 1086928"/>
                <a:gd name="connsiteY10" fmla="*/ 181154 h 1006555"/>
                <a:gd name="connsiteX11" fmla="*/ 595223 w 1086928"/>
                <a:gd name="connsiteY11" fmla="*/ 0 h 1006555"/>
                <a:gd name="connsiteX0" fmla="*/ 595223 w 1086928"/>
                <a:gd name="connsiteY0" fmla="*/ 0 h 1006555"/>
                <a:gd name="connsiteX1" fmla="*/ 0 w 1086928"/>
                <a:gd name="connsiteY1" fmla="*/ 267418 h 1006555"/>
                <a:gd name="connsiteX2" fmla="*/ 0 w 1086928"/>
                <a:gd name="connsiteY2" fmla="*/ 854014 h 1006555"/>
                <a:gd name="connsiteX3" fmla="*/ 362309 w 1086928"/>
                <a:gd name="connsiteY3" fmla="*/ 966157 h 1006555"/>
                <a:gd name="connsiteX4" fmla="*/ 923026 w 1086928"/>
                <a:gd name="connsiteY4" fmla="*/ 992037 h 1006555"/>
                <a:gd name="connsiteX5" fmla="*/ 974785 w 1086928"/>
                <a:gd name="connsiteY5" fmla="*/ 785003 h 1006555"/>
                <a:gd name="connsiteX6" fmla="*/ 1017917 w 1086928"/>
                <a:gd name="connsiteY6" fmla="*/ 612474 h 1006555"/>
                <a:gd name="connsiteX7" fmla="*/ 1086928 w 1086928"/>
                <a:gd name="connsiteY7" fmla="*/ 431320 h 1006555"/>
                <a:gd name="connsiteX8" fmla="*/ 1069675 w 1086928"/>
                <a:gd name="connsiteY8" fmla="*/ 215659 h 1006555"/>
                <a:gd name="connsiteX9" fmla="*/ 974785 w 1086928"/>
                <a:gd name="connsiteY9" fmla="*/ 172527 h 1006555"/>
                <a:gd name="connsiteX10" fmla="*/ 491706 w 1086928"/>
                <a:gd name="connsiteY10" fmla="*/ 181154 h 1006555"/>
                <a:gd name="connsiteX11" fmla="*/ 595223 w 1086928"/>
                <a:gd name="connsiteY11" fmla="*/ 0 h 1006555"/>
                <a:gd name="connsiteX0" fmla="*/ 595223 w 1086928"/>
                <a:gd name="connsiteY0" fmla="*/ 0 h 980502"/>
                <a:gd name="connsiteX1" fmla="*/ 0 w 1086928"/>
                <a:gd name="connsiteY1" fmla="*/ 267418 h 980502"/>
                <a:gd name="connsiteX2" fmla="*/ 0 w 1086928"/>
                <a:gd name="connsiteY2" fmla="*/ 854014 h 980502"/>
                <a:gd name="connsiteX3" fmla="*/ 362309 w 1086928"/>
                <a:gd name="connsiteY3" fmla="*/ 966157 h 980502"/>
                <a:gd name="connsiteX4" fmla="*/ 934932 w 1086928"/>
                <a:gd name="connsiteY4" fmla="*/ 946794 h 980502"/>
                <a:gd name="connsiteX5" fmla="*/ 974785 w 1086928"/>
                <a:gd name="connsiteY5" fmla="*/ 785003 h 980502"/>
                <a:gd name="connsiteX6" fmla="*/ 1017917 w 1086928"/>
                <a:gd name="connsiteY6" fmla="*/ 612474 h 980502"/>
                <a:gd name="connsiteX7" fmla="*/ 1086928 w 1086928"/>
                <a:gd name="connsiteY7" fmla="*/ 431320 h 980502"/>
                <a:gd name="connsiteX8" fmla="*/ 1069675 w 1086928"/>
                <a:gd name="connsiteY8" fmla="*/ 215659 h 980502"/>
                <a:gd name="connsiteX9" fmla="*/ 974785 w 1086928"/>
                <a:gd name="connsiteY9" fmla="*/ 172527 h 980502"/>
                <a:gd name="connsiteX10" fmla="*/ 491706 w 1086928"/>
                <a:gd name="connsiteY10" fmla="*/ 181154 h 980502"/>
                <a:gd name="connsiteX11" fmla="*/ 595223 w 1086928"/>
                <a:gd name="connsiteY11" fmla="*/ 0 h 980502"/>
                <a:gd name="connsiteX0" fmla="*/ 595223 w 1086928"/>
                <a:gd name="connsiteY0" fmla="*/ 0 h 1010346"/>
                <a:gd name="connsiteX1" fmla="*/ 0 w 1086928"/>
                <a:gd name="connsiteY1" fmla="*/ 267418 h 1010346"/>
                <a:gd name="connsiteX2" fmla="*/ 0 w 1086928"/>
                <a:gd name="connsiteY2" fmla="*/ 854014 h 1010346"/>
                <a:gd name="connsiteX3" fmla="*/ 362309 w 1086928"/>
                <a:gd name="connsiteY3" fmla="*/ 966157 h 1010346"/>
                <a:gd name="connsiteX4" fmla="*/ 925407 w 1086928"/>
                <a:gd name="connsiteY4" fmla="*/ 996801 h 1010346"/>
                <a:gd name="connsiteX5" fmla="*/ 974785 w 1086928"/>
                <a:gd name="connsiteY5" fmla="*/ 785003 h 1010346"/>
                <a:gd name="connsiteX6" fmla="*/ 1017917 w 1086928"/>
                <a:gd name="connsiteY6" fmla="*/ 612474 h 1010346"/>
                <a:gd name="connsiteX7" fmla="*/ 1086928 w 1086928"/>
                <a:gd name="connsiteY7" fmla="*/ 431320 h 1010346"/>
                <a:gd name="connsiteX8" fmla="*/ 1069675 w 1086928"/>
                <a:gd name="connsiteY8" fmla="*/ 215659 h 1010346"/>
                <a:gd name="connsiteX9" fmla="*/ 974785 w 1086928"/>
                <a:gd name="connsiteY9" fmla="*/ 172527 h 1010346"/>
                <a:gd name="connsiteX10" fmla="*/ 491706 w 1086928"/>
                <a:gd name="connsiteY10" fmla="*/ 181154 h 1010346"/>
                <a:gd name="connsiteX11" fmla="*/ 595223 w 1086928"/>
                <a:gd name="connsiteY11" fmla="*/ 0 h 1010346"/>
                <a:gd name="connsiteX0" fmla="*/ 595223 w 1086928"/>
                <a:gd name="connsiteY0" fmla="*/ 0 h 1010346"/>
                <a:gd name="connsiteX1" fmla="*/ 0 w 1086928"/>
                <a:gd name="connsiteY1" fmla="*/ 267418 h 1010346"/>
                <a:gd name="connsiteX2" fmla="*/ 0 w 1086928"/>
                <a:gd name="connsiteY2" fmla="*/ 854014 h 1010346"/>
                <a:gd name="connsiteX3" fmla="*/ 362309 w 1086928"/>
                <a:gd name="connsiteY3" fmla="*/ 966157 h 1010346"/>
                <a:gd name="connsiteX4" fmla="*/ 925407 w 1086928"/>
                <a:gd name="connsiteY4" fmla="*/ 996801 h 1010346"/>
                <a:gd name="connsiteX5" fmla="*/ 974785 w 1086928"/>
                <a:gd name="connsiteY5" fmla="*/ 785003 h 1010346"/>
                <a:gd name="connsiteX6" fmla="*/ 1017917 w 1086928"/>
                <a:gd name="connsiteY6" fmla="*/ 612474 h 1010346"/>
                <a:gd name="connsiteX7" fmla="*/ 1086928 w 1086928"/>
                <a:gd name="connsiteY7" fmla="*/ 431320 h 1010346"/>
                <a:gd name="connsiteX8" fmla="*/ 1069675 w 1086928"/>
                <a:gd name="connsiteY8" fmla="*/ 215659 h 1010346"/>
                <a:gd name="connsiteX9" fmla="*/ 974785 w 1086928"/>
                <a:gd name="connsiteY9" fmla="*/ 172527 h 1010346"/>
                <a:gd name="connsiteX10" fmla="*/ 491706 w 1086928"/>
                <a:gd name="connsiteY10" fmla="*/ 181154 h 1010346"/>
                <a:gd name="connsiteX11" fmla="*/ 595223 w 1086928"/>
                <a:gd name="connsiteY11" fmla="*/ 0 h 1010346"/>
                <a:gd name="connsiteX0" fmla="*/ 595223 w 1086928"/>
                <a:gd name="connsiteY0" fmla="*/ 0 h 1010346"/>
                <a:gd name="connsiteX1" fmla="*/ 0 w 1086928"/>
                <a:gd name="connsiteY1" fmla="*/ 267418 h 1010346"/>
                <a:gd name="connsiteX2" fmla="*/ 0 w 1086928"/>
                <a:gd name="connsiteY2" fmla="*/ 854014 h 1010346"/>
                <a:gd name="connsiteX3" fmla="*/ 362309 w 1086928"/>
                <a:gd name="connsiteY3" fmla="*/ 966157 h 1010346"/>
                <a:gd name="connsiteX4" fmla="*/ 925407 w 1086928"/>
                <a:gd name="connsiteY4" fmla="*/ 996801 h 1010346"/>
                <a:gd name="connsiteX5" fmla="*/ 981929 w 1086928"/>
                <a:gd name="connsiteY5" fmla="*/ 820721 h 1010346"/>
                <a:gd name="connsiteX6" fmla="*/ 1017917 w 1086928"/>
                <a:gd name="connsiteY6" fmla="*/ 612474 h 1010346"/>
                <a:gd name="connsiteX7" fmla="*/ 1086928 w 1086928"/>
                <a:gd name="connsiteY7" fmla="*/ 431320 h 1010346"/>
                <a:gd name="connsiteX8" fmla="*/ 1069675 w 1086928"/>
                <a:gd name="connsiteY8" fmla="*/ 215659 h 1010346"/>
                <a:gd name="connsiteX9" fmla="*/ 974785 w 1086928"/>
                <a:gd name="connsiteY9" fmla="*/ 172527 h 1010346"/>
                <a:gd name="connsiteX10" fmla="*/ 491706 w 1086928"/>
                <a:gd name="connsiteY10" fmla="*/ 181154 h 1010346"/>
                <a:gd name="connsiteX11" fmla="*/ 595223 w 1086928"/>
                <a:gd name="connsiteY11" fmla="*/ 0 h 1010346"/>
                <a:gd name="connsiteX0" fmla="*/ 925407 w 1086928"/>
                <a:gd name="connsiteY0" fmla="*/ 996801 h 1088241"/>
                <a:gd name="connsiteX1" fmla="*/ 981929 w 1086928"/>
                <a:gd name="connsiteY1" fmla="*/ 820721 h 1088241"/>
                <a:gd name="connsiteX2" fmla="*/ 1017917 w 1086928"/>
                <a:gd name="connsiteY2" fmla="*/ 612474 h 1088241"/>
                <a:gd name="connsiteX3" fmla="*/ 1086928 w 1086928"/>
                <a:gd name="connsiteY3" fmla="*/ 431320 h 1088241"/>
                <a:gd name="connsiteX4" fmla="*/ 1069675 w 1086928"/>
                <a:gd name="connsiteY4" fmla="*/ 215659 h 1088241"/>
                <a:gd name="connsiteX5" fmla="*/ 974785 w 1086928"/>
                <a:gd name="connsiteY5" fmla="*/ 172527 h 1088241"/>
                <a:gd name="connsiteX6" fmla="*/ 491706 w 1086928"/>
                <a:gd name="connsiteY6" fmla="*/ 181154 h 1088241"/>
                <a:gd name="connsiteX7" fmla="*/ 595223 w 1086928"/>
                <a:gd name="connsiteY7" fmla="*/ 0 h 1088241"/>
                <a:gd name="connsiteX8" fmla="*/ 0 w 1086928"/>
                <a:gd name="connsiteY8" fmla="*/ 267418 h 1088241"/>
                <a:gd name="connsiteX9" fmla="*/ 0 w 1086928"/>
                <a:gd name="connsiteY9" fmla="*/ 854014 h 1088241"/>
                <a:gd name="connsiteX10" fmla="*/ 362309 w 1086928"/>
                <a:gd name="connsiteY10" fmla="*/ 966157 h 1088241"/>
                <a:gd name="connsiteX11" fmla="*/ 1016847 w 1086928"/>
                <a:gd name="connsiteY11" fmla="*/ 1088241 h 1088241"/>
                <a:gd name="connsiteX0" fmla="*/ 925407 w 1086928"/>
                <a:gd name="connsiteY0" fmla="*/ 996801 h 1088241"/>
                <a:gd name="connsiteX1" fmla="*/ 981929 w 1086928"/>
                <a:gd name="connsiteY1" fmla="*/ 820721 h 1088241"/>
                <a:gd name="connsiteX2" fmla="*/ 1017917 w 1086928"/>
                <a:gd name="connsiteY2" fmla="*/ 612474 h 1088241"/>
                <a:gd name="connsiteX3" fmla="*/ 1086928 w 1086928"/>
                <a:gd name="connsiteY3" fmla="*/ 431320 h 1088241"/>
                <a:gd name="connsiteX4" fmla="*/ 1069675 w 1086928"/>
                <a:gd name="connsiteY4" fmla="*/ 215659 h 1088241"/>
                <a:gd name="connsiteX5" fmla="*/ 974785 w 1086928"/>
                <a:gd name="connsiteY5" fmla="*/ 172527 h 1088241"/>
                <a:gd name="connsiteX6" fmla="*/ 491706 w 1086928"/>
                <a:gd name="connsiteY6" fmla="*/ 181154 h 1088241"/>
                <a:gd name="connsiteX7" fmla="*/ 595223 w 1086928"/>
                <a:gd name="connsiteY7" fmla="*/ 0 h 1088241"/>
                <a:gd name="connsiteX8" fmla="*/ 0 w 1086928"/>
                <a:gd name="connsiteY8" fmla="*/ 267418 h 1088241"/>
                <a:gd name="connsiteX9" fmla="*/ 0 w 1086928"/>
                <a:gd name="connsiteY9" fmla="*/ 854014 h 1088241"/>
                <a:gd name="connsiteX10" fmla="*/ 362309 w 1086928"/>
                <a:gd name="connsiteY10" fmla="*/ 966157 h 1088241"/>
                <a:gd name="connsiteX11" fmla="*/ 1016847 w 1086928"/>
                <a:gd name="connsiteY11" fmla="*/ 1088241 h 108824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11" fmla="*/ 925407 w 1086928"/>
                <a:gd name="connsiteY11" fmla="*/ 996801 h 996801"/>
                <a:gd name="connsiteX0" fmla="*/ 925407 w 1086928"/>
                <a:gd name="connsiteY0" fmla="*/ 996801 h 1038224"/>
                <a:gd name="connsiteX1" fmla="*/ 981929 w 1086928"/>
                <a:gd name="connsiteY1" fmla="*/ 820721 h 1038224"/>
                <a:gd name="connsiteX2" fmla="*/ 1017917 w 1086928"/>
                <a:gd name="connsiteY2" fmla="*/ 612474 h 1038224"/>
                <a:gd name="connsiteX3" fmla="*/ 1086928 w 1086928"/>
                <a:gd name="connsiteY3" fmla="*/ 431320 h 1038224"/>
                <a:gd name="connsiteX4" fmla="*/ 1069675 w 1086928"/>
                <a:gd name="connsiteY4" fmla="*/ 215659 h 1038224"/>
                <a:gd name="connsiteX5" fmla="*/ 974785 w 1086928"/>
                <a:gd name="connsiteY5" fmla="*/ 172527 h 1038224"/>
                <a:gd name="connsiteX6" fmla="*/ 491706 w 1086928"/>
                <a:gd name="connsiteY6" fmla="*/ 181154 h 1038224"/>
                <a:gd name="connsiteX7" fmla="*/ 595223 w 1086928"/>
                <a:gd name="connsiteY7" fmla="*/ 0 h 1038224"/>
                <a:gd name="connsiteX8" fmla="*/ 0 w 1086928"/>
                <a:gd name="connsiteY8" fmla="*/ 267418 h 1038224"/>
                <a:gd name="connsiteX9" fmla="*/ 0 w 1086928"/>
                <a:gd name="connsiteY9" fmla="*/ 854014 h 1038224"/>
                <a:gd name="connsiteX10" fmla="*/ 362309 w 1086928"/>
                <a:gd name="connsiteY10" fmla="*/ 966157 h 1038224"/>
                <a:gd name="connsiteX11" fmla="*/ 743220 w 1086928"/>
                <a:gd name="connsiteY11" fmla="*/ 1038224 h 1038224"/>
                <a:gd name="connsiteX12" fmla="*/ 925407 w 1086928"/>
                <a:gd name="connsiteY12" fmla="*/ 996801 h 1038224"/>
                <a:gd name="connsiteX0" fmla="*/ 925407 w 1086928"/>
                <a:gd name="connsiteY0" fmla="*/ 996801 h 1038224"/>
                <a:gd name="connsiteX1" fmla="*/ 981929 w 1086928"/>
                <a:gd name="connsiteY1" fmla="*/ 820721 h 1038224"/>
                <a:gd name="connsiteX2" fmla="*/ 1017917 w 1086928"/>
                <a:gd name="connsiteY2" fmla="*/ 612474 h 1038224"/>
                <a:gd name="connsiteX3" fmla="*/ 1086928 w 1086928"/>
                <a:gd name="connsiteY3" fmla="*/ 431320 h 1038224"/>
                <a:gd name="connsiteX4" fmla="*/ 1069675 w 1086928"/>
                <a:gd name="connsiteY4" fmla="*/ 215659 h 1038224"/>
                <a:gd name="connsiteX5" fmla="*/ 974785 w 1086928"/>
                <a:gd name="connsiteY5" fmla="*/ 172527 h 1038224"/>
                <a:gd name="connsiteX6" fmla="*/ 491706 w 1086928"/>
                <a:gd name="connsiteY6" fmla="*/ 181154 h 1038224"/>
                <a:gd name="connsiteX7" fmla="*/ 595223 w 1086928"/>
                <a:gd name="connsiteY7" fmla="*/ 0 h 1038224"/>
                <a:gd name="connsiteX8" fmla="*/ 0 w 1086928"/>
                <a:gd name="connsiteY8" fmla="*/ 267418 h 1038224"/>
                <a:gd name="connsiteX9" fmla="*/ 0 w 1086928"/>
                <a:gd name="connsiteY9" fmla="*/ 854014 h 1038224"/>
                <a:gd name="connsiteX10" fmla="*/ 362309 w 1086928"/>
                <a:gd name="connsiteY10" fmla="*/ 966157 h 1038224"/>
                <a:gd name="connsiteX11" fmla="*/ 743220 w 1086928"/>
                <a:gd name="connsiteY11" fmla="*/ 1038224 h 1038224"/>
                <a:gd name="connsiteX12" fmla="*/ 925407 w 1086928"/>
                <a:gd name="connsiteY12" fmla="*/ 996801 h 1038224"/>
                <a:gd name="connsiteX0" fmla="*/ 925407 w 1086928"/>
                <a:gd name="connsiteY0" fmla="*/ 996801 h 1005589"/>
                <a:gd name="connsiteX1" fmla="*/ 981929 w 1086928"/>
                <a:gd name="connsiteY1" fmla="*/ 820721 h 1005589"/>
                <a:gd name="connsiteX2" fmla="*/ 1017917 w 1086928"/>
                <a:gd name="connsiteY2" fmla="*/ 612474 h 1005589"/>
                <a:gd name="connsiteX3" fmla="*/ 1086928 w 1086928"/>
                <a:gd name="connsiteY3" fmla="*/ 431320 h 1005589"/>
                <a:gd name="connsiteX4" fmla="*/ 1069675 w 1086928"/>
                <a:gd name="connsiteY4" fmla="*/ 215659 h 1005589"/>
                <a:gd name="connsiteX5" fmla="*/ 974785 w 1086928"/>
                <a:gd name="connsiteY5" fmla="*/ 172527 h 1005589"/>
                <a:gd name="connsiteX6" fmla="*/ 491706 w 1086928"/>
                <a:gd name="connsiteY6" fmla="*/ 181154 h 1005589"/>
                <a:gd name="connsiteX7" fmla="*/ 595223 w 1086928"/>
                <a:gd name="connsiteY7" fmla="*/ 0 h 1005589"/>
                <a:gd name="connsiteX8" fmla="*/ 0 w 1086928"/>
                <a:gd name="connsiteY8" fmla="*/ 267418 h 1005589"/>
                <a:gd name="connsiteX9" fmla="*/ 0 w 1086928"/>
                <a:gd name="connsiteY9" fmla="*/ 854014 h 1005589"/>
                <a:gd name="connsiteX10" fmla="*/ 362309 w 1086928"/>
                <a:gd name="connsiteY10" fmla="*/ 966157 h 1005589"/>
                <a:gd name="connsiteX11" fmla="*/ 925407 w 1086928"/>
                <a:gd name="connsiteY11" fmla="*/ 996801 h 1005589"/>
                <a:gd name="connsiteX0" fmla="*/ 925407 w 1086928"/>
                <a:gd name="connsiteY0" fmla="*/ 996801 h 1013821"/>
                <a:gd name="connsiteX1" fmla="*/ 981929 w 1086928"/>
                <a:gd name="connsiteY1" fmla="*/ 820721 h 1013821"/>
                <a:gd name="connsiteX2" fmla="*/ 1017917 w 1086928"/>
                <a:gd name="connsiteY2" fmla="*/ 612474 h 1013821"/>
                <a:gd name="connsiteX3" fmla="*/ 1086928 w 1086928"/>
                <a:gd name="connsiteY3" fmla="*/ 431320 h 1013821"/>
                <a:gd name="connsiteX4" fmla="*/ 1069675 w 1086928"/>
                <a:gd name="connsiteY4" fmla="*/ 215659 h 1013821"/>
                <a:gd name="connsiteX5" fmla="*/ 974785 w 1086928"/>
                <a:gd name="connsiteY5" fmla="*/ 172527 h 1013821"/>
                <a:gd name="connsiteX6" fmla="*/ 491706 w 1086928"/>
                <a:gd name="connsiteY6" fmla="*/ 181154 h 1013821"/>
                <a:gd name="connsiteX7" fmla="*/ 595223 w 1086928"/>
                <a:gd name="connsiteY7" fmla="*/ 0 h 1013821"/>
                <a:gd name="connsiteX8" fmla="*/ 0 w 1086928"/>
                <a:gd name="connsiteY8" fmla="*/ 267418 h 1013821"/>
                <a:gd name="connsiteX9" fmla="*/ 0 w 1086928"/>
                <a:gd name="connsiteY9" fmla="*/ 854014 h 1013821"/>
                <a:gd name="connsiteX10" fmla="*/ 362309 w 1086928"/>
                <a:gd name="connsiteY10" fmla="*/ 966157 h 1013821"/>
                <a:gd name="connsiteX11" fmla="*/ 925407 w 1086928"/>
                <a:gd name="connsiteY11" fmla="*/ 996801 h 1013821"/>
                <a:gd name="connsiteX0" fmla="*/ 925407 w 1086928"/>
                <a:gd name="connsiteY0" fmla="*/ 996801 h 1013821"/>
                <a:gd name="connsiteX1" fmla="*/ 981929 w 1086928"/>
                <a:gd name="connsiteY1" fmla="*/ 820721 h 1013821"/>
                <a:gd name="connsiteX2" fmla="*/ 1017917 w 1086928"/>
                <a:gd name="connsiteY2" fmla="*/ 612474 h 1013821"/>
                <a:gd name="connsiteX3" fmla="*/ 1086928 w 1086928"/>
                <a:gd name="connsiteY3" fmla="*/ 431320 h 1013821"/>
                <a:gd name="connsiteX4" fmla="*/ 1069675 w 1086928"/>
                <a:gd name="connsiteY4" fmla="*/ 215659 h 1013821"/>
                <a:gd name="connsiteX5" fmla="*/ 974785 w 1086928"/>
                <a:gd name="connsiteY5" fmla="*/ 172527 h 1013821"/>
                <a:gd name="connsiteX6" fmla="*/ 491706 w 1086928"/>
                <a:gd name="connsiteY6" fmla="*/ 181154 h 1013821"/>
                <a:gd name="connsiteX7" fmla="*/ 595223 w 1086928"/>
                <a:gd name="connsiteY7" fmla="*/ 0 h 1013821"/>
                <a:gd name="connsiteX8" fmla="*/ 0 w 1086928"/>
                <a:gd name="connsiteY8" fmla="*/ 267418 h 1013821"/>
                <a:gd name="connsiteX9" fmla="*/ 0 w 1086928"/>
                <a:gd name="connsiteY9" fmla="*/ 854014 h 1013821"/>
                <a:gd name="connsiteX10" fmla="*/ 362309 w 1086928"/>
                <a:gd name="connsiteY10" fmla="*/ 966157 h 1013821"/>
                <a:gd name="connsiteX11" fmla="*/ 925407 w 1086928"/>
                <a:gd name="connsiteY11" fmla="*/ 996801 h 1013821"/>
                <a:gd name="connsiteX0" fmla="*/ 925407 w 1086928"/>
                <a:gd name="connsiteY0" fmla="*/ 996801 h 1013821"/>
                <a:gd name="connsiteX1" fmla="*/ 991454 w 1086928"/>
                <a:gd name="connsiteY1" fmla="*/ 823103 h 1013821"/>
                <a:gd name="connsiteX2" fmla="*/ 1017917 w 1086928"/>
                <a:gd name="connsiteY2" fmla="*/ 612474 h 1013821"/>
                <a:gd name="connsiteX3" fmla="*/ 1086928 w 1086928"/>
                <a:gd name="connsiteY3" fmla="*/ 431320 h 1013821"/>
                <a:gd name="connsiteX4" fmla="*/ 1069675 w 1086928"/>
                <a:gd name="connsiteY4" fmla="*/ 215659 h 1013821"/>
                <a:gd name="connsiteX5" fmla="*/ 974785 w 1086928"/>
                <a:gd name="connsiteY5" fmla="*/ 172527 h 1013821"/>
                <a:gd name="connsiteX6" fmla="*/ 491706 w 1086928"/>
                <a:gd name="connsiteY6" fmla="*/ 181154 h 1013821"/>
                <a:gd name="connsiteX7" fmla="*/ 595223 w 1086928"/>
                <a:gd name="connsiteY7" fmla="*/ 0 h 1013821"/>
                <a:gd name="connsiteX8" fmla="*/ 0 w 1086928"/>
                <a:gd name="connsiteY8" fmla="*/ 267418 h 1013821"/>
                <a:gd name="connsiteX9" fmla="*/ 0 w 1086928"/>
                <a:gd name="connsiteY9" fmla="*/ 854014 h 1013821"/>
                <a:gd name="connsiteX10" fmla="*/ 362309 w 1086928"/>
                <a:gd name="connsiteY10" fmla="*/ 966157 h 1013821"/>
                <a:gd name="connsiteX11" fmla="*/ 925407 w 1086928"/>
                <a:gd name="connsiteY11" fmla="*/ 996801 h 1013821"/>
                <a:gd name="connsiteX0" fmla="*/ 925407 w 1086928"/>
                <a:gd name="connsiteY0" fmla="*/ 996801 h 1013821"/>
                <a:gd name="connsiteX1" fmla="*/ 991454 w 1086928"/>
                <a:gd name="connsiteY1" fmla="*/ 823103 h 1013821"/>
                <a:gd name="connsiteX2" fmla="*/ 1017917 w 1086928"/>
                <a:gd name="connsiteY2" fmla="*/ 612474 h 1013821"/>
                <a:gd name="connsiteX3" fmla="*/ 1086928 w 1086928"/>
                <a:gd name="connsiteY3" fmla="*/ 431320 h 1013821"/>
                <a:gd name="connsiteX4" fmla="*/ 1069675 w 1086928"/>
                <a:gd name="connsiteY4" fmla="*/ 215659 h 1013821"/>
                <a:gd name="connsiteX5" fmla="*/ 974785 w 1086928"/>
                <a:gd name="connsiteY5" fmla="*/ 172527 h 1013821"/>
                <a:gd name="connsiteX6" fmla="*/ 491706 w 1086928"/>
                <a:gd name="connsiteY6" fmla="*/ 181154 h 1013821"/>
                <a:gd name="connsiteX7" fmla="*/ 595223 w 1086928"/>
                <a:gd name="connsiteY7" fmla="*/ 0 h 1013821"/>
                <a:gd name="connsiteX8" fmla="*/ 0 w 1086928"/>
                <a:gd name="connsiteY8" fmla="*/ 267418 h 1013821"/>
                <a:gd name="connsiteX9" fmla="*/ 0 w 1086928"/>
                <a:gd name="connsiteY9" fmla="*/ 854014 h 1013821"/>
                <a:gd name="connsiteX10" fmla="*/ 362309 w 1086928"/>
                <a:gd name="connsiteY10" fmla="*/ 966157 h 1013821"/>
                <a:gd name="connsiteX11" fmla="*/ 925407 w 1086928"/>
                <a:gd name="connsiteY11" fmla="*/ 996801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1082894 w 1086928"/>
                <a:gd name="connsiteY11" fmla="*/ 91454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1082894 w 1086928"/>
                <a:gd name="connsiteY11" fmla="*/ 91454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1082894 w 1086928"/>
                <a:gd name="connsiteY11" fmla="*/ 914543 h 1013821"/>
                <a:gd name="connsiteX12" fmla="*/ 991454 w 1086928"/>
                <a:gd name="connsiteY12" fmla="*/ 82310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1082894 w 1086928"/>
                <a:gd name="connsiteY11" fmla="*/ 914543 h 1013821"/>
                <a:gd name="connsiteX12" fmla="*/ 991454 w 1086928"/>
                <a:gd name="connsiteY12" fmla="*/ 82310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91454 w 1086928"/>
                <a:gd name="connsiteY11" fmla="*/ 82310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91454 w 1086928"/>
                <a:gd name="connsiteY11" fmla="*/ 82310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91454 w 1086928"/>
                <a:gd name="connsiteY11" fmla="*/ 823103 h 1013821"/>
                <a:gd name="connsiteX0" fmla="*/ 977167 w 1086928"/>
                <a:gd name="connsiteY0" fmla="*/ 825484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88488 w 1086928"/>
                <a:gd name="connsiteY11" fmla="*/ 833437 h 1013821"/>
                <a:gd name="connsiteX12" fmla="*/ 977167 w 1086928"/>
                <a:gd name="connsiteY12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88488 w 1086928"/>
                <a:gd name="connsiteY11" fmla="*/ 833437 h 1013821"/>
                <a:gd name="connsiteX12" fmla="*/ 977167 w 1086928"/>
                <a:gd name="connsiteY12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88488 w 1086928"/>
                <a:gd name="connsiteY11" fmla="*/ 833437 h 1013821"/>
                <a:gd name="connsiteX12" fmla="*/ 977167 w 1086928"/>
                <a:gd name="connsiteY12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27442 w 1086928"/>
                <a:gd name="connsiteY1" fmla="*/ 638668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27442 w 1086928"/>
                <a:gd name="connsiteY1" fmla="*/ 638668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69675"/>
                <a:gd name="connsiteY0" fmla="*/ 825484 h 1013821"/>
                <a:gd name="connsiteX1" fmla="*/ 1027442 w 1069675"/>
                <a:gd name="connsiteY1" fmla="*/ 638668 h 1013821"/>
                <a:gd name="connsiteX2" fmla="*/ 1051209 w 1069675"/>
                <a:gd name="connsiteY2" fmla="*/ 447988 h 1013821"/>
                <a:gd name="connsiteX3" fmla="*/ 1069675 w 1069675"/>
                <a:gd name="connsiteY3" fmla="*/ 215659 h 1013821"/>
                <a:gd name="connsiteX4" fmla="*/ 974785 w 1069675"/>
                <a:gd name="connsiteY4" fmla="*/ 172527 h 1013821"/>
                <a:gd name="connsiteX5" fmla="*/ 491706 w 1069675"/>
                <a:gd name="connsiteY5" fmla="*/ 181154 h 1013821"/>
                <a:gd name="connsiteX6" fmla="*/ 595223 w 1069675"/>
                <a:gd name="connsiteY6" fmla="*/ 0 h 1013821"/>
                <a:gd name="connsiteX7" fmla="*/ 0 w 1069675"/>
                <a:gd name="connsiteY7" fmla="*/ 267418 h 1013821"/>
                <a:gd name="connsiteX8" fmla="*/ 0 w 1069675"/>
                <a:gd name="connsiteY8" fmla="*/ 854014 h 1013821"/>
                <a:gd name="connsiteX9" fmla="*/ 362309 w 1069675"/>
                <a:gd name="connsiteY9" fmla="*/ 966157 h 1013821"/>
                <a:gd name="connsiteX10" fmla="*/ 925407 w 1069675"/>
                <a:gd name="connsiteY10" fmla="*/ 996801 h 1013821"/>
                <a:gd name="connsiteX11" fmla="*/ 977167 w 1069675"/>
                <a:gd name="connsiteY11" fmla="*/ 825484 h 1013821"/>
                <a:gd name="connsiteX0" fmla="*/ 977167 w 1083772"/>
                <a:gd name="connsiteY0" fmla="*/ 825484 h 1013821"/>
                <a:gd name="connsiteX1" fmla="*/ 1027442 w 1083772"/>
                <a:gd name="connsiteY1" fmla="*/ 638668 h 1013821"/>
                <a:gd name="connsiteX2" fmla="*/ 1051209 w 1083772"/>
                <a:gd name="connsiteY2" fmla="*/ 447988 h 1013821"/>
                <a:gd name="connsiteX3" fmla="*/ 1069675 w 1083772"/>
                <a:gd name="connsiteY3" fmla="*/ 215659 h 1013821"/>
                <a:gd name="connsiteX4" fmla="*/ 974785 w 1083772"/>
                <a:gd name="connsiteY4" fmla="*/ 172527 h 1013821"/>
                <a:gd name="connsiteX5" fmla="*/ 491706 w 1083772"/>
                <a:gd name="connsiteY5" fmla="*/ 181154 h 1013821"/>
                <a:gd name="connsiteX6" fmla="*/ 595223 w 1083772"/>
                <a:gd name="connsiteY6" fmla="*/ 0 h 1013821"/>
                <a:gd name="connsiteX7" fmla="*/ 0 w 1083772"/>
                <a:gd name="connsiteY7" fmla="*/ 267418 h 1013821"/>
                <a:gd name="connsiteX8" fmla="*/ 0 w 1083772"/>
                <a:gd name="connsiteY8" fmla="*/ 854014 h 1013821"/>
                <a:gd name="connsiteX9" fmla="*/ 362309 w 1083772"/>
                <a:gd name="connsiteY9" fmla="*/ 966157 h 1013821"/>
                <a:gd name="connsiteX10" fmla="*/ 925407 w 1083772"/>
                <a:gd name="connsiteY10" fmla="*/ 996801 h 1013821"/>
                <a:gd name="connsiteX11" fmla="*/ 977167 w 1083772"/>
                <a:gd name="connsiteY11" fmla="*/ 825484 h 1013821"/>
                <a:gd name="connsiteX0" fmla="*/ 977167 w 1083772"/>
                <a:gd name="connsiteY0" fmla="*/ 825484 h 1013821"/>
                <a:gd name="connsiteX1" fmla="*/ 1027442 w 1083772"/>
                <a:gd name="connsiteY1" fmla="*/ 638668 h 1013821"/>
                <a:gd name="connsiteX2" fmla="*/ 1051209 w 1083772"/>
                <a:gd name="connsiteY2" fmla="*/ 447988 h 1013821"/>
                <a:gd name="connsiteX3" fmla="*/ 1069675 w 1083772"/>
                <a:gd name="connsiteY3" fmla="*/ 215659 h 1013821"/>
                <a:gd name="connsiteX4" fmla="*/ 974785 w 1083772"/>
                <a:gd name="connsiteY4" fmla="*/ 172527 h 1013821"/>
                <a:gd name="connsiteX5" fmla="*/ 491706 w 1083772"/>
                <a:gd name="connsiteY5" fmla="*/ 181154 h 1013821"/>
                <a:gd name="connsiteX6" fmla="*/ 595223 w 1083772"/>
                <a:gd name="connsiteY6" fmla="*/ 0 h 1013821"/>
                <a:gd name="connsiteX7" fmla="*/ 0 w 1083772"/>
                <a:gd name="connsiteY7" fmla="*/ 267418 h 1013821"/>
                <a:gd name="connsiteX8" fmla="*/ 0 w 1083772"/>
                <a:gd name="connsiteY8" fmla="*/ 854014 h 1013821"/>
                <a:gd name="connsiteX9" fmla="*/ 362309 w 1083772"/>
                <a:gd name="connsiteY9" fmla="*/ 966157 h 1013821"/>
                <a:gd name="connsiteX10" fmla="*/ 925407 w 1083772"/>
                <a:gd name="connsiteY10" fmla="*/ 996801 h 1013821"/>
                <a:gd name="connsiteX11" fmla="*/ 977167 w 1083772"/>
                <a:gd name="connsiteY11" fmla="*/ 825484 h 1013821"/>
                <a:gd name="connsiteX0" fmla="*/ 977167 w 1083772"/>
                <a:gd name="connsiteY0" fmla="*/ 825484 h 1013821"/>
                <a:gd name="connsiteX1" fmla="*/ 1027442 w 1083772"/>
                <a:gd name="connsiteY1" fmla="*/ 638668 h 1013821"/>
                <a:gd name="connsiteX2" fmla="*/ 1051209 w 1083772"/>
                <a:gd name="connsiteY2" fmla="*/ 447988 h 1013821"/>
                <a:gd name="connsiteX3" fmla="*/ 1069675 w 1083772"/>
                <a:gd name="connsiteY3" fmla="*/ 215659 h 1013821"/>
                <a:gd name="connsiteX4" fmla="*/ 974785 w 1083772"/>
                <a:gd name="connsiteY4" fmla="*/ 172527 h 1013821"/>
                <a:gd name="connsiteX5" fmla="*/ 491706 w 1083772"/>
                <a:gd name="connsiteY5" fmla="*/ 181154 h 1013821"/>
                <a:gd name="connsiteX6" fmla="*/ 595223 w 1083772"/>
                <a:gd name="connsiteY6" fmla="*/ 0 h 1013821"/>
                <a:gd name="connsiteX7" fmla="*/ 0 w 1083772"/>
                <a:gd name="connsiteY7" fmla="*/ 267418 h 1013821"/>
                <a:gd name="connsiteX8" fmla="*/ 0 w 1083772"/>
                <a:gd name="connsiteY8" fmla="*/ 854014 h 1013821"/>
                <a:gd name="connsiteX9" fmla="*/ 362309 w 1083772"/>
                <a:gd name="connsiteY9" fmla="*/ 966157 h 1013821"/>
                <a:gd name="connsiteX10" fmla="*/ 925407 w 1083772"/>
                <a:gd name="connsiteY10" fmla="*/ 996801 h 1013821"/>
                <a:gd name="connsiteX11" fmla="*/ 977167 w 1083772"/>
                <a:gd name="connsiteY11" fmla="*/ 825484 h 1013821"/>
                <a:gd name="connsiteX0" fmla="*/ 977167 w 1083772"/>
                <a:gd name="connsiteY0" fmla="*/ 825484 h 1013821"/>
                <a:gd name="connsiteX1" fmla="*/ 1027442 w 1083772"/>
                <a:gd name="connsiteY1" fmla="*/ 638668 h 1013821"/>
                <a:gd name="connsiteX2" fmla="*/ 1051209 w 1083772"/>
                <a:gd name="connsiteY2" fmla="*/ 447988 h 1013821"/>
                <a:gd name="connsiteX3" fmla="*/ 1053006 w 1083772"/>
                <a:gd name="connsiteY3" fmla="*/ 182321 h 1013821"/>
                <a:gd name="connsiteX4" fmla="*/ 974785 w 1083772"/>
                <a:gd name="connsiteY4" fmla="*/ 172527 h 1013821"/>
                <a:gd name="connsiteX5" fmla="*/ 491706 w 1083772"/>
                <a:gd name="connsiteY5" fmla="*/ 181154 h 1013821"/>
                <a:gd name="connsiteX6" fmla="*/ 595223 w 1083772"/>
                <a:gd name="connsiteY6" fmla="*/ 0 h 1013821"/>
                <a:gd name="connsiteX7" fmla="*/ 0 w 1083772"/>
                <a:gd name="connsiteY7" fmla="*/ 267418 h 1013821"/>
                <a:gd name="connsiteX8" fmla="*/ 0 w 1083772"/>
                <a:gd name="connsiteY8" fmla="*/ 854014 h 1013821"/>
                <a:gd name="connsiteX9" fmla="*/ 362309 w 1083772"/>
                <a:gd name="connsiteY9" fmla="*/ 966157 h 1013821"/>
                <a:gd name="connsiteX10" fmla="*/ 925407 w 1083772"/>
                <a:gd name="connsiteY10" fmla="*/ 996801 h 1013821"/>
                <a:gd name="connsiteX11" fmla="*/ 977167 w 1083772"/>
                <a:gd name="connsiteY11" fmla="*/ 825484 h 1013821"/>
                <a:gd name="connsiteX0" fmla="*/ 977167 w 1107851"/>
                <a:gd name="connsiteY0" fmla="*/ 825484 h 1013821"/>
                <a:gd name="connsiteX1" fmla="*/ 1027442 w 1107851"/>
                <a:gd name="connsiteY1" fmla="*/ 638668 h 1013821"/>
                <a:gd name="connsiteX2" fmla="*/ 1051209 w 1107851"/>
                <a:gd name="connsiteY2" fmla="*/ 447988 h 1013821"/>
                <a:gd name="connsiteX3" fmla="*/ 1053006 w 1107851"/>
                <a:gd name="connsiteY3" fmla="*/ 182321 h 1013821"/>
                <a:gd name="connsiteX4" fmla="*/ 974785 w 1107851"/>
                <a:gd name="connsiteY4" fmla="*/ 172527 h 1013821"/>
                <a:gd name="connsiteX5" fmla="*/ 491706 w 1107851"/>
                <a:gd name="connsiteY5" fmla="*/ 181154 h 1013821"/>
                <a:gd name="connsiteX6" fmla="*/ 595223 w 1107851"/>
                <a:gd name="connsiteY6" fmla="*/ 0 h 1013821"/>
                <a:gd name="connsiteX7" fmla="*/ 0 w 1107851"/>
                <a:gd name="connsiteY7" fmla="*/ 267418 h 1013821"/>
                <a:gd name="connsiteX8" fmla="*/ 0 w 1107851"/>
                <a:gd name="connsiteY8" fmla="*/ 854014 h 1013821"/>
                <a:gd name="connsiteX9" fmla="*/ 362309 w 1107851"/>
                <a:gd name="connsiteY9" fmla="*/ 966157 h 1013821"/>
                <a:gd name="connsiteX10" fmla="*/ 925407 w 1107851"/>
                <a:gd name="connsiteY10" fmla="*/ 996801 h 1013821"/>
                <a:gd name="connsiteX11" fmla="*/ 977167 w 1107851"/>
                <a:gd name="connsiteY11" fmla="*/ 825484 h 1013821"/>
                <a:gd name="connsiteX0" fmla="*/ 977167 w 1109996"/>
                <a:gd name="connsiteY0" fmla="*/ 825484 h 1013821"/>
                <a:gd name="connsiteX1" fmla="*/ 1027442 w 1109996"/>
                <a:gd name="connsiteY1" fmla="*/ 638668 h 1013821"/>
                <a:gd name="connsiteX2" fmla="*/ 1055972 w 1109996"/>
                <a:gd name="connsiteY2" fmla="*/ 407507 h 1013821"/>
                <a:gd name="connsiteX3" fmla="*/ 1053006 w 1109996"/>
                <a:gd name="connsiteY3" fmla="*/ 182321 h 1013821"/>
                <a:gd name="connsiteX4" fmla="*/ 974785 w 1109996"/>
                <a:gd name="connsiteY4" fmla="*/ 172527 h 1013821"/>
                <a:gd name="connsiteX5" fmla="*/ 491706 w 1109996"/>
                <a:gd name="connsiteY5" fmla="*/ 181154 h 1013821"/>
                <a:gd name="connsiteX6" fmla="*/ 595223 w 1109996"/>
                <a:gd name="connsiteY6" fmla="*/ 0 h 1013821"/>
                <a:gd name="connsiteX7" fmla="*/ 0 w 1109996"/>
                <a:gd name="connsiteY7" fmla="*/ 267418 h 1013821"/>
                <a:gd name="connsiteX8" fmla="*/ 0 w 1109996"/>
                <a:gd name="connsiteY8" fmla="*/ 854014 h 1013821"/>
                <a:gd name="connsiteX9" fmla="*/ 362309 w 1109996"/>
                <a:gd name="connsiteY9" fmla="*/ 966157 h 1013821"/>
                <a:gd name="connsiteX10" fmla="*/ 925407 w 1109996"/>
                <a:gd name="connsiteY10" fmla="*/ 996801 h 1013821"/>
                <a:gd name="connsiteX11" fmla="*/ 977167 w 1109996"/>
                <a:gd name="connsiteY11" fmla="*/ 825484 h 1013821"/>
                <a:gd name="connsiteX0" fmla="*/ 977167 w 1109996"/>
                <a:gd name="connsiteY0" fmla="*/ 825484 h 1013821"/>
                <a:gd name="connsiteX1" fmla="*/ 1027442 w 1109996"/>
                <a:gd name="connsiteY1" fmla="*/ 638668 h 1013821"/>
                <a:gd name="connsiteX2" fmla="*/ 1055972 w 1109996"/>
                <a:gd name="connsiteY2" fmla="*/ 407507 h 1013821"/>
                <a:gd name="connsiteX3" fmla="*/ 1053006 w 1109996"/>
                <a:gd name="connsiteY3" fmla="*/ 182321 h 1013821"/>
                <a:gd name="connsiteX4" fmla="*/ 974785 w 1109996"/>
                <a:gd name="connsiteY4" fmla="*/ 172527 h 1013821"/>
                <a:gd name="connsiteX5" fmla="*/ 491706 w 1109996"/>
                <a:gd name="connsiteY5" fmla="*/ 181154 h 1013821"/>
                <a:gd name="connsiteX6" fmla="*/ 595223 w 1109996"/>
                <a:gd name="connsiteY6" fmla="*/ 0 h 1013821"/>
                <a:gd name="connsiteX7" fmla="*/ 0 w 1109996"/>
                <a:gd name="connsiteY7" fmla="*/ 267418 h 1013821"/>
                <a:gd name="connsiteX8" fmla="*/ 0 w 1109996"/>
                <a:gd name="connsiteY8" fmla="*/ 854014 h 1013821"/>
                <a:gd name="connsiteX9" fmla="*/ 362309 w 1109996"/>
                <a:gd name="connsiteY9" fmla="*/ 966157 h 1013821"/>
                <a:gd name="connsiteX10" fmla="*/ 925407 w 1109996"/>
                <a:gd name="connsiteY10" fmla="*/ 996801 h 1013821"/>
                <a:gd name="connsiteX11" fmla="*/ 977167 w 1109996"/>
                <a:gd name="connsiteY11" fmla="*/ 825484 h 1013821"/>
                <a:gd name="connsiteX0" fmla="*/ 977167 w 1109996"/>
                <a:gd name="connsiteY0" fmla="*/ 825484 h 1013821"/>
                <a:gd name="connsiteX1" fmla="*/ 1027442 w 1109996"/>
                <a:gd name="connsiteY1" fmla="*/ 638668 h 1013821"/>
                <a:gd name="connsiteX2" fmla="*/ 1055972 w 1109996"/>
                <a:gd name="connsiteY2" fmla="*/ 407507 h 1013821"/>
                <a:gd name="connsiteX3" fmla="*/ 1053006 w 1109996"/>
                <a:gd name="connsiteY3" fmla="*/ 182321 h 1013821"/>
                <a:gd name="connsiteX4" fmla="*/ 974785 w 1109996"/>
                <a:gd name="connsiteY4" fmla="*/ 172527 h 1013821"/>
                <a:gd name="connsiteX5" fmla="*/ 491706 w 1109996"/>
                <a:gd name="connsiteY5" fmla="*/ 181154 h 1013821"/>
                <a:gd name="connsiteX6" fmla="*/ 595223 w 1109996"/>
                <a:gd name="connsiteY6" fmla="*/ 0 h 1013821"/>
                <a:gd name="connsiteX7" fmla="*/ 0 w 1109996"/>
                <a:gd name="connsiteY7" fmla="*/ 267418 h 1013821"/>
                <a:gd name="connsiteX8" fmla="*/ 0 w 1109996"/>
                <a:gd name="connsiteY8" fmla="*/ 854014 h 1013821"/>
                <a:gd name="connsiteX9" fmla="*/ 362309 w 1109996"/>
                <a:gd name="connsiteY9" fmla="*/ 966157 h 1013821"/>
                <a:gd name="connsiteX10" fmla="*/ 925407 w 1109996"/>
                <a:gd name="connsiteY10" fmla="*/ 996801 h 1013821"/>
                <a:gd name="connsiteX11" fmla="*/ 977167 w 1109996"/>
                <a:gd name="connsiteY11" fmla="*/ 825484 h 1013821"/>
                <a:gd name="connsiteX0" fmla="*/ 986692 w 1109996"/>
                <a:gd name="connsiteY0" fmla="*/ 825484 h 1013821"/>
                <a:gd name="connsiteX1" fmla="*/ 1027442 w 1109996"/>
                <a:gd name="connsiteY1" fmla="*/ 638668 h 1013821"/>
                <a:gd name="connsiteX2" fmla="*/ 1055972 w 1109996"/>
                <a:gd name="connsiteY2" fmla="*/ 407507 h 1013821"/>
                <a:gd name="connsiteX3" fmla="*/ 1053006 w 1109996"/>
                <a:gd name="connsiteY3" fmla="*/ 182321 h 1013821"/>
                <a:gd name="connsiteX4" fmla="*/ 974785 w 1109996"/>
                <a:gd name="connsiteY4" fmla="*/ 172527 h 1013821"/>
                <a:gd name="connsiteX5" fmla="*/ 491706 w 1109996"/>
                <a:gd name="connsiteY5" fmla="*/ 181154 h 1013821"/>
                <a:gd name="connsiteX6" fmla="*/ 595223 w 1109996"/>
                <a:gd name="connsiteY6" fmla="*/ 0 h 1013821"/>
                <a:gd name="connsiteX7" fmla="*/ 0 w 1109996"/>
                <a:gd name="connsiteY7" fmla="*/ 267418 h 1013821"/>
                <a:gd name="connsiteX8" fmla="*/ 0 w 1109996"/>
                <a:gd name="connsiteY8" fmla="*/ 854014 h 1013821"/>
                <a:gd name="connsiteX9" fmla="*/ 362309 w 1109996"/>
                <a:gd name="connsiteY9" fmla="*/ 966157 h 1013821"/>
                <a:gd name="connsiteX10" fmla="*/ 925407 w 1109996"/>
                <a:gd name="connsiteY10" fmla="*/ 996801 h 1013821"/>
                <a:gd name="connsiteX11" fmla="*/ 986692 w 1109996"/>
                <a:gd name="connsiteY11" fmla="*/ 825484 h 1013821"/>
                <a:gd name="connsiteX0" fmla="*/ 986692 w 1109996"/>
                <a:gd name="connsiteY0" fmla="*/ 825484 h 1013821"/>
                <a:gd name="connsiteX1" fmla="*/ 1027442 w 1109996"/>
                <a:gd name="connsiteY1" fmla="*/ 638668 h 1013821"/>
                <a:gd name="connsiteX2" fmla="*/ 1055972 w 1109996"/>
                <a:gd name="connsiteY2" fmla="*/ 407507 h 1013821"/>
                <a:gd name="connsiteX3" fmla="*/ 1053006 w 1109996"/>
                <a:gd name="connsiteY3" fmla="*/ 182321 h 1013821"/>
                <a:gd name="connsiteX4" fmla="*/ 974785 w 1109996"/>
                <a:gd name="connsiteY4" fmla="*/ 172527 h 1013821"/>
                <a:gd name="connsiteX5" fmla="*/ 491706 w 1109996"/>
                <a:gd name="connsiteY5" fmla="*/ 181154 h 1013821"/>
                <a:gd name="connsiteX6" fmla="*/ 595223 w 1109996"/>
                <a:gd name="connsiteY6" fmla="*/ 0 h 1013821"/>
                <a:gd name="connsiteX7" fmla="*/ 0 w 1109996"/>
                <a:gd name="connsiteY7" fmla="*/ 267418 h 1013821"/>
                <a:gd name="connsiteX8" fmla="*/ 0 w 1109996"/>
                <a:gd name="connsiteY8" fmla="*/ 854014 h 1013821"/>
                <a:gd name="connsiteX9" fmla="*/ 362309 w 1109996"/>
                <a:gd name="connsiteY9" fmla="*/ 966157 h 1013821"/>
                <a:gd name="connsiteX10" fmla="*/ 925407 w 1109996"/>
                <a:gd name="connsiteY10" fmla="*/ 996801 h 1013821"/>
                <a:gd name="connsiteX11" fmla="*/ 986692 w 1109996"/>
                <a:gd name="connsiteY11" fmla="*/ 825484 h 1013821"/>
                <a:gd name="connsiteX0" fmla="*/ 986692 w 1109996"/>
                <a:gd name="connsiteY0" fmla="*/ 825484 h 996152"/>
                <a:gd name="connsiteX1" fmla="*/ 1027442 w 1109996"/>
                <a:gd name="connsiteY1" fmla="*/ 638668 h 996152"/>
                <a:gd name="connsiteX2" fmla="*/ 1055972 w 1109996"/>
                <a:gd name="connsiteY2" fmla="*/ 407507 h 996152"/>
                <a:gd name="connsiteX3" fmla="*/ 1053006 w 1109996"/>
                <a:gd name="connsiteY3" fmla="*/ 182321 h 996152"/>
                <a:gd name="connsiteX4" fmla="*/ 974785 w 1109996"/>
                <a:gd name="connsiteY4" fmla="*/ 172527 h 996152"/>
                <a:gd name="connsiteX5" fmla="*/ 491706 w 1109996"/>
                <a:gd name="connsiteY5" fmla="*/ 181154 h 996152"/>
                <a:gd name="connsiteX6" fmla="*/ 595223 w 1109996"/>
                <a:gd name="connsiteY6" fmla="*/ 0 h 996152"/>
                <a:gd name="connsiteX7" fmla="*/ 0 w 1109996"/>
                <a:gd name="connsiteY7" fmla="*/ 267418 h 996152"/>
                <a:gd name="connsiteX8" fmla="*/ 0 w 1109996"/>
                <a:gd name="connsiteY8" fmla="*/ 854014 h 996152"/>
                <a:gd name="connsiteX9" fmla="*/ 362309 w 1109996"/>
                <a:gd name="connsiteY9" fmla="*/ 966157 h 996152"/>
                <a:gd name="connsiteX10" fmla="*/ 880164 w 1109996"/>
                <a:gd name="connsiteY10" fmla="*/ 972989 h 996152"/>
                <a:gd name="connsiteX11" fmla="*/ 986692 w 1109996"/>
                <a:gd name="connsiteY11" fmla="*/ 825484 h 996152"/>
                <a:gd name="connsiteX0" fmla="*/ 986692 w 1109996"/>
                <a:gd name="connsiteY0" fmla="*/ 825484 h 996152"/>
                <a:gd name="connsiteX1" fmla="*/ 1027442 w 1109996"/>
                <a:gd name="connsiteY1" fmla="*/ 638668 h 996152"/>
                <a:gd name="connsiteX2" fmla="*/ 1055972 w 1109996"/>
                <a:gd name="connsiteY2" fmla="*/ 407507 h 996152"/>
                <a:gd name="connsiteX3" fmla="*/ 1053006 w 1109996"/>
                <a:gd name="connsiteY3" fmla="*/ 182321 h 996152"/>
                <a:gd name="connsiteX4" fmla="*/ 974785 w 1109996"/>
                <a:gd name="connsiteY4" fmla="*/ 172527 h 996152"/>
                <a:gd name="connsiteX5" fmla="*/ 491706 w 1109996"/>
                <a:gd name="connsiteY5" fmla="*/ 181154 h 996152"/>
                <a:gd name="connsiteX6" fmla="*/ 595223 w 1109996"/>
                <a:gd name="connsiteY6" fmla="*/ 0 h 996152"/>
                <a:gd name="connsiteX7" fmla="*/ 0 w 1109996"/>
                <a:gd name="connsiteY7" fmla="*/ 267418 h 996152"/>
                <a:gd name="connsiteX8" fmla="*/ 0 w 1109996"/>
                <a:gd name="connsiteY8" fmla="*/ 854014 h 996152"/>
                <a:gd name="connsiteX9" fmla="*/ 362309 w 1109996"/>
                <a:gd name="connsiteY9" fmla="*/ 966157 h 996152"/>
                <a:gd name="connsiteX10" fmla="*/ 880164 w 1109996"/>
                <a:gd name="connsiteY10" fmla="*/ 972989 h 996152"/>
                <a:gd name="connsiteX11" fmla="*/ 986692 w 1109996"/>
                <a:gd name="connsiteY11" fmla="*/ 825484 h 996152"/>
                <a:gd name="connsiteX0" fmla="*/ 986692 w 1109996"/>
                <a:gd name="connsiteY0" fmla="*/ 825484 h 986974"/>
                <a:gd name="connsiteX1" fmla="*/ 1027442 w 1109996"/>
                <a:gd name="connsiteY1" fmla="*/ 638668 h 986974"/>
                <a:gd name="connsiteX2" fmla="*/ 1055972 w 1109996"/>
                <a:gd name="connsiteY2" fmla="*/ 407507 h 986974"/>
                <a:gd name="connsiteX3" fmla="*/ 1053006 w 1109996"/>
                <a:gd name="connsiteY3" fmla="*/ 182321 h 986974"/>
                <a:gd name="connsiteX4" fmla="*/ 974785 w 1109996"/>
                <a:gd name="connsiteY4" fmla="*/ 172527 h 986974"/>
                <a:gd name="connsiteX5" fmla="*/ 491706 w 1109996"/>
                <a:gd name="connsiteY5" fmla="*/ 181154 h 986974"/>
                <a:gd name="connsiteX6" fmla="*/ 595223 w 1109996"/>
                <a:gd name="connsiteY6" fmla="*/ 0 h 986974"/>
                <a:gd name="connsiteX7" fmla="*/ 0 w 1109996"/>
                <a:gd name="connsiteY7" fmla="*/ 267418 h 986974"/>
                <a:gd name="connsiteX8" fmla="*/ 0 w 1109996"/>
                <a:gd name="connsiteY8" fmla="*/ 854014 h 986974"/>
                <a:gd name="connsiteX9" fmla="*/ 362309 w 1109996"/>
                <a:gd name="connsiteY9" fmla="*/ 966157 h 986974"/>
                <a:gd name="connsiteX10" fmla="*/ 880164 w 1109996"/>
                <a:gd name="connsiteY10" fmla="*/ 972989 h 986974"/>
                <a:gd name="connsiteX11" fmla="*/ 986692 w 1109996"/>
                <a:gd name="connsiteY11" fmla="*/ 825484 h 986974"/>
                <a:gd name="connsiteX0" fmla="*/ 986692 w 1109996"/>
                <a:gd name="connsiteY0" fmla="*/ 825484 h 986974"/>
                <a:gd name="connsiteX1" fmla="*/ 1027442 w 1109996"/>
                <a:gd name="connsiteY1" fmla="*/ 638668 h 986974"/>
                <a:gd name="connsiteX2" fmla="*/ 1055972 w 1109996"/>
                <a:gd name="connsiteY2" fmla="*/ 407507 h 986974"/>
                <a:gd name="connsiteX3" fmla="*/ 1053006 w 1109996"/>
                <a:gd name="connsiteY3" fmla="*/ 182321 h 986974"/>
                <a:gd name="connsiteX4" fmla="*/ 974785 w 1109996"/>
                <a:gd name="connsiteY4" fmla="*/ 172527 h 986974"/>
                <a:gd name="connsiteX5" fmla="*/ 491706 w 1109996"/>
                <a:gd name="connsiteY5" fmla="*/ 181154 h 986974"/>
                <a:gd name="connsiteX6" fmla="*/ 595223 w 1109996"/>
                <a:gd name="connsiteY6" fmla="*/ 0 h 986974"/>
                <a:gd name="connsiteX7" fmla="*/ 0 w 1109996"/>
                <a:gd name="connsiteY7" fmla="*/ 267418 h 986974"/>
                <a:gd name="connsiteX8" fmla="*/ 0 w 1109996"/>
                <a:gd name="connsiteY8" fmla="*/ 854014 h 986974"/>
                <a:gd name="connsiteX9" fmla="*/ 362309 w 1109996"/>
                <a:gd name="connsiteY9" fmla="*/ 966157 h 986974"/>
                <a:gd name="connsiteX10" fmla="*/ 880164 w 1109996"/>
                <a:gd name="connsiteY10" fmla="*/ 972989 h 986974"/>
                <a:gd name="connsiteX11" fmla="*/ 986692 w 1109996"/>
                <a:gd name="connsiteY11" fmla="*/ 825484 h 986974"/>
                <a:gd name="connsiteX0" fmla="*/ 986692 w 1109996"/>
                <a:gd name="connsiteY0" fmla="*/ 825484 h 986974"/>
                <a:gd name="connsiteX1" fmla="*/ 1027442 w 1109996"/>
                <a:gd name="connsiteY1" fmla="*/ 638668 h 986974"/>
                <a:gd name="connsiteX2" fmla="*/ 1055972 w 1109996"/>
                <a:gd name="connsiteY2" fmla="*/ 407507 h 986974"/>
                <a:gd name="connsiteX3" fmla="*/ 1053006 w 1109996"/>
                <a:gd name="connsiteY3" fmla="*/ 182321 h 986974"/>
                <a:gd name="connsiteX4" fmla="*/ 974785 w 1109996"/>
                <a:gd name="connsiteY4" fmla="*/ 172527 h 986974"/>
                <a:gd name="connsiteX5" fmla="*/ 491706 w 1109996"/>
                <a:gd name="connsiteY5" fmla="*/ 181154 h 986974"/>
                <a:gd name="connsiteX6" fmla="*/ 595223 w 1109996"/>
                <a:gd name="connsiteY6" fmla="*/ 0 h 986974"/>
                <a:gd name="connsiteX7" fmla="*/ 0 w 1109996"/>
                <a:gd name="connsiteY7" fmla="*/ 267418 h 986974"/>
                <a:gd name="connsiteX8" fmla="*/ 0 w 1109996"/>
                <a:gd name="connsiteY8" fmla="*/ 854014 h 986974"/>
                <a:gd name="connsiteX9" fmla="*/ 362309 w 1109996"/>
                <a:gd name="connsiteY9" fmla="*/ 966157 h 986974"/>
                <a:gd name="connsiteX10" fmla="*/ 880164 w 1109996"/>
                <a:gd name="connsiteY10" fmla="*/ 972989 h 986974"/>
                <a:gd name="connsiteX11" fmla="*/ 986692 w 1109996"/>
                <a:gd name="connsiteY11" fmla="*/ 825484 h 986974"/>
                <a:gd name="connsiteX0" fmla="*/ 986692 w 1109996"/>
                <a:gd name="connsiteY0" fmla="*/ 825484 h 995044"/>
                <a:gd name="connsiteX1" fmla="*/ 1027442 w 1109996"/>
                <a:gd name="connsiteY1" fmla="*/ 638668 h 995044"/>
                <a:gd name="connsiteX2" fmla="*/ 1055972 w 1109996"/>
                <a:gd name="connsiteY2" fmla="*/ 407507 h 995044"/>
                <a:gd name="connsiteX3" fmla="*/ 1053006 w 1109996"/>
                <a:gd name="connsiteY3" fmla="*/ 182321 h 995044"/>
                <a:gd name="connsiteX4" fmla="*/ 974785 w 1109996"/>
                <a:gd name="connsiteY4" fmla="*/ 172527 h 995044"/>
                <a:gd name="connsiteX5" fmla="*/ 491706 w 1109996"/>
                <a:gd name="connsiteY5" fmla="*/ 181154 h 995044"/>
                <a:gd name="connsiteX6" fmla="*/ 595223 w 1109996"/>
                <a:gd name="connsiteY6" fmla="*/ 0 h 995044"/>
                <a:gd name="connsiteX7" fmla="*/ 0 w 1109996"/>
                <a:gd name="connsiteY7" fmla="*/ 267418 h 995044"/>
                <a:gd name="connsiteX8" fmla="*/ 0 w 1109996"/>
                <a:gd name="connsiteY8" fmla="*/ 854014 h 995044"/>
                <a:gd name="connsiteX9" fmla="*/ 362309 w 1109996"/>
                <a:gd name="connsiteY9" fmla="*/ 966157 h 995044"/>
                <a:gd name="connsiteX10" fmla="*/ 884927 w 1109996"/>
                <a:gd name="connsiteY10" fmla="*/ 984895 h 995044"/>
                <a:gd name="connsiteX11" fmla="*/ 986692 w 1109996"/>
                <a:gd name="connsiteY11" fmla="*/ 825484 h 995044"/>
                <a:gd name="connsiteX0" fmla="*/ 986692 w 1109996"/>
                <a:gd name="connsiteY0" fmla="*/ 825484 h 995044"/>
                <a:gd name="connsiteX1" fmla="*/ 1027442 w 1109996"/>
                <a:gd name="connsiteY1" fmla="*/ 638668 h 995044"/>
                <a:gd name="connsiteX2" fmla="*/ 1055972 w 1109996"/>
                <a:gd name="connsiteY2" fmla="*/ 407507 h 995044"/>
                <a:gd name="connsiteX3" fmla="*/ 1053006 w 1109996"/>
                <a:gd name="connsiteY3" fmla="*/ 182321 h 995044"/>
                <a:gd name="connsiteX4" fmla="*/ 974785 w 1109996"/>
                <a:gd name="connsiteY4" fmla="*/ 172527 h 995044"/>
                <a:gd name="connsiteX5" fmla="*/ 491706 w 1109996"/>
                <a:gd name="connsiteY5" fmla="*/ 181154 h 995044"/>
                <a:gd name="connsiteX6" fmla="*/ 595223 w 1109996"/>
                <a:gd name="connsiteY6" fmla="*/ 0 h 995044"/>
                <a:gd name="connsiteX7" fmla="*/ 0 w 1109996"/>
                <a:gd name="connsiteY7" fmla="*/ 267418 h 995044"/>
                <a:gd name="connsiteX8" fmla="*/ 0 w 1109996"/>
                <a:gd name="connsiteY8" fmla="*/ 854014 h 995044"/>
                <a:gd name="connsiteX9" fmla="*/ 362309 w 1109996"/>
                <a:gd name="connsiteY9" fmla="*/ 966157 h 995044"/>
                <a:gd name="connsiteX10" fmla="*/ 884927 w 1109996"/>
                <a:gd name="connsiteY10" fmla="*/ 984895 h 995044"/>
                <a:gd name="connsiteX11" fmla="*/ 986692 w 1109996"/>
                <a:gd name="connsiteY11" fmla="*/ 825484 h 995044"/>
                <a:gd name="connsiteX0" fmla="*/ 986692 w 1109996"/>
                <a:gd name="connsiteY0" fmla="*/ 825484 h 988698"/>
                <a:gd name="connsiteX1" fmla="*/ 1027442 w 1109996"/>
                <a:gd name="connsiteY1" fmla="*/ 638668 h 988698"/>
                <a:gd name="connsiteX2" fmla="*/ 1055972 w 1109996"/>
                <a:gd name="connsiteY2" fmla="*/ 407507 h 988698"/>
                <a:gd name="connsiteX3" fmla="*/ 1053006 w 1109996"/>
                <a:gd name="connsiteY3" fmla="*/ 182321 h 988698"/>
                <a:gd name="connsiteX4" fmla="*/ 974785 w 1109996"/>
                <a:gd name="connsiteY4" fmla="*/ 172527 h 988698"/>
                <a:gd name="connsiteX5" fmla="*/ 491706 w 1109996"/>
                <a:gd name="connsiteY5" fmla="*/ 181154 h 988698"/>
                <a:gd name="connsiteX6" fmla="*/ 595223 w 1109996"/>
                <a:gd name="connsiteY6" fmla="*/ 0 h 988698"/>
                <a:gd name="connsiteX7" fmla="*/ 0 w 1109996"/>
                <a:gd name="connsiteY7" fmla="*/ 267418 h 988698"/>
                <a:gd name="connsiteX8" fmla="*/ 0 w 1109996"/>
                <a:gd name="connsiteY8" fmla="*/ 854014 h 988698"/>
                <a:gd name="connsiteX9" fmla="*/ 362309 w 1109996"/>
                <a:gd name="connsiteY9" fmla="*/ 966157 h 988698"/>
                <a:gd name="connsiteX10" fmla="*/ 884927 w 1109996"/>
                <a:gd name="connsiteY10" fmla="*/ 984895 h 988698"/>
                <a:gd name="connsiteX11" fmla="*/ 986692 w 1109996"/>
                <a:gd name="connsiteY11" fmla="*/ 825484 h 988698"/>
                <a:gd name="connsiteX0" fmla="*/ 986692 w 1109996"/>
                <a:gd name="connsiteY0" fmla="*/ 825484 h 988698"/>
                <a:gd name="connsiteX1" fmla="*/ 1027442 w 1109996"/>
                <a:gd name="connsiteY1" fmla="*/ 638668 h 988698"/>
                <a:gd name="connsiteX2" fmla="*/ 1055972 w 1109996"/>
                <a:gd name="connsiteY2" fmla="*/ 407507 h 988698"/>
                <a:gd name="connsiteX3" fmla="*/ 1053006 w 1109996"/>
                <a:gd name="connsiteY3" fmla="*/ 182321 h 988698"/>
                <a:gd name="connsiteX4" fmla="*/ 974785 w 1109996"/>
                <a:gd name="connsiteY4" fmla="*/ 172527 h 988698"/>
                <a:gd name="connsiteX5" fmla="*/ 491706 w 1109996"/>
                <a:gd name="connsiteY5" fmla="*/ 181154 h 988698"/>
                <a:gd name="connsiteX6" fmla="*/ 595223 w 1109996"/>
                <a:gd name="connsiteY6" fmla="*/ 0 h 988698"/>
                <a:gd name="connsiteX7" fmla="*/ 0 w 1109996"/>
                <a:gd name="connsiteY7" fmla="*/ 267418 h 988698"/>
                <a:gd name="connsiteX8" fmla="*/ 0 w 1109996"/>
                <a:gd name="connsiteY8" fmla="*/ 854014 h 988698"/>
                <a:gd name="connsiteX9" fmla="*/ 362309 w 1109996"/>
                <a:gd name="connsiteY9" fmla="*/ 966157 h 988698"/>
                <a:gd name="connsiteX10" fmla="*/ 884927 w 1109996"/>
                <a:gd name="connsiteY10" fmla="*/ 984895 h 988698"/>
                <a:gd name="connsiteX11" fmla="*/ 986692 w 1109996"/>
                <a:gd name="connsiteY11" fmla="*/ 825484 h 988698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491706 w 1109996"/>
                <a:gd name="connsiteY5" fmla="*/ 137941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570238 w 1109996"/>
                <a:gd name="connsiteY5" fmla="*/ 125595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570238 w 1109996"/>
                <a:gd name="connsiteY5" fmla="*/ 125595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570238 w 1109996"/>
                <a:gd name="connsiteY5" fmla="*/ 125595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570238 w 1109996"/>
                <a:gd name="connsiteY5" fmla="*/ 125595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570238 w 1109996"/>
                <a:gd name="connsiteY5" fmla="*/ 125595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570238 w 1109996"/>
                <a:gd name="connsiteY5" fmla="*/ 125595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79541 h 942755"/>
                <a:gd name="connsiteX1" fmla="*/ 1027442 w 1109996"/>
                <a:gd name="connsiteY1" fmla="*/ 592725 h 942755"/>
                <a:gd name="connsiteX2" fmla="*/ 1055972 w 1109996"/>
                <a:gd name="connsiteY2" fmla="*/ 361564 h 942755"/>
                <a:gd name="connsiteX3" fmla="*/ 1053006 w 1109996"/>
                <a:gd name="connsiteY3" fmla="*/ 136378 h 942755"/>
                <a:gd name="connsiteX4" fmla="*/ 974785 w 1109996"/>
                <a:gd name="connsiteY4" fmla="*/ 126584 h 942755"/>
                <a:gd name="connsiteX5" fmla="*/ 570238 w 1109996"/>
                <a:gd name="connsiteY5" fmla="*/ 122865 h 942755"/>
                <a:gd name="connsiteX6" fmla="*/ 543741 w 1109996"/>
                <a:gd name="connsiteY6" fmla="*/ 0 h 942755"/>
                <a:gd name="connsiteX7" fmla="*/ 0 w 1109996"/>
                <a:gd name="connsiteY7" fmla="*/ 221475 h 942755"/>
                <a:gd name="connsiteX8" fmla="*/ 0 w 1109996"/>
                <a:gd name="connsiteY8" fmla="*/ 808071 h 942755"/>
                <a:gd name="connsiteX9" fmla="*/ 362309 w 1109996"/>
                <a:gd name="connsiteY9" fmla="*/ 920214 h 942755"/>
                <a:gd name="connsiteX10" fmla="*/ 884927 w 1109996"/>
                <a:gd name="connsiteY10" fmla="*/ 938952 h 942755"/>
                <a:gd name="connsiteX11" fmla="*/ 986692 w 1109996"/>
                <a:gd name="connsiteY11" fmla="*/ 779541 h 942755"/>
                <a:gd name="connsiteX0" fmla="*/ 986692 w 1109996"/>
                <a:gd name="connsiteY0" fmla="*/ 779541 h 942755"/>
                <a:gd name="connsiteX1" fmla="*/ 1027442 w 1109996"/>
                <a:gd name="connsiteY1" fmla="*/ 592725 h 942755"/>
                <a:gd name="connsiteX2" fmla="*/ 1055972 w 1109996"/>
                <a:gd name="connsiteY2" fmla="*/ 361564 h 942755"/>
                <a:gd name="connsiteX3" fmla="*/ 1053006 w 1109996"/>
                <a:gd name="connsiteY3" fmla="*/ 136378 h 942755"/>
                <a:gd name="connsiteX4" fmla="*/ 974785 w 1109996"/>
                <a:gd name="connsiteY4" fmla="*/ 126584 h 942755"/>
                <a:gd name="connsiteX5" fmla="*/ 570238 w 1109996"/>
                <a:gd name="connsiteY5" fmla="*/ 122865 h 942755"/>
                <a:gd name="connsiteX6" fmla="*/ 543741 w 1109996"/>
                <a:gd name="connsiteY6" fmla="*/ 0 h 942755"/>
                <a:gd name="connsiteX7" fmla="*/ 0 w 1109996"/>
                <a:gd name="connsiteY7" fmla="*/ 221475 h 942755"/>
                <a:gd name="connsiteX8" fmla="*/ 0 w 1109996"/>
                <a:gd name="connsiteY8" fmla="*/ 808071 h 942755"/>
                <a:gd name="connsiteX9" fmla="*/ 362309 w 1109996"/>
                <a:gd name="connsiteY9" fmla="*/ 920214 h 942755"/>
                <a:gd name="connsiteX10" fmla="*/ 884927 w 1109996"/>
                <a:gd name="connsiteY10" fmla="*/ 938952 h 942755"/>
                <a:gd name="connsiteX11" fmla="*/ 986692 w 1109996"/>
                <a:gd name="connsiteY11" fmla="*/ 779541 h 942755"/>
                <a:gd name="connsiteX0" fmla="*/ 986692 w 1109996"/>
                <a:gd name="connsiteY0" fmla="*/ 779541 h 942755"/>
                <a:gd name="connsiteX1" fmla="*/ 1027442 w 1109996"/>
                <a:gd name="connsiteY1" fmla="*/ 592725 h 942755"/>
                <a:gd name="connsiteX2" fmla="*/ 1055972 w 1109996"/>
                <a:gd name="connsiteY2" fmla="*/ 361564 h 942755"/>
                <a:gd name="connsiteX3" fmla="*/ 1053006 w 1109996"/>
                <a:gd name="connsiteY3" fmla="*/ 136378 h 942755"/>
                <a:gd name="connsiteX4" fmla="*/ 974785 w 1109996"/>
                <a:gd name="connsiteY4" fmla="*/ 126584 h 942755"/>
                <a:gd name="connsiteX5" fmla="*/ 570238 w 1109996"/>
                <a:gd name="connsiteY5" fmla="*/ 122865 h 942755"/>
                <a:gd name="connsiteX6" fmla="*/ 543741 w 1109996"/>
                <a:gd name="connsiteY6" fmla="*/ 0 h 942755"/>
                <a:gd name="connsiteX7" fmla="*/ 0 w 1109996"/>
                <a:gd name="connsiteY7" fmla="*/ 221475 h 942755"/>
                <a:gd name="connsiteX8" fmla="*/ 0 w 1109996"/>
                <a:gd name="connsiteY8" fmla="*/ 808071 h 942755"/>
                <a:gd name="connsiteX9" fmla="*/ 362309 w 1109996"/>
                <a:gd name="connsiteY9" fmla="*/ 920214 h 942755"/>
                <a:gd name="connsiteX10" fmla="*/ 884927 w 1109996"/>
                <a:gd name="connsiteY10" fmla="*/ 938952 h 942755"/>
                <a:gd name="connsiteX11" fmla="*/ 986692 w 1109996"/>
                <a:gd name="connsiteY11" fmla="*/ 779541 h 942755"/>
                <a:gd name="connsiteX0" fmla="*/ 986692 w 1109996"/>
                <a:gd name="connsiteY0" fmla="*/ 779541 h 942755"/>
                <a:gd name="connsiteX1" fmla="*/ 1027442 w 1109996"/>
                <a:gd name="connsiteY1" fmla="*/ 592725 h 942755"/>
                <a:gd name="connsiteX2" fmla="*/ 1055972 w 1109996"/>
                <a:gd name="connsiteY2" fmla="*/ 361564 h 942755"/>
                <a:gd name="connsiteX3" fmla="*/ 1053006 w 1109996"/>
                <a:gd name="connsiteY3" fmla="*/ 136378 h 942755"/>
                <a:gd name="connsiteX4" fmla="*/ 974785 w 1109996"/>
                <a:gd name="connsiteY4" fmla="*/ 126584 h 942755"/>
                <a:gd name="connsiteX5" fmla="*/ 570238 w 1109996"/>
                <a:gd name="connsiteY5" fmla="*/ 122865 h 942755"/>
                <a:gd name="connsiteX6" fmla="*/ 540584 w 1109996"/>
                <a:gd name="connsiteY6" fmla="*/ 0 h 942755"/>
                <a:gd name="connsiteX7" fmla="*/ 0 w 1109996"/>
                <a:gd name="connsiteY7" fmla="*/ 221475 h 942755"/>
                <a:gd name="connsiteX8" fmla="*/ 0 w 1109996"/>
                <a:gd name="connsiteY8" fmla="*/ 808071 h 942755"/>
                <a:gd name="connsiteX9" fmla="*/ 362309 w 1109996"/>
                <a:gd name="connsiteY9" fmla="*/ 920214 h 942755"/>
                <a:gd name="connsiteX10" fmla="*/ 884927 w 1109996"/>
                <a:gd name="connsiteY10" fmla="*/ 938952 h 942755"/>
                <a:gd name="connsiteX11" fmla="*/ 986692 w 1109996"/>
                <a:gd name="connsiteY11" fmla="*/ 779541 h 942755"/>
                <a:gd name="connsiteX0" fmla="*/ 986692 w 1109996"/>
                <a:gd name="connsiteY0" fmla="*/ 779541 h 942755"/>
                <a:gd name="connsiteX1" fmla="*/ 1027442 w 1109996"/>
                <a:gd name="connsiteY1" fmla="*/ 592725 h 942755"/>
                <a:gd name="connsiteX2" fmla="*/ 1055972 w 1109996"/>
                <a:gd name="connsiteY2" fmla="*/ 361564 h 942755"/>
                <a:gd name="connsiteX3" fmla="*/ 1053006 w 1109996"/>
                <a:gd name="connsiteY3" fmla="*/ 136378 h 942755"/>
                <a:gd name="connsiteX4" fmla="*/ 974785 w 1109996"/>
                <a:gd name="connsiteY4" fmla="*/ 126584 h 942755"/>
                <a:gd name="connsiteX5" fmla="*/ 570238 w 1109996"/>
                <a:gd name="connsiteY5" fmla="*/ 122865 h 942755"/>
                <a:gd name="connsiteX6" fmla="*/ 540584 w 1109996"/>
                <a:gd name="connsiteY6" fmla="*/ 0 h 942755"/>
                <a:gd name="connsiteX7" fmla="*/ 0 w 1109996"/>
                <a:gd name="connsiteY7" fmla="*/ 221475 h 942755"/>
                <a:gd name="connsiteX8" fmla="*/ 0 w 1109996"/>
                <a:gd name="connsiteY8" fmla="*/ 808071 h 942755"/>
                <a:gd name="connsiteX9" fmla="*/ 362309 w 1109996"/>
                <a:gd name="connsiteY9" fmla="*/ 920214 h 942755"/>
                <a:gd name="connsiteX10" fmla="*/ 884927 w 1109996"/>
                <a:gd name="connsiteY10" fmla="*/ 938952 h 942755"/>
                <a:gd name="connsiteX11" fmla="*/ 986692 w 1109996"/>
                <a:gd name="connsiteY11" fmla="*/ 779541 h 94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9996" h="942755">
                  <a:moveTo>
                    <a:pt x="986692" y="779541"/>
                  </a:moveTo>
                  <a:cubicBezTo>
                    <a:pt x="1020437" y="749688"/>
                    <a:pt x="1117840" y="705004"/>
                    <a:pt x="1027442" y="592725"/>
                  </a:cubicBezTo>
                  <a:cubicBezTo>
                    <a:pt x="1094896" y="559327"/>
                    <a:pt x="1129012" y="425918"/>
                    <a:pt x="1055972" y="361564"/>
                  </a:cubicBezTo>
                  <a:cubicBezTo>
                    <a:pt x="1119277" y="300790"/>
                    <a:pt x="1137338" y="211439"/>
                    <a:pt x="1053006" y="136378"/>
                  </a:cubicBezTo>
                  <a:cubicBezTo>
                    <a:pt x="1003120" y="125969"/>
                    <a:pt x="1000859" y="129849"/>
                    <a:pt x="974785" y="126584"/>
                  </a:cubicBezTo>
                  <a:cubicBezTo>
                    <a:pt x="855720" y="122614"/>
                    <a:pt x="705087" y="124105"/>
                    <a:pt x="570238" y="122865"/>
                  </a:cubicBezTo>
                  <a:cubicBezTo>
                    <a:pt x="566862" y="73399"/>
                    <a:pt x="578688" y="74034"/>
                    <a:pt x="540584" y="0"/>
                  </a:cubicBezTo>
                  <a:cubicBezTo>
                    <a:pt x="221406" y="48883"/>
                    <a:pt x="181155" y="129460"/>
                    <a:pt x="0" y="221475"/>
                  </a:cubicBezTo>
                  <a:lnTo>
                    <a:pt x="0" y="808071"/>
                  </a:lnTo>
                  <a:cubicBezTo>
                    <a:pt x="69011" y="810946"/>
                    <a:pt x="189780" y="900086"/>
                    <a:pt x="362309" y="920214"/>
                  </a:cubicBezTo>
                  <a:cubicBezTo>
                    <a:pt x="516544" y="944012"/>
                    <a:pt x="753082" y="946522"/>
                    <a:pt x="884927" y="938952"/>
                  </a:cubicBezTo>
                  <a:cubicBezTo>
                    <a:pt x="1065985" y="934556"/>
                    <a:pt x="1049459" y="820975"/>
                    <a:pt x="986692" y="7795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5E81C92-DE4F-4BA3-BC80-C3FD6351472E}"/>
                </a:ext>
              </a:extLst>
            </p:cNvPr>
            <p:cNvSpPr/>
            <p:nvPr/>
          </p:nvSpPr>
          <p:spPr>
            <a:xfrm>
              <a:off x="2181528" y="3533421"/>
              <a:ext cx="1072717" cy="6312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DC29325-8219-418F-91C9-E0FD7A9BD51E}"/>
                </a:ext>
              </a:extLst>
            </p:cNvPr>
            <p:cNvSpPr/>
            <p:nvPr/>
          </p:nvSpPr>
          <p:spPr>
            <a:xfrm>
              <a:off x="3254243" y="3562478"/>
              <a:ext cx="246361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E70C6CE-EBD4-43DD-BAA9-F3B240C3658B}"/>
                </a:ext>
              </a:extLst>
            </p:cNvPr>
            <p:cNvSpPr/>
            <p:nvPr/>
          </p:nvSpPr>
          <p:spPr>
            <a:xfrm>
              <a:off x="3314041" y="3928164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E2B90099-0669-4D30-9781-69206B47FC16}"/>
              </a:ext>
            </a:extLst>
          </p:cNvPr>
          <p:cNvSpPr/>
          <p:nvPr/>
        </p:nvSpPr>
        <p:spPr>
          <a:xfrm flipH="1">
            <a:off x="4111746" y="4097114"/>
            <a:ext cx="2033834" cy="684493"/>
          </a:xfrm>
          <a:custGeom>
            <a:avLst/>
            <a:gdLst>
              <a:gd name="connsiteX0" fmla="*/ 148845 w 2033834"/>
              <a:gd name="connsiteY0" fmla="*/ 149767 h 684493"/>
              <a:gd name="connsiteX1" fmla="*/ 824 w 2033834"/>
              <a:gd name="connsiteY1" fmla="*/ 238995 h 684493"/>
              <a:gd name="connsiteX2" fmla="*/ 134721 w 2033834"/>
              <a:gd name="connsiteY2" fmla="*/ 266557 h 684493"/>
              <a:gd name="connsiteX3" fmla="*/ 92265 w 2033834"/>
              <a:gd name="connsiteY3" fmla="*/ 358947 h 684493"/>
              <a:gd name="connsiteX4" fmla="*/ 210337 w 2033834"/>
              <a:gd name="connsiteY4" fmla="*/ 376125 h 684493"/>
              <a:gd name="connsiteX5" fmla="*/ 205869 w 2033834"/>
              <a:gd name="connsiteY5" fmla="*/ 358241 h 684493"/>
              <a:gd name="connsiteX6" fmla="*/ 305168 w 2033834"/>
              <a:gd name="connsiteY6" fmla="*/ 178295 h 684493"/>
              <a:gd name="connsiteX7" fmla="*/ 314441 w 2033834"/>
              <a:gd name="connsiteY7" fmla="*/ 173954 h 684493"/>
              <a:gd name="connsiteX8" fmla="*/ 243651 w 2033834"/>
              <a:gd name="connsiteY8" fmla="*/ 157663 h 684493"/>
              <a:gd name="connsiteX9" fmla="*/ 148845 w 2033834"/>
              <a:gd name="connsiteY9" fmla="*/ 149767 h 684493"/>
              <a:gd name="connsiteX10" fmla="*/ 1186611 w 2033834"/>
              <a:gd name="connsiteY10" fmla="*/ 495 h 684493"/>
              <a:gd name="connsiteX11" fmla="*/ 960462 w 2033834"/>
              <a:gd name="connsiteY11" fmla="*/ 53640 h 684493"/>
              <a:gd name="connsiteX12" fmla="*/ 578258 w 2033834"/>
              <a:gd name="connsiteY12" fmla="*/ 67539 h 684493"/>
              <a:gd name="connsiteX13" fmla="*/ 663914 w 2033834"/>
              <a:gd name="connsiteY13" fmla="*/ 201424 h 684493"/>
              <a:gd name="connsiteX14" fmla="*/ 903358 w 2033834"/>
              <a:gd name="connsiteY14" fmla="*/ 214376 h 684493"/>
              <a:gd name="connsiteX15" fmla="*/ 613237 w 2033834"/>
              <a:gd name="connsiteY15" fmla="*/ 254890 h 684493"/>
              <a:gd name="connsiteX16" fmla="*/ 428444 w 2033834"/>
              <a:gd name="connsiteY16" fmla="*/ 200189 h 684493"/>
              <a:gd name="connsiteX17" fmla="*/ 388625 w 2033834"/>
              <a:gd name="connsiteY17" fmla="*/ 191026 h 684493"/>
              <a:gd name="connsiteX18" fmla="*/ 377464 w 2033834"/>
              <a:gd name="connsiteY18" fmla="*/ 196786 h 684493"/>
              <a:gd name="connsiteX19" fmla="*/ 251497 w 2033834"/>
              <a:gd name="connsiteY19" fmla="*/ 362961 h 684493"/>
              <a:gd name="connsiteX20" fmla="*/ 265538 w 2033834"/>
              <a:gd name="connsiteY20" fmla="*/ 384248 h 684493"/>
              <a:gd name="connsiteX21" fmla="*/ 423320 w 2033834"/>
              <a:gd name="connsiteY21" fmla="*/ 414577 h 684493"/>
              <a:gd name="connsiteX22" fmla="*/ 747066 w 2033834"/>
              <a:gd name="connsiteY22" fmla="*/ 482382 h 684493"/>
              <a:gd name="connsiteX23" fmla="*/ 916687 w 2033834"/>
              <a:gd name="connsiteY23" fmla="*/ 546568 h 684493"/>
              <a:gd name="connsiteX24" fmla="*/ 1427240 w 2033834"/>
              <a:gd name="connsiteY24" fmla="*/ 497938 h 684493"/>
              <a:gd name="connsiteX25" fmla="*/ 1873855 w 2033834"/>
              <a:gd name="connsiteY25" fmla="*/ 676699 h 684493"/>
              <a:gd name="connsiteX26" fmla="*/ 2033834 w 2033834"/>
              <a:gd name="connsiteY26" fmla="*/ 332366 h 684493"/>
              <a:gd name="connsiteX27" fmla="*/ 1513843 w 2033834"/>
              <a:gd name="connsiteY27" fmla="*/ 82486 h 684493"/>
              <a:gd name="connsiteX28" fmla="*/ 1186611 w 2033834"/>
              <a:gd name="connsiteY28" fmla="*/ 495 h 68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033834" h="684493">
                <a:moveTo>
                  <a:pt x="148845" y="149767"/>
                </a:moveTo>
                <a:cubicBezTo>
                  <a:pt x="59315" y="148921"/>
                  <a:pt x="-8293" y="171588"/>
                  <a:pt x="824" y="238995"/>
                </a:cubicBezTo>
                <a:lnTo>
                  <a:pt x="134721" y="266557"/>
                </a:lnTo>
                <a:cubicBezTo>
                  <a:pt x="87010" y="285991"/>
                  <a:pt x="50666" y="352499"/>
                  <a:pt x="92265" y="358947"/>
                </a:cubicBezTo>
                <a:lnTo>
                  <a:pt x="210337" y="376125"/>
                </a:lnTo>
                <a:lnTo>
                  <a:pt x="205869" y="358241"/>
                </a:lnTo>
                <a:cubicBezTo>
                  <a:pt x="200959" y="314292"/>
                  <a:pt x="222799" y="228409"/>
                  <a:pt x="305168" y="178295"/>
                </a:cubicBezTo>
                <a:lnTo>
                  <a:pt x="314441" y="173954"/>
                </a:lnTo>
                <a:lnTo>
                  <a:pt x="243651" y="157663"/>
                </a:lnTo>
                <a:cubicBezTo>
                  <a:pt x="210966" y="152943"/>
                  <a:pt x="178688" y="150049"/>
                  <a:pt x="148845" y="149767"/>
                </a:cubicBezTo>
                <a:close/>
                <a:moveTo>
                  <a:pt x="1186611" y="495"/>
                </a:moveTo>
                <a:cubicBezTo>
                  <a:pt x="1092148" y="4412"/>
                  <a:pt x="1014533" y="30852"/>
                  <a:pt x="960462" y="53640"/>
                </a:cubicBezTo>
                <a:cubicBezTo>
                  <a:pt x="885023" y="76669"/>
                  <a:pt x="699164" y="31523"/>
                  <a:pt x="578258" y="67539"/>
                </a:cubicBezTo>
                <a:cubicBezTo>
                  <a:pt x="522371" y="105674"/>
                  <a:pt x="583400" y="195754"/>
                  <a:pt x="663914" y="201424"/>
                </a:cubicBezTo>
                <a:cubicBezTo>
                  <a:pt x="732362" y="220350"/>
                  <a:pt x="823543" y="210059"/>
                  <a:pt x="903358" y="214376"/>
                </a:cubicBezTo>
                <a:cubicBezTo>
                  <a:pt x="837503" y="263592"/>
                  <a:pt x="709944" y="241385"/>
                  <a:pt x="613237" y="254890"/>
                </a:cubicBezTo>
                <a:cubicBezTo>
                  <a:pt x="544332" y="233004"/>
                  <a:pt x="486389" y="215582"/>
                  <a:pt x="428444" y="200189"/>
                </a:cubicBezTo>
                <a:lnTo>
                  <a:pt x="388625" y="191026"/>
                </a:lnTo>
                <a:lnTo>
                  <a:pt x="377464" y="196786"/>
                </a:lnTo>
                <a:cubicBezTo>
                  <a:pt x="233786" y="198933"/>
                  <a:pt x="221938" y="302860"/>
                  <a:pt x="251497" y="362961"/>
                </a:cubicBezTo>
                <a:lnTo>
                  <a:pt x="265538" y="384248"/>
                </a:lnTo>
                <a:lnTo>
                  <a:pt x="423320" y="414577"/>
                </a:lnTo>
                <a:cubicBezTo>
                  <a:pt x="528123" y="436367"/>
                  <a:pt x="631708" y="460187"/>
                  <a:pt x="747066" y="482382"/>
                </a:cubicBezTo>
                <a:cubicBezTo>
                  <a:pt x="791157" y="500531"/>
                  <a:pt x="877467" y="539782"/>
                  <a:pt x="916687" y="546568"/>
                </a:cubicBezTo>
                <a:cubicBezTo>
                  <a:pt x="1035462" y="554301"/>
                  <a:pt x="1249579" y="471380"/>
                  <a:pt x="1427240" y="497938"/>
                </a:cubicBezTo>
                <a:cubicBezTo>
                  <a:pt x="1613019" y="514757"/>
                  <a:pt x="1659089" y="541969"/>
                  <a:pt x="1873855" y="676699"/>
                </a:cubicBezTo>
                <a:cubicBezTo>
                  <a:pt x="1962623" y="732387"/>
                  <a:pt x="2016773" y="476362"/>
                  <a:pt x="2033834" y="332366"/>
                </a:cubicBezTo>
                <a:cubicBezTo>
                  <a:pt x="1815037" y="238792"/>
                  <a:pt x="1680678" y="172814"/>
                  <a:pt x="1513843" y="82486"/>
                </a:cubicBezTo>
                <a:cubicBezTo>
                  <a:pt x="1392384" y="15183"/>
                  <a:pt x="1281074" y="-3423"/>
                  <a:pt x="1186611" y="49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D2B58DF-5261-4477-AB2F-D624454D4125}"/>
              </a:ext>
            </a:extLst>
          </p:cNvPr>
          <p:cNvGrpSpPr/>
          <p:nvPr/>
        </p:nvGrpSpPr>
        <p:grpSpPr>
          <a:xfrm flipH="1">
            <a:off x="3215054" y="4139759"/>
            <a:ext cx="1367167" cy="685710"/>
            <a:chOff x="5250372" y="3335610"/>
            <a:chExt cx="1258190" cy="63126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69A3D96-5C21-455D-A28B-4DBAFBFE1DAF}"/>
                </a:ext>
              </a:extLst>
            </p:cNvPr>
            <p:cNvSpPr/>
            <p:nvPr/>
          </p:nvSpPr>
          <p:spPr>
            <a:xfrm flipH="1">
              <a:off x="5496730" y="3335610"/>
              <a:ext cx="1011832" cy="6312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D643D14-5A7D-4031-B0C2-C093A14ACA67}"/>
                </a:ext>
              </a:extLst>
            </p:cNvPr>
            <p:cNvSpPr/>
            <p:nvPr/>
          </p:nvSpPr>
          <p:spPr>
            <a:xfrm flipH="1">
              <a:off x="5250372" y="3364667"/>
              <a:ext cx="246361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DB9E09F-E2E3-4AC7-82C8-7365AE7ED776}"/>
                </a:ext>
              </a:extLst>
            </p:cNvPr>
            <p:cNvSpPr/>
            <p:nvPr/>
          </p:nvSpPr>
          <p:spPr>
            <a:xfrm flipH="1">
              <a:off x="5328935" y="3730353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EA3A9D2-0A89-4896-B89D-14761E8F06F6}"/>
              </a:ext>
            </a:extLst>
          </p:cNvPr>
          <p:cNvSpPr txBox="1"/>
          <p:nvPr/>
        </p:nvSpPr>
        <p:spPr>
          <a:xfrm>
            <a:off x="8976511" y="2390037"/>
            <a:ext cx="261497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136417-504F-467F-87E9-37FA658C05EB}"/>
              </a:ext>
            </a:extLst>
          </p:cNvPr>
          <p:cNvSpPr txBox="1"/>
          <p:nvPr/>
        </p:nvSpPr>
        <p:spPr>
          <a:xfrm>
            <a:off x="600076" y="2409279"/>
            <a:ext cx="261497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1F84E11-58A5-4915-84B4-228F225BB179}"/>
              </a:ext>
            </a:extLst>
          </p:cNvPr>
          <p:cNvSpPr/>
          <p:nvPr/>
        </p:nvSpPr>
        <p:spPr>
          <a:xfrm>
            <a:off x="1547564" y="1466809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F01DA1D-B7B9-4E93-869E-B73B2B745142}"/>
              </a:ext>
            </a:extLst>
          </p:cNvPr>
          <p:cNvSpPr/>
          <p:nvPr/>
        </p:nvSpPr>
        <p:spPr>
          <a:xfrm>
            <a:off x="9924000" y="1447567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F06759E7-38CE-4168-8FBE-25EEAC2F6647}"/>
              </a:ext>
            </a:extLst>
          </p:cNvPr>
          <p:cNvSpPr/>
          <p:nvPr/>
        </p:nvSpPr>
        <p:spPr>
          <a:xfrm rot="20700000">
            <a:off x="1686449" y="1633085"/>
            <a:ext cx="442231" cy="38758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Donut 15">
            <a:extLst>
              <a:ext uri="{FF2B5EF4-FFF2-40B4-BE49-F238E27FC236}">
                <a16:creationId xmlns:a16="http://schemas.microsoft.com/office/drawing/2014/main" id="{BFC3D663-E98B-4EE5-8614-2BDB5F77268F}"/>
              </a:ext>
            </a:extLst>
          </p:cNvPr>
          <p:cNvSpPr/>
          <p:nvPr/>
        </p:nvSpPr>
        <p:spPr>
          <a:xfrm>
            <a:off x="10087632" y="1613112"/>
            <a:ext cx="392737" cy="390005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7B30F7-C27A-4C94-B8AE-625327554F23}"/>
              </a:ext>
            </a:extLst>
          </p:cNvPr>
          <p:cNvSpPr txBox="1"/>
          <p:nvPr/>
        </p:nvSpPr>
        <p:spPr>
          <a:xfrm>
            <a:off x="8976512" y="2959283"/>
            <a:ext cx="26149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5B1F5D-737F-40CF-8989-B8913D35C253}"/>
              </a:ext>
            </a:extLst>
          </p:cNvPr>
          <p:cNvSpPr txBox="1"/>
          <p:nvPr/>
        </p:nvSpPr>
        <p:spPr>
          <a:xfrm>
            <a:off x="600076" y="2959283"/>
            <a:ext cx="26149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    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BC097C-D129-410B-9BE3-47547209E6F3}"/>
              </a:ext>
            </a:extLst>
          </p:cNvPr>
          <p:cNvSpPr txBox="1"/>
          <p:nvPr/>
        </p:nvSpPr>
        <p:spPr>
          <a:xfrm>
            <a:off x="4998113" y="5946904"/>
            <a:ext cx="2195775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552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B65032-8922-4F73-A160-66565B66F41B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FDBDFC-61A3-45B6-989F-05CF1E5A9141}"/>
              </a:ext>
            </a:extLst>
          </p:cNvPr>
          <p:cNvGrpSpPr/>
          <p:nvPr/>
        </p:nvGrpSpPr>
        <p:grpSpPr>
          <a:xfrm>
            <a:off x="5321175" y="1396399"/>
            <a:ext cx="4356662" cy="5196992"/>
            <a:chOff x="5254947" y="1539601"/>
            <a:chExt cx="4356662" cy="5196992"/>
          </a:xfrm>
          <a:solidFill>
            <a:schemeClr val="accent1">
              <a:alpha val="70000"/>
            </a:schemeClr>
          </a:solidFill>
        </p:grpSpPr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5FF9435E-8498-4310-AAC0-47564579E90A}"/>
                </a:ext>
              </a:extLst>
            </p:cNvPr>
            <p:cNvSpPr/>
            <p:nvPr userDrawn="1"/>
          </p:nvSpPr>
          <p:spPr>
            <a:xfrm>
              <a:off x="6252911" y="4220559"/>
              <a:ext cx="1256538" cy="108322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C4827056-A85E-4A1F-8E6D-A95A180A4C6F}"/>
                </a:ext>
              </a:extLst>
            </p:cNvPr>
            <p:cNvSpPr/>
            <p:nvPr userDrawn="1"/>
          </p:nvSpPr>
          <p:spPr>
            <a:xfrm>
              <a:off x="7284278" y="2159220"/>
              <a:ext cx="1472946" cy="126978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92D7B280-65F9-419D-9366-C9A98300899C}"/>
                </a:ext>
              </a:extLst>
            </p:cNvPr>
            <p:cNvSpPr/>
            <p:nvPr userDrawn="1"/>
          </p:nvSpPr>
          <p:spPr>
            <a:xfrm>
              <a:off x="6036503" y="2825805"/>
              <a:ext cx="1472946" cy="126978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2FB4D400-1FE7-4713-A917-CAE338B88122}"/>
                </a:ext>
              </a:extLst>
            </p:cNvPr>
            <p:cNvSpPr/>
            <p:nvPr userDrawn="1"/>
          </p:nvSpPr>
          <p:spPr>
            <a:xfrm>
              <a:off x="8449437" y="4229942"/>
              <a:ext cx="1162172" cy="10018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9ED57410-BD9D-46F8-98C0-F40CCF82D200}"/>
                </a:ext>
              </a:extLst>
            </p:cNvPr>
            <p:cNvSpPr/>
            <p:nvPr userDrawn="1"/>
          </p:nvSpPr>
          <p:spPr>
            <a:xfrm>
              <a:off x="7439665" y="4774952"/>
              <a:ext cx="1162172" cy="10018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AC74A70C-664C-4578-8341-B9201709045A}"/>
                </a:ext>
              </a:extLst>
            </p:cNvPr>
            <p:cNvSpPr/>
            <p:nvPr userDrawn="1"/>
          </p:nvSpPr>
          <p:spPr>
            <a:xfrm>
              <a:off x="8895813" y="6236311"/>
              <a:ext cx="580328" cy="50028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1528D167-08AF-41C6-8DEA-615967559E57}"/>
                </a:ext>
              </a:extLst>
            </p:cNvPr>
            <p:cNvSpPr/>
            <p:nvPr userDrawn="1"/>
          </p:nvSpPr>
          <p:spPr>
            <a:xfrm>
              <a:off x="6205286" y="1657591"/>
              <a:ext cx="1256538" cy="108322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9333218C-554B-4543-8622-0656A1359B3C}"/>
                </a:ext>
              </a:extLst>
            </p:cNvPr>
            <p:cNvSpPr/>
            <p:nvPr userDrawn="1"/>
          </p:nvSpPr>
          <p:spPr>
            <a:xfrm>
              <a:off x="5677125" y="1622268"/>
              <a:ext cx="580328" cy="50028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46F010FA-B15D-405F-BE44-CE25B6C49BD5}"/>
                </a:ext>
              </a:extLst>
            </p:cNvPr>
            <p:cNvSpPr/>
            <p:nvPr userDrawn="1"/>
          </p:nvSpPr>
          <p:spPr>
            <a:xfrm flipV="1">
              <a:off x="5254947" y="1539601"/>
              <a:ext cx="421862" cy="363674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994350B-6E6B-49B6-BD30-2E0D68FA4116}"/>
              </a:ext>
            </a:extLst>
          </p:cNvPr>
          <p:cNvSpPr txBox="1"/>
          <p:nvPr/>
        </p:nvSpPr>
        <p:spPr>
          <a:xfrm>
            <a:off x="740905" y="2971498"/>
            <a:ext cx="4842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A55DDC-9A10-4F03-80E4-F3E9291DA507}"/>
              </a:ext>
            </a:extLst>
          </p:cNvPr>
          <p:cNvSpPr txBox="1"/>
          <p:nvPr/>
        </p:nvSpPr>
        <p:spPr>
          <a:xfrm>
            <a:off x="721651" y="786568"/>
            <a:ext cx="403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grpSp>
        <p:nvGrpSpPr>
          <p:cNvPr id="26" name="그룹 1">
            <a:extLst>
              <a:ext uri="{FF2B5EF4-FFF2-40B4-BE49-F238E27FC236}">
                <a16:creationId xmlns:a16="http://schemas.microsoft.com/office/drawing/2014/main" id="{F71E7FE7-9D2A-4EA7-A3C3-3E23D26D22F1}"/>
              </a:ext>
            </a:extLst>
          </p:cNvPr>
          <p:cNvGrpSpPr/>
          <p:nvPr/>
        </p:nvGrpSpPr>
        <p:grpSpPr>
          <a:xfrm>
            <a:off x="1246334" y="4688842"/>
            <a:ext cx="1291681" cy="722105"/>
            <a:chOff x="1326485" y="4687899"/>
            <a:chExt cx="1291681" cy="722105"/>
          </a:xfrm>
        </p:grpSpPr>
        <p:sp>
          <p:nvSpPr>
            <p:cNvPr id="29" name="Round Same Side Corner Rectangle 8">
              <a:extLst>
                <a:ext uri="{FF2B5EF4-FFF2-40B4-BE49-F238E27FC236}">
                  <a16:creationId xmlns:a16="http://schemas.microsoft.com/office/drawing/2014/main" id="{E92F3DE3-234E-4377-B835-9468220FE0E8}"/>
                </a:ext>
              </a:extLst>
            </p:cNvPr>
            <p:cNvSpPr/>
            <p:nvPr/>
          </p:nvSpPr>
          <p:spPr>
            <a:xfrm flipH="1">
              <a:off x="1326485" y="468789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880BA4-4195-4AA9-BF3E-B2EAD086E75A}"/>
                </a:ext>
              </a:extLst>
            </p:cNvPr>
            <p:cNvSpPr txBox="1"/>
            <p:nvPr/>
          </p:nvSpPr>
          <p:spPr>
            <a:xfrm>
              <a:off x="1682062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cs typeface="Arial" pitchFamily="34" charset="0"/>
                </a:rPr>
                <a:t>60%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42" name="그룹 2">
            <a:extLst>
              <a:ext uri="{FF2B5EF4-FFF2-40B4-BE49-F238E27FC236}">
                <a16:creationId xmlns:a16="http://schemas.microsoft.com/office/drawing/2014/main" id="{941AD30A-A64E-41D4-86E3-51BFB4F7BA14}"/>
              </a:ext>
            </a:extLst>
          </p:cNvPr>
          <p:cNvGrpSpPr/>
          <p:nvPr/>
        </p:nvGrpSpPr>
        <p:grpSpPr>
          <a:xfrm>
            <a:off x="3946293" y="4679777"/>
            <a:ext cx="1336251" cy="740235"/>
            <a:chOff x="4063676" y="4678833"/>
            <a:chExt cx="1336251" cy="740235"/>
          </a:xfrm>
        </p:grpSpPr>
        <p:sp>
          <p:nvSpPr>
            <p:cNvPr id="43" name="Round Same Side Corner Rectangle 20">
              <a:extLst>
                <a:ext uri="{FF2B5EF4-FFF2-40B4-BE49-F238E27FC236}">
                  <a16:creationId xmlns:a16="http://schemas.microsoft.com/office/drawing/2014/main" id="{C4B51899-D23D-4C8D-96C1-78A1D7832B07}"/>
                </a:ext>
              </a:extLst>
            </p:cNvPr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6AADEA4-074E-4DE5-931D-5568B1D7609E}"/>
                </a:ext>
              </a:extLst>
            </p:cNvPr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cs typeface="Arial" pitchFamily="34" charset="0"/>
                </a:rPr>
                <a:t>40%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78D42FC-1C79-4032-AB27-E26C14319E6A}"/>
              </a:ext>
            </a:extLst>
          </p:cNvPr>
          <p:cNvGrpSpPr/>
          <p:nvPr/>
        </p:nvGrpSpPr>
        <p:grpSpPr>
          <a:xfrm>
            <a:off x="646143" y="5514821"/>
            <a:ext cx="2492060" cy="738664"/>
            <a:chOff x="2551705" y="4283314"/>
            <a:chExt cx="2357003" cy="73866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8281A35-F0CE-44A0-8FB4-162B1AFBD4B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D50EFCF-280C-4B63-82FD-39B1C990E50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D2713DC-BABF-4F32-A66E-2D01CB9B3F10}"/>
              </a:ext>
            </a:extLst>
          </p:cNvPr>
          <p:cNvGrpSpPr/>
          <p:nvPr/>
        </p:nvGrpSpPr>
        <p:grpSpPr>
          <a:xfrm>
            <a:off x="3368387" y="5514821"/>
            <a:ext cx="2492060" cy="738664"/>
            <a:chOff x="2551705" y="4283314"/>
            <a:chExt cx="2357003" cy="73866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97F1277-4DA4-46FC-82CF-2DDEC675D6F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96D4C16-7C38-4845-9DFB-06B323258F6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2674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F035-A5E2-4B36-8528-254E3D5A0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Insert the Sub Title of Your Presentation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55112B7-118E-4EA6-8D57-B2DF7B289B25}"/>
              </a:ext>
            </a:extLst>
          </p:cNvPr>
          <p:cNvSpPr txBox="1"/>
          <p:nvPr/>
        </p:nvSpPr>
        <p:spPr>
          <a:xfrm>
            <a:off x="787939" y="5498784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5B1285B-2FE2-46F2-AD49-577AB27DDD95}"/>
              </a:ext>
            </a:extLst>
          </p:cNvPr>
          <p:cNvSpPr txBox="1"/>
          <p:nvPr/>
        </p:nvSpPr>
        <p:spPr>
          <a:xfrm>
            <a:off x="787939" y="4352428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CEC2713-387B-4791-8DC7-085966D69A07}"/>
              </a:ext>
            </a:extLst>
          </p:cNvPr>
          <p:cNvSpPr txBox="1"/>
          <p:nvPr/>
        </p:nvSpPr>
        <p:spPr>
          <a:xfrm>
            <a:off x="787939" y="3206071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C389891-687A-4163-AB85-96661E9B80FF}"/>
              </a:ext>
            </a:extLst>
          </p:cNvPr>
          <p:cNvSpPr txBox="1"/>
          <p:nvPr/>
        </p:nvSpPr>
        <p:spPr>
          <a:xfrm>
            <a:off x="787939" y="2059714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E45B47B-7696-447C-9127-A33C3C944748}"/>
              </a:ext>
            </a:extLst>
          </p:cNvPr>
          <p:cNvGrpSpPr/>
          <p:nvPr/>
        </p:nvGrpSpPr>
        <p:grpSpPr>
          <a:xfrm>
            <a:off x="8016476" y="3090654"/>
            <a:ext cx="3632184" cy="738664"/>
            <a:chOff x="3017858" y="4283314"/>
            <a:chExt cx="2572466" cy="73866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69F1DBB-4914-4739-9246-62D5E2A67B72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F827BEB-5178-4F8D-92AD-430D0865A8DB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59C8DCC-9FE9-49C3-A102-067205973D7D}"/>
              </a:ext>
            </a:extLst>
          </p:cNvPr>
          <p:cNvGrpSpPr/>
          <p:nvPr/>
        </p:nvGrpSpPr>
        <p:grpSpPr>
          <a:xfrm>
            <a:off x="8016476" y="1944297"/>
            <a:ext cx="3632184" cy="738664"/>
            <a:chOff x="3017858" y="4283314"/>
            <a:chExt cx="2572466" cy="738664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0E06B11-E654-42BB-9FB6-CA7CFEF179AD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1BDCBF1-5CFB-4063-85EB-4473FE6F9604}"/>
                </a:ext>
              </a:extLst>
            </p:cNvPr>
            <p:cNvSpPr txBox="1"/>
            <p:nvPr/>
          </p:nvSpPr>
          <p:spPr>
            <a:xfrm>
              <a:off x="3017858" y="4283314"/>
              <a:ext cx="2568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D1CC60D-9E74-4EB3-98B1-7C3C9B146B4A}"/>
              </a:ext>
            </a:extLst>
          </p:cNvPr>
          <p:cNvGrpSpPr/>
          <p:nvPr/>
        </p:nvGrpSpPr>
        <p:grpSpPr>
          <a:xfrm>
            <a:off x="8016476" y="4237011"/>
            <a:ext cx="3632184" cy="738664"/>
            <a:chOff x="3017858" y="4283314"/>
            <a:chExt cx="2572466" cy="738664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0463F10-4D3B-424C-8599-ADC03CF7C710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5E1A08C-D10C-4297-A342-755257D51765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295FD52-B667-4AF4-BFD1-F2ED82CB2BF0}"/>
              </a:ext>
            </a:extLst>
          </p:cNvPr>
          <p:cNvGrpSpPr/>
          <p:nvPr/>
        </p:nvGrpSpPr>
        <p:grpSpPr>
          <a:xfrm>
            <a:off x="8016476" y="5383367"/>
            <a:ext cx="3632184" cy="738664"/>
            <a:chOff x="3017858" y="4283314"/>
            <a:chExt cx="2572466" cy="738664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A9FC4E6-31F9-4509-878B-9F13E6136A9E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01370B3-E125-44DD-85EB-6FE7B3E32618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4" name="Round Same Side Corner Rectangle 11">
            <a:extLst>
              <a:ext uri="{FF2B5EF4-FFF2-40B4-BE49-F238E27FC236}">
                <a16:creationId xmlns:a16="http://schemas.microsoft.com/office/drawing/2014/main" id="{4891E2A5-1553-49FC-9BE9-DA2405799486}"/>
              </a:ext>
            </a:extLst>
          </p:cNvPr>
          <p:cNvSpPr>
            <a:spLocks noChangeAspect="1"/>
          </p:cNvSpPr>
          <p:nvPr/>
        </p:nvSpPr>
        <p:spPr>
          <a:xfrm rot="9900000">
            <a:off x="7460978" y="3265470"/>
            <a:ext cx="458058" cy="3890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5" name="Rounded Rectangle 27">
            <a:extLst>
              <a:ext uri="{FF2B5EF4-FFF2-40B4-BE49-F238E27FC236}">
                <a16:creationId xmlns:a16="http://schemas.microsoft.com/office/drawing/2014/main" id="{5EC0BAEF-ECA3-45EA-961C-1B04F2D88C91}"/>
              </a:ext>
            </a:extLst>
          </p:cNvPr>
          <p:cNvSpPr/>
          <p:nvPr/>
        </p:nvSpPr>
        <p:spPr>
          <a:xfrm>
            <a:off x="7489669" y="2159741"/>
            <a:ext cx="400679" cy="30777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6" name="Rectangle 16">
            <a:extLst>
              <a:ext uri="{FF2B5EF4-FFF2-40B4-BE49-F238E27FC236}">
                <a16:creationId xmlns:a16="http://schemas.microsoft.com/office/drawing/2014/main" id="{8482345F-8AEC-4484-9B5E-492B32D72F1B}"/>
              </a:ext>
            </a:extLst>
          </p:cNvPr>
          <p:cNvSpPr/>
          <p:nvPr/>
        </p:nvSpPr>
        <p:spPr>
          <a:xfrm>
            <a:off x="7462067" y="4456538"/>
            <a:ext cx="455880" cy="29961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7" name="Oval 21">
            <a:extLst>
              <a:ext uri="{FF2B5EF4-FFF2-40B4-BE49-F238E27FC236}">
                <a16:creationId xmlns:a16="http://schemas.microsoft.com/office/drawing/2014/main" id="{2D325AB2-9B56-4355-983A-9553FD5104FC}"/>
              </a:ext>
            </a:extLst>
          </p:cNvPr>
          <p:cNvSpPr>
            <a:spLocks noChangeAspect="1"/>
          </p:cNvSpPr>
          <p:nvPr/>
        </p:nvSpPr>
        <p:spPr>
          <a:xfrm>
            <a:off x="7469132" y="5529978"/>
            <a:ext cx="441753" cy="44544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74DC4E5-5F6B-48EC-AACB-B53C9EA6C5E6}"/>
              </a:ext>
            </a:extLst>
          </p:cNvPr>
          <p:cNvGrpSpPr/>
          <p:nvPr/>
        </p:nvGrpSpPr>
        <p:grpSpPr>
          <a:xfrm>
            <a:off x="1661036" y="2059713"/>
            <a:ext cx="5222090" cy="507832"/>
            <a:chOff x="1657452" y="2044833"/>
            <a:chExt cx="7910028" cy="583751"/>
          </a:xfrm>
          <a:solidFill>
            <a:schemeClr val="accent1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38FD541-A957-42C3-9940-B3D5490578F1}"/>
                </a:ext>
              </a:extLst>
            </p:cNvPr>
            <p:cNvSpPr/>
            <p:nvPr/>
          </p:nvSpPr>
          <p:spPr>
            <a:xfrm>
              <a:off x="16574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DCC4A5B-295E-4E17-BB47-E88419849D67}"/>
                </a:ext>
              </a:extLst>
            </p:cNvPr>
            <p:cNvSpPr/>
            <p:nvPr/>
          </p:nvSpPr>
          <p:spPr>
            <a:xfrm>
              <a:off x="24526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D60F5A5-A22C-4443-B026-8B1DE8A50B69}"/>
                </a:ext>
              </a:extLst>
            </p:cNvPr>
            <p:cNvSpPr/>
            <p:nvPr/>
          </p:nvSpPr>
          <p:spPr>
            <a:xfrm>
              <a:off x="32478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D7F63B7-BCE2-45AD-8350-C119E965EE7F}"/>
                </a:ext>
              </a:extLst>
            </p:cNvPr>
            <p:cNvSpPr/>
            <p:nvPr/>
          </p:nvSpPr>
          <p:spPr>
            <a:xfrm>
              <a:off x="40430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8A1BBC9-AB43-4198-9291-9B0F825EE13B}"/>
                </a:ext>
              </a:extLst>
            </p:cNvPr>
            <p:cNvSpPr/>
            <p:nvPr/>
          </p:nvSpPr>
          <p:spPr>
            <a:xfrm>
              <a:off x="48382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8E16294-0E45-4EB0-8D97-9F2D6693E00F}"/>
                </a:ext>
              </a:extLst>
            </p:cNvPr>
            <p:cNvSpPr/>
            <p:nvPr/>
          </p:nvSpPr>
          <p:spPr>
            <a:xfrm>
              <a:off x="56334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0F53926-E951-48D4-8DC7-4C7F9F32AA73}"/>
                </a:ext>
              </a:extLst>
            </p:cNvPr>
            <p:cNvSpPr/>
            <p:nvPr/>
          </p:nvSpPr>
          <p:spPr>
            <a:xfrm>
              <a:off x="64286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37C8789-0BB8-4367-9DC6-01A7C9F57EF8}"/>
                </a:ext>
              </a:extLst>
            </p:cNvPr>
            <p:cNvSpPr/>
            <p:nvPr/>
          </p:nvSpPr>
          <p:spPr>
            <a:xfrm>
              <a:off x="72238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AD22A5E-7560-4D94-A4FF-48BBEE350860}"/>
                </a:ext>
              </a:extLst>
            </p:cNvPr>
            <p:cNvSpPr/>
            <p:nvPr/>
          </p:nvSpPr>
          <p:spPr>
            <a:xfrm>
              <a:off x="80190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3B45CFC-8B2B-4DB8-B7E5-FC35055CE8B7}"/>
                </a:ext>
              </a:extLst>
            </p:cNvPr>
            <p:cNvSpPr/>
            <p:nvPr/>
          </p:nvSpPr>
          <p:spPr>
            <a:xfrm>
              <a:off x="88142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21125E8-0A50-4AEE-9F42-7FB41B201F1F}"/>
              </a:ext>
            </a:extLst>
          </p:cNvPr>
          <p:cNvGrpSpPr/>
          <p:nvPr/>
        </p:nvGrpSpPr>
        <p:grpSpPr>
          <a:xfrm>
            <a:off x="1661036" y="3206070"/>
            <a:ext cx="5222090" cy="507832"/>
            <a:chOff x="1657452" y="2044833"/>
            <a:chExt cx="7910028" cy="583751"/>
          </a:xfrm>
          <a:solidFill>
            <a:schemeClr val="accent2"/>
          </a:solidFill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8070B09-AA22-4CDD-AE80-24E7B75C6727}"/>
                </a:ext>
              </a:extLst>
            </p:cNvPr>
            <p:cNvSpPr/>
            <p:nvPr/>
          </p:nvSpPr>
          <p:spPr>
            <a:xfrm>
              <a:off x="16574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F6271E-CB0D-4160-A49E-78129955FD24}"/>
                </a:ext>
              </a:extLst>
            </p:cNvPr>
            <p:cNvSpPr/>
            <p:nvPr/>
          </p:nvSpPr>
          <p:spPr>
            <a:xfrm>
              <a:off x="24526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1E84F40-3393-4F55-A255-3AF6DD40EDFF}"/>
                </a:ext>
              </a:extLst>
            </p:cNvPr>
            <p:cNvSpPr/>
            <p:nvPr/>
          </p:nvSpPr>
          <p:spPr>
            <a:xfrm>
              <a:off x="32478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82FCD8F-BF83-43E1-869A-ED324891C2B7}"/>
                </a:ext>
              </a:extLst>
            </p:cNvPr>
            <p:cNvSpPr/>
            <p:nvPr/>
          </p:nvSpPr>
          <p:spPr>
            <a:xfrm>
              <a:off x="40430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1514BD8-01D6-4AC0-B19A-E07B924665F4}"/>
                </a:ext>
              </a:extLst>
            </p:cNvPr>
            <p:cNvSpPr/>
            <p:nvPr/>
          </p:nvSpPr>
          <p:spPr>
            <a:xfrm>
              <a:off x="48382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F548E1D-09BB-45BA-AC0D-C144A0CF6A5C}"/>
                </a:ext>
              </a:extLst>
            </p:cNvPr>
            <p:cNvSpPr/>
            <p:nvPr/>
          </p:nvSpPr>
          <p:spPr>
            <a:xfrm>
              <a:off x="56334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C7B77A9-61AA-49A7-B30D-8432CAFC2793}"/>
                </a:ext>
              </a:extLst>
            </p:cNvPr>
            <p:cNvSpPr/>
            <p:nvPr/>
          </p:nvSpPr>
          <p:spPr>
            <a:xfrm>
              <a:off x="64286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0305203-78D5-413F-8421-5023478378DE}"/>
                </a:ext>
              </a:extLst>
            </p:cNvPr>
            <p:cNvSpPr/>
            <p:nvPr/>
          </p:nvSpPr>
          <p:spPr>
            <a:xfrm>
              <a:off x="72238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0A2F6FA-2552-4BEE-BBEC-9AB2CACEBDFF}"/>
                </a:ext>
              </a:extLst>
            </p:cNvPr>
            <p:cNvSpPr/>
            <p:nvPr/>
          </p:nvSpPr>
          <p:spPr>
            <a:xfrm>
              <a:off x="80190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C69AC96-07B1-4BA6-8437-2503119D2F3A}"/>
                </a:ext>
              </a:extLst>
            </p:cNvPr>
            <p:cNvSpPr/>
            <p:nvPr/>
          </p:nvSpPr>
          <p:spPr>
            <a:xfrm>
              <a:off x="88142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CDA42B4-0393-41FA-BDAD-7FD2BEB0AF52}"/>
              </a:ext>
            </a:extLst>
          </p:cNvPr>
          <p:cNvGrpSpPr/>
          <p:nvPr/>
        </p:nvGrpSpPr>
        <p:grpSpPr>
          <a:xfrm>
            <a:off x="1661036" y="4352427"/>
            <a:ext cx="5222090" cy="507832"/>
            <a:chOff x="1657452" y="2044833"/>
            <a:chExt cx="7910028" cy="583751"/>
          </a:xfrm>
          <a:solidFill>
            <a:schemeClr val="accent3"/>
          </a:solidFill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2925641-8A8E-474D-B973-3E27E89591E8}"/>
                </a:ext>
              </a:extLst>
            </p:cNvPr>
            <p:cNvSpPr/>
            <p:nvPr/>
          </p:nvSpPr>
          <p:spPr>
            <a:xfrm>
              <a:off x="16574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EA8CC37-9F39-4AEA-BAAA-98804B182529}"/>
                </a:ext>
              </a:extLst>
            </p:cNvPr>
            <p:cNvSpPr/>
            <p:nvPr/>
          </p:nvSpPr>
          <p:spPr>
            <a:xfrm>
              <a:off x="24526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3F5B075-1069-47F0-A22E-951BEC02EA62}"/>
                </a:ext>
              </a:extLst>
            </p:cNvPr>
            <p:cNvSpPr/>
            <p:nvPr/>
          </p:nvSpPr>
          <p:spPr>
            <a:xfrm>
              <a:off x="32478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DBD6EA9-4F2F-49F2-B7B6-BDEAFB88C6E1}"/>
                </a:ext>
              </a:extLst>
            </p:cNvPr>
            <p:cNvSpPr/>
            <p:nvPr/>
          </p:nvSpPr>
          <p:spPr>
            <a:xfrm>
              <a:off x="40430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C0C991C-142E-4106-A58B-1AC621EE7145}"/>
                </a:ext>
              </a:extLst>
            </p:cNvPr>
            <p:cNvSpPr/>
            <p:nvPr/>
          </p:nvSpPr>
          <p:spPr>
            <a:xfrm>
              <a:off x="48382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B5243FF-4616-45F6-B7CC-70D9A07788BB}"/>
                </a:ext>
              </a:extLst>
            </p:cNvPr>
            <p:cNvSpPr/>
            <p:nvPr/>
          </p:nvSpPr>
          <p:spPr>
            <a:xfrm>
              <a:off x="56334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95A109B-3E71-4A2B-80FD-671FFC483A7B}"/>
                </a:ext>
              </a:extLst>
            </p:cNvPr>
            <p:cNvSpPr/>
            <p:nvPr/>
          </p:nvSpPr>
          <p:spPr>
            <a:xfrm>
              <a:off x="64286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A541C28-0E9F-4935-A253-F48FC6317200}"/>
                </a:ext>
              </a:extLst>
            </p:cNvPr>
            <p:cNvSpPr/>
            <p:nvPr/>
          </p:nvSpPr>
          <p:spPr>
            <a:xfrm>
              <a:off x="72238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05E3CE7-693B-4FCD-8208-40E612E18421}"/>
                </a:ext>
              </a:extLst>
            </p:cNvPr>
            <p:cNvSpPr/>
            <p:nvPr/>
          </p:nvSpPr>
          <p:spPr>
            <a:xfrm>
              <a:off x="80190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BCBBC93-5922-410C-A9A3-71839E184D1E}"/>
                </a:ext>
              </a:extLst>
            </p:cNvPr>
            <p:cNvSpPr/>
            <p:nvPr/>
          </p:nvSpPr>
          <p:spPr>
            <a:xfrm>
              <a:off x="88142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967517C-22FE-42FA-AA13-F7F517240F53}"/>
              </a:ext>
            </a:extLst>
          </p:cNvPr>
          <p:cNvGrpSpPr/>
          <p:nvPr/>
        </p:nvGrpSpPr>
        <p:grpSpPr>
          <a:xfrm>
            <a:off x="1661036" y="5498783"/>
            <a:ext cx="5222090" cy="507832"/>
            <a:chOff x="1657452" y="2044833"/>
            <a:chExt cx="7910028" cy="583751"/>
          </a:xfrm>
          <a:solidFill>
            <a:schemeClr val="accent4"/>
          </a:solidFill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C7B7A41-AB63-4B80-9E29-49FC17360F8D}"/>
                </a:ext>
              </a:extLst>
            </p:cNvPr>
            <p:cNvSpPr/>
            <p:nvPr/>
          </p:nvSpPr>
          <p:spPr>
            <a:xfrm>
              <a:off x="16574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2F507AA9-7205-4943-911B-2DC714813DC4}"/>
                </a:ext>
              </a:extLst>
            </p:cNvPr>
            <p:cNvSpPr/>
            <p:nvPr/>
          </p:nvSpPr>
          <p:spPr>
            <a:xfrm>
              <a:off x="24526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EA905FE-6DE8-4B26-81B3-0E0C2AB9C00F}"/>
                </a:ext>
              </a:extLst>
            </p:cNvPr>
            <p:cNvSpPr/>
            <p:nvPr/>
          </p:nvSpPr>
          <p:spPr>
            <a:xfrm>
              <a:off x="32478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F744C57-4F28-43B1-B9D1-3CC3D9D89594}"/>
                </a:ext>
              </a:extLst>
            </p:cNvPr>
            <p:cNvSpPr/>
            <p:nvPr/>
          </p:nvSpPr>
          <p:spPr>
            <a:xfrm>
              <a:off x="40430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CDE19D2-6798-4155-8E44-A95568449924}"/>
                </a:ext>
              </a:extLst>
            </p:cNvPr>
            <p:cNvSpPr/>
            <p:nvPr/>
          </p:nvSpPr>
          <p:spPr>
            <a:xfrm>
              <a:off x="48382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74ACDC0-201E-48E3-9425-962A4D29971B}"/>
                </a:ext>
              </a:extLst>
            </p:cNvPr>
            <p:cNvSpPr/>
            <p:nvPr/>
          </p:nvSpPr>
          <p:spPr>
            <a:xfrm>
              <a:off x="56334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C13CBC8-05E3-4815-A5BA-82AD9A36AACE}"/>
                </a:ext>
              </a:extLst>
            </p:cNvPr>
            <p:cNvSpPr/>
            <p:nvPr/>
          </p:nvSpPr>
          <p:spPr>
            <a:xfrm>
              <a:off x="64286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B5EEC6DF-0734-40F1-8789-A5940953665A}"/>
                </a:ext>
              </a:extLst>
            </p:cNvPr>
            <p:cNvSpPr/>
            <p:nvPr/>
          </p:nvSpPr>
          <p:spPr>
            <a:xfrm>
              <a:off x="72238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AE82C19-C945-43C4-9CF2-353E07D60FCC}"/>
                </a:ext>
              </a:extLst>
            </p:cNvPr>
            <p:cNvSpPr/>
            <p:nvPr/>
          </p:nvSpPr>
          <p:spPr>
            <a:xfrm>
              <a:off x="80190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8717F774-E26D-42EF-A29C-503D18F46F45}"/>
                </a:ext>
              </a:extLst>
            </p:cNvPr>
            <p:cNvSpPr/>
            <p:nvPr/>
          </p:nvSpPr>
          <p:spPr>
            <a:xfrm>
              <a:off x="88142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1431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F035-A5E2-4B36-8528-254E3D5A0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Insert the Sub Title of Your Presentation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56620E8-2BDE-43CF-93C2-3EDE5691EC55}"/>
              </a:ext>
            </a:extLst>
          </p:cNvPr>
          <p:cNvGrpSpPr/>
          <p:nvPr/>
        </p:nvGrpSpPr>
        <p:grpSpPr>
          <a:xfrm>
            <a:off x="8528048" y="3188450"/>
            <a:ext cx="2056823" cy="3676806"/>
            <a:chOff x="8528048" y="3188450"/>
            <a:chExt cx="2056823" cy="367680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4CF86F3-134B-4911-A908-4052373F8DD4}"/>
                </a:ext>
              </a:extLst>
            </p:cNvPr>
            <p:cNvGrpSpPr/>
            <p:nvPr/>
          </p:nvGrpSpPr>
          <p:grpSpPr>
            <a:xfrm>
              <a:off x="8528048" y="3188450"/>
              <a:ext cx="1312460" cy="2507750"/>
              <a:chOff x="3688167" y="3417317"/>
              <a:chExt cx="1152686" cy="2202466"/>
            </a:xfrm>
          </p:grpSpPr>
          <p:sp>
            <p:nvSpPr>
              <p:cNvPr id="45" name="Rounded Rectangle 17">
                <a:extLst>
                  <a:ext uri="{FF2B5EF4-FFF2-40B4-BE49-F238E27FC236}">
                    <a16:creationId xmlns:a16="http://schemas.microsoft.com/office/drawing/2014/main" id="{3F53BE03-65E9-47BF-8B6B-ACE96A23B177}"/>
                  </a:ext>
                </a:extLst>
              </p:cNvPr>
              <p:cNvSpPr/>
              <p:nvPr/>
            </p:nvSpPr>
            <p:spPr>
              <a:xfrm>
                <a:off x="3688167" y="3417317"/>
                <a:ext cx="1152686" cy="2202466"/>
              </a:xfrm>
              <a:prstGeom prst="roundRect">
                <a:avLst>
                  <a:gd name="adj" fmla="val 12305"/>
                </a:avLst>
              </a:prstGeom>
              <a:solidFill>
                <a:srgbClr val="262626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4653CE6-5954-4E83-A990-486785A5CDB5}"/>
                  </a:ext>
                </a:extLst>
              </p:cNvPr>
              <p:cNvSpPr/>
              <p:nvPr/>
            </p:nvSpPr>
            <p:spPr>
              <a:xfrm>
                <a:off x="3749651" y="3637564"/>
                <a:ext cx="1035739" cy="170691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Rounded Rectangle 20">
                <a:extLst>
                  <a:ext uri="{FF2B5EF4-FFF2-40B4-BE49-F238E27FC236}">
                    <a16:creationId xmlns:a16="http://schemas.microsoft.com/office/drawing/2014/main" id="{A0A7D649-0CB2-40A5-B8B6-0688E2E3EED3}"/>
                  </a:ext>
                </a:extLst>
              </p:cNvPr>
              <p:cNvSpPr/>
              <p:nvPr/>
            </p:nvSpPr>
            <p:spPr>
              <a:xfrm>
                <a:off x="4106841" y="3505590"/>
                <a:ext cx="315337" cy="55062"/>
              </a:xfrm>
              <a:prstGeom prst="roundRect">
                <a:avLst>
                  <a:gd name="adj" fmla="val 50000"/>
                </a:avLst>
              </a:prstGeom>
              <a:solidFill>
                <a:srgbClr val="ECECE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786F0944-7622-4DCD-B9EF-9B009DD8B001}"/>
                  </a:ext>
                </a:extLst>
              </p:cNvPr>
              <p:cNvSpPr/>
              <p:nvPr/>
            </p:nvSpPr>
            <p:spPr>
              <a:xfrm>
                <a:off x="4165418" y="5378702"/>
                <a:ext cx="190033" cy="192694"/>
              </a:xfrm>
              <a:prstGeom prst="ellipse">
                <a:avLst/>
              </a:prstGeom>
              <a:solidFill>
                <a:srgbClr val="ECECEC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73D54A4-7B18-4823-89FD-47F4E83E1369}"/>
                  </a:ext>
                </a:extLst>
              </p:cNvPr>
              <p:cNvSpPr/>
              <p:nvPr/>
            </p:nvSpPr>
            <p:spPr>
              <a:xfrm>
                <a:off x="4219713" y="5433757"/>
                <a:ext cx="81443" cy="82583"/>
              </a:xfrm>
              <a:prstGeom prst="rect">
                <a:avLst/>
              </a:prstGeom>
              <a:noFill/>
              <a:ln w="12700">
                <a:solidFill>
                  <a:srgbClr val="262626">
                    <a:alpha val="2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0" name="Rectangle 58">
                <a:extLst>
                  <a:ext uri="{FF2B5EF4-FFF2-40B4-BE49-F238E27FC236}">
                    <a16:creationId xmlns:a16="http://schemas.microsoft.com/office/drawing/2014/main" id="{A54E832D-8927-4B2B-A241-A769F1E20544}"/>
                  </a:ext>
                </a:extLst>
              </p:cNvPr>
              <p:cNvSpPr/>
              <p:nvPr/>
            </p:nvSpPr>
            <p:spPr>
              <a:xfrm>
                <a:off x="3751673" y="3640769"/>
                <a:ext cx="1017329" cy="408218"/>
              </a:xfrm>
              <a:custGeom>
                <a:avLst/>
                <a:gdLst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9069" h="533856">
                    <a:moveTo>
                      <a:pt x="0" y="0"/>
                    </a:moveTo>
                    <a:lnTo>
                      <a:pt x="1349069" y="0"/>
                    </a:lnTo>
                    <a:cubicBezTo>
                      <a:pt x="899379" y="16027"/>
                      <a:pt x="182990" y="213029"/>
                      <a:pt x="0" y="5338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6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92ACDA6-7D53-4AE2-A53B-55D3D5671894}"/>
                </a:ext>
              </a:extLst>
            </p:cNvPr>
            <p:cNvGrpSpPr/>
            <p:nvPr/>
          </p:nvGrpSpPr>
          <p:grpSpPr>
            <a:xfrm>
              <a:off x="8930162" y="4391518"/>
              <a:ext cx="754422" cy="754422"/>
              <a:chOff x="3924417" y="4453570"/>
              <a:chExt cx="754422" cy="754422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65C9B2B0-5CF8-4540-A300-827A774F9AB5}"/>
                  </a:ext>
                </a:extLst>
              </p:cNvPr>
              <p:cNvSpPr/>
              <p:nvPr/>
            </p:nvSpPr>
            <p:spPr>
              <a:xfrm>
                <a:off x="4063248" y="4592401"/>
                <a:ext cx="476761" cy="476761"/>
              </a:xfrm>
              <a:prstGeom prst="ellipse">
                <a:avLst/>
              </a:prstGeom>
              <a:solidFill>
                <a:schemeClr val="bg1">
                  <a:alpha val="3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5B35F388-2421-487C-B2CE-12394567E85E}"/>
                  </a:ext>
                </a:extLst>
              </p:cNvPr>
              <p:cNvSpPr/>
              <p:nvPr/>
            </p:nvSpPr>
            <p:spPr>
              <a:xfrm>
                <a:off x="3924417" y="4453570"/>
                <a:ext cx="754422" cy="754422"/>
              </a:xfrm>
              <a:prstGeom prst="ellipse">
                <a:avLst/>
              </a:prstGeom>
              <a:noFill/>
              <a:ln w="130175">
                <a:solidFill>
                  <a:schemeClr val="bg1"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4A089AA-9C2A-4CBD-BD7F-8415C739E1B5}"/>
                </a:ext>
              </a:extLst>
            </p:cNvPr>
            <p:cNvGrpSpPr/>
            <p:nvPr/>
          </p:nvGrpSpPr>
          <p:grpSpPr>
            <a:xfrm>
              <a:off x="9102954" y="4282493"/>
              <a:ext cx="1481917" cy="2582763"/>
              <a:chOff x="4184760" y="4365184"/>
              <a:chExt cx="1312275" cy="2287102"/>
            </a:xfrm>
          </p:grpSpPr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FCA1C87B-6009-4478-A18A-D7CFB0AB1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4760" y="4365184"/>
                <a:ext cx="1312275" cy="2287102"/>
              </a:xfrm>
              <a:custGeom>
                <a:avLst/>
                <a:gdLst/>
                <a:ahLst/>
                <a:cxnLst/>
                <a:rect l="l" t="t" r="r" b="b"/>
                <a:pathLst>
                  <a:path w="1218293" h="2287102">
                    <a:moveTo>
                      <a:pt x="607636" y="0"/>
                    </a:moveTo>
                    <a:lnTo>
                      <a:pt x="646422" y="9444"/>
                    </a:lnTo>
                    <a:lnTo>
                      <a:pt x="679330" y="22429"/>
                    </a:lnTo>
                    <a:lnTo>
                      <a:pt x="709888" y="40136"/>
                    </a:lnTo>
                    <a:lnTo>
                      <a:pt x="736921" y="61384"/>
                    </a:lnTo>
                    <a:lnTo>
                      <a:pt x="761602" y="86173"/>
                    </a:lnTo>
                    <a:lnTo>
                      <a:pt x="782758" y="113323"/>
                    </a:lnTo>
                    <a:lnTo>
                      <a:pt x="801563" y="142835"/>
                    </a:lnTo>
                    <a:lnTo>
                      <a:pt x="819192" y="173526"/>
                    </a:lnTo>
                    <a:lnTo>
                      <a:pt x="834471" y="207759"/>
                    </a:lnTo>
                    <a:lnTo>
                      <a:pt x="848575" y="240812"/>
                    </a:lnTo>
                    <a:lnTo>
                      <a:pt x="862679" y="276226"/>
                    </a:lnTo>
                    <a:lnTo>
                      <a:pt x="875607" y="312820"/>
                    </a:lnTo>
                    <a:lnTo>
                      <a:pt x="888536" y="347053"/>
                    </a:lnTo>
                    <a:lnTo>
                      <a:pt x="901464" y="382466"/>
                    </a:lnTo>
                    <a:lnTo>
                      <a:pt x="915568" y="416699"/>
                    </a:lnTo>
                    <a:lnTo>
                      <a:pt x="935548" y="459195"/>
                    </a:lnTo>
                    <a:lnTo>
                      <a:pt x="959054" y="499331"/>
                    </a:lnTo>
                    <a:lnTo>
                      <a:pt x="983736" y="539466"/>
                    </a:lnTo>
                    <a:lnTo>
                      <a:pt x="1009593" y="579601"/>
                    </a:lnTo>
                    <a:lnTo>
                      <a:pt x="1031924" y="619737"/>
                    </a:lnTo>
                    <a:lnTo>
                      <a:pt x="1053079" y="663413"/>
                    </a:lnTo>
                    <a:lnTo>
                      <a:pt x="1068358" y="707090"/>
                    </a:lnTo>
                    <a:lnTo>
                      <a:pt x="1081287" y="761391"/>
                    </a:lnTo>
                    <a:lnTo>
                      <a:pt x="1089514" y="819233"/>
                    </a:lnTo>
                    <a:lnTo>
                      <a:pt x="1094215" y="881797"/>
                    </a:lnTo>
                    <a:lnTo>
                      <a:pt x="1096566" y="945541"/>
                    </a:lnTo>
                    <a:lnTo>
                      <a:pt x="1097741" y="1010466"/>
                    </a:lnTo>
                    <a:lnTo>
                      <a:pt x="1096566" y="1077751"/>
                    </a:lnTo>
                    <a:lnTo>
                      <a:pt x="1094215" y="1145037"/>
                    </a:lnTo>
                    <a:lnTo>
                      <a:pt x="1091865" y="1212323"/>
                    </a:lnTo>
                    <a:lnTo>
                      <a:pt x="1089514" y="1278428"/>
                    </a:lnTo>
                    <a:lnTo>
                      <a:pt x="1088339" y="1343353"/>
                    </a:lnTo>
                    <a:lnTo>
                      <a:pt x="1087163" y="1404736"/>
                    </a:lnTo>
                    <a:lnTo>
                      <a:pt x="1087163" y="1595969"/>
                    </a:lnTo>
                    <a:lnTo>
                      <a:pt x="1090689" y="1660894"/>
                    </a:lnTo>
                    <a:lnTo>
                      <a:pt x="1096566" y="1724638"/>
                    </a:lnTo>
                    <a:lnTo>
                      <a:pt x="1105968" y="1784841"/>
                    </a:lnTo>
                    <a:lnTo>
                      <a:pt x="1117721" y="1843863"/>
                    </a:lnTo>
                    <a:lnTo>
                      <a:pt x="1131825" y="1902886"/>
                    </a:lnTo>
                    <a:lnTo>
                      <a:pt x="1151805" y="1981976"/>
                    </a:lnTo>
                    <a:lnTo>
                      <a:pt x="1172961" y="2063427"/>
                    </a:lnTo>
                    <a:lnTo>
                      <a:pt x="1191766" y="2146059"/>
                    </a:lnTo>
                    <a:lnTo>
                      <a:pt x="1209396" y="2231051"/>
                    </a:lnTo>
                    <a:lnTo>
                      <a:pt x="1218293" y="2287102"/>
                    </a:lnTo>
                    <a:lnTo>
                      <a:pt x="543568" y="2287102"/>
                    </a:lnTo>
                    <a:lnTo>
                      <a:pt x="511261" y="2205081"/>
                    </a:lnTo>
                    <a:lnTo>
                      <a:pt x="464248" y="2098841"/>
                    </a:lnTo>
                    <a:lnTo>
                      <a:pt x="413710" y="1994961"/>
                    </a:lnTo>
                    <a:lnTo>
                      <a:pt x="364347" y="1894623"/>
                    </a:lnTo>
                    <a:lnTo>
                      <a:pt x="313808" y="1795465"/>
                    </a:lnTo>
                    <a:lnTo>
                      <a:pt x="265621" y="1698668"/>
                    </a:lnTo>
                    <a:lnTo>
                      <a:pt x="222134" y="1605412"/>
                    </a:lnTo>
                    <a:lnTo>
                      <a:pt x="183349" y="1514518"/>
                    </a:lnTo>
                    <a:lnTo>
                      <a:pt x="169245" y="1467300"/>
                    </a:lnTo>
                    <a:lnTo>
                      <a:pt x="164544" y="1421262"/>
                    </a:lnTo>
                    <a:lnTo>
                      <a:pt x="163369" y="1376405"/>
                    </a:lnTo>
                    <a:lnTo>
                      <a:pt x="166894" y="1333909"/>
                    </a:lnTo>
                    <a:lnTo>
                      <a:pt x="171596" y="1293774"/>
                    </a:lnTo>
                    <a:lnTo>
                      <a:pt x="178648" y="1255999"/>
                    </a:lnTo>
                    <a:lnTo>
                      <a:pt x="183349" y="1224127"/>
                    </a:lnTo>
                    <a:lnTo>
                      <a:pt x="186875" y="1173368"/>
                    </a:lnTo>
                    <a:lnTo>
                      <a:pt x="189225" y="1128511"/>
                    </a:lnTo>
                    <a:lnTo>
                      <a:pt x="186875" y="1084834"/>
                    </a:lnTo>
                    <a:lnTo>
                      <a:pt x="184524" y="1039977"/>
                    </a:lnTo>
                    <a:lnTo>
                      <a:pt x="183349" y="997481"/>
                    </a:lnTo>
                    <a:lnTo>
                      <a:pt x="182174" y="972691"/>
                    </a:lnTo>
                    <a:lnTo>
                      <a:pt x="178648" y="951443"/>
                    </a:lnTo>
                    <a:lnTo>
                      <a:pt x="172771" y="933736"/>
                    </a:lnTo>
                    <a:lnTo>
                      <a:pt x="168070" y="917210"/>
                    </a:lnTo>
                    <a:lnTo>
                      <a:pt x="165719" y="906586"/>
                    </a:lnTo>
                    <a:lnTo>
                      <a:pt x="150440" y="861729"/>
                    </a:lnTo>
                    <a:lnTo>
                      <a:pt x="131635" y="820413"/>
                    </a:lnTo>
                    <a:lnTo>
                      <a:pt x="110480" y="779097"/>
                    </a:lnTo>
                    <a:lnTo>
                      <a:pt x="88149" y="740142"/>
                    </a:lnTo>
                    <a:lnTo>
                      <a:pt x="66993" y="701188"/>
                    </a:lnTo>
                    <a:lnTo>
                      <a:pt x="47013" y="664594"/>
                    </a:lnTo>
                    <a:lnTo>
                      <a:pt x="29383" y="626819"/>
                    </a:lnTo>
                    <a:lnTo>
                      <a:pt x="12929" y="589045"/>
                    </a:lnTo>
                    <a:lnTo>
                      <a:pt x="4701" y="550090"/>
                    </a:lnTo>
                    <a:lnTo>
                      <a:pt x="0" y="511135"/>
                    </a:lnTo>
                    <a:lnTo>
                      <a:pt x="3526" y="471000"/>
                    </a:lnTo>
                    <a:lnTo>
                      <a:pt x="16455" y="443850"/>
                    </a:lnTo>
                    <a:lnTo>
                      <a:pt x="30558" y="422601"/>
                    </a:lnTo>
                    <a:lnTo>
                      <a:pt x="47013" y="404895"/>
                    </a:lnTo>
                    <a:lnTo>
                      <a:pt x="65818" y="389549"/>
                    </a:lnTo>
                    <a:lnTo>
                      <a:pt x="84623" y="382466"/>
                    </a:lnTo>
                    <a:lnTo>
                      <a:pt x="97551" y="376564"/>
                    </a:lnTo>
                    <a:lnTo>
                      <a:pt x="111655" y="373022"/>
                    </a:lnTo>
                    <a:lnTo>
                      <a:pt x="129285" y="371842"/>
                    </a:lnTo>
                    <a:lnTo>
                      <a:pt x="180998" y="381286"/>
                    </a:lnTo>
                    <a:lnTo>
                      <a:pt x="232712" y="397812"/>
                    </a:lnTo>
                    <a:lnTo>
                      <a:pt x="280900" y="421421"/>
                    </a:lnTo>
                    <a:lnTo>
                      <a:pt x="326737" y="449752"/>
                    </a:lnTo>
                    <a:lnTo>
                      <a:pt x="370223" y="482804"/>
                    </a:lnTo>
                    <a:lnTo>
                      <a:pt x="407833" y="520579"/>
                    </a:lnTo>
                    <a:lnTo>
                      <a:pt x="440742" y="560714"/>
                    </a:lnTo>
                    <a:lnTo>
                      <a:pt x="468950" y="602030"/>
                    </a:lnTo>
                    <a:lnTo>
                      <a:pt x="490105" y="643346"/>
                    </a:lnTo>
                    <a:lnTo>
                      <a:pt x="503034" y="678759"/>
                    </a:lnTo>
                    <a:lnTo>
                      <a:pt x="513611" y="715353"/>
                    </a:lnTo>
                    <a:lnTo>
                      <a:pt x="521839" y="754308"/>
                    </a:lnTo>
                    <a:lnTo>
                      <a:pt x="531241" y="793263"/>
                    </a:lnTo>
                    <a:lnTo>
                      <a:pt x="541819" y="829857"/>
                    </a:lnTo>
                    <a:lnTo>
                      <a:pt x="553572" y="860548"/>
                    </a:lnTo>
                    <a:lnTo>
                      <a:pt x="572377" y="815691"/>
                    </a:lnTo>
                    <a:lnTo>
                      <a:pt x="585305" y="767293"/>
                    </a:lnTo>
                    <a:lnTo>
                      <a:pt x="598234" y="715353"/>
                    </a:lnTo>
                    <a:lnTo>
                      <a:pt x="601760" y="694105"/>
                    </a:lnTo>
                    <a:lnTo>
                      <a:pt x="602935" y="664594"/>
                    </a:lnTo>
                    <a:lnTo>
                      <a:pt x="606461" y="626819"/>
                    </a:lnTo>
                    <a:lnTo>
                      <a:pt x="607636" y="584323"/>
                    </a:lnTo>
                    <a:lnTo>
                      <a:pt x="608812" y="534744"/>
                    </a:lnTo>
                    <a:lnTo>
                      <a:pt x="608812" y="482804"/>
                    </a:lnTo>
                    <a:lnTo>
                      <a:pt x="608812" y="428504"/>
                    </a:lnTo>
                    <a:lnTo>
                      <a:pt x="608812" y="373022"/>
                    </a:lnTo>
                    <a:lnTo>
                      <a:pt x="608812" y="316361"/>
                    </a:lnTo>
                    <a:lnTo>
                      <a:pt x="608812" y="260880"/>
                    </a:lnTo>
                    <a:lnTo>
                      <a:pt x="608812" y="206579"/>
                    </a:lnTo>
                    <a:lnTo>
                      <a:pt x="608812" y="155820"/>
                    </a:lnTo>
                    <a:lnTo>
                      <a:pt x="608812" y="107421"/>
                    </a:lnTo>
                    <a:lnTo>
                      <a:pt x="607636" y="64925"/>
                    </a:lnTo>
                    <a:lnTo>
                      <a:pt x="607636" y="29512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56" name="Freeform 9">
                <a:extLst>
                  <a:ext uri="{FF2B5EF4-FFF2-40B4-BE49-F238E27FC236}">
                    <a16:creationId xmlns:a16="http://schemas.microsoft.com/office/drawing/2014/main" id="{6FC32B4C-5EF8-46B8-A74A-E34FF62BB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3528" y="4734271"/>
                <a:ext cx="279222" cy="174825"/>
              </a:xfrm>
              <a:custGeom>
                <a:avLst/>
                <a:gdLst/>
                <a:ahLst/>
                <a:cxnLst/>
                <a:rect l="l" t="t" r="r" b="b"/>
                <a:pathLst>
                  <a:path w="336474" h="210671">
                    <a:moveTo>
                      <a:pt x="120621" y="0"/>
                    </a:moveTo>
                    <a:lnTo>
                      <a:pt x="182938" y="11380"/>
                    </a:lnTo>
                    <a:lnTo>
                      <a:pt x="245256" y="31295"/>
                    </a:lnTo>
                    <a:lnTo>
                      <a:pt x="303324" y="59745"/>
                    </a:lnTo>
                    <a:lnTo>
                      <a:pt x="332670" y="77883"/>
                    </a:lnTo>
                    <a:cubicBezTo>
                      <a:pt x="332806" y="78828"/>
                      <a:pt x="332945" y="79773"/>
                      <a:pt x="333084" y="80717"/>
                    </a:cubicBezTo>
                    <a:cubicBezTo>
                      <a:pt x="333084" y="88459"/>
                      <a:pt x="340712" y="94291"/>
                      <a:pt x="333084" y="103924"/>
                    </a:cubicBezTo>
                    <a:lnTo>
                      <a:pt x="293980" y="102376"/>
                    </a:lnTo>
                    <a:lnTo>
                      <a:pt x="259572" y="105473"/>
                    </a:lnTo>
                    <a:lnTo>
                      <a:pt x="229861" y="111667"/>
                    </a:lnTo>
                    <a:lnTo>
                      <a:pt x="204847" y="120938"/>
                    </a:lnTo>
                    <a:lnTo>
                      <a:pt x="179832" y="134875"/>
                    </a:lnTo>
                    <a:lnTo>
                      <a:pt x="161080" y="151888"/>
                    </a:lnTo>
                    <a:lnTo>
                      <a:pt x="140728" y="168902"/>
                    </a:lnTo>
                    <a:lnTo>
                      <a:pt x="123541" y="189012"/>
                    </a:lnTo>
                    <a:lnTo>
                      <a:pt x="104788" y="210671"/>
                    </a:lnTo>
                    <a:lnTo>
                      <a:pt x="87568" y="210671"/>
                    </a:lnTo>
                    <a:lnTo>
                      <a:pt x="75077" y="207574"/>
                    </a:lnTo>
                    <a:lnTo>
                      <a:pt x="65684" y="201380"/>
                    </a:lnTo>
                    <a:lnTo>
                      <a:pt x="54726" y="193658"/>
                    </a:lnTo>
                    <a:lnTo>
                      <a:pt x="45366" y="187464"/>
                    </a:lnTo>
                    <a:lnTo>
                      <a:pt x="29711" y="173547"/>
                    </a:lnTo>
                    <a:lnTo>
                      <a:pt x="17187" y="156534"/>
                    </a:lnTo>
                    <a:lnTo>
                      <a:pt x="7828" y="137972"/>
                    </a:lnTo>
                    <a:cubicBezTo>
                      <a:pt x="5230" y="130229"/>
                      <a:pt x="2598" y="122507"/>
                      <a:pt x="0" y="114764"/>
                    </a:cubicBezTo>
                    <a:lnTo>
                      <a:pt x="0" y="86911"/>
                    </a:lnTo>
                    <a:lnTo>
                      <a:pt x="9393" y="57529"/>
                    </a:lnTo>
                    <a:lnTo>
                      <a:pt x="39885" y="24811"/>
                    </a:lnTo>
                    <a:lnTo>
                      <a:pt x="44141" y="21338"/>
                    </a:lnTo>
                    <a:lnTo>
                      <a:pt x="66802" y="12803"/>
                    </a:lnTo>
                    <a:lnTo>
                      <a:pt x="82381" y="5690"/>
                    </a:lnTo>
                    <a:lnTo>
                      <a:pt x="99377" y="14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</p:grpSp>
      <p:sp>
        <p:nvSpPr>
          <p:cNvPr id="57" name="Oval 68">
            <a:extLst>
              <a:ext uri="{FF2B5EF4-FFF2-40B4-BE49-F238E27FC236}">
                <a16:creationId xmlns:a16="http://schemas.microsoft.com/office/drawing/2014/main" id="{5EB47715-4C02-4CB4-84AE-873FF83D6B54}"/>
              </a:ext>
            </a:extLst>
          </p:cNvPr>
          <p:cNvSpPr/>
          <p:nvPr/>
        </p:nvSpPr>
        <p:spPr>
          <a:xfrm rot="205243">
            <a:off x="10242217" y="2408934"/>
            <a:ext cx="1057079" cy="921820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58" name="Oval 68">
            <a:extLst>
              <a:ext uri="{FF2B5EF4-FFF2-40B4-BE49-F238E27FC236}">
                <a16:creationId xmlns:a16="http://schemas.microsoft.com/office/drawing/2014/main" id="{DDFF9095-98E2-48F2-BD4E-241D7D195F1C}"/>
              </a:ext>
            </a:extLst>
          </p:cNvPr>
          <p:cNvSpPr/>
          <p:nvPr/>
        </p:nvSpPr>
        <p:spPr>
          <a:xfrm rot="285145" flipV="1">
            <a:off x="10168251" y="3843570"/>
            <a:ext cx="1057079" cy="921820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59" name="Oval 68">
            <a:extLst>
              <a:ext uri="{FF2B5EF4-FFF2-40B4-BE49-F238E27FC236}">
                <a16:creationId xmlns:a16="http://schemas.microsoft.com/office/drawing/2014/main" id="{A07AC6EF-B09F-4335-8D8D-9AF52934A55B}"/>
              </a:ext>
            </a:extLst>
          </p:cNvPr>
          <p:cNvSpPr/>
          <p:nvPr/>
        </p:nvSpPr>
        <p:spPr>
          <a:xfrm rot="3052891" flipH="1">
            <a:off x="8706664" y="1836311"/>
            <a:ext cx="1057079" cy="921820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60" name="Oval 68">
            <a:extLst>
              <a:ext uri="{FF2B5EF4-FFF2-40B4-BE49-F238E27FC236}">
                <a16:creationId xmlns:a16="http://schemas.microsoft.com/office/drawing/2014/main" id="{D1BC4D25-9E0E-42E0-BF95-8BEE4B78967B}"/>
              </a:ext>
            </a:extLst>
          </p:cNvPr>
          <p:cNvSpPr/>
          <p:nvPr/>
        </p:nvSpPr>
        <p:spPr>
          <a:xfrm rot="21302571" flipH="1">
            <a:off x="7171112" y="2395702"/>
            <a:ext cx="1057079" cy="921820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61" name="Oval 68">
            <a:extLst>
              <a:ext uri="{FF2B5EF4-FFF2-40B4-BE49-F238E27FC236}">
                <a16:creationId xmlns:a16="http://schemas.microsoft.com/office/drawing/2014/main" id="{64D04B2B-9B80-46E4-B9BE-7F3679A5C493}"/>
              </a:ext>
            </a:extLst>
          </p:cNvPr>
          <p:cNvSpPr/>
          <p:nvPr/>
        </p:nvSpPr>
        <p:spPr>
          <a:xfrm rot="726905" flipH="1" flipV="1">
            <a:off x="7050383" y="3785113"/>
            <a:ext cx="1057079" cy="921820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chemeClr val="accent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1EABD98-4CE5-4021-BEEF-12DBAC0DB26A}"/>
              </a:ext>
            </a:extLst>
          </p:cNvPr>
          <p:cNvSpPr txBox="1"/>
          <p:nvPr/>
        </p:nvSpPr>
        <p:spPr>
          <a:xfrm>
            <a:off x="1519577" y="2120906"/>
            <a:ext cx="485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0BAF269-6764-4A88-B017-6048EC22ED5F}"/>
              </a:ext>
            </a:extLst>
          </p:cNvPr>
          <p:cNvSpPr txBox="1"/>
          <p:nvPr/>
        </p:nvSpPr>
        <p:spPr>
          <a:xfrm>
            <a:off x="751951" y="2102828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EFACE7D-6D7F-4A7E-8696-0FEDC650D1F0}"/>
              </a:ext>
            </a:extLst>
          </p:cNvPr>
          <p:cNvSpPr txBox="1"/>
          <p:nvPr/>
        </p:nvSpPr>
        <p:spPr>
          <a:xfrm>
            <a:off x="1519577" y="2985002"/>
            <a:ext cx="485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BFCA3A9-E3FC-499E-99DA-65D1E85D34AA}"/>
              </a:ext>
            </a:extLst>
          </p:cNvPr>
          <p:cNvSpPr txBox="1"/>
          <p:nvPr/>
        </p:nvSpPr>
        <p:spPr>
          <a:xfrm>
            <a:off x="751951" y="2954224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83D324E-9A76-4174-984F-5A0E79A51A8C}"/>
              </a:ext>
            </a:extLst>
          </p:cNvPr>
          <p:cNvSpPr txBox="1"/>
          <p:nvPr/>
        </p:nvSpPr>
        <p:spPr>
          <a:xfrm>
            <a:off x="1519577" y="3849098"/>
            <a:ext cx="485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38B3C9A-7857-405B-BA11-9C8F4EBA2B27}"/>
              </a:ext>
            </a:extLst>
          </p:cNvPr>
          <p:cNvSpPr txBox="1"/>
          <p:nvPr/>
        </p:nvSpPr>
        <p:spPr>
          <a:xfrm>
            <a:off x="751951" y="3831020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41DE7EE-6D07-43EC-AA2A-39EC55C72B15}"/>
              </a:ext>
            </a:extLst>
          </p:cNvPr>
          <p:cNvSpPr txBox="1"/>
          <p:nvPr/>
        </p:nvSpPr>
        <p:spPr>
          <a:xfrm>
            <a:off x="1519577" y="4713194"/>
            <a:ext cx="485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B49DE71-D7FC-435F-BFE1-ED33FC44B231}"/>
              </a:ext>
            </a:extLst>
          </p:cNvPr>
          <p:cNvSpPr txBox="1"/>
          <p:nvPr/>
        </p:nvSpPr>
        <p:spPr>
          <a:xfrm>
            <a:off x="751951" y="4682416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1EB3A01-48E3-4FB7-9AA0-4C80F2D4AC9B}"/>
              </a:ext>
            </a:extLst>
          </p:cNvPr>
          <p:cNvSpPr txBox="1"/>
          <p:nvPr/>
        </p:nvSpPr>
        <p:spPr>
          <a:xfrm>
            <a:off x="1519577" y="5577290"/>
            <a:ext cx="485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8482EA8-78EA-495C-9F89-2D8EE4A26A85}"/>
              </a:ext>
            </a:extLst>
          </p:cNvPr>
          <p:cNvSpPr txBox="1"/>
          <p:nvPr/>
        </p:nvSpPr>
        <p:spPr>
          <a:xfrm>
            <a:off x="751951" y="5559212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05</a:t>
            </a:r>
            <a:endParaRPr lang="ko-KR" altLang="en-US" sz="28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77" name="Rectangle 36">
            <a:extLst>
              <a:ext uri="{FF2B5EF4-FFF2-40B4-BE49-F238E27FC236}">
                <a16:creationId xmlns:a16="http://schemas.microsoft.com/office/drawing/2014/main" id="{8DB77B90-9842-4280-9AB4-E1A9E777982E}"/>
              </a:ext>
            </a:extLst>
          </p:cNvPr>
          <p:cNvSpPr/>
          <p:nvPr/>
        </p:nvSpPr>
        <p:spPr>
          <a:xfrm>
            <a:off x="10672424" y="2683628"/>
            <a:ext cx="429940" cy="35939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8" name="Rectangle 16">
            <a:extLst>
              <a:ext uri="{FF2B5EF4-FFF2-40B4-BE49-F238E27FC236}">
                <a16:creationId xmlns:a16="http://schemas.microsoft.com/office/drawing/2014/main" id="{1DD502EB-C643-48F1-9C2F-6058C594708C}"/>
              </a:ext>
            </a:extLst>
          </p:cNvPr>
          <p:cNvSpPr/>
          <p:nvPr/>
        </p:nvSpPr>
        <p:spPr>
          <a:xfrm>
            <a:off x="7414358" y="2712488"/>
            <a:ext cx="451418" cy="29667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Oval 21">
            <a:extLst>
              <a:ext uri="{FF2B5EF4-FFF2-40B4-BE49-F238E27FC236}">
                <a16:creationId xmlns:a16="http://schemas.microsoft.com/office/drawing/2014/main" id="{7958C34D-2E8B-4BD0-9D8B-A1DE41CFAF69}"/>
              </a:ext>
            </a:extLst>
          </p:cNvPr>
          <p:cNvSpPr>
            <a:spLocks noChangeAspect="1"/>
          </p:cNvSpPr>
          <p:nvPr/>
        </p:nvSpPr>
        <p:spPr>
          <a:xfrm>
            <a:off x="10560014" y="4092837"/>
            <a:ext cx="388615" cy="39186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27">
            <a:extLst>
              <a:ext uri="{FF2B5EF4-FFF2-40B4-BE49-F238E27FC236}">
                <a16:creationId xmlns:a16="http://schemas.microsoft.com/office/drawing/2014/main" id="{9377C488-DCA2-47EA-8075-24E1F6736E38}"/>
              </a:ext>
            </a:extLst>
          </p:cNvPr>
          <p:cNvSpPr/>
          <p:nvPr/>
        </p:nvSpPr>
        <p:spPr>
          <a:xfrm>
            <a:off x="7326984" y="4047758"/>
            <a:ext cx="406874" cy="31253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Rectangle 16">
            <a:extLst>
              <a:ext uri="{FF2B5EF4-FFF2-40B4-BE49-F238E27FC236}">
                <a16:creationId xmlns:a16="http://schemas.microsoft.com/office/drawing/2014/main" id="{C85718BD-579C-46F8-B3E7-29B5F9F9A6F4}"/>
              </a:ext>
            </a:extLst>
          </p:cNvPr>
          <p:cNvSpPr/>
          <p:nvPr/>
        </p:nvSpPr>
        <p:spPr>
          <a:xfrm rot="2700000">
            <a:off x="9045204" y="1959475"/>
            <a:ext cx="290602" cy="52099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515208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6B0607-A929-4B7A-BC83-2BDB93754513}"/>
              </a:ext>
            </a:extLst>
          </p:cNvPr>
          <p:cNvSpPr/>
          <p:nvPr/>
        </p:nvSpPr>
        <p:spPr>
          <a:xfrm>
            <a:off x="2" y="1141598"/>
            <a:ext cx="6295290" cy="457480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E1A82F-9CB4-4B33-AACD-A2229E7C2CFE}"/>
              </a:ext>
            </a:extLst>
          </p:cNvPr>
          <p:cNvSpPr txBox="1"/>
          <p:nvPr/>
        </p:nvSpPr>
        <p:spPr>
          <a:xfrm>
            <a:off x="812332" y="2760073"/>
            <a:ext cx="55884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DDA7AD4A-114E-4070-A6EC-6635D3096EE5}"/>
              </a:ext>
            </a:extLst>
          </p:cNvPr>
          <p:cNvSpPr txBox="1">
            <a:spLocks/>
          </p:cNvSpPr>
          <p:nvPr/>
        </p:nvSpPr>
        <p:spPr>
          <a:xfrm>
            <a:off x="812332" y="2288994"/>
            <a:ext cx="3657143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0" dirty="0"/>
              <a:t>Allppt.com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0C82E4-A441-4CAF-8E8F-FC2BA79C3CCC}"/>
              </a:ext>
            </a:extLst>
          </p:cNvPr>
          <p:cNvSpPr txBox="1"/>
          <p:nvPr/>
        </p:nvSpPr>
        <p:spPr>
          <a:xfrm>
            <a:off x="801758" y="4245654"/>
            <a:ext cx="4719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52E6D2-60A5-4FDE-AB91-841AF7AAC1B6}"/>
              </a:ext>
            </a:extLst>
          </p:cNvPr>
          <p:cNvSpPr/>
          <p:nvPr/>
        </p:nvSpPr>
        <p:spPr>
          <a:xfrm>
            <a:off x="940776" y="2137384"/>
            <a:ext cx="13716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469D44B-E2BA-4C28-9149-27D0402F78C5}"/>
              </a:ext>
            </a:extLst>
          </p:cNvPr>
          <p:cNvSpPr/>
          <p:nvPr/>
        </p:nvSpPr>
        <p:spPr>
          <a:xfrm>
            <a:off x="1026204" y="1497633"/>
            <a:ext cx="600372" cy="453939"/>
          </a:xfrm>
          <a:custGeom>
            <a:avLst/>
            <a:gdLst>
              <a:gd name="connsiteX0" fmla="*/ 382243 w 390525"/>
              <a:gd name="connsiteY0" fmla="*/ 201188 h 295275"/>
              <a:gd name="connsiteX1" fmla="*/ 373670 w 390525"/>
              <a:gd name="connsiteY1" fmla="*/ 185948 h 295275"/>
              <a:gd name="connsiteX2" fmla="*/ 373670 w 390525"/>
              <a:gd name="connsiteY2" fmla="*/ 163088 h 295275"/>
              <a:gd name="connsiteX3" fmla="*/ 371765 w 390525"/>
              <a:gd name="connsiteY3" fmla="*/ 127846 h 295275"/>
              <a:gd name="connsiteX4" fmla="*/ 330808 w 390525"/>
              <a:gd name="connsiteY4" fmla="*/ 22118 h 295275"/>
              <a:gd name="connsiteX5" fmla="*/ 321283 w 390525"/>
              <a:gd name="connsiteY5" fmla="*/ 15451 h 295275"/>
              <a:gd name="connsiteX6" fmla="*/ 232700 w 390525"/>
              <a:gd name="connsiteY6" fmla="*/ 7831 h 295275"/>
              <a:gd name="connsiteX7" fmla="*/ 71728 w 390525"/>
              <a:gd name="connsiteY7" fmla="*/ 15451 h 295275"/>
              <a:gd name="connsiteX8" fmla="*/ 61250 w 390525"/>
              <a:gd name="connsiteY8" fmla="*/ 23071 h 295275"/>
              <a:gd name="connsiteX9" fmla="*/ 25055 w 390525"/>
              <a:gd name="connsiteY9" fmla="*/ 108796 h 295275"/>
              <a:gd name="connsiteX10" fmla="*/ 17435 w 390525"/>
              <a:gd name="connsiteY10" fmla="*/ 188806 h 295275"/>
              <a:gd name="connsiteX11" fmla="*/ 10768 w 390525"/>
              <a:gd name="connsiteY11" fmla="*/ 200236 h 295275"/>
              <a:gd name="connsiteX12" fmla="*/ 7910 w 390525"/>
              <a:gd name="connsiteY12" fmla="*/ 214523 h 295275"/>
              <a:gd name="connsiteX13" fmla="*/ 12673 w 390525"/>
              <a:gd name="connsiteY13" fmla="*/ 222143 h 295275"/>
              <a:gd name="connsiteX14" fmla="*/ 18388 w 390525"/>
              <a:gd name="connsiteY14" fmla="*/ 229763 h 295275"/>
              <a:gd name="connsiteX15" fmla="*/ 26960 w 390525"/>
              <a:gd name="connsiteY15" fmla="*/ 237383 h 295275"/>
              <a:gd name="connsiteX16" fmla="*/ 34580 w 390525"/>
              <a:gd name="connsiteY16" fmla="*/ 245956 h 295275"/>
              <a:gd name="connsiteX17" fmla="*/ 34580 w 390525"/>
              <a:gd name="connsiteY17" fmla="*/ 284056 h 295275"/>
              <a:gd name="connsiteX18" fmla="*/ 43153 w 390525"/>
              <a:gd name="connsiteY18" fmla="*/ 292628 h 295275"/>
              <a:gd name="connsiteX19" fmla="*/ 80300 w 390525"/>
              <a:gd name="connsiteY19" fmla="*/ 292628 h 295275"/>
              <a:gd name="connsiteX20" fmla="*/ 99350 w 390525"/>
              <a:gd name="connsiteY20" fmla="*/ 272626 h 295275"/>
              <a:gd name="connsiteX21" fmla="*/ 110780 w 390525"/>
              <a:gd name="connsiteY21" fmla="*/ 252623 h 295275"/>
              <a:gd name="connsiteX22" fmla="*/ 117448 w 390525"/>
              <a:gd name="connsiteY22" fmla="*/ 245003 h 295275"/>
              <a:gd name="connsiteX23" fmla="*/ 131735 w 390525"/>
              <a:gd name="connsiteY23" fmla="*/ 236431 h 295275"/>
              <a:gd name="connsiteX24" fmla="*/ 257465 w 390525"/>
              <a:gd name="connsiteY24" fmla="*/ 236431 h 295275"/>
              <a:gd name="connsiteX25" fmla="*/ 277468 w 390525"/>
              <a:gd name="connsiteY25" fmla="*/ 246908 h 295275"/>
              <a:gd name="connsiteX26" fmla="*/ 283183 w 390525"/>
              <a:gd name="connsiteY26" fmla="*/ 251671 h 295275"/>
              <a:gd name="connsiteX27" fmla="*/ 294613 w 390525"/>
              <a:gd name="connsiteY27" fmla="*/ 271673 h 295275"/>
              <a:gd name="connsiteX28" fmla="*/ 294613 w 390525"/>
              <a:gd name="connsiteY28" fmla="*/ 283103 h 295275"/>
              <a:gd name="connsiteX29" fmla="*/ 302233 w 390525"/>
              <a:gd name="connsiteY29" fmla="*/ 291676 h 295275"/>
              <a:gd name="connsiteX30" fmla="*/ 350810 w 390525"/>
              <a:gd name="connsiteY30" fmla="*/ 291676 h 295275"/>
              <a:gd name="connsiteX31" fmla="*/ 358430 w 390525"/>
              <a:gd name="connsiteY31" fmla="*/ 284056 h 295275"/>
              <a:gd name="connsiteX32" fmla="*/ 358430 w 390525"/>
              <a:gd name="connsiteY32" fmla="*/ 251671 h 295275"/>
              <a:gd name="connsiteX33" fmla="*/ 367003 w 390525"/>
              <a:gd name="connsiteY33" fmla="*/ 236431 h 295275"/>
              <a:gd name="connsiteX34" fmla="*/ 379385 w 390525"/>
              <a:gd name="connsiteY34" fmla="*/ 221191 h 295275"/>
              <a:gd name="connsiteX35" fmla="*/ 380338 w 390525"/>
              <a:gd name="connsiteY35" fmla="*/ 221191 h 295275"/>
              <a:gd name="connsiteX36" fmla="*/ 385100 w 390525"/>
              <a:gd name="connsiteY36" fmla="*/ 215476 h 295275"/>
              <a:gd name="connsiteX37" fmla="*/ 382243 w 390525"/>
              <a:gd name="connsiteY37" fmla="*/ 201188 h 295275"/>
              <a:gd name="connsiteX38" fmla="*/ 364145 w 390525"/>
              <a:gd name="connsiteY38" fmla="*/ 163088 h 295275"/>
              <a:gd name="connsiteX39" fmla="*/ 364145 w 390525"/>
              <a:gd name="connsiteY39" fmla="*/ 164041 h 295275"/>
              <a:gd name="connsiteX40" fmla="*/ 335570 w 390525"/>
              <a:gd name="connsiteY40" fmla="*/ 192616 h 295275"/>
              <a:gd name="connsiteX41" fmla="*/ 307948 w 390525"/>
              <a:gd name="connsiteY41" fmla="*/ 164993 h 295275"/>
              <a:gd name="connsiteX42" fmla="*/ 320330 w 390525"/>
              <a:gd name="connsiteY42" fmla="*/ 153563 h 295275"/>
              <a:gd name="connsiteX43" fmla="*/ 354620 w 390525"/>
              <a:gd name="connsiteY43" fmla="*/ 153563 h 295275"/>
              <a:gd name="connsiteX44" fmla="*/ 364145 w 390525"/>
              <a:gd name="connsiteY44" fmla="*/ 163088 h 295275"/>
              <a:gd name="connsiteX45" fmla="*/ 71728 w 390525"/>
              <a:gd name="connsiteY45" fmla="*/ 30691 h 295275"/>
              <a:gd name="connsiteX46" fmla="*/ 80300 w 390525"/>
              <a:gd name="connsiteY46" fmla="*/ 26881 h 295275"/>
              <a:gd name="connsiteX47" fmla="*/ 311758 w 390525"/>
              <a:gd name="connsiteY47" fmla="*/ 26881 h 295275"/>
              <a:gd name="connsiteX48" fmla="*/ 322235 w 390525"/>
              <a:gd name="connsiteY48" fmla="*/ 34501 h 295275"/>
              <a:gd name="connsiteX49" fmla="*/ 352715 w 390525"/>
              <a:gd name="connsiteY49" fmla="*/ 108796 h 295275"/>
              <a:gd name="connsiteX50" fmla="*/ 39343 w 390525"/>
              <a:gd name="connsiteY50" fmla="*/ 108796 h 295275"/>
              <a:gd name="connsiteX51" fmla="*/ 71728 w 390525"/>
              <a:gd name="connsiteY51" fmla="*/ 30691 h 295275"/>
              <a:gd name="connsiteX52" fmla="*/ 285088 w 390525"/>
              <a:gd name="connsiteY52" fmla="*/ 166898 h 295275"/>
              <a:gd name="connsiteX53" fmla="*/ 196505 w 390525"/>
              <a:gd name="connsiteY53" fmla="*/ 166898 h 295275"/>
              <a:gd name="connsiteX54" fmla="*/ 107923 w 390525"/>
              <a:gd name="connsiteY54" fmla="*/ 166898 h 295275"/>
              <a:gd name="connsiteX55" fmla="*/ 98398 w 390525"/>
              <a:gd name="connsiteY55" fmla="*/ 160231 h 295275"/>
              <a:gd name="connsiteX56" fmla="*/ 107923 w 390525"/>
              <a:gd name="connsiteY56" fmla="*/ 154516 h 295275"/>
              <a:gd name="connsiteX57" fmla="*/ 286040 w 390525"/>
              <a:gd name="connsiteY57" fmla="*/ 154516 h 295275"/>
              <a:gd name="connsiteX58" fmla="*/ 295565 w 390525"/>
              <a:gd name="connsiteY58" fmla="*/ 161183 h 295275"/>
              <a:gd name="connsiteX59" fmla="*/ 285088 w 390525"/>
              <a:gd name="connsiteY59" fmla="*/ 166898 h 295275"/>
              <a:gd name="connsiteX60" fmla="*/ 294613 w 390525"/>
              <a:gd name="connsiteY60" fmla="*/ 185948 h 295275"/>
              <a:gd name="connsiteX61" fmla="*/ 286040 w 390525"/>
              <a:gd name="connsiteY61" fmla="*/ 192616 h 295275"/>
              <a:gd name="connsiteX62" fmla="*/ 195553 w 390525"/>
              <a:gd name="connsiteY62" fmla="*/ 192616 h 295275"/>
              <a:gd name="connsiteX63" fmla="*/ 106970 w 390525"/>
              <a:gd name="connsiteY63" fmla="*/ 192616 h 295275"/>
              <a:gd name="connsiteX64" fmla="*/ 98398 w 390525"/>
              <a:gd name="connsiteY64" fmla="*/ 186901 h 295275"/>
              <a:gd name="connsiteX65" fmla="*/ 106970 w 390525"/>
              <a:gd name="connsiteY65" fmla="*/ 180233 h 295275"/>
              <a:gd name="connsiteX66" fmla="*/ 286040 w 390525"/>
              <a:gd name="connsiteY66" fmla="*/ 180233 h 295275"/>
              <a:gd name="connsiteX67" fmla="*/ 294613 w 390525"/>
              <a:gd name="connsiteY67" fmla="*/ 185948 h 295275"/>
              <a:gd name="connsiteX68" fmla="*/ 27913 w 390525"/>
              <a:gd name="connsiteY68" fmla="*/ 184043 h 295275"/>
              <a:gd name="connsiteX69" fmla="*/ 27913 w 390525"/>
              <a:gd name="connsiteY69" fmla="*/ 180233 h 295275"/>
              <a:gd name="connsiteX70" fmla="*/ 55535 w 390525"/>
              <a:gd name="connsiteY70" fmla="*/ 152611 h 295275"/>
              <a:gd name="connsiteX71" fmla="*/ 84110 w 390525"/>
              <a:gd name="connsiteY71" fmla="*/ 181186 h 295275"/>
              <a:gd name="connsiteX72" fmla="*/ 73633 w 390525"/>
              <a:gd name="connsiteY72" fmla="*/ 191663 h 295275"/>
              <a:gd name="connsiteX73" fmla="*/ 36485 w 390525"/>
              <a:gd name="connsiteY73" fmla="*/ 191663 h 295275"/>
              <a:gd name="connsiteX74" fmla="*/ 27913 w 390525"/>
              <a:gd name="connsiteY74" fmla="*/ 184043 h 295275"/>
              <a:gd name="connsiteX75" fmla="*/ 372718 w 390525"/>
              <a:gd name="connsiteY75" fmla="*/ 219286 h 295275"/>
              <a:gd name="connsiteX76" fmla="*/ 314615 w 390525"/>
              <a:gd name="connsiteY76" fmla="*/ 219286 h 295275"/>
              <a:gd name="connsiteX77" fmla="*/ 307948 w 390525"/>
              <a:gd name="connsiteY77" fmla="*/ 220238 h 295275"/>
              <a:gd name="connsiteX78" fmla="*/ 310805 w 390525"/>
              <a:gd name="connsiteY78" fmla="*/ 230716 h 295275"/>
              <a:gd name="connsiteX79" fmla="*/ 304138 w 390525"/>
              <a:gd name="connsiteY79" fmla="*/ 249766 h 295275"/>
              <a:gd name="connsiteX80" fmla="*/ 282230 w 390525"/>
              <a:gd name="connsiteY80" fmla="*/ 247861 h 295275"/>
              <a:gd name="connsiteX81" fmla="*/ 277468 w 390525"/>
              <a:gd name="connsiteY81" fmla="*/ 226906 h 295275"/>
              <a:gd name="connsiteX82" fmla="*/ 280325 w 390525"/>
              <a:gd name="connsiteY82" fmla="*/ 219286 h 295275"/>
              <a:gd name="connsiteX83" fmla="*/ 276515 w 390525"/>
              <a:gd name="connsiteY83" fmla="*/ 217381 h 295275"/>
              <a:gd name="connsiteX84" fmla="*/ 119353 w 390525"/>
              <a:gd name="connsiteY84" fmla="*/ 217381 h 295275"/>
              <a:gd name="connsiteX85" fmla="*/ 111733 w 390525"/>
              <a:gd name="connsiteY85" fmla="*/ 218333 h 295275"/>
              <a:gd name="connsiteX86" fmla="*/ 113638 w 390525"/>
              <a:gd name="connsiteY86" fmla="*/ 228811 h 295275"/>
              <a:gd name="connsiteX87" fmla="*/ 106970 w 390525"/>
              <a:gd name="connsiteY87" fmla="*/ 247861 h 295275"/>
              <a:gd name="connsiteX88" fmla="*/ 85063 w 390525"/>
              <a:gd name="connsiteY88" fmla="*/ 247861 h 295275"/>
              <a:gd name="connsiteX89" fmla="*/ 78395 w 390525"/>
              <a:gd name="connsiteY89" fmla="*/ 228811 h 295275"/>
              <a:gd name="connsiteX90" fmla="*/ 80300 w 390525"/>
              <a:gd name="connsiteY90" fmla="*/ 218333 h 295275"/>
              <a:gd name="connsiteX91" fmla="*/ 18388 w 390525"/>
              <a:gd name="connsiteY91" fmla="*/ 217381 h 295275"/>
              <a:gd name="connsiteX92" fmla="*/ 8863 w 390525"/>
              <a:gd name="connsiteY92" fmla="*/ 209761 h 295275"/>
              <a:gd name="connsiteX93" fmla="*/ 15530 w 390525"/>
              <a:gd name="connsiteY93" fmla="*/ 204046 h 295275"/>
              <a:gd name="connsiteX94" fmla="*/ 19340 w 390525"/>
              <a:gd name="connsiteY94" fmla="*/ 204046 h 295275"/>
              <a:gd name="connsiteX95" fmla="*/ 369860 w 390525"/>
              <a:gd name="connsiteY95" fmla="*/ 204046 h 295275"/>
              <a:gd name="connsiteX96" fmla="*/ 379385 w 390525"/>
              <a:gd name="connsiteY96" fmla="*/ 206903 h 295275"/>
              <a:gd name="connsiteX97" fmla="*/ 372718 w 390525"/>
              <a:gd name="connsiteY97" fmla="*/ 219286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90525" h="295275">
                <a:moveTo>
                  <a:pt x="382243" y="201188"/>
                </a:moveTo>
                <a:cubicBezTo>
                  <a:pt x="370813" y="199283"/>
                  <a:pt x="373670" y="192616"/>
                  <a:pt x="373670" y="185948"/>
                </a:cubicBezTo>
                <a:cubicBezTo>
                  <a:pt x="373670" y="179281"/>
                  <a:pt x="373670" y="171661"/>
                  <a:pt x="373670" y="163088"/>
                </a:cubicBezTo>
                <a:cubicBezTo>
                  <a:pt x="372718" y="152611"/>
                  <a:pt x="374623" y="140228"/>
                  <a:pt x="371765" y="127846"/>
                </a:cubicBezTo>
                <a:cubicBezTo>
                  <a:pt x="362240" y="90698"/>
                  <a:pt x="346048" y="56408"/>
                  <a:pt x="330808" y="22118"/>
                </a:cubicBezTo>
                <a:cubicBezTo>
                  <a:pt x="328903" y="17356"/>
                  <a:pt x="325093" y="16403"/>
                  <a:pt x="321283" y="15451"/>
                </a:cubicBezTo>
                <a:cubicBezTo>
                  <a:pt x="291755" y="10688"/>
                  <a:pt x="262228" y="8783"/>
                  <a:pt x="232700" y="7831"/>
                </a:cubicBezTo>
                <a:cubicBezTo>
                  <a:pt x="178408" y="5926"/>
                  <a:pt x="125068" y="7831"/>
                  <a:pt x="71728" y="15451"/>
                </a:cubicBezTo>
                <a:cubicBezTo>
                  <a:pt x="66965" y="16403"/>
                  <a:pt x="63155" y="18308"/>
                  <a:pt x="61250" y="23071"/>
                </a:cubicBezTo>
                <a:cubicBezTo>
                  <a:pt x="47915" y="51646"/>
                  <a:pt x="35533" y="80221"/>
                  <a:pt x="25055" y="108796"/>
                </a:cubicBezTo>
                <a:cubicBezTo>
                  <a:pt x="15530" y="134513"/>
                  <a:pt x="18388" y="162136"/>
                  <a:pt x="17435" y="188806"/>
                </a:cubicBezTo>
                <a:cubicBezTo>
                  <a:pt x="17435" y="193568"/>
                  <a:pt x="19340" y="198331"/>
                  <a:pt x="10768" y="200236"/>
                </a:cubicBezTo>
                <a:cubicBezTo>
                  <a:pt x="4100" y="201188"/>
                  <a:pt x="8863" y="209761"/>
                  <a:pt x="7910" y="214523"/>
                </a:cubicBezTo>
                <a:cubicBezTo>
                  <a:pt x="7910" y="217381"/>
                  <a:pt x="6958" y="222143"/>
                  <a:pt x="12673" y="222143"/>
                </a:cubicBezTo>
                <a:cubicBezTo>
                  <a:pt x="18388" y="222143"/>
                  <a:pt x="19340" y="225001"/>
                  <a:pt x="18388" y="229763"/>
                </a:cubicBezTo>
                <a:cubicBezTo>
                  <a:pt x="17435" y="236431"/>
                  <a:pt x="21245" y="238336"/>
                  <a:pt x="26960" y="237383"/>
                </a:cubicBezTo>
                <a:cubicBezTo>
                  <a:pt x="33628" y="236431"/>
                  <a:pt x="35533" y="240241"/>
                  <a:pt x="34580" y="245956"/>
                </a:cubicBezTo>
                <a:cubicBezTo>
                  <a:pt x="34580" y="258338"/>
                  <a:pt x="34580" y="271673"/>
                  <a:pt x="34580" y="284056"/>
                </a:cubicBezTo>
                <a:cubicBezTo>
                  <a:pt x="34580" y="290723"/>
                  <a:pt x="36485" y="292628"/>
                  <a:pt x="43153" y="292628"/>
                </a:cubicBezTo>
                <a:cubicBezTo>
                  <a:pt x="55535" y="292628"/>
                  <a:pt x="67918" y="292628"/>
                  <a:pt x="80300" y="292628"/>
                </a:cubicBezTo>
                <a:cubicBezTo>
                  <a:pt x="99350" y="292628"/>
                  <a:pt x="99350" y="292628"/>
                  <a:pt x="99350" y="272626"/>
                </a:cubicBezTo>
                <a:cubicBezTo>
                  <a:pt x="99350" y="263101"/>
                  <a:pt x="97445" y="253576"/>
                  <a:pt x="110780" y="252623"/>
                </a:cubicBezTo>
                <a:cubicBezTo>
                  <a:pt x="114590" y="252623"/>
                  <a:pt x="116495" y="248813"/>
                  <a:pt x="117448" y="245003"/>
                </a:cubicBezTo>
                <a:cubicBezTo>
                  <a:pt x="119353" y="237383"/>
                  <a:pt x="125068" y="236431"/>
                  <a:pt x="131735" y="236431"/>
                </a:cubicBezTo>
                <a:cubicBezTo>
                  <a:pt x="173645" y="236431"/>
                  <a:pt x="215555" y="236431"/>
                  <a:pt x="257465" y="236431"/>
                </a:cubicBezTo>
                <a:cubicBezTo>
                  <a:pt x="266038" y="236431"/>
                  <a:pt x="275563" y="235478"/>
                  <a:pt x="277468" y="246908"/>
                </a:cubicBezTo>
                <a:cubicBezTo>
                  <a:pt x="277468" y="248813"/>
                  <a:pt x="281278" y="251671"/>
                  <a:pt x="283183" y="251671"/>
                </a:cubicBezTo>
                <a:cubicBezTo>
                  <a:pt x="296518" y="252623"/>
                  <a:pt x="294613" y="263101"/>
                  <a:pt x="294613" y="271673"/>
                </a:cubicBezTo>
                <a:cubicBezTo>
                  <a:pt x="294613" y="275483"/>
                  <a:pt x="294613" y="279293"/>
                  <a:pt x="294613" y="283103"/>
                </a:cubicBezTo>
                <a:cubicBezTo>
                  <a:pt x="293660" y="288818"/>
                  <a:pt x="295565" y="291676"/>
                  <a:pt x="302233" y="291676"/>
                </a:cubicBezTo>
                <a:cubicBezTo>
                  <a:pt x="318425" y="291676"/>
                  <a:pt x="334618" y="291676"/>
                  <a:pt x="350810" y="291676"/>
                </a:cubicBezTo>
                <a:cubicBezTo>
                  <a:pt x="356525" y="291676"/>
                  <a:pt x="358430" y="289771"/>
                  <a:pt x="358430" y="284056"/>
                </a:cubicBezTo>
                <a:cubicBezTo>
                  <a:pt x="358430" y="273578"/>
                  <a:pt x="357478" y="262148"/>
                  <a:pt x="358430" y="251671"/>
                </a:cubicBezTo>
                <a:cubicBezTo>
                  <a:pt x="359383" y="245956"/>
                  <a:pt x="352715" y="233573"/>
                  <a:pt x="367003" y="236431"/>
                </a:cubicBezTo>
                <a:cubicBezTo>
                  <a:pt x="381290" y="238336"/>
                  <a:pt x="368908" y="221191"/>
                  <a:pt x="379385" y="221191"/>
                </a:cubicBezTo>
                <a:cubicBezTo>
                  <a:pt x="379385" y="221191"/>
                  <a:pt x="380338" y="221191"/>
                  <a:pt x="380338" y="221191"/>
                </a:cubicBezTo>
                <a:cubicBezTo>
                  <a:pt x="384148" y="221191"/>
                  <a:pt x="386053" y="219286"/>
                  <a:pt x="385100" y="215476"/>
                </a:cubicBezTo>
                <a:cubicBezTo>
                  <a:pt x="384148" y="211666"/>
                  <a:pt x="387958" y="202141"/>
                  <a:pt x="382243" y="201188"/>
                </a:cubicBezTo>
                <a:close/>
                <a:moveTo>
                  <a:pt x="364145" y="163088"/>
                </a:moveTo>
                <a:cubicBezTo>
                  <a:pt x="364145" y="163088"/>
                  <a:pt x="364145" y="164041"/>
                  <a:pt x="364145" y="164041"/>
                </a:cubicBezTo>
                <a:cubicBezTo>
                  <a:pt x="364145" y="192616"/>
                  <a:pt x="364145" y="192616"/>
                  <a:pt x="335570" y="192616"/>
                </a:cubicBezTo>
                <a:cubicBezTo>
                  <a:pt x="307948" y="192616"/>
                  <a:pt x="308900" y="192616"/>
                  <a:pt x="307948" y="164993"/>
                </a:cubicBezTo>
                <a:cubicBezTo>
                  <a:pt x="307948" y="155468"/>
                  <a:pt x="310805" y="152611"/>
                  <a:pt x="320330" y="153563"/>
                </a:cubicBezTo>
                <a:cubicBezTo>
                  <a:pt x="331760" y="154516"/>
                  <a:pt x="343190" y="154516"/>
                  <a:pt x="354620" y="153563"/>
                </a:cubicBezTo>
                <a:cubicBezTo>
                  <a:pt x="362240" y="153563"/>
                  <a:pt x="365098" y="156421"/>
                  <a:pt x="364145" y="163088"/>
                </a:cubicBezTo>
                <a:close/>
                <a:moveTo>
                  <a:pt x="71728" y="30691"/>
                </a:moveTo>
                <a:cubicBezTo>
                  <a:pt x="73633" y="26881"/>
                  <a:pt x="76490" y="26881"/>
                  <a:pt x="80300" y="26881"/>
                </a:cubicBezTo>
                <a:cubicBezTo>
                  <a:pt x="157453" y="20213"/>
                  <a:pt x="234605" y="20213"/>
                  <a:pt x="311758" y="26881"/>
                </a:cubicBezTo>
                <a:cubicBezTo>
                  <a:pt x="317473" y="27833"/>
                  <a:pt x="319378" y="29738"/>
                  <a:pt x="322235" y="34501"/>
                </a:cubicBezTo>
                <a:cubicBezTo>
                  <a:pt x="335570" y="57361"/>
                  <a:pt x="345095" y="81173"/>
                  <a:pt x="352715" y="108796"/>
                </a:cubicBezTo>
                <a:cubicBezTo>
                  <a:pt x="247940" y="104986"/>
                  <a:pt x="144118" y="104986"/>
                  <a:pt x="39343" y="108796"/>
                </a:cubicBezTo>
                <a:cubicBezTo>
                  <a:pt x="45058" y="79268"/>
                  <a:pt x="58393" y="55456"/>
                  <a:pt x="71728" y="30691"/>
                </a:cubicBezTo>
                <a:close/>
                <a:moveTo>
                  <a:pt x="285088" y="166898"/>
                </a:moveTo>
                <a:cubicBezTo>
                  <a:pt x="255560" y="166898"/>
                  <a:pt x="226033" y="166898"/>
                  <a:pt x="196505" y="166898"/>
                </a:cubicBezTo>
                <a:cubicBezTo>
                  <a:pt x="166978" y="166898"/>
                  <a:pt x="137450" y="166898"/>
                  <a:pt x="107923" y="166898"/>
                </a:cubicBezTo>
                <a:cubicBezTo>
                  <a:pt x="103160" y="166898"/>
                  <a:pt x="98398" y="167851"/>
                  <a:pt x="98398" y="160231"/>
                </a:cubicBezTo>
                <a:cubicBezTo>
                  <a:pt x="98398" y="152611"/>
                  <a:pt x="104113" y="154516"/>
                  <a:pt x="107923" y="154516"/>
                </a:cubicBezTo>
                <a:cubicBezTo>
                  <a:pt x="166978" y="154516"/>
                  <a:pt x="226033" y="154516"/>
                  <a:pt x="286040" y="154516"/>
                </a:cubicBezTo>
                <a:cubicBezTo>
                  <a:pt x="290803" y="154516"/>
                  <a:pt x="295565" y="153563"/>
                  <a:pt x="295565" y="161183"/>
                </a:cubicBezTo>
                <a:cubicBezTo>
                  <a:pt x="294613" y="167851"/>
                  <a:pt x="289850" y="166898"/>
                  <a:pt x="285088" y="166898"/>
                </a:cubicBezTo>
                <a:close/>
                <a:moveTo>
                  <a:pt x="294613" y="185948"/>
                </a:moveTo>
                <a:cubicBezTo>
                  <a:pt x="294613" y="193568"/>
                  <a:pt x="290803" y="192616"/>
                  <a:pt x="286040" y="192616"/>
                </a:cubicBezTo>
                <a:cubicBezTo>
                  <a:pt x="255560" y="192616"/>
                  <a:pt x="226033" y="192616"/>
                  <a:pt x="195553" y="192616"/>
                </a:cubicBezTo>
                <a:cubicBezTo>
                  <a:pt x="166025" y="192616"/>
                  <a:pt x="136498" y="192616"/>
                  <a:pt x="106970" y="192616"/>
                </a:cubicBezTo>
                <a:cubicBezTo>
                  <a:pt x="103160" y="192616"/>
                  <a:pt x="98398" y="194521"/>
                  <a:pt x="98398" y="186901"/>
                </a:cubicBezTo>
                <a:cubicBezTo>
                  <a:pt x="98398" y="179281"/>
                  <a:pt x="102208" y="180233"/>
                  <a:pt x="106970" y="180233"/>
                </a:cubicBezTo>
                <a:cubicBezTo>
                  <a:pt x="166978" y="180233"/>
                  <a:pt x="226033" y="180233"/>
                  <a:pt x="286040" y="180233"/>
                </a:cubicBezTo>
                <a:cubicBezTo>
                  <a:pt x="289850" y="180233"/>
                  <a:pt x="294613" y="179281"/>
                  <a:pt x="294613" y="185948"/>
                </a:cubicBezTo>
                <a:close/>
                <a:moveTo>
                  <a:pt x="27913" y="184043"/>
                </a:moveTo>
                <a:cubicBezTo>
                  <a:pt x="27913" y="183091"/>
                  <a:pt x="27913" y="182138"/>
                  <a:pt x="27913" y="180233"/>
                </a:cubicBezTo>
                <a:cubicBezTo>
                  <a:pt x="27913" y="152611"/>
                  <a:pt x="27913" y="152611"/>
                  <a:pt x="55535" y="152611"/>
                </a:cubicBezTo>
                <a:cubicBezTo>
                  <a:pt x="84110" y="152611"/>
                  <a:pt x="84110" y="152611"/>
                  <a:pt x="84110" y="181186"/>
                </a:cubicBezTo>
                <a:cubicBezTo>
                  <a:pt x="84110" y="189758"/>
                  <a:pt x="82205" y="192616"/>
                  <a:pt x="73633" y="191663"/>
                </a:cubicBezTo>
                <a:cubicBezTo>
                  <a:pt x="61250" y="190711"/>
                  <a:pt x="48868" y="190711"/>
                  <a:pt x="36485" y="191663"/>
                </a:cubicBezTo>
                <a:cubicBezTo>
                  <a:pt x="29818" y="193568"/>
                  <a:pt x="26960" y="190711"/>
                  <a:pt x="27913" y="184043"/>
                </a:cubicBezTo>
                <a:close/>
                <a:moveTo>
                  <a:pt x="372718" y="219286"/>
                </a:moveTo>
                <a:cubicBezTo>
                  <a:pt x="353668" y="218333"/>
                  <a:pt x="334618" y="219286"/>
                  <a:pt x="314615" y="219286"/>
                </a:cubicBezTo>
                <a:cubicBezTo>
                  <a:pt x="312710" y="219286"/>
                  <a:pt x="309853" y="218333"/>
                  <a:pt x="307948" y="220238"/>
                </a:cubicBezTo>
                <a:cubicBezTo>
                  <a:pt x="308900" y="224048"/>
                  <a:pt x="309853" y="227858"/>
                  <a:pt x="310805" y="230716"/>
                </a:cubicBezTo>
                <a:cubicBezTo>
                  <a:pt x="311758" y="238336"/>
                  <a:pt x="311758" y="245956"/>
                  <a:pt x="304138" y="249766"/>
                </a:cubicBezTo>
                <a:cubicBezTo>
                  <a:pt x="296518" y="253576"/>
                  <a:pt x="288898" y="253576"/>
                  <a:pt x="282230" y="247861"/>
                </a:cubicBezTo>
                <a:cubicBezTo>
                  <a:pt x="275563" y="242146"/>
                  <a:pt x="275563" y="234526"/>
                  <a:pt x="277468" y="226906"/>
                </a:cubicBezTo>
                <a:cubicBezTo>
                  <a:pt x="278420" y="224048"/>
                  <a:pt x="279373" y="222143"/>
                  <a:pt x="280325" y="219286"/>
                </a:cubicBezTo>
                <a:cubicBezTo>
                  <a:pt x="279373" y="218333"/>
                  <a:pt x="278420" y="217381"/>
                  <a:pt x="276515" y="217381"/>
                </a:cubicBezTo>
                <a:cubicBezTo>
                  <a:pt x="224128" y="217381"/>
                  <a:pt x="171740" y="217381"/>
                  <a:pt x="119353" y="217381"/>
                </a:cubicBezTo>
                <a:cubicBezTo>
                  <a:pt x="116495" y="217381"/>
                  <a:pt x="113638" y="216428"/>
                  <a:pt x="111733" y="218333"/>
                </a:cubicBezTo>
                <a:cubicBezTo>
                  <a:pt x="109828" y="222143"/>
                  <a:pt x="114590" y="225001"/>
                  <a:pt x="113638" y="228811"/>
                </a:cubicBezTo>
                <a:cubicBezTo>
                  <a:pt x="113638" y="235478"/>
                  <a:pt x="114590" y="243098"/>
                  <a:pt x="106970" y="247861"/>
                </a:cubicBezTo>
                <a:cubicBezTo>
                  <a:pt x="100303" y="252623"/>
                  <a:pt x="91730" y="252623"/>
                  <a:pt x="85063" y="247861"/>
                </a:cubicBezTo>
                <a:cubicBezTo>
                  <a:pt x="78395" y="244051"/>
                  <a:pt x="78395" y="236431"/>
                  <a:pt x="78395" y="228811"/>
                </a:cubicBezTo>
                <a:cubicBezTo>
                  <a:pt x="78395" y="225001"/>
                  <a:pt x="83158" y="222143"/>
                  <a:pt x="80300" y="218333"/>
                </a:cubicBezTo>
                <a:cubicBezTo>
                  <a:pt x="59345" y="215476"/>
                  <a:pt x="39343" y="217381"/>
                  <a:pt x="18388" y="217381"/>
                </a:cubicBezTo>
                <a:cubicBezTo>
                  <a:pt x="12673" y="217381"/>
                  <a:pt x="8863" y="217381"/>
                  <a:pt x="8863" y="209761"/>
                </a:cubicBezTo>
                <a:cubicBezTo>
                  <a:pt x="8863" y="204998"/>
                  <a:pt x="10768" y="203093"/>
                  <a:pt x="15530" y="204046"/>
                </a:cubicBezTo>
                <a:cubicBezTo>
                  <a:pt x="16483" y="204046"/>
                  <a:pt x="17435" y="204046"/>
                  <a:pt x="19340" y="204046"/>
                </a:cubicBezTo>
                <a:cubicBezTo>
                  <a:pt x="136498" y="204046"/>
                  <a:pt x="252703" y="204046"/>
                  <a:pt x="369860" y="204046"/>
                </a:cubicBezTo>
                <a:cubicBezTo>
                  <a:pt x="372718" y="204046"/>
                  <a:pt x="378433" y="201188"/>
                  <a:pt x="379385" y="206903"/>
                </a:cubicBezTo>
                <a:cubicBezTo>
                  <a:pt x="381290" y="214523"/>
                  <a:pt x="381290" y="219286"/>
                  <a:pt x="372718" y="21928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76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F035-A5E2-4B36-8528-254E3D5A0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Insert the Sub Title of Your Presentation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9ACF894-A18B-43E2-9A7E-F4C33C166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458040"/>
              </p:ext>
            </p:extLst>
          </p:nvPr>
        </p:nvGraphicFramePr>
        <p:xfrm>
          <a:off x="934152" y="1892856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79522B2-F834-4EDA-AA03-FE5BF62CB8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318733"/>
              </p:ext>
            </p:extLst>
          </p:nvPr>
        </p:nvGraphicFramePr>
        <p:xfrm>
          <a:off x="3650941" y="1892856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2180A03-AFEE-4360-99A9-8BDE5C1B9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067929"/>
              </p:ext>
            </p:extLst>
          </p:nvPr>
        </p:nvGraphicFramePr>
        <p:xfrm>
          <a:off x="6367730" y="1892856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BA3BC3E-5592-48CB-94F2-A4B9DA8D6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775167"/>
              </p:ext>
            </p:extLst>
          </p:nvPr>
        </p:nvGraphicFramePr>
        <p:xfrm>
          <a:off x="9084519" y="1892856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ectangle 9">
            <a:extLst>
              <a:ext uri="{FF2B5EF4-FFF2-40B4-BE49-F238E27FC236}">
                <a16:creationId xmlns:a16="http://schemas.microsoft.com/office/drawing/2014/main" id="{47852366-6B73-4191-8162-6BCFF1FB813C}"/>
              </a:ext>
            </a:extLst>
          </p:cNvPr>
          <p:cNvSpPr/>
          <p:nvPr/>
        </p:nvSpPr>
        <p:spPr>
          <a:xfrm>
            <a:off x="10006908" y="3318917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Freeform 18">
            <a:extLst>
              <a:ext uri="{FF2B5EF4-FFF2-40B4-BE49-F238E27FC236}">
                <a16:creationId xmlns:a16="http://schemas.microsoft.com/office/drawing/2014/main" id="{1C4E190E-D138-42B9-9A39-151C6D15F547}"/>
              </a:ext>
            </a:extLst>
          </p:cNvPr>
          <p:cNvSpPr/>
          <p:nvPr/>
        </p:nvSpPr>
        <p:spPr>
          <a:xfrm>
            <a:off x="4545502" y="3332019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Block Arc 10">
            <a:extLst>
              <a:ext uri="{FF2B5EF4-FFF2-40B4-BE49-F238E27FC236}">
                <a16:creationId xmlns:a16="http://schemas.microsoft.com/office/drawing/2014/main" id="{95DBCB8D-4ABA-41CB-AB55-AC7B979BA69F}"/>
              </a:ext>
            </a:extLst>
          </p:cNvPr>
          <p:cNvSpPr/>
          <p:nvPr/>
        </p:nvSpPr>
        <p:spPr>
          <a:xfrm>
            <a:off x="1826678" y="335836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Round Same Side Corner Rectangle 36">
            <a:extLst>
              <a:ext uri="{FF2B5EF4-FFF2-40B4-BE49-F238E27FC236}">
                <a16:creationId xmlns:a16="http://schemas.microsoft.com/office/drawing/2014/main" id="{9D6E5223-CCF8-4EF9-A627-6B6A0809CD13}"/>
              </a:ext>
            </a:extLst>
          </p:cNvPr>
          <p:cNvSpPr>
            <a:spLocks noChangeAspect="1"/>
          </p:cNvSpPr>
          <p:nvPr/>
        </p:nvSpPr>
        <p:spPr>
          <a:xfrm>
            <a:off x="7278010" y="334796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0789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F035-A5E2-4B36-8528-254E3D5A0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Insert the Sub Title of Your Presentation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4" name="그룹 51">
            <a:extLst>
              <a:ext uri="{FF2B5EF4-FFF2-40B4-BE49-F238E27FC236}">
                <a16:creationId xmlns:a16="http://schemas.microsoft.com/office/drawing/2014/main" id="{B18939A5-4130-489C-9A62-C753E21D45C5}"/>
              </a:ext>
            </a:extLst>
          </p:cNvPr>
          <p:cNvGrpSpPr/>
          <p:nvPr/>
        </p:nvGrpSpPr>
        <p:grpSpPr>
          <a:xfrm rot="10800000">
            <a:off x="1914461" y="4800275"/>
            <a:ext cx="2880000" cy="1404001"/>
            <a:chOff x="1509476" y="1720734"/>
            <a:chExt cx="2880000" cy="1404001"/>
          </a:xfrm>
          <a:solidFill>
            <a:schemeClr val="accent2"/>
          </a:solidFill>
        </p:grpSpPr>
        <p:sp>
          <p:nvSpPr>
            <p:cNvPr id="5" name="직사각형 52">
              <a:extLst>
                <a:ext uri="{FF2B5EF4-FFF2-40B4-BE49-F238E27FC236}">
                  <a16:creationId xmlns:a16="http://schemas.microsoft.com/office/drawing/2014/main" id="{F4FBAFC8-83CF-47C7-A1B2-8B94F65FCF7A}"/>
                </a:ext>
              </a:extLst>
            </p:cNvPr>
            <p:cNvSpPr/>
            <p:nvPr/>
          </p:nvSpPr>
          <p:spPr>
            <a:xfrm>
              <a:off x="1509476" y="1720734"/>
              <a:ext cx="288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직사각형 53">
              <a:extLst>
                <a:ext uri="{FF2B5EF4-FFF2-40B4-BE49-F238E27FC236}">
                  <a16:creationId xmlns:a16="http://schemas.microsoft.com/office/drawing/2014/main" id="{B950FDEF-A545-4AD7-90A8-E8E163F22D49}"/>
                </a:ext>
              </a:extLst>
            </p:cNvPr>
            <p:cNvSpPr/>
            <p:nvPr/>
          </p:nvSpPr>
          <p:spPr>
            <a:xfrm rot="5400000">
              <a:off x="861476" y="2368735"/>
              <a:ext cx="1404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" name="그룹 48">
            <a:extLst>
              <a:ext uri="{FF2B5EF4-FFF2-40B4-BE49-F238E27FC236}">
                <a16:creationId xmlns:a16="http://schemas.microsoft.com/office/drawing/2014/main" id="{E405F46B-31AC-4842-A45A-B7019CAC770B}"/>
              </a:ext>
            </a:extLst>
          </p:cNvPr>
          <p:cNvGrpSpPr/>
          <p:nvPr/>
        </p:nvGrpSpPr>
        <p:grpSpPr>
          <a:xfrm rot="10800000">
            <a:off x="6767827" y="4800274"/>
            <a:ext cx="2880000" cy="1404001"/>
            <a:chOff x="1509476" y="1720734"/>
            <a:chExt cx="2880000" cy="1404001"/>
          </a:xfrm>
          <a:solidFill>
            <a:schemeClr val="accent4"/>
          </a:solidFill>
        </p:grpSpPr>
        <p:sp>
          <p:nvSpPr>
            <p:cNvPr id="8" name="직사각형 49">
              <a:extLst>
                <a:ext uri="{FF2B5EF4-FFF2-40B4-BE49-F238E27FC236}">
                  <a16:creationId xmlns:a16="http://schemas.microsoft.com/office/drawing/2014/main" id="{8642DECB-5A0E-46CB-B8BA-04C044A83718}"/>
                </a:ext>
              </a:extLst>
            </p:cNvPr>
            <p:cNvSpPr/>
            <p:nvPr/>
          </p:nvSpPr>
          <p:spPr>
            <a:xfrm>
              <a:off x="1509476" y="1720734"/>
              <a:ext cx="288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직사각형 50">
              <a:extLst>
                <a:ext uri="{FF2B5EF4-FFF2-40B4-BE49-F238E27FC236}">
                  <a16:creationId xmlns:a16="http://schemas.microsoft.com/office/drawing/2014/main" id="{EB578082-AAD4-4D3A-8EEF-1C414D286533}"/>
                </a:ext>
              </a:extLst>
            </p:cNvPr>
            <p:cNvSpPr/>
            <p:nvPr/>
          </p:nvSpPr>
          <p:spPr>
            <a:xfrm rot="5400000">
              <a:off x="861476" y="2368735"/>
              <a:ext cx="1404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0" name="그룹 45">
            <a:extLst>
              <a:ext uri="{FF2B5EF4-FFF2-40B4-BE49-F238E27FC236}">
                <a16:creationId xmlns:a16="http://schemas.microsoft.com/office/drawing/2014/main" id="{2E338AB1-83A8-4E8D-83E9-EC2C941422D1}"/>
              </a:ext>
            </a:extLst>
          </p:cNvPr>
          <p:cNvGrpSpPr/>
          <p:nvPr/>
        </p:nvGrpSpPr>
        <p:grpSpPr>
          <a:xfrm>
            <a:off x="7112509" y="1835848"/>
            <a:ext cx="2880000" cy="1404001"/>
            <a:chOff x="1509476" y="1720734"/>
            <a:chExt cx="2880000" cy="1404001"/>
          </a:xfrm>
          <a:solidFill>
            <a:schemeClr val="accent3"/>
          </a:solidFill>
        </p:grpSpPr>
        <p:sp>
          <p:nvSpPr>
            <p:cNvPr id="11" name="직사각형 46">
              <a:extLst>
                <a:ext uri="{FF2B5EF4-FFF2-40B4-BE49-F238E27FC236}">
                  <a16:creationId xmlns:a16="http://schemas.microsoft.com/office/drawing/2014/main" id="{70494890-0273-4752-A2F7-07F447DFBB32}"/>
                </a:ext>
              </a:extLst>
            </p:cNvPr>
            <p:cNvSpPr/>
            <p:nvPr/>
          </p:nvSpPr>
          <p:spPr>
            <a:xfrm>
              <a:off x="1509476" y="1720734"/>
              <a:ext cx="288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직사각형 47">
              <a:extLst>
                <a:ext uri="{FF2B5EF4-FFF2-40B4-BE49-F238E27FC236}">
                  <a16:creationId xmlns:a16="http://schemas.microsoft.com/office/drawing/2014/main" id="{39323DB8-E2B4-497A-81B0-6A238125CC80}"/>
                </a:ext>
              </a:extLst>
            </p:cNvPr>
            <p:cNvSpPr/>
            <p:nvPr/>
          </p:nvSpPr>
          <p:spPr>
            <a:xfrm rot="5400000">
              <a:off x="861476" y="2368735"/>
              <a:ext cx="1404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그룹 41">
            <a:extLst>
              <a:ext uri="{FF2B5EF4-FFF2-40B4-BE49-F238E27FC236}">
                <a16:creationId xmlns:a16="http://schemas.microsoft.com/office/drawing/2014/main" id="{49FCF0FE-F36A-4740-B4A8-24EB0608DE5F}"/>
              </a:ext>
            </a:extLst>
          </p:cNvPr>
          <p:cNvGrpSpPr/>
          <p:nvPr/>
        </p:nvGrpSpPr>
        <p:grpSpPr>
          <a:xfrm>
            <a:off x="2185751" y="1835848"/>
            <a:ext cx="2969757" cy="1404001"/>
            <a:chOff x="1509476" y="1720734"/>
            <a:chExt cx="2880000" cy="1404001"/>
          </a:xfrm>
        </p:grpSpPr>
        <p:sp>
          <p:nvSpPr>
            <p:cNvPr id="14" name="직사각형 1">
              <a:extLst>
                <a:ext uri="{FF2B5EF4-FFF2-40B4-BE49-F238E27FC236}">
                  <a16:creationId xmlns:a16="http://schemas.microsoft.com/office/drawing/2014/main" id="{5031D166-D22D-4112-BC8B-79DBB63ED5CD}"/>
                </a:ext>
              </a:extLst>
            </p:cNvPr>
            <p:cNvSpPr/>
            <p:nvPr/>
          </p:nvSpPr>
          <p:spPr>
            <a:xfrm>
              <a:off x="1509476" y="1720734"/>
              <a:ext cx="2880000" cy="10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직사각형 2">
              <a:extLst>
                <a:ext uri="{FF2B5EF4-FFF2-40B4-BE49-F238E27FC236}">
                  <a16:creationId xmlns:a16="http://schemas.microsoft.com/office/drawing/2014/main" id="{BB4079FC-297E-46CA-952B-30373E0EAA12}"/>
                </a:ext>
              </a:extLst>
            </p:cNvPr>
            <p:cNvSpPr/>
            <p:nvPr/>
          </p:nvSpPr>
          <p:spPr>
            <a:xfrm rot="5400000">
              <a:off x="861476" y="2368735"/>
              <a:ext cx="1404000" cy="10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E2F56BB-BA39-4DB6-BDA4-9D06A8F5D547}"/>
              </a:ext>
            </a:extLst>
          </p:cNvPr>
          <p:cNvSpPr/>
          <p:nvPr/>
        </p:nvSpPr>
        <p:spPr>
          <a:xfrm>
            <a:off x="908783" y="3915902"/>
            <a:ext cx="9972000" cy="1711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5E2CDE7-5C14-4AE3-A373-074503CAEE8A}"/>
              </a:ext>
            </a:extLst>
          </p:cNvPr>
          <p:cNvSpPr/>
          <p:nvPr/>
        </p:nvSpPr>
        <p:spPr>
          <a:xfrm>
            <a:off x="8739925" y="3155472"/>
            <a:ext cx="1692000" cy="1692000"/>
          </a:xfrm>
          <a:prstGeom prst="ellipse">
            <a:avLst/>
          </a:pr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9931480-B482-48EC-AE18-20D08C3CFBA9}"/>
              </a:ext>
            </a:extLst>
          </p:cNvPr>
          <p:cNvSpPr/>
          <p:nvPr/>
        </p:nvSpPr>
        <p:spPr>
          <a:xfrm>
            <a:off x="6326355" y="3155472"/>
            <a:ext cx="1692000" cy="1692000"/>
          </a:xfrm>
          <a:prstGeom prst="ellipse">
            <a:avLst/>
          </a:prstGeom>
          <a:solidFill>
            <a:schemeClr val="accent3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354247A-616E-4871-9FCF-C21256386215}"/>
              </a:ext>
            </a:extLst>
          </p:cNvPr>
          <p:cNvSpPr/>
          <p:nvPr/>
        </p:nvSpPr>
        <p:spPr>
          <a:xfrm>
            <a:off x="3860053" y="3155472"/>
            <a:ext cx="1744732" cy="1692000"/>
          </a:xfrm>
          <a:prstGeom prst="ellipse">
            <a:avLst/>
          </a:pr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2459638-BDFD-4A86-ADF7-7AD7579B0DBF}"/>
              </a:ext>
            </a:extLst>
          </p:cNvPr>
          <p:cNvSpPr/>
          <p:nvPr/>
        </p:nvSpPr>
        <p:spPr>
          <a:xfrm>
            <a:off x="1393751" y="3155472"/>
            <a:ext cx="1744732" cy="1692000"/>
          </a:xfrm>
          <a:prstGeom prst="ellipse">
            <a:avLst/>
          </a:prstGeom>
          <a:solidFill>
            <a:schemeClr val="accent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9AD2112-4BAE-4F32-86A6-5C9A002D21E6}"/>
              </a:ext>
            </a:extLst>
          </p:cNvPr>
          <p:cNvGrpSpPr/>
          <p:nvPr/>
        </p:nvGrpSpPr>
        <p:grpSpPr>
          <a:xfrm>
            <a:off x="1369368" y="3902850"/>
            <a:ext cx="1780893" cy="678649"/>
            <a:chOff x="3233964" y="1954419"/>
            <a:chExt cx="1410044" cy="67864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D28340B-B680-4C84-9C21-39309EA6131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1E7ACC-F07E-4A20-B563-2FB8F4DB75D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BD6EF98-3ED8-4C08-A0DF-F45DEDD880F4}"/>
              </a:ext>
            </a:extLst>
          </p:cNvPr>
          <p:cNvGrpSpPr/>
          <p:nvPr/>
        </p:nvGrpSpPr>
        <p:grpSpPr>
          <a:xfrm>
            <a:off x="3862258" y="3902850"/>
            <a:ext cx="1727068" cy="678649"/>
            <a:chOff x="3233964" y="1954419"/>
            <a:chExt cx="1410044" cy="67864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89C9C6-E9A4-4858-B55E-280F299E09C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B178982-4A9E-42BD-A1BE-2AD498FAC74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51C910-3F0E-48CF-BC32-7D01A9DC30F2}"/>
              </a:ext>
            </a:extLst>
          </p:cNvPr>
          <p:cNvGrpSpPr/>
          <p:nvPr/>
        </p:nvGrpSpPr>
        <p:grpSpPr>
          <a:xfrm>
            <a:off x="6301324" y="3902850"/>
            <a:ext cx="1727068" cy="678649"/>
            <a:chOff x="3233964" y="1954419"/>
            <a:chExt cx="1410044" cy="67864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D220FC4-455A-4913-A9D3-598DA5FB85E7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7BBF0D5-3791-4B57-AE6B-2B9F4FFAA03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19F3103-C6ED-40DC-8E1A-067E0BC63D6D}"/>
              </a:ext>
            </a:extLst>
          </p:cNvPr>
          <p:cNvGrpSpPr/>
          <p:nvPr/>
        </p:nvGrpSpPr>
        <p:grpSpPr>
          <a:xfrm>
            <a:off x="8740391" y="3902850"/>
            <a:ext cx="1727068" cy="678649"/>
            <a:chOff x="3233964" y="1954419"/>
            <a:chExt cx="1410044" cy="67864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B37BA57-9423-48D6-8029-D11AE26489E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78EEE9E-ECF4-4C1C-9968-24C5A060457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EC20530-FD78-416F-AACE-2654B6471B2E}"/>
              </a:ext>
            </a:extLst>
          </p:cNvPr>
          <p:cNvGrpSpPr/>
          <p:nvPr/>
        </p:nvGrpSpPr>
        <p:grpSpPr>
          <a:xfrm>
            <a:off x="1698678" y="4947088"/>
            <a:ext cx="2925536" cy="1069896"/>
            <a:chOff x="3170357" y="4321414"/>
            <a:chExt cx="1352213" cy="106989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40CDCFA-09E2-4F89-B0DC-D0736D6A6F38}"/>
                </a:ext>
              </a:extLst>
            </p:cNvPr>
            <p:cNvSpPr txBox="1"/>
            <p:nvPr/>
          </p:nvSpPr>
          <p:spPr>
            <a:xfrm>
              <a:off x="3175661" y="4560313"/>
              <a:ext cx="13469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7773FE3-B8A9-44EF-B681-B203ACBE671C}"/>
                </a:ext>
              </a:extLst>
            </p:cNvPr>
            <p:cNvSpPr txBox="1"/>
            <p:nvPr/>
          </p:nvSpPr>
          <p:spPr>
            <a:xfrm>
              <a:off x="3170357" y="4321414"/>
              <a:ext cx="1335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A6DFC5E6-F764-4BC9-827D-864B3C569401}"/>
              </a:ext>
            </a:extLst>
          </p:cNvPr>
          <p:cNvSpPr/>
          <p:nvPr/>
        </p:nvSpPr>
        <p:spPr>
          <a:xfrm rot="5400000">
            <a:off x="10782186" y="3772872"/>
            <a:ext cx="530352" cy="4572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4CFA61E-03BE-41D4-A11D-7C66DD9F30C2}"/>
              </a:ext>
            </a:extLst>
          </p:cNvPr>
          <p:cNvGrpSpPr/>
          <p:nvPr/>
        </p:nvGrpSpPr>
        <p:grpSpPr>
          <a:xfrm>
            <a:off x="6562852" y="4947088"/>
            <a:ext cx="2925536" cy="1069896"/>
            <a:chOff x="3170357" y="4321414"/>
            <a:chExt cx="1352213" cy="106989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2200D25-208D-4104-9602-8EA79D7811CE}"/>
                </a:ext>
              </a:extLst>
            </p:cNvPr>
            <p:cNvSpPr txBox="1"/>
            <p:nvPr/>
          </p:nvSpPr>
          <p:spPr>
            <a:xfrm>
              <a:off x="3175661" y="4560313"/>
              <a:ext cx="13469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1837D69-684A-48A2-A134-3237B06F751E}"/>
                </a:ext>
              </a:extLst>
            </p:cNvPr>
            <p:cNvSpPr txBox="1"/>
            <p:nvPr/>
          </p:nvSpPr>
          <p:spPr>
            <a:xfrm>
              <a:off x="3170357" y="4321414"/>
              <a:ext cx="1335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2672DB0-5F8C-489E-8D8D-7D461DA44D01}"/>
              </a:ext>
            </a:extLst>
          </p:cNvPr>
          <p:cNvGrpSpPr/>
          <p:nvPr/>
        </p:nvGrpSpPr>
        <p:grpSpPr>
          <a:xfrm>
            <a:off x="2380051" y="2015158"/>
            <a:ext cx="3016712" cy="1069896"/>
            <a:chOff x="3170357" y="4321414"/>
            <a:chExt cx="1352213" cy="106989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089A0B3-AF87-4DE2-AE88-AAAD4B7EA8EC}"/>
                </a:ext>
              </a:extLst>
            </p:cNvPr>
            <p:cNvSpPr txBox="1"/>
            <p:nvPr/>
          </p:nvSpPr>
          <p:spPr>
            <a:xfrm>
              <a:off x="3175661" y="4560313"/>
              <a:ext cx="134690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A14F842-4DD1-4317-BC76-77ACACB87AD7}"/>
                </a:ext>
              </a:extLst>
            </p:cNvPr>
            <p:cNvSpPr txBox="1"/>
            <p:nvPr/>
          </p:nvSpPr>
          <p:spPr>
            <a:xfrm>
              <a:off x="3170357" y="4321414"/>
              <a:ext cx="13354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20EAC2E-057B-4F60-94A3-9CA7A8BCB221}"/>
              </a:ext>
            </a:extLst>
          </p:cNvPr>
          <p:cNvGrpSpPr/>
          <p:nvPr/>
        </p:nvGrpSpPr>
        <p:grpSpPr>
          <a:xfrm>
            <a:off x="7291850" y="2015158"/>
            <a:ext cx="2925536" cy="1069896"/>
            <a:chOff x="3170357" y="4321414"/>
            <a:chExt cx="1352213" cy="106989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CFF521D-A188-4964-8324-2DEB96038DC0}"/>
                </a:ext>
              </a:extLst>
            </p:cNvPr>
            <p:cNvSpPr txBox="1"/>
            <p:nvPr/>
          </p:nvSpPr>
          <p:spPr>
            <a:xfrm>
              <a:off x="3175661" y="4560313"/>
              <a:ext cx="13469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048732C-E14A-465D-9E21-063877C9117E}"/>
                </a:ext>
              </a:extLst>
            </p:cNvPr>
            <p:cNvSpPr txBox="1"/>
            <p:nvPr/>
          </p:nvSpPr>
          <p:spPr>
            <a:xfrm>
              <a:off x="3170357" y="4321414"/>
              <a:ext cx="1335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Rectangle 130">
            <a:extLst>
              <a:ext uri="{FF2B5EF4-FFF2-40B4-BE49-F238E27FC236}">
                <a16:creationId xmlns:a16="http://schemas.microsoft.com/office/drawing/2014/main" id="{31F3A226-5085-4EBA-9E00-AF5FC1DF792E}"/>
              </a:ext>
            </a:extLst>
          </p:cNvPr>
          <p:cNvSpPr/>
          <p:nvPr/>
        </p:nvSpPr>
        <p:spPr>
          <a:xfrm>
            <a:off x="6964929" y="3497556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7" name="Rectangle 9">
            <a:extLst>
              <a:ext uri="{FF2B5EF4-FFF2-40B4-BE49-F238E27FC236}">
                <a16:creationId xmlns:a16="http://schemas.microsoft.com/office/drawing/2014/main" id="{42F5F630-E72A-45A1-AD27-FBF526AD13D9}"/>
              </a:ext>
            </a:extLst>
          </p:cNvPr>
          <p:cNvSpPr/>
          <p:nvPr/>
        </p:nvSpPr>
        <p:spPr>
          <a:xfrm>
            <a:off x="4540746" y="3442908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Freeform 18">
            <a:extLst>
              <a:ext uri="{FF2B5EF4-FFF2-40B4-BE49-F238E27FC236}">
                <a16:creationId xmlns:a16="http://schemas.microsoft.com/office/drawing/2014/main" id="{41D38D25-DE02-470B-99AB-C19AD90DFEF2}"/>
              </a:ext>
            </a:extLst>
          </p:cNvPr>
          <p:cNvSpPr/>
          <p:nvPr/>
        </p:nvSpPr>
        <p:spPr>
          <a:xfrm>
            <a:off x="9396040" y="3419578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Round Same Side Corner Rectangle 36">
            <a:extLst>
              <a:ext uri="{FF2B5EF4-FFF2-40B4-BE49-F238E27FC236}">
                <a16:creationId xmlns:a16="http://schemas.microsoft.com/office/drawing/2014/main" id="{50BBB284-84B8-497E-A6B8-3AEBE5B29140}"/>
              </a:ext>
            </a:extLst>
          </p:cNvPr>
          <p:cNvSpPr>
            <a:spLocks noChangeAspect="1"/>
          </p:cNvSpPr>
          <p:nvPr/>
        </p:nvSpPr>
        <p:spPr>
          <a:xfrm>
            <a:off x="2091662" y="3478747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5582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C9EF04-34A7-46C7-9FC3-9E43F2424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35EBD638-0737-4566-AAAA-518E150A8878}"/>
              </a:ext>
            </a:extLst>
          </p:cNvPr>
          <p:cNvSpPr/>
          <p:nvPr/>
        </p:nvSpPr>
        <p:spPr>
          <a:xfrm rot="5400000" flipV="1">
            <a:off x="6426438" y="0"/>
            <a:ext cx="5765562" cy="576556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685444-4B0D-45F5-BF25-A4A2DC2F4043}"/>
              </a:ext>
            </a:extLst>
          </p:cNvPr>
          <p:cNvSpPr txBox="1"/>
          <p:nvPr/>
        </p:nvSpPr>
        <p:spPr>
          <a:xfrm>
            <a:off x="696232" y="280428"/>
            <a:ext cx="401032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solidFill>
                  <a:schemeClr val="bg1"/>
                </a:solidFill>
                <a:cs typeface="Arial" pitchFamily="34" charset="0"/>
              </a:rPr>
              <a:t>SLIDE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72398B-AFA0-4CCE-A556-FE79AD3C98F7}"/>
              </a:ext>
            </a:extLst>
          </p:cNvPr>
          <p:cNvSpPr txBox="1"/>
          <p:nvPr/>
        </p:nvSpPr>
        <p:spPr>
          <a:xfrm>
            <a:off x="8567303" y="747908"/>
            <a:ext cx="2928465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자유형: 도형 13">
            <a:extLst>
              <a:ext uri="{FF2B5EF4-FFF2-40B4-BE49-F238E27FC236}">
                <a16:creationId xmlns:a16="http://schemas.microsoft.com/office/drawing/2014/main" id="{02A053FD-D39B-48FB-A047-13CBB45BF1E3}"/>
              </a:ext>
            </a:extLst>
          </p:cNvPr>
          <p:cNvSpPr/>
          <p:nvPr/>
        </p:nvSpPr>
        <p:spPr>
          <a:xfrm>
            <a:off x="9015004" y="613376"/>
            <a:ext cx="588430" cy="54421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D5776A-25B8-43E9-A669-5D5A55486117}"/>
              </a:ext>
            </a:extLst>
          </p:cNvPr>
          <p:cNvSpPr txBox="1"/>
          <p:nvPr/>
        </p:nvSpPr>
        <p:spPr>
          <a:xfrm>
            <a:off x="895487" y="4907801"/>
            <a:ext cx="4900426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We Create Quality Professional </a:t>
            </a:r>
          </a:p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19574C-917A-4E07-A5C0-89A5478F0367}"/>
              </a:ext>
            </a:extLst>
          </p:cNvPr>
          <p:cNvSpPr txBox="1"/>
          <p:nvPr/>
        </p:nvSpPr>
        <p:spPr>
          <a:xfrm>
            <a:off x="4707476" y="6121320"/>
            <a:ext cx="683504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276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6723F7-A638-48EE-90A3-BFA787563B04}"/>
              </a:ext>
            </a:extLst>
          </p:cNvPr>
          <p:cNvGrpSpPr/>
          <p:nvPr/>
        </p:nvGrpSpPr>
        <p:grpSpPr>
          <a:xfrm>
            <a:off x="5479465" y="1508627"/>
            <a:ext cx="6258266" cy="1144585"/>
            <a:chOff x="5479465" y="1699180"/>
            <a:chExt cx="6258266" cy="114458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93B75C5-9BDB-4B5F-AB3F-CB12A702F1F8}"/>
                </a:ext>
              </a:extLst>
            </p:cNvPr>
            <p:cNvSpPr txBox="1"/>
            <p:nvPr/>
          </p:nvSpPr>
          <p:spPr>
            <a:xfrm>
              <a:off x="6254867" y="2382100"/>
              <a:ext cx="54828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DA86C59-34F4-4919-9F69-A6D243DD90AF}"/>
                </a:ext>
              </a:extLst>
            </p:cNvPr>
            <p:cNvGrpSpPr/>
            <p:nvPr/>
          </p:nvGrpSpPr>
          <p:grpSpPr>
            <a:xfrm>
              <a:off x="5479465" y="1699180"/>
              <a:ext cx="5419664" cy="777510"/>
              <a:chOff x="6102442" y="1483456"/>
              <a:chExt cx="5419664" cy="777510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91A18A-7559-4485-BC2C-6ACBBA9F87DF}"/>
                  </a:ext>
                </a:extLst>
              </p:cNvPr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E3BD7D-EEC6-41FC-867D-95F2B71346B3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cs typeface="Arial" pitchFamily="34" charset="0"/>
                  </a:rPr>
                  <a:t>01</a:t>
                </a:r>
                <a:endParaRPr lang="ko-KR" altLang="en-US" sz="4400" b="1" dirty="0">
                  <a:cs typeface="Arial" pitchFamily="34" charset="0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A8667E8-1472-4220-86E4-73A121783B3F}"/>
              </a:ext>
            </a:extLst>
          </p:cNvPr>
          <p:cNvGrpSpPr/>
          <p:nvPr/>
        </p:nvGrpSpPr>
        <p:grpSpPr>
          <a:xfrm>
            <a:off x="5479465" y="2725791"/>
            <a:ext cx="6258266" cy="1144585"/>
            <a:chOff x="5479465" y="2838172"/>
            <a:chExt cx="6258266" cy="114458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A41E9E-1812-4ACE-A417-73C9AF47F355}"/>
                </a:ext>
              </a:extLst>
            </p:cNvPr>
            <p:cNvSpPr txBox="1"/>
            <p:nvPr/>
          </p:nvSpPr>
          <p:spPr>
            <a:xfrm>
              <a:off x="6254867" y="3521092"/>
              <a:ext cx="54828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1E7642E-CD93-4445-B49C-21F1CF8B80D1}"/>
                </a:ext>
              </a:extLst>
            </p:cNvPr>
            <p:cNvGrpSpPr/>
            <p:nvPr/>
          </p:nvGrpSpPr>
          <p:grpSpPr>
            <a:xfrm>
              <a:off x="5479465" y="2838172"/>
              <a:ext cx="5419664" cy="777510"/>
              <a:chOff x="6102442" y="1483456"/>
              <a:chExt cx="5419664" cy="77751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C79CA3D-1245-4812-BE2C-A17717D31459}"/>
                  </a:ext>
                </a:extLst>
              </p:cNvPr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27DDE9-FE7C-4B7E-A047-E092B6A88859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cs typeface="Arial" pitchFamily="34" charset="0"/>
                  </a:rPr>
                  <a:t>02</a:t>
                </a:r>
                <a:endParaRPr lang="ko-KR" altLang="en-US" sz="4400" b="1" dirty="0">
                  <a:cs typeface="Arial" pitchFamily="34" charset="0"/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13AFC2-5C48-4E43-9389-458727973115}"/>
              </a:ext>
            </a:extLst>
          </p:cNvPr>
          <p:cNvGrpSpPr/>
          <p:nvPr/>
        </p:nvGrpSpPr>
        <p:grpSpPr>
          <a:xfrm>
            <a:off x="5479465" y="3942955"/>
            <a:ext cx="6258266" cy="1144585"/>
            <a:chOff x="5479465" y="3977164"/>
            <a:chExt cx="6258266" cy="114458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E1B5E5-22C6-4CAE-BC59-0EB34CC7C043}"/>
                </a:ext>
              </a:extLst>
            </p:cNvPr>
            <p:cNvSpPr txBox="1"/>
            <p:nvPr/>
          </p:nvSpPr>
          <p:spPr>
            <a:xfrm>
              <a:off x="6254867" y="4660084"/>
              <a:ext cx="54828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D3E30DF-4F9D-4D5B-9110-CB46BA5063F2}"/>
                </a:ext>
              </a:extLst>
            </p:cNvPr>
            <p:cNvGrpSpPr/>
            <p:nvPr/>
          </p:nvGrpSpPr>
          <p:grpSpPr>
            <a:xfrm>
              <a:off x="5479465" y="3977164"/>
              <a:ext cx="5419664" cy="777510"/>
              <a:chOff x="6102442" y="1483456"/>
              <a:chExt cx="5419664" cy="77751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5757E4-1723-4073-9FC5-1D351F20A151}"/>
                  </a:ext>
                </a:extLst>
              </p:cNvPr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7B9AF74-CA02-49F9-88D7-98D77F70D10F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cs typeface="Arial" pitchFamily="34" charset="0"/>
                  </a:rPr>
                  <a:t>03</a:t>
                </a:r>
                <a:endParaRPr lang="ko-KR" altLang="en-US" sz="4400" b="1" dirty="0">
                  <a:cs typeface="Arial" pitchFamily="34" charset="0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96F78B-8E60-4794-B5AE-DF769FA41D37}"/>
              </a:ext>
            </a:extLst>
          </p:cNvPr>
          <p:cNvGrpSpPr/>
          <p:nvPr/>
        </p:nvGrpSpPr>
        <p:grpSpPr>
          <a:xfrm>
            <a:off x="5479465" y="5160118"/>
            <a:ext cx="6258266" cy="1144585"/>
            <a:chOff x="5479465" y="5116156"/>
            <a:chExt cx="6258266" cy="114458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7A4661-D2A4-40E5-9248-83B3298A506A}"/>
                </a:ext>
              </a:extLst>
            </p:cNvPr>
            <p:cNvSpPr txBox="1"/>
            <p:nvPr/>
          </p:nvSpPr>
          <p:spPr>
            <a:xfrm>
              <a:off x="6254867" y="5799076"/>
              <a:ext cx="54828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1FEFB00-F764-4A36-BDE0-EFBFFBAD9C92}"/>
                </a:ext>
              </a:extLst>
            </p:cNvPr>
            <p:cNvGrpSpPr/>
            <p:nvPr/>
          </p:nvGrpSpPr>
          <p:grpSpPr>
            <a:xfrm>
              <a:off x="5479465" y="5116156"/>
              <a:ext cx="5419664" cy="777510"/>
              <a:chOff x="6102442" y="1483456"/>
              <a:chExt cx="5419664" cy="777510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93DF382-44DD-45C3-9704-34E8893BC3AC}"/>
                  </a:ext>
                </a:extLst>
              </p:cNvPr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11BD74-B8C0-4D62-99FC-2DBC909A434D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cs typeface="Arial" pitchFamily="34" charset="0"/>
                  </a:rPr>
                  <a:t>04</a:t>
                </a:r>
                <a:endParaRPr lang="ko-KR" altLang="en-US" sz="4400" b="1" dirty="0">
                  <a:cs typeface="Arial" pitchFamily="34" charset="0"/>
                </a:endParaRP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5612907" y="488168"/>
            <a:ext cx="578192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F035-A5E2-4B36-8528-254E3D5A0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Insert the Sub Title of Your Presentation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669DB31-647C-4B2E-9811-15AD23887813}"/>
              </a:ext>
            </a:extLst>
          </p:cNvPr>
          <p:cNvSpPr/>
          <p:nvPr/>
        </p:nvSpPr>
        <p:spPr>
          <a:xfrm>
            <a:off x="0" y="4378569"/>
            <a:ext cx="12192000" cy="24794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9A89175-7D19-4040-B010-8706A23DD906}"/>
              </a:ext>
            </a:extLst>
          </p:cNvPr>
          <p:cNvGrpSpPr/>
          <p:nvPr/>
        </p:nvGrpSpPr>
        <p:grpSpPr>
          <a:xfrm>
            <a:off x="3135171" y="4566271"/>
            <a:ext cx="1617740" cy="1836305"/>
            <a:chOff x="-475010" y="1114177"/>
            <a:chExt cx="3859356" cy="183630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A966D23-906D-4B52-A97F-2CDD5BD186EF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98B8E4-D579-4023-8014-CFC13C700070}"/>
                </a:ext>
              </a:extLst>
            </p:cNvPr>
            <p:cNvSpPr txBox="1"/>
            <p:nvPr/>
          </p:nvSpPr>
          <p:spPr>
            <a:xfrm>
              <a:off x="-460973" y="1380822"/>
              <a:ext cx="38453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Regular Pentagon 3">
            <a:extLst>
              <a:ext uri="{FF2B5EF4-FFF2-40B4-BE49-F238E27FC236}">
                <a16:creationId xmlns:a16="http://schemas.microsoft.com/office/drawing/2014/main" id="{DC1853B3-D3FC-473A-ACB3-02DDFB921EE7}"/>
              </a:ext>
            </a:extLst>
          </p:cNvPr>
          <p:cNvSpPr/>
          <p:nvPr/>
        </p:nvSpPr>
        <p:spPr>
          <a:xfrm>
            <a:off x="5255632" y="1763756"/>
            <a:ext cx="1693255" cy="1612623"/>
          </a:xfrm>
          <a:prstGeom prst="pent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059050-E196-4193-9F34-1B07D301070F}"/>
              </a:ext>
            </a:extLst>
          </p:cNvPr>
          <p:cNvGrpSpPr/>
          <p:nvPr/>
        </p:nvGrpSpPr>
        <p:grpSpPr>
          <a:xfrm>
            <a:off x="1003259" y="4566271"/>
            <a:ext cx="1617740" cy="1836305"/>
            <a:chOff x="-475010" y="1114177"/>
            <a:chExt cx="3859356" cy="183630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AA85D3-92C4-4612-9152-259FB8076A9D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1567DC-3949-45E8-86FB-62791E68409D}"/>
                </a:ext>
              </a:extLst>
            </p:cNvPr>
            <p:cNvSpPr txBox="1"/>
            <p:nvPr/>
          </p:nvSpPr>
          <p:spPr>
            <a:xfrm>
              <a:off x="-460973" y="1380822"/>
              <a:ext cx="38453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211A54-4979-40B0-BD23-73EA836342EF}"/>
              </a:ext>
            </a:extLst>
          </p:cNvPr>
          <p:cNvGrpSpPr/>
          <p:nvPr/>
        </p:nvGrpSpPr>
        <p:grpSpPr>
          <a:xfrm>
            <a:off x="5267082" y="4566271"/>
            <a:ext cx="1617740" cy="1836305"/>
            <a:chOff x="-475010" y="1114177"/>
            <a:chExt cx="3859356" cy="18363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F5FBED5-7E80-4F2D-8688-E543963ACA2F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B1B645C-F0D5-4CFC-98FC-41E7C4FEB120}"/>
                </a:ext>
              </a:extLst>
            </p:cNvPr>
            <p:cNvSpPr txBox="1"/>
            <p:nvPr/>
          </p:nvSpPr>
          <p:spPr>
            <a:xfrm>
              <a:off x="-460973" y="1380822"/>
              <a:ext cx="38453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073F58-EB10-4D58-BD21-C315E70A0526}"/>
              </a:ext>
            </a:extLst>
          </p:cNvPr>
          <p:cNvGrpSpPr/>
          <p:nvPr/>
        </p:nvGrpSpPr>
        <p:grpSpPr>
          <a:xfrm>
            <a:off x="7398994" y="4554721"/>
            <a:ext cx="1617740" cy="1836305"/>
            <a:chOff x="-475010" y="1114177"/>
            <a:chExt cx="3859356" cy="183630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3896BE7-83BC-4384-8826-1F75D4549287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104DFD-AD1C-4184-B392-B7AD98A5F76A}"/>
                </a:ext>
              </a:extLst>
            </p:cNvPr>
            <p:cNvSpPr txBox="1"/>
            <p:nvPr/>
          </p:nvSpPr>
          <p:spPr>
            <a:xfrm>
              <a:off x="-460973" y="1380822"/>
              <a:ext cx="38453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EDD78F-8AB8-4152-9C53-3307DF394647}"/>
              </a:ext>
            </a:extLst>
          </p:cNvPr>
          <p:cNvGrpSpPr/>
          <p:nvPr/>
        </p:nvGrpSpPr>
        <p:grpSpPr>
          <a:xfrm>
            <a:off x="9530905" y="4566271"/>
            <a:ext cx="1617740" cy="1836305"/>
            <a:chOff x="-475010" y="1114177"/>
            <a:chExt cx="3859356" cy="183630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FB8C8E9-4214-4D80-A3AA-9A613B2A0E6B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BE4AA96-F5A1-4FFE-AE8C-2889764B80A8}"/>
                </a:ext>
              </a:extLst>
            </p:cNvPr>
            <p:cNvSpPr txBox="1"/>
            <p:nvPr/>
          </p:nvSpPr>
          <p:spPr>
            <a:xfrm>
              <a:off x="-460973" y="1380822"/>
              <a:ext cx="38453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Regular Pentagon 33">
            <a:extLst>
              <a:ext uri="{FF2B5EF4-FFF2-40B4-BE49-F238E27FC236}">
                <a16:creationId xmlns:a16="http://schemas.microsoft.com/office/drawing/2014/main" id="{00523103-61FC-4955-B66A-EFDAF8E633F2}"/>
              </a:ext>
            </a:extLst>
          </p:cNvPr>
          <p:cNvSpPr/>
          <p:nvPr/>
        </p:nvSpPr>
        <p:spPr>
          <a:xfrm>
            <a:off x="7773534" y="3197018"/>
            <a:ext cx="868662" cy="827297"/>
          </a:xfrm>
          <a:prstGeom prst="pent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Regular Pentagon 34">
            <a:extLst>
              <a:ext uri="{FF2B5EF4-FFF2-40B4-BE49-F238E27FC236}">
                <a16:creationId xmlns:a16="http://schemas.microsoft.com/office/drawing/2014/main" id="{B59395C2-19D8-4BA9-A81D-32B615D1A0D5}"/>
              </a:ext>
            </a:extLst>
          </p:cNvPr>
          <p:cNvSpPr/>
          <p:nvPr/>
        </p:nvSpPr>
        <p:spPr>
          <a:xfrm>
            <a:off x="9696003" y="2192408"/>
            <a:ext cx="1234795" cy="1175995"/>
          </a:xfrm>
          <a:prstGeom prst="pent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egular Pentagon 35">
            <a:extLst>
              <a:ext uri="{FF2B5EF4-FFF2-40B4-BE49-F238E27FC236}">
                <a16:creationId xmlns:a16="http://schemas.microsoft.com/office/drawing/2014/main" id="{C56266BB-94A8-4CA8-887A-FA5625871343}"/>
              </a:ext>
            </a:extLst>
          </p:cNvPr>
          <p:cNvSpPr/>
          <p:nvPr/>
        </p:nvSpPr>
        <p:spPr>
          <a:xfrm>
            <a:off x="3326645" y="2506496"/>
            <a:ext cx="1234795" cy="1175995"/>
          </a:xfrm>
          <a:prstGeom prst="pent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Regular Pentagon 36">
            <a:extLst>
              <a:ext uri="{FF2B5EF4-FFF2-40B4-BE49-F238E27FC236}">
                <a16:creationId xmlns:a16="http://schemas.microsoft.com/office/drawing/2014/main" id="{52476198-091C-4B82-92A3-A6E04E8B0F09}"/>
              </a:ext>
            </a:extLst>
          </p:cNvPr>
          <p:cNvSpPr/>
          <p:nvPr/>
        </p:nvSpPr>
        <p:spPr>
          <a:xfrm>
            <a:off x="1373100" y="2979733"/>
            <a:ext cx="878061" cy="836248"/>
          </a:xfrm>
          <a:prstGeom prst="pent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66D3213-9A5F-4317-B48D-EE3EBB75D312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3944042" y="3682491"/>
            <a:ext cx="0" cy="695001"/>
          </a:xfrm>
          <a:prstGeom prst="straightConnector1">
            <a:avLst/>
          </a:prstGeom>
          <a:ln w="3175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9CF69A9-8C79-498F-A748-229C98831365}"/>
              </a:ext>
            </a:extLst>
          </p:cNvPr>
          <p:cNvCxnSpPr>
            <a:cxnSpLocks/>
          </p:cNvCxnSpPr>
          <p:nvPr/>
        </p:nvCxnSpPr>
        <p:spPr>
          <a:xfrm>
            <a:off x="1810926" y="3815981"/>
            <a:ext cx="2409" cy="549124"/>
          </a:xfrm>
          <a:prstGeom prst="straightConnector1">
            <a:avLst/>
          </a:prstGeom>
          <a:ln w="31750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D2C2947-226C-4646-8B5C-7855F0C03D10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8207864" y="4024314"/>
            <a:ext cx="0" cy="363048"/>
          </a:xfrm>
          <a:prstGeom prst="straightConnector1">
            <a:avLst/>
          </a:prstGeom>
          <a:ln w="31750">
            <a:solidFill>
              <a:schemeClr val="accent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E087037-5060-4FC5-948A-3ED5262594FC}"/>
              </a:ext>
            </a:extLst>
          </p:cNvPr>
          <p:cNvCxnSpPr>
            <a:cxnSpLocks/>
          </p:cNvCxnSpPr>
          <p:nvPr/>
        </p:nvCxnSpPr>
        <p:spPr>
          <a:xfrm>
            <a:off x="10313400" y="3368402"/>
            <a:ext cx="8770" cy="1018960"/>
          </a:xfrm>
          <a:prstGeom prst="straightConnector1">
            <a:avLst/>
          </a:prstGeom>
          <a:ln w="3175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C6FA253-89D2-4BD9-8904-7D1B4CCBA9F4}"/>
              </a:ext>
            </a:extLst>
          </p:cNvPr>
          <p:cNvCxnSpPr>
            <a:cxnSpLocks/>
          </p:cNvCxnSpPr>
          <p:nvPr/>
        </p:nvCxnSpPr>
        <p:spPr>
          <a:xfrm flipH="1">
            <a:off x="6099130" y="3376378"/>
            <a:ext cx="6259" cy="1002190"/>
          </a:xfrm>
          <a:prstGeom prst="straightConnector1">
            <a:avLst/>
          </a:prstGeom>
          <a:ln w="3175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arallelogram 30">
            <a:extLst>
              <a:ext uri="{FF2B5EF4-FFF2-40B4-BE49-F238E27FC236}">
                <a16:creationId xmlns:a16="http://schemas.microsoft.com/office/drawing/2014/main" id="{0465FD6E-AF27-4FDD-9EDC-5B40279B609D}"/>
              </a:ext>
            </a:extLst>
          </p:cNvPr>
          <p:cNvSpPr/>
          <p:nvPr/>
        </p:nvSpPr>
        <p:spPr>
          <a:xfrm flipH="1">
            <a:off x="10146327" y="2672647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130">
            <a:extLst>
              <a:ext uri="{FF2B5EF4-FFF2-40B4-BE49-F238E27FC236}">
                <a16:creationId xmlns:a16="http://schemas.microsoft.com/office/drawing/2014/main" id="{E82E6CA1-D9CF-4779-8A8F-3EB9E3A8B3E7}"/>
              </a:ext>
            </a:extLst>
          </p:cNvPr>
          <p:cNvSpPr/>
          <p:nvPr/>
        </p:nvSpPr>
        <p:spPr>
          <a:xfrm>
            <a:off x="1612280" y="3268900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5F41DADD-9436-4AB2-A462-E628EE85528F}"/>
              </a:ext>
            </a:extLst>
          </p:cNvPr>
          <p:cNvSpPr/>
          <p:nvPr/>
        </p:nvSpPr>
        <p:spPr>
          <a:xfrm>
            <a:off x="5842756" y="2307860"/>
            <a:ext cx="525265" cy="52441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Freeform 18">
            <a:extLst>
              <a:ext uri="{FF2B5EF4-FFF2-40B4-BE49-F238E27FC236}">
                <a16:creationId xmlns:a16="http://schemas.microsoft.com/office/drawing/2014/main" id="{22D09F7E-5717-4D2A-AD8C-21EDCD795D94}"/>
              </a:ext>
            </a:extLst>
          </p:cNvPr>
          <p:cNvSpPr/>
          <p:nvPr/>
        </p:nvSpPr>
        <p:spPr>
          <a:xfrm>
            <a:off x="7994146" y="3436346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 Same Side Corner Rectangle 36">
            <a:extLst>
              <a:ext uri="{FF2B5EF4-FFF2-40B4-BE49-F238E27FC236}">
                <a16:creationId xmlns:a16="http://schemas.microsoft.com/office/drawing/2014/main" id="{77354B6D-8830-480D-B442-6AD40512DB93}"/>
              </a:ext>
            </a:extLst>
          </p:cNvPr>
          <p:cNvSpPr>
            <a:spLocks noChangeAspect="1"/>
          </p:cNvSpPr>
          <p:nvPr/>
        </p:nvSpPr>
        <p:spPr>
          <a:xfrm>
            <a:off x="3751382" y="303124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8262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F035-A5E2-4B36-8528-254E3D5A0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Insert the Sub Title of Your Presentation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22D734C-A10F-4725-B4E4-A3C367D73F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1929969"/>
              </p:ext>
            </p:extLst>
          </p:nvPr>
        </p:nvGraphicFramePr>
        <p:xfrm>
          <a:off x="894523" y="1830709"/>
          <a:ext cx="5600700" cy="4405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5">
            <a:extLst>
              <a:ext uri="{FF2B5EF4-FFF2-40B4-BE49-F238E27FC236}">
                <a16:creationId xmlns:a16="http://schemas.microsoft.com/office/drawing/2014/main" id="{EDF5AD64-170D-45DF-BE44-57058B83EB9F}"/>
              </a:ext>
            </a:extLst>
          </p:cNvPr>
          <p:cNvGrpSpPr/>
          <p:nvPr/>
        </p:nvGrpSpPr>
        <p:grpSpPr>
          <a:xfrm>
            <a:off x="6733762" y="2105519"/>
            <a:ext cx="4523961" cy="1149332"/>
            <a:chOff x="994277" y="3861048"/>
            <a:chExt cx="2664296" cy="1149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3984544-4493-4A46-B08A-0FA7EDD37B47}"/>
                </a:ext>
              </a:extLst>
            </p:cNvPr>
            <p:cNvSpPr txBox="1"/>
            <p:nvPr/>
          </p:nvSpPr>
          <p:spPr>
            <a:xfrm>
              <a:off x="994277" y="3861048"/>
              <a:ext cx="2664296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PowerPoint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46B595-BB0D-41D4-B392-58685014BB8B}"/>
                </a:ext>
              </a:extLst>
            </p:cNvPr>
            <p:cNvSpPr txBox="1"/>
            <p:nvPr/>
          </p:nvSpPr>
          <p:spPr>
            <a:xfrm>
              <a:off x="994277" y="4179383"/>
              <a:ext cx="2664296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Oval 9">
            <a:extLst>
              <a:ext uri="{FF2B5EF4-FFF2-40B4-BE49-F238E27FC236}">
                <a16:creationId xmlns:a16="http://schemas.microsoft.com/office/drawing/2014/main" id="{ECEC5A2B-71D7-4632-A413-09B5E4BBB478}"/>
              </a:ext>
            </a:extLst>
          </p:cNvPr>
          <p:cNvSpPr/>
          <p:nvPr/>
        </p:nvSpPr>
        <p:spPr>
          <a:xfrm>
            <a:off x="6733761" y="3573791"/>
            <a:ext cx="510564" cy="510564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116BB3-1BD2-4B2F-90F8-55D333589F83}"/>
              </a:ext>
            </a:extLst>
          </p:cNvPr>
          <p:cNvSpPr txBox="1"/>
          <p:nvPr/>
        </p:nvSpPr>
        <p:spPr>
          <a:xfrm>
            <a:off x="7348651" y="3505909"/>
            <a:ext cx="399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Oval 12">
            <a:extLst>
              <a:ext uri="{FF2B5EF4-FFF2-40B4-BE49-F238E27FC236}">
                <a16:creationId xmlns:a16="http://schemas.microsoft.com/office/drawing/2014/main" id="{04715C24-FC5C-4028-9CCA-71BC9C4DF82B}"/>
              </a:ext>
            </a:extLst>
          </p:cNvPr>
          <p:cNvSpPr/>
          <p:nvPr/>
        </p:nvSpPr>
        <p:spPr>
          <a:xfrm>
            <a:off x="6733761" y="4272750"/>
            <a:ext cx="510564" cy="510564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981CEE-9DC7-4AB2-896E-57118F40ACA0}"/>
              </a:ext>
            </a:extLst>
          </p:cNvPr>
          <p:cNvSpPr txBox="1"/>
          <p:nvPr/>
        </p:nvSpPr>
        <p:spPr>
          <a:xfrm>
            <a:off x="7348651" y="4204868"/>
            <a:ext cx="399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Oval 15">
            <a:extLst>
              <a:ext uri="{FF2B5EF4-FFF2-40B4-BE49-F238E27FC236}">
                <a16:creationId xmlns:a16="http://schemas.microsoft.com/office/drawing/2014/main" id="{31716B47-914D-4171-A668-C68F7EA344B9}"/>
              </a:ext>
            </a:extLst>
          </p:cNvPr>
          <p:cNvSpPr/>
          <p:nvPr/>
        </p:nvSpPr>
        <p:spPr>
          <a:xfrm>
            <a:off x="6733761" y="4971709"/>
            <a:ext cx="510564" cy="510564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98387B-BFFC-48DD-83F8-2B79BC5B11A7}"/>
              </a:ext>
            </a:extLst>
          </p:cNvPr>
          <p:cNvSpPr txBox="1"/>
          <p:nvPr/>
        </p:nvSpPr>
        <p:spPr>
          <a:xfrm>
            <a:off x="7348651" y="4903827"/>
            <a:ext cx="399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Oval 18">
            <a:extLst>
              <a:ext uri="{FF2B5EF4-FFF2-40B4-BE49-F238E27FC236}">
                <a16:creationId xmlns:a16="http://schemas.microsoft.com/office/drawing/2014/main" id="{9D5AC13E-1BD8-45A5-B625-266EB20AF842}"/>
              </a:ext>
            </a:extLst>
          </p:cNvPr>
          <p:cNvSpPr/>
          <p:nvPr/>
        </p:nvSpPr>
        <p:spPr>
          <a:xfrm>
            <a:off x="6733761" y="5670668"/>
            <a:ext cx="510564" cy="510564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412B75-9468-4D7D-913E-266F8816704F}"/>
              </a:ext>
            </a:extLst>
          </p:cNvPr>
          <p:cNvSpPr txBox="1"/>
          <p:nvPr/>
        </p:nvSpPr>
        <p:spPr>
          <a:xfrm>
            <a:off x="7348651" y="5602786"/>
            <a:ext cx="399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1378AF3A-EB33-4EE4-B23F-91E8ACBE71DD}"/>
              </a:ext>
            </a:extLst>
          </p:cNvPr>
          <p:cNvSpPr/>
          <p:nvPr/>
        </p:nvSpPr>
        <p:spPr>
          <a:xfrm flipH="1">
            <a:off x="6845604" y="4405459"/>
            <a:ext cx="299901" cy="24740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Teardrop 1">
            <a:extLst>
              <a:ext uri="{FF2B5EF4-FFF2-40B4-BE49-F238E27FC236}">
                <a16:creationId xmlns:a16="http://schemas.microsoft.com/office/drawing/2014/main" id="{027EE22C-F702-4E70-B54D-42A203265024}"/>
              </a:ext>
            </a:extLst>
          </p:cNvPr>
          <p:cNvSpPr/>
          <p:nvPr/>
        </p:nvSpPr>
        <p:spPr>
          <a:xfrm rot="18805991">
            <a:off x="6852174" y="3684629"/>
            <a:ext cx="288554" cy="28554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Rectangle 36">
            <a:extLst>
              <a:ext uri="{FF2B5EF4-FFF2-40B4-BE49-F238E27FC236}">
                <a16:creationId xmlns:a16="http://schemas.microsoft.com/office/drawing/2014/main" id="{DE0CBEC3-E227-4992-9DEA-C4B4FCBC1D09}"/>
              </a:ext>
            </a:extLst>
          </p:cNvPr>
          <p:cNvSpPr/>
          <p:nvPr/>
        </p:nvSpPr>
        <p:spPr>
          <a:xfrm>
            <a:off x="6846759" y="5099847"/>
            <a:ext cx="298132" cy="24921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Chord 15">
            <a:extLst>
              <a:ext uri="{FF2B5EF4-FFF2-40B4-BE49-F238E27FC236}">
                <a16:creationId xmlns:a16="http://schemas.microsoft.com/office/drawing/2014/main" id="{D6FE1DF6-D251-43E8-951F-CD5129907C77}"/>
              </a:ext>
            </a:extLst>
          </p:cNvPr>
          <p:cNvSpPr/>
          <p:nvPr/>
        </p:nvSpPr>
        <p:spPr>
          <a:xfrm>
            <a:off x="6916245" y="5751364"/>
            <a:ext cx="152465" cy="332415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Graphic 132">
            <a:extLst>
              <a:ext uri="{FF2B5EF4-FFF2-40B4-BE49-F238E27FC236}">
                <a16:creationId xmlns:a16="http://schemas.microsoft.com/office/drawing/2014/main" id="{6B6AC819-1A94-44B1-850B-38ACB1DD2259}"/>
              </a:ext>
            </a:extLst>
          </p:cNvPr>
          <p:cNvSpPr/>
          <p:nvPr/>
        </p:nvSpPr>
        <p:spPr>
          <a:xfrm rot="3600000">
            <a:off x="2667752" y="2442508"/>
            <a:ext cx="584439" cy="279872"/>
          </a:xfrm>
          <a:custGeom>
            <a:avLst/>
            <a:gdLst>
              <a:gd name="connsiteX0" fmla="*/ 280035 w 676275"/>
              <a:gd name="connsiteY0" fmla="*/ 332661 h 323850"/>
              <a:gd name="connsiteX1" fmla="*/ 60960 w 676275"/>
              <a:gd name="connsiteY1" fmla="*/ 332661 h 323850"/>
              <a:gd name="connsiteX2" fmla="*/ 0 w 676275"/>
              <a:gd name="connsiteY2" fmla="*/ 272653 h 323850"/>
              <a:gd name="connsiteX3" fmla="*/ 0 w 676275"/>
              <a:gd name="connsiteY3" fmla="*/ 58341 h 323850"/>
              <a:gd name="connsiteX4" fmla="*/ 56198 w 676275"/>
              <a:gd name="connsiteY4" fmla="*/ 238 h 323850"/>
              <a:gd name="connsiteX5" fmla="*/ 503873 w 676275"/>
              <a:gd name="connsiteY5" fmla="*/ 1191 h 323850"/>
              <a:gd name="connsiteX6" fmla="*/ 556260 w 676275"/>
              <a:gd name="connsiteY6" fmla="*/ 23098 h 323850"/>
              <a:gd name="connsiteX7" fmla="*/ 665798 w 676275"/>
              <a:gd name="connsiteY7" fmla="*/ 131683 h 323850"/>
              <a:gd name="connsiteX8" fmla="*/ 665798 w 676275"/>
              <a:gd name="connsiteY8" fmla="*/ 199311 h 323850"/>
              <a:gd name="connsiteX9" fmla="*/ 556260 w 676275"/>
              <a:gd name="connsiteY9" fmla="*/ 308848 h 323850"/>
              <a:gd name="connsiteX10" fmla="*/ 501015 w 676275"/>
              <a:gd name="connsiteY10" fmla="*/ 331708 h 323850"/>
              <a:gd name="connsiteX11" fmla="*/ 280035 w 676275"/>
              <a:gd name="connsiteY11" fmla="*/ 332661 h 323850"/>
              <a:gd name="connsiteX12" fmla="*/ 541020 w 676275"/>
              <a:gd name="connsiteY12" fmla="*/ 128826 h 323850"/>
              <a:gd name="connsiteX13" fmla="*/ 503873 w 676275"/>
              <a:gd name="connsiteY13" fmla="*/ 166926 h 323850"/>
              <a:gd name="connsiteX14" fmla="*/ 543878 w 676275"/>
              <a:gd name="connsiteY14" fmla="*/ 204073 h 323850"/>
              <a:gd name="connsiteX15" fmla="*/ 580073 w 676275"/>
              <a:gd name="connsiteY15" fmla="*/ 165021 h 323850"/>
              <a:gd name="connsiteX16" fmla="*/ 541020 w 676275"/>
              <a:gd name="connsiteY16" fmla="*/ 128826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6275" h="323850">
                <a:moveTo>
                  <a:pt x="280035" y="332661"/>
                </a:moveTo>
                <a:cubicBezTo>
                  <a:pt x="206693" y="332661"/>
                  <a:pt x="134303" y="332661"/>
                  <a:pt x="60960" y="332661"/>
                </a:cubicBezTo>
                <a:cubicBezTo>
                  <a:pt x="17145" y="332661"/>
                  <a:pt x="0" y="315516"/>
                  <a:pt x="0" y="272653"/>
                </a:cubicBezTo>
                <a:cubicBezTo>
                  <a:pt x="0" y="201216"/>
                  <a:pt x="0" y="129778"/>
                  <a:pt x="0" y="58341"/>
                </a:cubicBezTo>
                <a:cubicBezTo>
                  <a:pt x="0" y="19288"/>
                  <a:pt x="17145" y="238"/>
                  <a:pt x="56198" y="238"/>
                </a:cubicBezTo>
                <a:cubicBezTo>
                  <a:pt x="205740" y="238"/>
                  <a:pt x="354330" y="-714"/>
                  <a:pt x="503873" y="1191"/>
                </a:cubicBezTo>
                <a:cubicBezTo>
                  <a:pt x="521970" y="1191"/>
                  <a:pt x="541973" y="11668"/>
                  <a:pt x="556260" y="23098"/>
                </a:cubicBezTo>
                <a:cubicBezTo>
                  <a:pt x="594360" y="57388"/>
                  <a:pt x="629603" y="95488"/>
                  <a:pt x="665798" y="131683"/>
                </a:cubicBezTo>
                <a:cubicBezTo>
                  <a:pt x="689610" y="155496"/>
                  <a:pt x="689610" y="175498"/>
                  <a:pt x="665798" y="199311"/>
                </a:cubicBezTo>
                <a:cubicBezTo>
                  <a:pt x="629603" y="236458"/>
                  <a:pt x="592455" y="271701"/>
                  <a:pt x="556260" y="308848"/>
                </a:cubicBezTo>
                <a:cubicBezTo>
                  <a:pt x="541020" y="324088"/>
                  <a:pt x="522923" y="331708"/>
                  <a:pt x="501015" y="331708"/>
                </a:cubicBezTo>
                <a:cubicBezTo>
                  <a:pt x="427673" y="331708"/>
                  <a:pt x="353378" y="332661"/>
                  <a:pt x="280035" y="332661"/>
                </a:cubicBezTo>
                <a:close/>
                <a:moveTo>
                  <a:pt x="541020" y="128826"/>
                </a:moveTo>
                <a:cubicBezTo>
                  <a:pt x="520065" y="128826"/>
                  <a:pt x="503873" y="145971"/>
                  <a:pt x="503873" y="166926"/>
                </a:cubicBezTo>
                <a:cubicBezTo>
                  <a:pt x="503873" y="188833"/>
                  <a:pt x="521970" y="205026"/>
                  <a:pt x="543878" y="204073"/>
                </a:cubicBezTo>
                <a:cubicBezTo>
                  <a:pt x="564833" y="203121"/>
                  <a:pt x="581025" y="185023"/>
                  <a:pt x="580073" y="165021"/>
                </a:cubicBezTo>
                <a:cubicBezTo>
                  <a:pt x="579120" y="144066"/>
                  <a:pt x="561975" y="127873"/>
                  <a:pt x="541020" y="12882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Graphic 132">
            <a:extLst>
              <a:ext uri="{FF2B5EF4-FFF2-40B4-BE49-F238E27FC236}">
                <a16:creationId xmlns:a16="http://schemas.microsoft.com/office/drawing/2014/main" id="{CCC6CDFB-C9C6-40AC-8899-0F77A30FD0BB}"/>
              </a:ext>
            </a:extLst>
          </p:cNvPr>
          <p:cNvSpPr/>
          <p:nvPr/>
        </p:nvSpPr>
        <p:spPr>
          <a:xfrm rot="3600000">
            <a:off x="3873699" y="2684706"/>
            <a:ext cx="584439" cy="279872"/>
          </a:xfrm>
          <a:custGeom>
            <a:avLst/>
            <a:gdLst>
              <a:gd name="connsiteX0" fmla="*/ 280035 w 676275"/>
              <a:gd name="connsiteY0" fmla="*/ 332661 h 323850"/>
              <a:gd name="connsiteX1" fmla="*/ 60960 w 676275"/>
              <a:gd name="connsiteY1" fmla="*/ 332661 h 323850"/>
              <a:gd name="connsiteX2" fmla="*/ 0 w 676275"/>
              <a:gd name="connsiteY2" fmla="*/ 272653 h 323850"/>
              <a:gd name="connsiteX3" fmla="*/ 0 w 676275"/>
              <a:gd name="connsiteY3" fmla="*/ 58341 h 323850"/>
              <a:gd name="connsiteX4" fmla="*/ 56198 w 676275"/>
              <a:gd name="connsiteY4" fmla="*/ 238 h 323850"/>
              <a:gd name="connsiteX5" fmla="*/ 503873 w 676275"/>
              <a:gd name="connsiteY5" fmla="*/ 1191 h 323850"/>
              <a:gd name="connsiteX6" fmla="*/ 556260 w 676275"/>
              <a:gd name="connsiteY6" fmla="*/ 23098 h 323850"/>
              <a:gd name="connsiteX7" fmla="*/ 665798 w 676275"/>
              <a:gd name="connsiteY7" fmla="*/ 131683 h 323850"/>
              <a:gd name="connsiteX8" fmla="*/ 665798 w 676275"/>
              <a:gd name="connsiteY8" fmla="*/ 199311 h 323850"/>
              <a:gd name="connsiteX9" fmla="*/ 556260 w 676275"/>
              <a:gd name="connsiteY9" fmla="*/ 308848 h 323850"/>
              <a:gd name="connsiteX10" fmla="*/ 501015 w 676275"/>
              <a:gd name="connsiteY10" fmla="*/ 331708 h 323850"/>
              <a:gd name="connsiteX11" fmla="*/ 280035 w 676275"/>
              <a:gd name="connsiteY11" fmla="*/ 332661 h 323850"/>
              <a:gd name="connsiteX12" fmla="*/ 541020 w 676275"/>
              <a:gd name="connsiteY12" fmla="*/ 128826 h 323850"/>
              <a:gd name="connsiteX13" fmla="*/ 503873 w 676275"/>
              <a:gd name="connsiteY13" fmla="*/ 166926 h 323850"/>
              <a:gd name="connsiteX14" fmla="*/ 543878 w 676275"/>
              <a:gd name="connsiteY14" fmla="*/ 204073 h 323850"/>
              <a:gd name="connsiteX15" fmla="*/ 580073 w 676275"/>
              <a:gd name="connsiteY15" fmla="*/ 165021 h 323850"/>
              <a:gd name="connsiteX16" fmla="*/ 541020 w 676275"/>
              <a:gd name="connsiteY16" fmla="*/ 128826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6275" h="323850">
                <a:moveTo>
                  <a:pt x="280035" y="332661"/>
                </a:moveTo>
                <a:cubicBezTo>
                  <a:pt x="206693" y="332661"/>
                  <a:pt x="134303" y="332661"/>
                  <a:pt x="60960" y="332661"/>
                </a:cubicBezTo>
                <a:cubicBezTo>
                  <a:pt x="17145" y="332661"/>
                  <a:pt x="0" y="315516"/>
                  <a:pt x="0" y="272653"/>
                </a:cubicBezTo>
                <a:cubicBezTo>
                  <a:pt x="0" y="201216"/>
                  <a:pt x="0" y="129778"/>
                  <a:pt x="0" y="58341"/>
                </a:cubicBezTo>
                <a:cubicBezTo>
                  <a:pt x="0" y="19288"/>
                  <a:pt x="17145" y="238"/>
                  <a:pt x="56198" y="238"/>
                </a:cubicBezTo>
                <a:cubicBezTo>
                  <a:pt x="205740" y="238"/>
                  <a:pt x="354330" y="-714"/>
                  <a:pt x="503873" y="1191"/>
                </a:cubicBezTo>
                <a:cubicBezTo>
                  <a:pt x="521970" y="1191"/>
                  <a:pt x="541973" y="11668"/>
                  <a:pt x="556260" y="23098"/>
                </a:cubicBezTo>
                <a:cubicBezTo>
                  <a:pt x="594360" y="57388"/>
                  <a:pt x="629603" y="95488"/>
                  <a:pt x="665798" y="131683"/>
                </a:cubicBezTo>
                <a:cubicBezTo>
                  <a:pt x="689610" y="155496"/>
                  <a:pt x="689610" y="175498"/>
                  <a:pt x="665798" y="199311"/>
                </a:cubicBezTo>
                <a:cubicBezTo>
                  <a:pt x="629603" y="236458"/>
                  <a:pt x="592455" y="271701"/>
                  <a:pt x="556260" y="308848"/>
                </a:cubicBezTo>
                <a:cubicBezTo>
                  <a:pt x="541020" y="324088"/>
                  <a:pt x="522923" y="331708"/>
                  <a:pt x="501015" y="331708"/>
                </a:cubicBezTo>
                <a:cubicBezTo>
                  <a:pt x="427673" y="331708"/>
                  <a:pt x="353378" y="332661"/>
                  <a:pt x="280035" y="332661"/>
                </a:cubicBezTo>
                <a:close/>
                <a:moveTo>
                  <a:pt x="541020" y="128826"/>
                </a:moveTo>
                <a:cubicBezTo>
                  <a:pt x="520065" y="128826"/>
                  <a:pt x="503873" y="145971"/>
                  <a:pt x="503873" y="166926"/>
                </a:cubicBezTo>
                <a:cubicBezTo>
                  <a:pt x="503873" y="188833"/>
                  <a:pt x="521970" y="205026"/>
                  <a:pt x="543878" y="204073"/>
                </a:cubicBezTo>
                <a:cubicBezTo>
                  <a:pt x="564833" y="203121"/>
                  <a:pt x="581025" y="185023"/>
                  <a:pt x="580073" y="165021"/>
                </a:cubicBezTo>
                <a:cubicBezTo>
                  <a:pt x="579120" y="144066"/>
                  <a:pt x="561975" y="127873"/>
                  <a:pt x="541020" y="12882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Graphic 132">
            <a:extLst>
              <a:ext uri="{FF2B5EF4-FFF2-40B4-BE49-F238E27FC236}">
                <a16:creationId xmlns:a16="http://schemas.microsoft.com/office/drawing/2014/main" id="{460280B9-77EF-4C1D-B84E-32806C2FBBF4}"/>
              </a:ext>
            </a:extLst>
          </p:cNvPr>
          <p:cNvSpPr/>
          <p:nvPr/>
        </p:nvSpPr>
        <p:spPr>
          <a:xfrm rot="2707428" flipH="1">
            <a:off x="5635873" y="3071357"/>
            <a:ext cx="584439" cy="279872"/>
          </a:xfrm>
          <a:custGeom>
            <a:avLst/>
            <a:gdLst>
              <a:gd name="connsiteX0" fmla="*/ 280035 w 676275"/>
              <a:gd name="connsiteY0" fmla="*/ 332661 h 323850"/>
              <a:gd name="connsiteX1" fmla="*/ 60960 w 676275"/>
              <a:gd name="connsiteY1" fmla="*/ 332661 h 323850"/>
              <a:gd name="connsiteX2" fmla="*/ 0 w 676275"/>
              <a:gd name="connsiteY2" fmla="*/ 272653 h 323850"/>
              <a:gd name="connsiteX3" fmla="*/ 0 w 676275"/>
              <a:gd name="connsiteY3" fmla="*/ 58341 h 323850"/>
              <a:gd name="connsiteX4" fmla="*/ 56198 w 676275"/>
              <a:gd name="connsiteY4" fmla="*/ 238 h 323850"/>
              <a:gd name="connsiteX5" fmla="*/ 503873 w 676275"/>
              <a:gd name="connsiteY5" fmla="*/ 1191 h 323850"/>
              <a:gd name="connsiteX6" fmla="*/ 556260 w 676275"/>
              <a:gd name="connsiteY6" fmla="*/ 23098 h 323850"/>
              <a:gd name="connsiteX7" fmla="*/ 665798 w 676275"/>
              <a:gd name="connsiteY7" fmla="*/ 131683 h 323850"/>
              <a:gd name="connsiteX8" fmla="*/ 665798 w 676275"/>
              <a:gd name="connsiteY8" fmla="*/ 199311 h 323850"/>
              <a:gd name="connsiteX9" fmla="*/ 556260 w 676275"/>
              <a:gd name="connsiteY9" fmla="*/ 308848 h 323850"/>
              <a:gd name="connsiteX10" fmla="*/ 501015 w 676275"/>
              <a:gd name="connsiteY10" fmla="*/ 331708 h 323850"/>
              <a:gd name="connsiteX11" fmla="*/ 280035 w 676275"/>
              <a:gd name="connsiteY11" fmla="*/ 332661 h 323850"/>
              <a:gd name="connsiteX12" fmla="*/ 541020 w 676275"/>
              <a:gd name="connsiteY12" fmla="*/ 128826 h 323850"/>
              <a:gd name="connsiteX13" fmla="*/ 503873 w 676275"/>
              <a:gd name="connsiteY13" fmla="*/ 166926 h 323850"/>
              <a:gd name="connsiteX14" fmla="*/ 543878 w 676275"/>
              <a:gd name="connsiteY14" fmla="*/ 204073 h 323850"/>
              <a:gd name="connsiteX15" fmla="*/ 580073 w 676275"/>
              <a:gd name="connsiteY15" fmla="*/ 165021 h 323850"/>
              <a:gd name="connsiteX16" fmla="*/ 541020 w 676275"/>
              <a:gd name="connsiteY16" fmla="*/ 128826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6275" h="323850">
                <a:moveTo>
                  <a:pt x="280035" y="332661"/>
                </a:moveTo>
                <a:cubicBezTo>
                  <a:pt x="206693" y="332661"/>
                  <a:pt x="134303" y="332661"/>
                  <a:pt x="60960" y="332661"/>
                </a:cubicBezTo>
                <a:cubicBezTo>
                  <a:pt x="17145" y="332661"/>
                  <a:pt x="0" y="315516"/>
                  <a:pt x="0" y="272653"/>
                </a:cubicBezTo>
                <a:cubicBezTo>
                  <a:pt x="0" y="201216"/>
                  <a:pt x="0" y="129778"/>
                  <a:pt x="0" y="58341"/>
                </a:cubicBezTo>
                <a:cubicBezTo>
                  <a:pt x="0" y="19288"/>
                  <a:pt x="17145" y="238"/>
                  <a:pt x="56198" y="238"/>
                </a:cubicBezTo>
                <a:cubicBezTo>
                  <a:pt x="205740" y="238"/>
                  <a:pt x="354330" y="-714"/>
                  <a:pt x="503873" y="1191"/>
                </a:cubicBezTo>
                <a:cubicBezTo>
                  <a:pt x="521970" y="1191"/>
                  <a:pt x="541973" y="11668"/>
                  <a:pt x="556260" y="23098"/>
                </a:cubicBezTo>
                <a:cubicBezTo>
                  <a:pt x="594360" y="57388"/>
                  <a:pt x="629603" y="95488"/>
                  <a:pt x="665798" y="131683"/>
                </a:cubicBezTo>
                <a:cubicBezTo>
                  <a:pt x="689610" y="155496"/>
                  <a:pt x="689610" y="175498"/>
                  <a:pt x="665798" y="199311"/>
                </a:cubicBezTo>
                <a:cubicBezTo>
                  <a:pt x="629603" y="236458"/>
                  <a:pt x="592455" y="271701"/>
                  <a:pt x="556260" y="308848"/>
                </a:cubicBezTo>
                <a:cubicBezTo>
                  <a:pt x="541020" y="324088"/>
                  <a:pt x="522923" y="331708"/>
                  <a:pt x="501015" y="331708"/>
                </a:cubicBezTo>
                <a:cubicBezTo>
                  <a:pt x="427673" y="331708"/>
                  <a:pt x="353378" y="332661"/>
                  <a:pt x="280035" y="332661"/>
                </a:cubicBezTo>
                <a:close/>
                <a:moveTo>
                  <a:pt x="541020" y="128826"/>
                </a:moveTo>
                <a:cubicBezTo>
                  <a:pt x="520065" y="128826"/>
                  <a:pt x="503873" y="145971"/>
                  <a:pt x="503873" y="166926"/>
                </a:cubicBezTo>
                <a:cubicBezTo>
                  <a:pt x="503873" y="188833"/>
                  <a:pt x="521970" y="205026"/>
                  <a:pt x="543878" y="204073"/>
                </a:cubicBezTo>
                <a:cubicBezTo>
                  <a:pt x="564833" y="203121"/>
                  <a:pt x="581025" y="185023"/>
                  <a:pt x="580073" y="165021"/>
                </a:cubicBezTo>
                <a:cubicBezTo>
                  <a:pt x="579120" y="144066"/>
                  <a:pt x="561975" y="127873"/>
                  <a:pt x="541020" y="12882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Graphic 132">
            <a:extLst>
              <a:ext uri="{FF2B5EF4-FFF2-40B4-BE49-F238E27FC236}">
                <a16:creationId xmlns:a16="http://schemas.microsoft.com/office/drawing/2014/main" id="{C79A54F9-06C2-4EDB-A552-3452495B0A6E}"/>
              </a:ext>
            </a:extLst>
          </p:cNvPr>
          <p:cNvSpPr/>
          <p:nvPr/>
        </p:nvSpPr>
        <p:spPr>
          <a:xfrm rot="2707428" flipH="1">
            <a:off x="4446344" y="4012304"/>
            <a:ext cx="584439" cy="279872"/>
          </a:xfrm>
          <a:custGeom>
            <a:avLst/>
            <a:gdLst>
              <a:gd name="connsiteX0" fmla="*/ 280035 w 676275"/>
              <a:gd name="connsiteY0" fmla="*/ 332661 h 323850"/>
              <a:gd name="connsiteX1" fmla="*/ 60960 w 676275"/>
              <a:gd name="connsiteY1" fmla="*/ 332661 h 323850"/>
              <a:gd name="connsiteX2" fmla="*/ 0 w 676275"/>
              <a:gd name="connsiteY2" fmla="*/ 272653 h 323850"/>
              <a:gd name="connsiteX3" fmla="*/ 0 w 676275"/>
              <a:gd name="connsiteY3" fmla="*/ 58341 h 323850"/>
              <a:gd name="connsiteX4" fmla="*/ 56198 w 676275"/>
              <a:gd name="connsiteY4" fmla="*/ 238 h 323850"/>
              <a:gd name="connsiteX5" fmla="*/ 503873 w 676275"/>
              <a:gd name="connsiteY5" fmla="*/ 1191 h 323850"/>
              <a:gd name="connsiteX6" fmla="*/ 556260 w 676275"/>
              <a:gd name="connsiteY6" fmla="*/ 23098 h 323850"/>
              <a:gd name="connsiteX7" fmla="*/ 665798 w 676275"/>
              <a:gd name="connsiteY7" fmla="*/ 131683 h 323850"/>
              <a:gd name="connsiteX8" fmla="*/ 665798 w 676275"/>
              <a:gd name="connsiteY8" fmla="*/ 199311 h 323850"/>
              <a:gd name="connsiteX9" fmla="*/ 556260 w 676275"/>
              <a:gd name="connsiteY9" fmla="*/ 308848 h 323850"/>
              <a:gd name="connsiteX10" fmla="*/ 501015 w 676275"/>
              <a:gd name="connsiteY10" fmla="*/ 331708 h 323850"/>
              <a:gd name="connsiteX11" fmla="*/ 280035 w 676275"/>
              <a:gd name="connsiteY11" fmla="*/ 332661 h 323850"/>
              <a:gd name="connsiteX12" fmla="*/ 541020 w 676275"/>
              <a:gd name="connsiteY12" fmla="*/ 128826 h 323850"/>
              <a:gd name="connsiteX13" fmla="*/ 503873 w 676275"/>
              <a:gd name="connsiteY13" fmla="*/ 166926 h 323850"/>
              <a:gd name="connsiteX14" fmla="*/ 543878 w 676275"/>
              <a:gd name="connsiteY14" fmla="*/ 204073 h 323850"/>
              <a:gd name="connsiteX15" fmla="*/ 580073 w 676275"/>
              <a:gd name="connsiteY15" fmla="*/ 165021 h 323850"/>
              <a:gd name="connsiteX16" fmla="*/ 541020 w 676275"/>
              <a:gd name="connsiteY16" fmla="*/ 128826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6275" h="323850">
                <a:moveTo>
                  <a:pt x="280035" y="332661"/>
                </a:moveTo>
                <a:cubicBezTo>
                  <a:pt x="206693" y="332661"/>
                  <a:pt x="134303" y="332661"/>
                  <a:pt x="60960" y="332661"/>
                </a:cubicBezTo>
                <a:cubicBezTo>
                  <a:pt x="17145" y="332661"/>
                  <a:pt x="0" y="315516"/>
                  <a:pt x="0" y="272653"/>
                </a:cubicBezTo>
                <a:cubicBezTo>
                  <a:pt x="0" y="201216"/>
                  <a:pt x="0" y="129778"/>
                  <a:pt x="0" y="58341"/>
                </a:cubicBezTo>
                <a:cubicBezTo>
                  <a:pt x="0" y="19288"/>
                  <a:pt x="17145" y="238"/>
                  <a:pt x="56198" y="238"/>
                </a:cubicBezTo>
                <a:cubicBezTo>
                  <a:pt x="205740" y="238"/>
                  <a:pt x="354330" y="-714"/>
                  <a:pt x="503873" y="1191"/>
                </a:cubicBezTo>
                <a:cubicBezTo>
                  <a:pt x="521970" y="1191"/>
                  <a:pt x="541973" y="11668"/>
                  <a:pt x="556260" y="23098"/>
                </a:cubicBezTo>
                <a:cubicBezTo>
                  <a:pt x="594360" y="57388"/>
                  <a:pt x="629603" y="95488"/>
                  <a:pt x="665798" y="131683"/>
                </a:cubicBezTo>
                <a:cubicBezTo>
                  <a:pt x="689610" y="155496"/>
                  <a:pt x="689610" y="175498"/>
                  <a:pt x="665798" y="199311"/>
                </a:cubicBezTo>
                <a:cubicBezTo>
                  <a:pt x="629603" y="236458"/>
                  <a:pt x="592455" y="271701"/>
                  <a:pt x="556260" y="308848"/>
                </a:cubicBezTo>
                <a:cubicBezTo>
                  <a:pt x="541020" y="324088"/>
                  <a:pt x="522923" y="331708"/>
                  <a:pt x="501015" y="331708"/>
                </a:cubicBezTo>
                <a:cubicBezTo>
                  <a:pt x="427673" y="331708"/>
                  <a:pt x="353378" y="332661"/>
                  <a:pt x="280035" y="332661"/>
                </a:cubicBezTo>
                <a:close/>
                <a:moveTo>
                  <a:pt x="541020" y="128826"/>
                </a:moveTo>
                <a:cubicBezTo>
                  <a:pt x="520065" y="128826"/>
                  <a:pt x="503873" y="145971"/>
                  <a:pt x="503873" y="166926"/>
                </a:cubicBezTo>
                <a:cubicBezTo>
                  <a:pt x="503873" y="188833"/>
                  <a:pt x="521970" y="205026"/>
                  <a:pt x="543878" y="204073"/>
                </a:cubicBezTo>
                <a:cubicBezTo>
                  <a:pt x="564833" y="203121"/>
                  <a:pt x="581025" y="185023"/>
                  <a:pt x="580073" y="165021"/>
                </a:cubicBezTo>
                <a:cubicBezTo>
                  <a:pt x="579120" y="144066"/>
                  <a:pt x="561975" y="127873"/>
                  <a:pt x="541020" y="12882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71469DC7-1BFC-43D4-93D6-51A17D36E4E1}"/>
              </a:ext>
            </a:extLst>
          </p:cNvPr>
          <p:cNvSpPr/>
          <p:nvPr/>
        </p:nvSpPr>
        <p:spPr>
          <a:xfrm flipH="1">
            <a:off x="4686123" y="4143001"/>
            <a:ext cx="228374" cy="18839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Teardrop 1">
            <a:extLst>
              <a:ext uri="{FF2B5EF4-FFF2-40B4-BE49-F238E27FC236}">
                <a16:creationId xmlns:a16="http://schemas.microsoft.com/office/drawing/2014/main" id="{2B5B4C53-B9C2-4DE8-92A4-886F19968B23}"/>
              </a:ext>
            </a:extLst>
          </p:cNvPr>
          <p:cNvSpPr/>
          <p:nvPr/>
        </p:nvSpPr>
        <p:spPr>
          <a:xfrm rot="18805991">
            <a:off x="5864014" y="3165751"/>
            <a:ext cx="219734" cy="217441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Rectangle 36">
            <a:extLst>
              <a:ext uri="{FF2B5EF4-FFF2-40B4-BE49-F238E27FC236}">
                <a16:creationId xmlns:a16="http://schemas.microsoft.com/office/drawing/2014/main" id="{7460A92C-A753-4F46-B6C9-8FF057E4F82D}"/>
              </a:ext>
            </a:extLst>
          </p:cNvPr>
          <p:cNvSpPr/>
          <p:nvPr/>
        </p:nvSpPr>
        <p:spPr>
          <a:xfrm>
            <a:off x="4017895" y="2663570"/>
            <a:ext cx="192689" cy="16107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Chord 15">
            <a:extLst>
              <a:ext uri="{FF2B5EF4-FFF2-40B4-BE49-F238E27FC236}">
                <a16:creationId xmlns:a16="http://schemas.microsoft.com/office/drawing/2014/main" id="{21799878-DA40-48F9-B3D7-3F60968648B3}"/>
              </a:ext>
            </a:extLst>
          </p:cNvPr>
          <p:cNvSpPr/>
          <p:nvPr/>
        </p:nvSpPr>
        <p:spPr>
          <a:xfrm>
            <a:off x="2843869" y="2375037"/>
            <a:ext cx="116102" cy="253134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4052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8B3D9BF0-1183-4AFA-A1D5-BBE021EFDB52}"/>
              </a:ext>
            </a:extLst>
          </p:cNvPr>
          <p:cNvSpPr/>
          <p:nvPr/>
        </p:nvSpPr>
        <p:spPr>
          <a:xfrm>
            <a:off x="0" y="0"/>
            <a:ext cx="6497515" cy="6858000"/>
          </a:xfrm>
          <a:prstGeom prst="homePlate">
            <a:avLst>
              <a:gd name="adj" fmla="val 29026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A64A21-5C61-4144-91D2-1959B272183C}"/>
              </a:ext>
            </a:extLst>
          </p:cNvPr>
          <p:cNvSpPr txBox="1"/>
          <p:nvPr/>
        </p:nvSpPr>
        <p:spPr>
          <a:xfrm>
            <a:off x="774870" y="619946"/>
            <a:ext cx="2476190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234508-6405-4E5F-92A5-5461F2F5F18B}"/>
              </a:ext>
            </a:extLst>
          </p:cNvPr>
          <p:cNvSpPr txBox="1"/>
          <p:nvPr/>
        </p:nvSpPr>
        <p:spPr>
          <a:xfrm>
            <a:off x="774870" y="3876600"/>
            <a:ext cx="4324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4EAF31B9-646B-4A8B-B85E-A2EA3AB29166}"/>
              </a:ext>
            </a:extLst>
          </p:cNvPr>
          <p:cNvSpPr txBox="1">
            <a:spLocks/>
          </p:cNvSpPr>
          <p:nvPr/>
        </p:nvSpPr>
        <p:spPr>
          <a:xfrm>
            <a:off x="880378" y="5659107"/>
            <a:ext cx="2597428" cy="43204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0" dirty="0"/>
              <a:t>INFOGRAPHIC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09BB09-B6A6-4438-B1CD-F7A211C68965}"/>
              </a:ext>
            </a:extLst>
          </p:cNvPr>
          <p:cNvSpPr txBox="1"/>
          <p:nvPr/>
        </p:nvSpPr>
        <p:spPr>
          <a:xfrm>
            <a:off x="6743028" y="325315"/>
            <a:ext cx="4842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F035-A5E2-4B36-8528-254E3D5A0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Insert the Sub Title of Your Presentation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7A9B54B-E5E3-4323-96AB-BB5189011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041096"/>
              </p:ext>
            </p:extLst>
          </p:nvPr>
        </p:nvGraphicFramePr>
        <p:xfrm>
          <a:off x="920218" y="1831732"/>
          <a:ext cx="10369694" cy="43013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9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35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98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32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68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01907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82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8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614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831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$29.99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$14.99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$9.99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6">
            <a:extLst>
              <a:ext uri="{FF2B5EF4-FFF2-40B4-BE49-F238E27FC236}">
                <a16:creationId xmlns:a16="http://schemas.microsoft.com/office/drawing/2014/main" id="{D7DFCFAA-4D2C-49FA-B1F0-0805D156E2DB}"/>
              </a:ext>
            </a:extLst>
          </p:cNvPr>
          <p:cNvSpPr/>
          <p:nvPr/>
        </p:nvSpPr>
        <p:spPr>
          <a:xfrm rot="2700000">
            <a:off x="4690888" y="2008034"/>
            <a:ext cx="347668" cy="6233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A2891F7-7732-48F4-A7CF-318F3D70C04E}"/>
              </a:ext>
            </a:extLst>
          </p:cNvPr>
          <p:cNvSpPr/>
          <p:nvPr/>
        </p:nvSpPr>
        <p:spPr>
          <a:xfrm>
            <a:off x="1970912" y="2118076"/>
            <a:ext cx="430745" cy="40321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B208937F-3DAC-4FA3-9A16-D7D14229758D}"/>
              </a:ext>
            </a:extLst>
          </p:cNvPr>
          <p:cNvSpPr/>
          <p:nvPr/>
        </p:nvSpPr>
        <p:spPr>
          <a:xfrm>
            <a:off x="7135405" y="2083516"/>
            <a:ext cx="472339" cy="47233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Rounded Rectangle 27">
            <a:extLst>
              <a:ext uri="{FF2B5EF4-FFF2-40B4-BE49-F238E27FC236}">
                <a16:creationId xmlns:a16="http://schemas.microsoft.com/office/drawing/2014/main" id="{ABF9EE2F-B594-4D29-9BF4-9954609D25B5}"/>
              </a:ext>
            </a:extLst>
          </p:cNvPr>
          <p:cNvSpPr/>
          <p:nvPr/>
        </p:nvSpPr>
        <p:spPr>
          <a:xfrm>
            <a:off x="9768203" y="2145746"/>
            <a:ext cx="452887" cy="34787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56540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02570B4D-C4B5-4514-B1F6-E0B5F733B96C}"/>
              </a:ext>
            </a:extLst>
          </p:cNvPr>
          <p:cNvGrpSpPr/>
          <p:nvPr/>
        </p:nvGrpSpPr>
        <p:grpSpPr>
          <a:xfrm>
            <a:off x="710982" y="1733603"/>
            <a:ext cx="2399601" cy="4478673"/>
            <a:chOff x="3501573" y="3178068"/>
            <a:chExt cx="1340594" cy="273784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C17FF3C-201B-49A4-BC25-4FAA722FA7FE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FDA22F-81CD-4D3F-8F89-D3ED1195AC03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ED055DC-FB23-4D60-A2CE-D8D8571F30E9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ACC5D63-AAE5-4D99-B12F-B9F22E591615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9C69A84-6DC4-49C8-90AB-5BAB856618B4}"/>
                </a:ext>
              </a:extLst>
            </p:cNvPr>
            <p:cNvSpPr/>
            <p:nvPr/>
          </p:nvSpPr>
          <p:spPr>
            <a:xfrm>
              <a:off x="3529897" y="3190651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93C849E-7D58-41B1-AA13-0152E6D9A5E1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46A0E1F-9561-46A3-A778-19B09DA357E2}"/>
                </a:ext>
              </a:extLst>
            </p:cNvPr>
            <p:cNvGrpSpPr/>
            <p:nvPr/>
          </p:nvGrpSpPr>
          <p:grpSpPr>
            <a:xfrm>
              <a:off x="4092761" y="5635852"/>
              <a:ext cx="164520" cy="173080"/>
              <a:chOff x="6772303" y="6038214"/>
              <a:chExt cx="140650" cy="147968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3674B838-3AEF-4BD6-82DA-AF554763E9B5}"/>
                  </a:ext>
                </a:extLst>
              </p:cNvPr>
              <p:cNvSpPr/>
              <p:nvPr/>
            </p:nvSpPr>
            <p:spPr>
              <a:xfrm>
                <a:off x="6772303" y="6038214"/>
                <a:ext cx="140650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151C9DF5-B4DB-4F4A-8DEB-AB4E1D056186}"/>
                  </a:ext>
                </a:extLst>
              </p:cNvPr>
              <p:cNvSpPr/>
              <p:nvPr/>
            </p:nvSpPr>
            <p:spPr>
              <a:xfrm>
                <a:off x="6807465" y="6071635"/>
                <a:ext cx="70326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C52449B-4B95-4851-BE2D-CE23DD543F85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0C63D49-390F-40E4-89D9-52C7E413862A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A7E82EE-E04C-4007-892A-C7795A488488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F035-A5E2-4B36-8528-254E3D5A0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Insert the Sub Title of Your Presentation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C06F1A-4680-4C3A-B7E9-34D2F7240380}"/>
              </a:ext>
            </a:extLst>
          </p:cNvPr>
          <p:cNvSpPr txBox="1"/>
          <p:nvPr/>
        </p:nvSpPr>
        <p:spPr>
          <a:xfrm>
            <a:off x="1098402" y="267533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Media Network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AF47B5-2B6B-48F4-8A4F-801A9C5EC5FD}"/>
              </a:ext>
            </a:extLst>
          </p:cNvPr>
          <p:cNvSpPr txBox="1"/>
          <p:nvPr/>
        </p:nvSpPr>
        <p:spPr>
          <a:xfrm>
            <a:off x="1098402" y="477832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 Text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4C739B-919C-49C6-9E07-05638ECAE1A6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1980082" y="2179296"/>
            <a:ext cx="2534971" cy="137442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D631FA-BB3D-4099-AD54-5ED959FDEF2B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2178061" y="3325608"/>
            <a:ext cx="2336992" cy="53890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708ED5-4FE6-4413-A6D6-243DDD5EA933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2283069" y="4156899"/>
            <a:ext cx="2231984" cy="31501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F111B96-96F3-4695-A64D-783CC7B28E6A}"/>
              </a:ext>
            </a:extLst>
          </p:cNvPr>
          <p:cNvSpPr txBox="1"/>
          <p:nvPr/>
        </p:nvSpPr>
        <p:spPr>
          <a:xfrm>
            <a:off x="4515053" y="1886908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3"/>
                </a:solidFill>
              </a:rPr>
              <a:t>34,800</a:t>
            </a:r>
          </a:p>
        </p:txBody>
      </p:sp>
      <p:grpSp>
        <p:nvGrpSpPr>
          <p:cNvPr id="11" name="그룹 1">
            <a:extLst>
              <a:ext uri="{FF2B5EF4-FFF2-40B4-BE49-F238E27FC236}">
                <a16:creationId xmlns:a16="http://schemas.microsoft.com/office/drawing/2014/main" id="{CA8E3655-5C40-42F0-B48D-00A7F70675F9}"/>
              </a:ext>
            </a:extLst>
          </p:cNvPr>
          <p:cNvGrpSpPr/>
          <p:nvPr/>
        </p:nvGrpSpPr>
        <p:grpSpPr>
          <a:xfrm>
            <a:off x="7488114" y="1730654"/>
            <a:ext cx="4097216" cy="897285"/>
            <a:chOff x="6888088" y="2012008"/>
            <a:chExt cx="2880320" cy="89728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A4C7FF-C294-46A2-82E0-AAACA3AD64C8}"/>
                </a:ext>
              </a:extLst>
            </p:cNvPr>
            <p:cNvSpPr txBox="1"/>
            <p:nvPr/>
          </p:nvSpPr>
          <p:spPr>
            <a:xfrm>
              <a:off x="6888088" y="2012008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014C87C-A614-4ADC-9067-ADBFA254FCB3}"/>
                </a:ext>
              </a:extLst>
            </p:cNvPr>
            <p:cNvSpPr txBox="1"/>
            <p:nvPr/>
          </p:nvSpPr>
          <p:spPr>
            <a:xfrm>
              <a:off x="6888088" y="2262962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BF1350A-7898-45AA-9580-50F19ED59996}"/>
              </a:ext>
            </a:extLst>
          </p:cNvPr>
          <p:cNvSpPr txBox="1"/>
          <p:nvPr/>
        </p:nvSpPr>
        <p:spPr>
          <a:xfrm>
            <a:off x="4515053" y="3033220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2"/>
                </a:solidFill>
              </a:rPr>
              <a:t>25,600</a:t>
            </a:r>
          </a:p>
        </p:txBody>
      </p:sp>
      <p:grpSp>
        <p:nvGrpSpPr>
          <p:cNvPr id="15" name="그룹 2">
            <a:extLst>
              <a:ext uri="{FF2B5EF4-FFF2-40B4-BE49-F238E27FC236}">
                <a16:creationId xmlns:a16="http://schemas.microsoft.com/office/drawing/2014/main" id="{7DBC1B36-F617-4606-BC3B-D700AEA86F23}"/>
              </a:ext>
            </a:extLst>
          </p:cNvPr>
          <p:cNvGrpSpPr/>
          <p:nvPr/>
        </p:nvGrpSpPr>
        <p:grpSpPr>
          <a:xfrm>
            <a:off x="7488114" y="2876966"/>
            <a:ext cx="4097216" cy="897285"/>
            <a:chOff x="6888088" y="3198441"/>
            <a:chExt cx="2880320" cy="89728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382A03-B64B-43A8-85FC-9A61410D5F4A}"/>
                </a:ext>
              </a:extLst>
            </p:cNvPr>
            <p:cNvSpPr txBox="1"/>
            <p:nvPr/>
          </p:nvSpPr>
          <p:spPr>
            <a:xfrm>
              <a:off x="6888088" y="319844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9F9E52-252F-4290-BDF5-5D57E0F7E9D5}"/>
                </a:ext>
              </a:extLst>
            </p:cNvPr>
            <p:cNvSpPr txBox="1"/>
            <p:nvPr/>
          </p:nvSpPr>
          <p:spPr>
            <a:xfrm>
              <a:off x="6888088" y="3449395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E30611A-0B8D-4D00-884F-ECB2DF0CE8BE}"/>
              </a:ext>
            </a:extLst>
          </p:cNvPr>
          <p:cNvSpPr txBox="1"/>
          <p:nvPr/>
        </p:nvSpPr>
        <p:spPr>
          <a:xfrm>
            <a:off x="4515053" y="5325842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1"/>
                </a:solidFill>
              </a:rPr>
              <a:t>14,200</a:t>
            </a:r>
          </a:p>
        </p:txBody>
      </p:sp>
      <p:grpSp>
        <p:nvGrpSpPr>
          <p:cNvPr id="19" name="그룹 6">
            <a:extLst>
              <a:ext uri="{FF2B5EF4-FFF2-40B4-BE49-F238E27FC236}">
                <a16:creationId xmlns:a16="http://schemas.microsoft.com/office/drawing/2014/main" id="{B9B60682-4BFB-4837-B3DF-AD2EF86C8FAC}"/>
              </a:ext>
            </a:extLst>
          </p:cNvPr>
          <p:cNvGrpSpPr/>
          <p:nvPr/>
        </p:nvGrpSpPr>
        <p:grpSpPr>
          <a:xfrm>
            <a:off x="7488114" y="5169589"/>
            <a:ext cx="4097216" cy="897285"/>
            <a:chOff x="6888088" y="4413449"/>
            <a:chExt cx="2880320" cy="89728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B23BFBB-98A4-4778-BF88-D5BAD0F01AA1}"/>
                </a:ext>
              </a:extLst>
            </p:cNvPr>
            <p:cNvSpPr txBox="1"/>
            <p:nvPr/>
          </p:nvSpPr>
          <p:spPr>
            <a:xfrm>
              <a:off x="6888088" y="4413449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007321-7A77-46A9-92FA-C22ED0BC8263}"/>
                </a:ext>
              </a:extLst>
            </p:cNvPr>
            <p:cNvSpPr txBox="1"/>
            <p:nvPr/>
          </p:nvSpPr>
          <p:spPr>
            <a:xfrm>
              <a:off x="6888088" y="4664403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8A5F99B-6FA2-4359-9B64-BED1ADA9D8F1}"/>
              </a:ext>
            </a:extLst>
          </p:cNvPr>
          <p:cNvSpPr txBox="1"/>
          <p:nvPr/>
        </p:nvSpPr>
        <p:spPr>
          <a:xfrm>
            <a:off x="4515053" y="4179530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2"/>
                </a:solidFill>
              </a:rPr>
              <a:t>25,600</a:t>
            </a:r>
          </a:p>
        </p:txBody>
      </p:sp>
      <p:grpSp>
        <p:nvGrpSpPr>
          <p:cNvPr id="23" name="그룹 40">
            <a:extLst>
              <a:ext uri="{FF2B5EF4-FFF2-40B4-BE49-F238E27FC236}">
                <a16:creationId xmlns:a16="http://schemas.microsoft.com/office/drawing/2014/main" id="{2FF74EFB-FEA6-431B-BD84-2D767FE58FB5}"/>
              </a:ext>
            </a:extLst>
          </p:cNvPr>
          <p:cNvGrpSpPr/>
          <p:nvPr/>
        </p:nvGrpSpPr>
        <p:grpSpPr>
          <a:xfrm>
            <a:off x="7488114" y="4023277"/>
            <a:ext cx="4097216" cy="897285"/>
            <a:chOff x="6888088" y="3198441"/>
            <a:chExt cx="2880320" cy="89728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CFB8DB9-D431-4BDF-BB22-4E2ED3619C2C}"/>
                </a:ext>
              </a:extLst>
            </p:cNvPr>
            <p:cNvSpPr txBox="1"/>
            <p:nvPr/>
          </p:nvSpPr>
          <p:spPr>
            <a:xfrm>
              <a:off x="6888088" y="319844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4E70817-E420-49BD-A709-39A01B42EE7D}"/>
                </a:ext>
              </a:extLst>
            </p:cNvPr>
            <p:cNvSpPr txBox="1"/>
            <p:nvPr/>
          </p:nvSpPr>
          <p:spPr>
            <a:xfrm>
              <a:off x="6888088" y="3449395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6" name="Straight Connector 26">
            <a:extLst>
              <a:ext uri="{FF2B5EF4-FFF2-40B4-BE49-F238E27FC236}">
                <a16:creationId xmlns:a16="http://schemas.microsoft.com/office/drawing/2014/main" id="{16603911-05EA-4E4E-97A5-D612C18D1C81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2529253" y="4426048"/>
            <a:ext cx="1985800" cy="119218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SmartArt Placeholder 13">
            <a:extLst>
              <a:ext uri="{FF2B5EF4-FFF2-40B4-BE49-F238E27FC236}">
                <a16:creationId xmlns:a16="http://schemas.microsoft.com/office/drawing/2014/main" id="{B8CED6D3-C76A-433B-8040-EBA2E36BD7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8066707"/>
              </p:ext>
            </p:extLst>
          </p:nvPr>
        </p:nvGraphicFramePr>
        <p:xfrm>
          <a:off x="1196305" y="3283800"/>
          <a:ext cx="1532386" cy="1347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8" name="Straight Connector 26">
            <a:extLst>
              <a:ext uri="{FF2B5EF4-FFF2-40B4-BE49-F238E27FC236}">
                <a16:creationId xmlns:a16="http://schemas.microsoft.com/office/drawing/2014/main" id="{771D6A00-11E1-45A4-949D-BEF5CF75715F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6230815" y="2179296"/>
            <a:ext cx="1188000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6">
            <a:extLst>
              <a:ext uri="{FF2B5EF4-FFF2-40B4-BE49-F238E27FC236}">
                <a16:creationId xmlns:a16="http://schemas.microsoft.com/office/drawing/2014/main" id="{CEAE0707-CD1D-4EE4-851D-E6A57F337755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30815" y="3325608"/>
            <a:ext cx="118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6">
            <a:extLst>
              <a:ext uri="{FF2B5EF4-FFF2-40B4-BE49-F238E27FC236}">
                <a16:creationId xmlns:a16="http://schemas.microsoft.com/office/drawing/2014/main" id="{904DE259-9B7F-45C4-9575-2EB0707352D1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6230815" y="4471918"/>
            <a:ext cx="1188000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26">
            <a:extLst>
              <a:ext uri="{FF2B5EF4-FFF2-40B4-BE49-F238E27FC236}">
                <a16:creationId xmlns:a16="http://schemas.microsoft.com/office/drawing/2014/main" id="{ABF70C81-1EE5-49ED-AE7D-2E5A95735C52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230815" y="5618230"/>
            <a:ext cx="118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203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BC4A7A4-E9EA-4B68-BFF7-ED63F62AE4A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096000" y="743265"/>
            <a:ext cx="5991222" cy="5991222"/>
          </a:xfrm>
        </p:spPr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B18255F3-AC13-4662-871C-B4C350987BBF}"/>
              </a:ext>
            </a:extLst>
          </p:cNvPr>
          <p:cNvSpPr/>
          <p:nvPr/>
        </p:nvSpPr>
        <p:spPr>
          <a:xfrm>
            <a:off x="6096000" y="743265"/>
            <a:ext cx="5991223" cy="5991223"/>
          </a:xfrm>
          <a:prstGeom prst="diamond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3249FAB-8B36-4FCB-9C74-B0EF9AB13A32}"/>
              </a:ext>
            </a:extLst>
          </p:cNvPr>
          <p:cNvGrpSpPr/>
          <p:nvPr/>
        </p:nvGrpSpPr>
        <p:grpSpPr>
          <a:xfrm>
            <a:off x="7921499" y="3575631"/>
            <a:ext cx="2326964" cy="1524809"/>
            <a:chOff x="596176" y="4031204"/>
            <a:chExt cx="2967129" cy="152480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805773D-1A19-4C78-ABD6-CC9FD4AB4209}"/>
                </a:ext>
              </a:extLst>
            </p:cNvPr>
            <p:cNvSpPr txBox="1"/>
            <p:nvPr/>
          </p:nvSpPr>
          <p:spPr>
            <a:xfrm>
              <a:off x="596176" y="4355683"/>
              <a:ext cx="2967129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9348806-6B59-49BC-94C5-DFC5B970704E}"/>
                </a:ext>
              </a:extLst>
            </p:cNvPr>
            <p:cNvSpPr txBox="1"/>
            <p:nvPr/>
          </p:nvSpPr>
          <p:spPr>
            <a:xfrm>
              <a:off x="596176" y="4031204"/>
              <a:ext cx="29671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09694FA-BBF8-48D0-AC6E-D9000C436885}"/>
              </a:ext>
            </a:extLst>
          </p:cNvPr>
          <p:cNvSpPr txBox="1"/>
          <p:nvPr/>
        </p:nvSpPr>
        <p:spPr>
          <a:xfrm flipH="1">
            <a:off x="878894" y="784094"/>
            <a:ext cx="4152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63FA71-611C-4473-ADBF-033924A5006D}"/>
              </a:ext>
            </a:extLst>
          </p:cNvPr>
          <p:cNvSpPr txBox="1"/>
          <p:nvPr/>
        </p:nvSpPr>
        <p:spPr>
          <a:xfrm>
            <a:off x="878894" y="3003998"/>
            <a:ext cx="41525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3FB38F-85F0-4DBD-8D8D-0D73F39569E4}"/>
              </a:ext>
            </a:extLst>
          </p:cNvPr>
          <p:cNvSpPr txBox="1"/>
          <p:nvPr/>
        </p:nvSpPr>
        <p:spPr>
          <a:xfrm>
            <a:off x="878894" y="2234084"/>
            <a:ext cx="4152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81DCEB1F-C888-4D3F-84E9-CEC4F57ED048}"/>
              </a:ext>
            </a:extLst>
          </p:cNvPr>
          <p:cNvSpPr txBox="1">
            <a:spLocks/>
          </p:cNvSpPr>
          <p:nvPr/>
        </p:nvSpPr>
        <p:spPr>
          <a:xfrm>
            <a:off x="919729" y="471794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4F3BBDBD-F0D4-49FF-95C9-2B463A8971B7}"/>
              </a:ext>
            </a:extLst>
          </p:cNvPr>
          <p:cNvSpPr txBox="1">
            <a:spLocks/>
          </p:cNvSpPr>
          <p:nvPr/>
        </p:nvSpPr>
        <p:spPr>
          <a:xfrm>
            <a:off x="997317" y="5595060"/>
            <a:ext cx="2086792" cy="360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491425B-FC32-43A8-A423-ADF0148EA789}"/>
              </a:ext>
            </a:extLst>
          </p:cNvPr>
          <p:cNvSpPr/>
          <p:nvPr/>
        </p:nvSpPr>
        <p:spPr>
          <a:xfrm>
            <a:off x="8707724" y="2811353"/>
            <a:ext cx="754514" cy="663206"/>
          </a:xfrm>
          <a:custGeom>
            <a:avLst/>
            <a:gdLst>
              <a:gd name="connsiteX0" fmla="*/ 1665898 w 2579663"/>
              <a:gd name="connsiteY0" fmla="*/ 1588710 h 2267484"/>
              <a:gd name="connsiteX1" fmla="*/ 1665898 w 2579663"/>
              <a:gd name="connsiteY1" fmla="*/ 1762636 h 2267484"/>
              <a:gd name="connsiteX2" fmla="*/ 1932127 w 2579663"/>
              <a:gd name="connsiteY2" fmla="*/ 1762636 h 2267484"/>
              <a:gd name="connsiteX3" fmla="*/ 1932127 w 2579663"/>
              <a:gd name="connsiteY3" fmla="*/ 1588710 h 2267484"/>
              <a:gd name="connsiteX4" fmla="*/ 1665898 w 2579663"/>
              <a:gd name="connsiteY4" fmla="*/ 1588710 h 2267484"/>
              <a:gd name="connsiteX5" fmla="*/ 321652 w 2579663"/>
              <a:gd name="connsiteY5" fmla="*/ 1588710 h 2267484"/>
              <a:gd name="connsiteX6" fmla="*/ 321652 w 2579663"/>
              <a:gd name="connsiteY6" fmla="*/ 1763039 h 2267484"/>
              <a:gd name="connsiteX7" fmla="*/ 588082 w 2579663"/>
              <a:gd name="connsiteY7" fmla="*/ 1763039 h 2267484"/>
              <a:gd name="connsiteX8" fmla="*/ 588082 w 2579663"/>
              <a:gd name="connsiteY8" fmla="*/ 1588710 h 2267484"/>
              <a:gd name="connsiteX9" fmla="*/ 321652 w 2579663"/>
              <a:gd name="connsiteY9" fmla="*/ 1588710 h 2267484"/>
              <a:gd name="connsiteX10" fmla="*/ 623754 w 2579663"/>
              <a:gd name="connsiteY10" fmla="*/ 1588509 h 2267484"/>
              <a:gd name="connsiteX11" fmla="*/ 623754 w 2579663"/>
              <a:gd name="connsiteY11" fmla="*/ 1763039 h 2267484"/>
              <a:gd name="connsiteX12" fmla="*/ 916788 w 2579663"/>
              <a:gd name="connsiteY12" fmla="*/ 1763039 h 2267484"/>
              <a:gd name="connsiteX13" fmla="*/ 916788 w 2579663"/>
              <a:gd name="connsiteY13" fmla="*/ 1588509 h 2267484"/>
              <a:gd name="connsiteX14" fmla="*/ 623754 w 2579663"/>
              <a:gd name="connsiteY14" fmla="*/ 1588509 h 2267484"/>
              <a:gd name="connsiteX15" fmla="*/ 1967598 w 2579663"/>
              <a:gd name="connsiteY15" fmla="*/ 1588307 h 2267484"/>
              <a:gd name="connsiteX16" fmla="*/ 1967598 w 2579663"/>
              <a:gd name="connsiteY16" fmla="*/ 1762636 h 2267484"/>
              <a:gd name="connsiteX17" fmla="*/ 2260430 w 2579663"/>
              <a:gd name="connsiteY17" fmla="*/ 1762636 h 2267484"/>
              <a:gd name="connsiteX18" fmla="*/ 2260430 w 2579663"/>
              <a:gd name="connsiteY18" fmla="*/ 1588307 h 2267484"/>
              <a:gd name="connsiteX19" fmla="*/ 1967598 w 2579663"/>
              <a:gd name="connsiteY19" fmla="*/ 1588307 h 2267484"/>
              <a:gd name="connsiteX20" fmla="*/ 1967396 w 2579663"/>
              <a:gd name="connsiteY20" fmla="*/ 1379112 h 2267484"/>
              <a:gd name="connsiteX21" fmla="*/ 1967396 w 2579663"/>
              <a:gd name="connsiteY21" fmla="*/ 1553038 h 2267484"/>
              <a:gd name="connsiteX22" fmla="*/ 2260631 w 2579663"/>
              <a:gd name="connsiteY22" fmla="*/ 1553038 h 2267484"/>
              <a:gd name="connsiteX23" fmla="*/ 2260631 w 2579663"/>
              <a:gd name="connsiteY23" fmla="*/ 1379112 h 2267484"/>
              <a:gd name="connsiteX24" fmla="*/ 1967396 w 2579663"/>
              <a:gd name="connsiteY24" fmla="*/ 1379112 h 2267484"/>
              <a:gd name="connsiteX25" fmla="*/ 623553 w 2579663"/>
              <a:gd name="connsiteY25" fmla="*/ 1379112 h 2267484"/>
              <a:gd name="connsiteX26" fmla="*/ 623553 w 2579663"/>
              <a:gd name="connsiteY26" fmla="*/ 1552837 h 2267484"/>
              <a:gd name="connsiteX27" fmla="*/ 916990 w 2579663"/>
              <a:gd name="connsiteY27" fmla="*/ 1552837 h 2267484"/>
              <a:gd name="connsiteX28" fmla="*/ 916990 w 2579663"/>
              <a:gd name="connsiteY28" fmla="*/ 1379112 h 2267484"/>
              <a:gd name="connsiteX29" fmla="*/ 623553 w 2579663"/>
              <a:gd name="connsiteY29" fmla="*/ 1379112 h 2267484"/>
              <a:gd name="connsiteX30" fmla="*/ 1665898 w 2579663"/>
              <a:gd name="connsiteY30" fmla="*/ 1378911 h 2267484"/>
              <a:gd name="connsiteX31" fmla="*/ 1665898 w 2579663"/>
              <a:gd name="connsiteY31" fmla="*/ 1553038 h 2267484"/>
              <a:gd name="connsiteX32" fmla="*/ 1931523 w 2579663"/>
              <a:gd name="connsiteY32" fmla="*/ 1553038 h 2267484"/>
              <a:gd name="connsiteX33" fmla="*/ 1931523 w 2579663"/>
              <a:gd name="connsiteY33" fmla="*/ 1378911 h 2267484"/>
              <a:gd name="connsiteX34" fmla="*/ 1665898 w 2579663"/>
              <a:gd name="connsiteY34" fmla="*/ 1378911 h 2267484"/>
              <a:gd name="connsiteX35" fmla="*/ 322055 w 2579663"/>
              <a:gd name="connsiteY35" fmla="*/ 1378911 h 2267484"/>
              <a:gd name="connsiteX36" fmla="*/ 322055 w 2579663"/>
              <a:gd name="connsiteY36" fmla="*/ 1552837 h 2267484"/>
              <a:gd name="connsiteX37" fmla="*/ 588082 w 2579663"/>
              <a:gd name="connsiteY37" fmla="*/ 1552837 h 2267484"/>
              <a:gd name="connsiteX38" fmla="*/ 588082 w 2579663"/>
              <a:gd name="connsiteY38" fmla="*/ 1378911 h 2267484"/>
              <a:gd name="connsiteX39" fmla="*/ 322055 w 2579663"/>
              <a:gd name="connsiteY39" fmla="*/ 1378911 h 2267484"/>
              <a:gd name="connsiteX40" fmla="*/ 1297087 w 2579663"/>
              <a:gd name="connsiteY40" fmla="*/ 1256377 h 2267484"/>
              <a:gd name="connsiteX41" fmla="*/ 2410574 w 2579663"/>
              <a:gd name="connsiteY41" fmla="*/ 1256377 h 2267484"/>
              <a:gd name="connsiteX42" fmla="*/ 2431131 w 2579663"/>
              <a:gd name="connsiteY42" fmla="*/ 1276934 h 2267484"/>
              <a:gd name="connsiteX43" fmla="*/ 2430526 w 2579663"/>
              <a:gd name="connsiteY43" fmla="*/ 2267283 h 2267484"/>
              <a:gd name="connsiteX44" fmla="*/ 1523613 w 2579663"/>
              <a:gd name="connsiteY44" fmla="*/ 2267283 h 2267484"/>
              <a:gd name="connsiteX45" fmla="*/ 1524017 w 2579663"/>
              <a:gd name="connsiteY45" fmla="*/ 2260229 h 2267484"/>
              <a:gd name="connsiteX46" fmla="*/ 1524017 w 2579663"/>
              <a:gd name="connsiteY46" fmla="*/ 1558278 h 2267484"/>
              <a:gd name="connsiteX47" fmla="*/ 1523613 w 2579663"/>
              <a:gd name="connsiteY47" fmla="*/ 1548806 h 2267484"/>
              <a:gd name="connsiteX48" fmla="*/ 1088497 w 2579663"/>
              <a:gd name="connsiteY48" fmla="*/ 1548806 h 2267484"/>
              <a:gd name="connsiteX49" fmla="*/ 1088497 w 2579663"/>
              <a:gd name="connsiteY49" fmla="*/ 1560294 h 2267484"/>
              <a:gd name="connsiteX50" fmla="*/ 1088497 w 2579663"/>
              <a:gd name="connsiteY50" fmla="*/ 1711446 h 2267484"/>
              <a:gd name="connsiteX51" fmla="*/ 1088295 w 2579663"/>
              <a:gd name="connsiteY51" fmla="*/ 2267484 h 2267484"/>
              <a:gd name="connsiteX52" fmla="*/ 141075 w 2579663"/>
              <a:gd name="connsiteY52" fmla="*/ 2267484 h 2267484"/>
              <a:gd name="connsiteX53" fmla="*/ 140672 w 2579663"/>
              <a:gd name="connsiteY53" fmla="*/ 2257407 h 2267484"/>
              <a:gd name="connsiteX54" fmla="*/ 140672 w 2579663"/>
              <a:gd name="connsiteY54" fmla="*/ 1267865 h 2267484"/>
              <a:gd name="connsiteX55" fmla="*/ 141277 w 2579663"/>
              <a:gd name="connsiteY55" fmla="*/ 1256578 h 2267484"/>
              <a:gd name="connsiteX56" fmla="*/ 156392 w 2579663"/>
              <a:gd name="connsiteY56" fmla="*/ 1256578 h 2267484"/>
              <a:gd name="connsiteX57" fmla="*/ 1297087 w 2579663"/>
              <a:gd name="connsiteY57" fmla="*/ 1256377 h 2267484"/>
              <a:gd name="connsiteX58" fmla="*/ 898449 w 2579663"/>
              <a:gd name="connsiteY58" fmla="*/ 687440 h 2267484"/>
              <a:gd name="connsiteX59" fmla="*/ 898449 w 2579663"/>
              <a:gd name="connsiteY59" fmla="*/ 953065 h 2267484"/>
              <a:gd name="connsiteX60" fmla="*/ 1262826 w 2579663"/>
              <a:gd name="connsiteY60" fmla="*/ 953065 h 2267484"/>
              <a:gd name="connsiteX61" fmla="*/ 1262826 w 2579663"/>
              <a:gd name="connsiteY61" fmla="*/ 687440 h 2267484"/>
              <a:gd name="connsiteX62" fmla="*/ 898449 w 2579663"/>
              <a:gd name="connsiteY62" fmla="*/ 687440 h 2267484"/>
              <a:gd name="connsiteX63" fmla="*/ 1312605 w 2579663"/>
              <a:gd name="connsiteY63" fmla="*/ 686835 h 2267484"/>
              <a:gd name="connsiteX64" fmla="*/ 1312605 w 2579663"/>
              <a:gd name="connsiteY64" fmla="*/ 952662 h 2267484"/>
              <a:gd name="connsiteX65" fmla="*/ 1676781 w 2579663"/>
              <a:gd name="connsiteY65" fmla="*/ 952662 h 2267484"/>
              <a:gd name="connsiteX66" fmla="*/ 1676781 w 2579663"/>
              <a:gd name="connsiteY66" fmla="*/ 686835 h 2267484"/>
              <a:gd name="connsiteX67" fmla="*/ 1312605 w 2579663"/>
              <a:gd name="connsiteY67" fmla="*/ 686835 h 2267484"/>
              <a:gd name="connsiteX68" fmla="*/ 1797300 w 2579663"/>
              <a:gd name="connsiteY68" fmla="*/ 491547 h 2267484"/>
              <a:gd name="connsiteX69" fmla="*/ 1797300 w 2579663"/>
              <a:gd name="connsiteY69" fmla="*/ 1012518 h 2267484"/>
              <a:gd name="connsiteX70" fmla="*/ 763016 w 2579663"/>
              <a:gd name="connsiteY70" fmla="*/ 1012518 h 2267484"/>
              <a:gd name="connsiteX71" fmla="*/ 763016 w 2579663"/>
              <a:gd name="connsiteY71" fmla="*/ 496384 h 2267484"/>
              <a:gd name="connsiteX72" fmla="*/ 739033 w 2579663"/>
              <a:gd name="connsiteY72" fmla="*/ 531854 h 2267484"/>
              <a:gd name="connsiteX73" fmla="*/ 739436 w 2579663"/>
              <a:gd name="connsiteY73" fmla="*/ 1033679 h 2267484"/>
              <a:gd name="connsiteX74" fmla="*/ 739436 w 2579663"/>
              <a:gd name="connsiteY74" fmla="*/ 1045167 h 2267484"/>
              <a:gd name="connsiteX75" fmla="*/ 1823298 w 2579663"/>
              <a:gd name="connsiteY75" fmla="*/ 1045167 h 2267484"/>
              <a:gd name="connsiteX76" fmla="*/ 1823903 w 2579663"/>
              <a:gd name="connsiteY76" fmla="*/ 1041539 h 2267484"/>
              <a:gd name="connsiteX77" fmla="*/ 1823903 w 2579663"/>
              <a:gd name="connsiteY77" fmla="*/ 518553 h 2267484"/>
              <a:gd name="connsiteX78" fmla="*/ 1821081 w 2579663"/>
              <a:gd name="connsiteY78" fmla="*/ 510491 h 2267484"/>
              <a:gd name="connsiteX79" fmla="*/ 1797300 w 2579663"/>
              <a:gd name="connsiteY79" fmla="*/ 491547 h 2267484"/>
              <a:gd name="connsiteX80" fmla="*/ 1312202 w 2579663"/>
              <a:gd name="connsiteY80" fmla="*/ 486508 h 2267484"/>
              <a:gd name="connsiteX81" fmla="*/ 1312202 w 2579663"/>
              <a:gd name="connsiteY81" fmla="*/ 660233 h 2267484"/>
              <a:gd name="connsiteX82" fmla="*/ 1676177 w 2579663"/>
              <a:gd name="connsiteY82" fmla="*/ 660233 h 2267484"/>
              <a:gd name="connsiteX83" fmla="*/ 1676177 w 2579663"/>
              <a:gd name="connsiteY83" fmla="*/ 486508 h 2267484"/>
              <a:gd name="connsiteX84" fmla="*/ 1312202 w 2579663"/>
              <a:gd name="connsiteY84" fmla="*/ 486508 h 2267484"/>
              <a:gd name="connsiteX85" fmla="*/ 898449 w 2579663"/>
              <a:gd name="connsiteY85" fmla="*/ 486105 h 2267484"/>
              <a:gd name="connsiteX86" fmla="*/ 898449 w 2579663"/>
              <a:gd name="connsiteY86" fmla="*/ 660434 h 2267484"/>
              <a:gd name="connsiteX87" fmla="*/ 1262624 w 2579663"/>
              <a:gd name="connsiteY87" fmla="*/ 660434 h 2267484"/>
              <a:gd name="connsiteX88" fmla="*/ 1262624 w 2579663"/>
              <a:gd name="connsiteY88" fmla="*/ 486105 h 2267484"/>
              <a:gd name="connsiteX89" fmla="*/ 898449 w 2579663"/>
              <a:gd name="connsiteY89" fmla="*/ 486105 h 2267484"/>
              <a:gd name="connsiteX90" fmla="*/ 1282375 w 2579663"/>
              <a:gd name="connsiteY90" fmla="*/ 30029 h 2267484"/>
              <a:gd name="connsiteX91" fmla="*/ 1329938 w 2579663"/>
              <a:gd name="connsiteY91" fmla="*/ 66104 h 2267484"/>
              <a:gd name="connsiteX92" fmla="*/ 1841033 w 2579663"/>
              <a:gd name="connsiteY92" fmla="*/ 453457 h 2267484"/>
              <a:gd name="connsiteX93" fmla="*/ 1856955 w 2579663"/>
              <a:gd name="connsiteY93" fmla="*/ 495780 h 2267484"/>
              <a:gd name="connsiteX94" fmla="*/ 1810400 w 2579663"/>
              <a:gd name="connsiteY94" fmla="*/ 460511 h 2267484"/>
              <a:gd name="connsiteX95" fmla="*/ 1294669 w 2579663"/>
              <a:gd name="connsiteY95" fmla="*/ 67515 h 2267484"/>
              <a:gd name="connsiteX96" fmla="*/ 1276732 w 2579663"/>
              <a:gd name="connsiteY96" fmla="*/ 67313 h 2267484"/>
              <a:gd name="connsiteX97" fmla="*/ 723314 w 2579663"/>
              <a:gd name="connsiteY97" fmla="*/ 488927 h 2267484"/>
              <a:gd name="connsiteX98" fmla="*/ 714446 w 2579663"/>
              <a:gd name="connsiteY98" fmla="*/ 495578 h 2267484"/>
              <a:gd name="connsiteX99" fmla="*/ 728756 w 2579663"/>
              <a:gd name="connsiteY99" fmla="*/ 454868 h 2267484"/>
              <a:gd name="connsiteX100" fmla="*/ 1277337 w 2579663"/>
              <a:gd name="connsiteY100" fmla="*/ 33657 h 2267484"/>
              <a:gd name="connsiteX101" fmla="*/ 1282375 w 2579663"/>
              <a:gd name="connsiteY101" fmla="*/ 30029 h 2267484"/>
              <a:gd name="connsiteX102" fmla="*/ 1282375 w 2579663"/>
              <a:gd name="connsiteY102" fmla="*/ 4232 h 2267484"/>
              <a:gd name="connsiteX103" fmla="*/ 1275321 w 2579663"/>
              <a:gd name="connsiteY103" fmla="*/ 9271 h 2267484"/>
              <a:gd name="connsiteX104" fmla="*/ 983900 w 2579663"/>
              <a:gd name="connsiteY104" fmla="*/ 231565 h 2267484"/>
              <a:gd name="connsiteX105" fmla="*/ 703563 w 2579663"/>
              <a:gd name="connsiteY105" fmla="*/ 445193 h 2267484"/>
              <a:gd name="connsiteX106" fmla="*/ 691874 w 2579663"/>
              <a:gd name="connsiteY106" fmla="*/ 465952 h 2267484"/>
              <a:gd name="connsiteX107" fmla="*/ 692277 w 2579663"/>
              <a:gd name="connsiteY107" fmla="*/ 527420 h 2267484"/>
              <a:gd name="connsiteX108" fmla="*/ 693688 w 2579663"/>
              <a:gd name="connsiteY108" fmla="*/ 539512 h 2267484"/>
              <a:gd name="connsiteX109" fmla="*/ 1286003 w 2579663"/>
              <a:gd name="connsiteY109" fmla="*/ 100365 h 2267484"/>
              <a:gd name="connsiteX110" fmla="*/ 1876907 w 2579663"/>
              <a:gd name="connsiteY110" fmla="*/ 544954 h 2267484"/>
              <a:gd name="connsiteX111" fmla="*/ 1877108 w 2579663"/>
              <a:gd name="connsiteY111" fmla="*/ 470385 h 2267484"/>
              <a:gd name="connsiteX112" fmla="*/ 1861590 w 2579663"/>
              <a:gd name="connsiteY112" fmla="*/ 438140 h 2267484"/>
              <a:gd name="connsiteX113" fmla="*/ 1373268 w 2579663"/>
              <a:gd name="connsiteY113" fmla="*/ 72351 h 2267484"/>
              <a:gd name="connsiteX114" fmla="*/ 1282375 w 2579663"/>
              <a:gd name="connsiteY114" fmla="*/ 4232 h 2267484"/>
              <a:gd name="connsiteX115" fmla="*/ 1281770 w 2579663"/>
              <a:gd name="connsiteY115" fmla="*/ 0 h 2267484"/>
              <a:gd name="connsiteX116" fmla="*/ 1283786 w 2579663"/>
              <a:gd name="connsiteY116" fmla="*/ 0 h 2267484"/>
              <a:gd name="connsiteX117" fmla="*/ 1290436 w 2579663"/>
              <a:gd name="connsiteY117" fmla="*/ 6046 h 2267484"/>
              <a:gd name="connsiteX118" fmla="*/ 1815438 w 2579663"/>
              <a:gd name="connsiteY118" fmla="*/ 400251 h 2267484"/>
              <a:gd name="connsiteX119" fmla="*/ 1847079 w 2579663"/>
              <a:gd name="connsiteY119" fmla="*/ 410731 h 2267484"/>
              <a:gd name="connsiteX120" fmla="*/ 2220929 w 2579663"/>
              <a:gd name="connsiteY120" fmla="*/ 409925 h 2267484"/>
              <a:gd name="connsiteX121" fmla="*/ 2247330 w 2579663"/>
              <a:gd name="connsiteY121" fmla="*/ 427458 h 2267484"/>
              <a:gd name="connsiteX122" fmla="*/ 2570393 w 2579663"/>
              <a:gd name="connsiteY122" fmla="*/ 1181405 h 2267484"/>
              <a:gd name="connsiteX123" fmla="*/ 2579663 w 2579663"/>
              <a:gd name="connsiteY123" fmla="*/ 1201156 h 2267484"/>
              <a:gd name="connsiteX124" fmla="*/ 2579663 w 2579663"/>
              <a:gd name="connsiteY124" fmla="*/ 1203171 h 2267484"/>
              <a:gd name="connsiteX125" fmla="*/ 2567773 w 2579663"/>
              <a:gd name="connsiteY125" fmla="*/ 1204179 h 2267484"/>
              <a:gd name="connsiteX126" fmla="*/ 11891 w 2579663"/>
              <a:gd name="connsiteY126" fmla="*/ 1204179 h 2267484"/>
              <a:gd name="connsiteX127" fmla="*/ 0 w 2579663"/>
              <a:gd name="connsiteY127" fmla="*/ 1203171 h 2267484"/>
              <a:gd name="connsiteX128" fmla="*/ 0 w 2579663"/>
              <a:gd name="connsiteY128" fmla="*/ 1201156 h 2267484"/>
              <a:gd name="connsiteX129" fmla="*/ 3426 w 2579663"/>
              <a:gd name="connsiteY129" fmla="*/ 1195311 h 2267484"/>
              <a:gd name="connsiteX130" fmla="*/ 332938 w 2579663"/>
              <a:gd name="connsiteY130" fmla="*/ 425846 h 2267484"/>
              <a:gd name="connsiteX131" fmla="*/ 357122 w 2579663"/>
              <a:gd name="connsiteY131" fmla="*/ 410126 h 2267484"/>
              <a:gd name="connsiteX132" fmla="*/ 723717 w 2579663"/>
              <a:gd name="connsiteY132" fmla="*/ 411134 h 2267484"/>
              <a:gd name="connsiteX133" fmla="*/ 758986 w 2579663"/>
              <a:gd name="connsiteY133" fmla="*/ 399243 h 2267484"/>
              <a:gd name="connsiteX134" fmla="*/ 1033478 w 2579663"/>
              <a:gd name="connsiteY134" fmla="*/ 189646 h 2267484"/>
              <a:gd name="connsiteX135" fmla="*/ 1281770 w 2579663"/>
              <a:gd name="connsiteY135" fmla="*/ 0 h 226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579663" h="2267484">
                <a:moveTo>
                  <a:pt x="1665898" y="1588710"/>
                </a:moveTo>
                <a:cubicBezTo>
                  <a:pt x="1665898" y="1647155"/>
                  <a:pt x="1665898" y="1704795"/>
                  <a:pt x="1665898" y="1762636"/>
                </a:cubicBezTo>
                <a:cubicBezTo>
                  <a:pt x="1754977" y="1762636"/>
                  <a:pt x="1843250" y="1762636"/>
                  <a:pt x="1932127" y="1762636"/>
                </a:cubicBezTo>
                <a:cubicBezTo>
                  <a:pt x="1932127" y="1704593"/>
                  <a:pt x="1932127" y="1647155"/>
                  <a:pt x="1932127" y="1588710"/>
                </a:cubicBezTo>
                <a:cubicBezTo>
                  <a:pt x="1843048" y="1588710"/>
                  <a:pt x="1754574" y="1588710"/>
                  <a:pt x="1665898" y="1588710"/>
                </a:cubicBezTo>
                <a:close/>
                <a:moveTo>
                  <a:pt x="321652" y="1588710"/>
                </a:moveTo>
                <a:cubicBezTo>
                  <a:pt x="321652" y="1646752"/>
                  <a:pt x="321652" y="1704190"/>
                  <a:pt x="321652" y="1763039"/>
                </a:cubicBezTo>
                <a:cubicBezTo>
                  <a:pt x="410731" y="1763039"/>
                  <a:pt x="499205" y="1763039"/>
                  <a:pt x="588082" y="1763039"/>
                </a:cubicBezTo>
                <a:cubicBezTo>
                  <a:pt x="588082" y="1704795"/>
                  <a:pt x="588082" y="1646954"/>
                  <a:pt x="588082" y="1588710"/>
                </a:cubicBezTo>
                <a:cubicBezTo>
                  <a:pt x="499205" y="1588710"/>
                  <a:pt x="410731" y="1588710"/>
                  <a:pt x="321652" y="1588710"/>
                </a:cubicBezTo>
                <a:close/>
                <a:moveTo>
                  <a:pt x="623754" y="1588509"/>
                </a:moveTo>
                <a:cubicBezTo>
                  <a:pt x="623754" y="1646752"/>
                  <a:pt x="623754" y="1704593"/>
                  <a:pt x="623754" y="1763039"/>
                </a:cubicBezTo>
                <a:cubicBezTo>
                  <a:pt x="721701" y="1763039"/>
                  <a:pt x="818841" y="1763039"/>
                  <a:pt x="916788" y="1763039"/>
                </a:cubicBezTo>
                <a:cubicBezTo>
                  <a:pt x="916788" y="1704392"/>
                  <a:pt x="916788" y="1646551"/>
                  <a:pt x="916788" y="1588509"/>
                </a:cubicBezTo>
                <a:cubicBezTo>
                  <a:pt x="818841" y="1588509"/>
                  <a:pt x="721701" y="1588509"/>
                  <a:pt x="623754" y="1588509"/>
                </a:cubicBezTo>
                <a:close/>
                <a:moveTo>
                  <a:pt x="1967598" y="1588307"/>
                </a:moveTo>
                <a:cubicBezTo>
                  <a:pt x="1967598" y="1647155"/>
                  <a:pt x="1967598" y="1704997"/>
                  <a:pt x="1967598" y="1762636"/>
                </a:cubicBezTo>
                <a:cubicBezTo>
                  <a:pt x="2065746" y="1762636"/>
                  <a:pt x="2163289" y="1762636"/>
                  <a:pt x="2260430" y="1762636"/>
                </a:cubicBezTo>
                <a:cubicBezTo>
                  <a:pt x="2260430" y="1703989"/>
                  <a:pt x="2260430" y="1646148"/>
                  <a:pt x="2260430" y="1588307"/>
                </a:cubicBezTo>
                <a:cubicBezTo>
                  <a:pt x="2162483" y="1588307"/>
                  <a:pt x="2065544" y="1588307"/>
                  <a:pt x="1967598" y="1588307"/>
                </a:cubicBezTo>
                <a:close/>
                <a:moveTo>
                  <a:pt x="1967396" y="1379112"/>
                </a:moveTo>
                <a:cubicBezTo>
                  <a:pt x="1967396" y="1437357"/>
                  <a:pt x="1967396" y="1494996"/>
                  <a:pt x="1967396" y="1553038"/>
                </a:cubicBezTo>
                <a:cubicBezTo>
                  <a:pt x="2065141" y="1553038"/>
                  <a:pt x="2162282" y="1553038"/>
                  <a:pt x="2260631" y="1553038"/>
                </a:cubicBezTo>
                <a:cubicBezTo>
                  <a:pt x="2260631" y="1494593"/>
                  <a:pt x="2260631" y="1436752"/>
                  <a:pt x="2260631" y="1379112"/>
                </a:cubicBezTo>
                <a:cubicBezTo>
                  <a:pt x="2162483" y="1379112"/>
                  <a:pt x="2064940" y="1379112"/>
                  <a:pt x="1967396" y="1379112"/>
                </a:cubicBezTo>
                <a:close/>
                <a:moveTo>
                  <a:pt x="623553" y="1379112"/>
                </a:moveTo>
                <a:cubicBezTo>
                  <a:pt x="623553" y="1437357"/>
                  <a:pt x="623553" y="1494996"/>
                  <a:pt x="623553" y="1552837"/>
                </a:cubicBezTo>
                <a:cubicBezTo>
                  <a:pt x="721701" y="1552837"/>
                  <a:pt x="819244" y="1552837"/>
                  <a:pt x="916990" y="1552837"/>
                </a:cubicBezTo>
                <a:cubicBezTo>
                  <a:pt x="916990" y="1494593"/>
                  <a:pt x="916990" y="1436953"/>
                  <a:pt x="916990" y="1379112"/>
                </a:cubicBezTo>
                <a:cubicBezTo>
                  <a:pt x="818841" y="1379112"/>
                  <a:pt x="721096" y="1379112"/>
                  <a:pt x="623553" y="1379112"/>
                </a:cubicBezTo>
                <a:close/>
                <a:moveTo>
                  <a:pt x="1665898" y="1378911"/>
                </a:moveTo>
                <a:cubicBezTo>
                  <a:pt x="1665898" y="1437155"/>
                  <a:pt x="1665898" y="1494794"/>
                  <a:pt x="1665898" y="1553038"/>
                </a:cubicBezTo>
                <a:cubicBezTo>
                  <a:pt x="1754977" y="1553038"/>
                  <a:pt x="1843250" y="1553038"/>
                  <a:pt x="1931523" y="1553038"/>
                </a:cubicBezTo>
                <a:cubicBezTo>
                  <a:pt x="1931523" y="1494593"/>
                  <a:pt x="1931523" y="1436752"/>
                  <a:pt x="1931523" y="1378911"/>
                </a:cubicBezTo>
                <a:cubicBezTo>
                  <a:pt x="1842645" y="1378911"/>
                  <a:pt x="1754574" y="1378911"/>
                  <a:pt x="1665898" y="1378911"/>
                </a:cubicBezTo>
                <a:close/>
                <a:moveTo>
                  <a:pt x="322055" y="1378911"/>
                </a:moveTo>
                <a:cubicBezTo>
                  <a:pt x="322055" y="1437357"/>
                  <a:pt x="322055" y="1494996"/>
                  <a:pt x="322055" y="1552837"/>
                </a:cubicBezTo>
                <a:cubicBezTo>
                  <a:pt x="411134" y="1552837"/>
                  <a:pt x="499407" y="1552837"/>
                  <a:pt x="588082" y="1552837"/>
                </a:cubicBezTo>
                <a:cubicBezTo>
                  <a:pt x="588082" y="1494593"/>
                  <a:pt x="588082" y="1436953"/>
                  <a:pt x="588082" y="1378911"/>
                </a:cubicBezTo>
                <a:cubicBezTo>
                  <a:pt x="499205" y="1378911"/>
                  <a:pt x="411134" y="1378911"/>
                  <a:pt x="322055" y="1378911"/>
                </a:cubicBezTo>
                <a:close/>
                <a:moveTo>
                  <a:pt x="1297087" y="1256377"/>
                </a:moveTo>
                <a:cubicBezTo>
                  <a:pt x="1668316" y="1256377"/>
                  <a:pt x="2039345" y="1256377"/>
                  <a:pt x="2410574" y="1256377"/>
                </a:cubicBezTo>
                <a:cubicBezTo>
                  <a:pt x="2431131" y="1256377"/>
                  <a:pt x="2431131" y="1256377"/>
                  <a:pt x="2431131" y="1276934"/>
                </a:cubicBezTo>
                <a:cubicBezTo>
                  <a:pt x="2430728" y="1607050"/>
                  <a:pt x="2430526" y="1937166"/>
                  <a:pt x="2430526" y="2267283"/>
                </a:cubicBezTo>
                <a:cubicBezTo>
                  <a:pt x="2128222" y="2267283"/>
                  <a:pt x="1825918" y="2267283"/>
                  <a:pt x="1523613" y="2267283"/>
                </a:cubicBezTo>
                <a:cubicBezTo>
                  <a:pt x="1523815" y="2264864"/>
                  <a:pt x="1524017" y="2262647"/>
                  <a:pt x="1524017" y="2260229"/>
                </a:cubicBezTo>
                <a:cubicBezTo>
                  <a:pt x="1524017" y="2026245"/>
                  <a:pt x="1524017" y="1792262"/>
                  <a:pt x="1524017" y="1558278"/>
                </a:cubicBezTo>
                <a:cubicBezTo>
                  <a:pt x="1524017" y="1555255"/>
                  <a:pt x="1523613" y="1552434"/>
                  <a:pt x="1523613" y="1548806"/>
                </a:cubicBezTo>
                <a:cubicBezTo>
                  <a:pt x="1378507" y="1548806"/>
                  <a:pt x="1234006" y="1548806"/>
                  <a:pt x="1088497" y="1548806"/>
                </a:cubicBezTo>
                <a:cubicBezTo>
                  <a:pt x="1088497" y="1553038"/>
                  <a:pt x="1088497" y="1556666"/>
                  <a:pt x="1088497" y="1560294"/>
                </a:cubicBezTo>
                <a:cubicBezTo>
                  <a:pt x="1088497" y="1610678"/>
                  <a:pt x="1088497" y="1661062"/>
                  <a:pt x="1088497" y="1711446"/>
                </a:cubicBezTo>
                <a:cubicBezTo>
                  <a:pt x="1088497" y="1896859"/>
                  <a:pt x="1088497" y="2082071"/>
                  <a:pt x="1088295" y="2267484"/>
                </a:cubicBezTo>
                <a:cubicBezTo>
                  <a:pt x="772488" y="2267484"/>
                  <a:pt x="456882" y="2267484"/>
                  <a:pt x="141075" y="2267484"/>
                </a:cubicBezTo>
                <a:cubicBezTo>
                  <a:pt x="140874" y="2264058"/>
                  <a:pt x="140672" y="2260833"/>
                  <a:pt x="140672" y="2257407"/>
                </a:cubicBezTo>
                <a:cubicBezTo>
                  <a:pt x="140672" y="1927492"/>
                  <a:pt x="140672" y="1597779"/>
                  <a:pt x="140672" y="1267865"/>
                </a:cubicBezTo>
                <a:cubicBezTo>
                  <a:pt x="140672" y="1264439"/>
                  <a:pt x="141075" y="1260811"/>
                  <a:pt x="141277" y="1256578"/>
                </a:cubicBezTo>
                <a:cubicBezTo>
                  <a:pt x="146920" y="1256578"/>
                  <a:pt x="151555" y="1256578"/>
                  <a:pt x="156392" y="1256578"/>
                </a:cubicBezTo>
                <a:cubicBezTo>
                  <a:pt x="536691" y="1256578"/>
                  <a:pt x="916788" y="1256377"/>
                  <a:pt x="1297087" y="1256377"/>
                </a:cubicBezTo>
                <a:close/>
                <a:moveTo>
                  <a:pt x="898449" y="687440"/>
                </a:moveTo>
                <a:cubicBezTo>
                  <a:pt x="898449" y="776519"/>
                  <a:pt x="898449" y="864590"/>
                  <a:pt x="898449" y="953065"/>
                </a:cubicBezTo>
                <a:cubicBezTo>
                  <a:pt x="1019975" y="953065"/>
                  <a:pt x="1140897" y="953065"/>
                  <a:pt x="1262826" y="953065"/>
                </a:cubicBezTo>
                <a:cubicBezTo>
                  <a:pt x="1262826" y="863986"/>
                  <a:pt x="1262826" y="775713"/>
                  <a:pt x="1262826" y="687440"/>
                </a:cubicBezTo>
                <a:cubicBezTo>
                  <a:pt x="1140897" y="687440"/>
                  <a:pt x="1019572" y="687440"/>
                  <a:pt x="898449" y="687440"/>
                </a:cubicBezTo>
                <a:close/>
                <a:moveTo>
                  <a:pt x="1312605" y="686835"/>
                </a:moveTo>
                <a:cubicBezTo>
                  <a:pt x="1312605" y="776116"/>
                  <a:pt x="1312605" y="864389"/>
                  <a:pt x="1312605" y="952662"/>
                </a:cubicBezTo>
                <a:cubicBezTo>
                  <a:pt x="1434535" y="952662"/>
                  <a:pt x="1555456" y="952662"/>
                  <a:pt x="1676781" y="952662"/>
                </a:cubicBezTo>
                <a:cubicBezTo>
                  <a:pt x="1676781" y="863784"/>
                  <a:pt x="1676781" y="775511"/>
                  <a:pt x="1676781" y="686835"/>
                </a:cubicBezTo>
                <a:cubicBezTo>
                  <a:pt x="1554449" y="686835"/>
                  <a:pt x="1433527" y="686835"/>
                  <a:pt x="1312605" y="686835"/>
                </a:cubicBezTo>
                <a:close/>
                <a:moveTo>
                  <a:pt x="1797300" y="491547"/>
                </a:moveTo>
                <a:cubicBezTo>
                  <a:pt x="1797300" y="667286"/>
                  <a:pt x="1797300" y="839801"/>
                  <a:pt x="1797300" y="1012518"/>
                </a:cubicBezTo>
                <a:cubicBezTo>
                  <a:pt x="1452472" y="1012518"/>
                  <a:pt x="1108449" y="1012518"/>
                  <a:pt x="763016" y="1012518"/>
                </a:cubicBezTo>
                <a:cubicBezTo>
                  <a:pt x="763016" y="840204"/>
                  <a:pt x="763016" y="668496"/>
                  <a:pt x="763016" y="496384"/>
                </a:cubicBezTo>
                <a:cubicBezTo>
                  <a:pt x="745079" y="502430"/>
                  <a:pt x="739033" y="513716"/>
                  <a:pt x="739033" y="531854"/>
                </a:cubicBezTo>
                <a:cubicBezTo>
                  <a:pt x="739638" y="699129"/>
                  <a:pt x="739436" y="866404"/>
                  <a:pt x="739436" y="1033679"/>
                </a:cubicBezTo>
                <a:cubicBezTo>
                  <a:pt x="739436" y="1037508"/>
                  <a:pt x="739436" y="1041539"/>
                  <a:pt x="739436" y="1045167"/>
                </a:cubicBezTo>
                <a:cubicBezTo>
                  <a:pt x="1101798" y="1045167"/>
                  <a:pt x="1462548" y="1045167"/>
                  <a:pt x="1823298" y="1045167"/>
                </a:cubicBezTo>
                <a:cubicBezTo>
                  <a:pt x="1823500" y="1043353"/>
                  <a:pt x="1823903" y="1042345"/>
                  <a:pt x="1823903" y="1041539"/>
                </a:cubicBezTo>
                <a:cubicBezTo>
                  <a:pt x="1823903" y="867210"/>
                  <a:pt x="1823903" y="692882"/>
                  <a:pt x="1823903" y="518553"/>
                </a:cubicBezTo>
                <a:cubicBezTo>
                  <a:pt x="1823903" y="515933"/>
                  <a:pt x="1822895" y="512104"/>
                  <a:pt x="1821081" y="510491"/>
                </a:cubicBezTo>
                <a:cubicBezTo>
                  <a:pt x="1814430" y="504445"/>
                  <a:pt x="1806974" y="499004"/>
                  <a:pt x="1797300" y="491547"/>
                </a:cubicBezTo>
                <a:close/>
                <a:moveTo>
                  <a:pt x="1312202" y="486508"/>
                </a:moveTo>
                <a:cubicBezTo>
                  <a:pt x="1312202" y="544752"/>
                  <a:pt x="1312202" y="602190"/>
                  <a:pt x="1312202" y="660233"/>
                </a:cubicBezTo>
                <a:cubicBezTo>
                  <a:pt x="1434333" y="660233"/>
                  <a:pt x="1555255" y="660233"/>
                  <a:pt x="1676177" y="660233"/>
                </a:cubicBezTo>
                <a:cubicBezTo>
                  <a:pt x="1676177" y="601787"/>
                  <a:pt x="1676177" y="543946"/>
                  <a:pt x="1676177" y="486508"/>
                </a:cubicBezTo>
                <a:cubicBezTo>
                  <a:pt x="1554449" y="486508"/>
                  <a:pt x="1433326" y="486508"/>
                  <a:pt x="1312202" y="486508"/>
                </a:cubicBezTo>
                <a:close/>
                <a:moveTo>
                  <a:pt x="898449" y="486105"/>
                </a:moveTo>
                <a:cubicBezTo>
                  <a:pt x="898449" y="544954"/>
                  <a:pt x="898449" y="602795"/>
                  <a:pt x="898449" y="660434"/>
                </a:cubicBezTo>
                <a:cubicBezTo>
                  <a:pt x="1020378" y="660434"/>
                  <a:pt x="1141501" y="660434"/>
                  <a:pt x="1262624" y="660434"/>
                </a:cubicBezTo>
                <a:cubicBezTo>
                  <a:pt x="1262624" y="601989"/>
                  <a:pt x="1262624" y="544148"/>
                  <a:pt x="1262624" y="486105"/>
                </a:cubicBezTo>
                <a:cubicBezTo>
                  <a:pt x="1140897" y="486105"/>
                  <a:pt x="1020176" y="486105"/>
                  <a:pt x="898449" y="486105"/>
                </a:cubicBezTo>
                <a:close/>
                <a:moveTo>
                  <a:pt x="1282375" y="30029"/>
                </a:moveTo>
                <a:cubicBezTo>
                  <a:pt x="1298095" y="41920"/>
                  <a:pt x="1314016" y="54012"/>
                  <a:pt x="1329938" y="66104"/>
                </a:cubicBezTo>
                <a:cubicBezTo>
                  <a:pt x="1500236" y="195289"/>
                  <a:pt x="1670332" y="324675"/>
                  <a:pt x="1841033" y="453457"/>
                </a:cubicBezTo>
                <a:cubicBezTo>
                  <a:pt x="1855947" y="464743"/>
                  <a:pt x="1861388" y="477037"/>
                  <a:pt x="1856955" y="495780"/>
                </a:cubicBezTo>
                <a:cubicBezTo>
                  <a:pt x="1841235" y="483889"/>
                  <a:pt x="1825717" y="472200"/>
                  <a:pt x="1810400" y="460511"/>
                </a:cubicBezTo>
                <a:cubicBezTo>
                  <a:pt x="1638489" y="329512"/>
                  <a:pt x="1466378" y="198715"/>
                  <a:pt x="1294669" y="67515"/>
                </a:cubicBezTo>
                <a:cubicBezTo>
                  <a:pt x="1288018" y="62477"/>
                  <a:pt x="1283786" y="62073"/>
                  <a:pt x="1276732" y="67313"/>
                </a:cubicBezTo>
                <a:cubicBezTo>
                  <a:pt x="1092327" y="207986"/>
                  <a:pt x="907921" y="348457"/>
                  <a:pt x="723314" y="488927"/>
                </a:cubicBezTo>
                <a:cubicBezTo>
                  <a:pt x="720694" y="490943"/>
                  <a:pt x="718074" y="492958"/>
                  <a:pt x="714446" y="495578"/>
                </a:cubicBezTo>
                <a:cubicBezTo>
                  <a:pt x="711020" y="478246"/>
                  <a:pt x="713842" y="466154"/>
                  <a:pt x="728756" y="454868"/>
                </a:cubicBezTo>
                <a:cubicBezTo>
                  <a:pt x="911952" y="314800"/>
                  <a:pt x="1094544" y="174128"/>
                  <a:pt x="1277337" y="33657"/>
                </a:cubicBezTo>
                <a:cubicBezTo>
                  <a:pt x="1278747" y="32649"/>
                  <a:pt x="1279957" y="31641"/>
                  <a:pt x="1282375" y="30029"/>
                </a:cubicBezTo>
                <a:close/>
                <a:moveTo>
                  <a:pt x="1282375" y="4232"/>
                </a:moveTo>
                <a:cubicBezTo>
                  <a:pt x="1279554" y="6248"/>
                  <a:pt x="1277337" y="7659"/>
                  <a:pt x="1275321" y="9271"/>
                </a:cubicBezTo>
                <a:cubicBezTo>
                  <a:pt x="1178181" y="83235"/>
                  <a:pt x="1081040" y="157400"/>
                  <a:pt x="983900" y="231565"/>
                </a:cubicBezTo>
                <a:cubicBezTo>
                  <a:pt x="890387" y="302707"/>
                  <a:pt x="797076" y="374051"/>
                  <a:pt x="703563" y="445193"/>
                </a:cubicBezTo>
                <a:cubicBezTo>
                  <a:pt x="696509" y="450635"/>
                  <a:pt x="691471" y="456278"/>
                  <a:pt x="691874" y="465952"/>
                </a:cubicBezTo>
                <a:cubicBezTo>
                  <a:pt x="692277" y="486508"/>
                  <a:pt x="692075" y="506864"/>
                  <a:pt x="692277" y="527420"/>
                </a:cubicBezTo>
                <a:cubicBezTo>
                  <a:pt x="692277" y="530846"/>
                  <a:pt x="693083" y="534273"/>
                  <a:pt x="693688" y="539512"/>
                </a:cubicBezTo>
                <a:cubicBezTo>
                  <a:pt x="895224" y="396623"/>
                  <a:pt x="1087893" y="245270"/>
                  <a:pt x="1286003" y="100365"/>
                </a:cubicBezTo>
                <a:cubicBezTo>
                  <a:pt x="1482097" y="248494"/>
                  <a:pt x="1676781" y="398236"/>
                  <a:pt x="1876907" y="544954"/>
                </a:cubicBezTo>
                <a:cubicBezTo>
                  <a:pt x="1876907" y="517948"/>
                  <a:pt x="1876101" y="494167"/>
                  <a:pt x="1877108" y="470385"/>
                </a:cubicBezTo>
                <a:cubicBezTo>
                  <a:pt x="1877713" y="456076"/>
                  <a:pt x="1873078" y="446806"/>
                  <a:pt x="1861590" y="438140"/>
                </a:cubicBezTo>
                <a:cubicBezTo>
                  <a:pt x="1698749" y="316412"/>
                  <a:pt x="1536109" y="194281"/>
                  <a:pt x="1373268" y="72351"/>
                </a:cubicBezTo>
                <a:cubicBezTo>
                  <a:pt x="1343037" y="49578"/>
                  <a:pt x="1312807" y="27006"/>
                  <a:pt x="1282375" y="4232"/>
                </a:cubicBezTo>
                <a:close/>
                <a:moveTo>
                  <a:pt x="1281770" y="0"/>
                </a:moveTo>
                <a:cubicBezTo>
                  <a:pt x="1282375" y="0"/>
                  <a:pt x="1283181" y="0"/>
                  <a:pt x="1283786" y="0"/>
                </a:cubicBezTo>
                <a:cubicBezTo>
                  <a:pt x="1286003" y="2015"/>
                  <a:pt x="1288018" y="4232"/>
                  <a:pt x="1290436" y="6046"/>
                </a:cubicBezTo>
                <a:cubicBezTo>
                  <a:pt x="1465370" y="137448"/>
                  <a:pt x="1640505" y="268849"/>
                  <a:pt x="1815438" y="400251"/>
                </a:cubicBezTo>
                <a:cubicBezTo>
                  <a:pt x="1825112" y="407506"/>
                  <a:pt x="1835189" y="410731"/>
                  <a:pt x="1847079" y="410731"/>
                </a:cubicBezTo>
                <a:cubicBezTo>
                  <a:pt x="1971629" y="410328"/>
                  <a:pt x="2096178" y="410529"/>
                  <a:pt x="2220929" y="409925"/>
                </a:cubicBezTo>
                <a:cubicBezTo>
                  <a:pt x="2234835" y="409925"/>
                  <a:pt x="2241889" y="414762"/>
                  <a:pt x="2247330" y="427458"/>
                </a:cubicBezTo>
                <a:cubicBezTo>
                  <a:pt x="2354749" y="678975"/>
                  <a:pt x="2462571" y="930090"/>
                  <a:pt x="2570393" y="1181405"/>
                </a:cubicBezTo>
                <a:cubicBezTo>
                  <a:pt x="2573214" y="1188056"/>
                  <a:pt x="2576640" y="1194505"/>
                  <a:pt x="2579663" y="1201156"/>
                </a:cubicBezTo>
                <a:cubicBezTo>
                  <a:pt x="2579663" y="1201760"/>
                  <a:pt x="2579663" y="1202566"/>
                  <a:pt x="2579663" y="1203171"/>
                </a:cubicBezTo>
                <a:cubicBezTo>
                  <a:pt x="2575632" y="1203574"/>
                  <a:pt x="2571803" y="1204179"/>
                  <a:pt x="2567773" y="1204179"/>
                </a:cubicBezTo>
                <a:cubicBezTo>
                  <a:pt x="1715879" y="1204179"/>
                  <a:pt x="863986" y="1204179"/>
                  <a:pt x="11891" y="1204179"/>
                </a:cubicBezTo>
                <a:cubicBezTo>
                  <a:pt x="7860" y="1204179"/>
                  <a:pt x="4031" y="1203574"/>
                  <a:pt x="0" y="1203171"/>
                </a:cubicBezTo>
                <a:cubicBezTo>
                  <a:pt x="0" y="1202566"/>
                  <a:pt x="0" y="1201760"/>
                  <a:pt x="0" y="1201156"/>
                </a:cubicBezTo>
                <a:cubicBezTo>
                  <a:pt x="1209" y="1199140"/>
                  <a:pt x="2620" y="1197327"/>
                  <a:pt x="3426" y="1195311"/>
                </a:cubicBezTo>
                <a:cubicBezTo>
                  <a:pt x="113465" y="938756"/>
                  <a:pt x="223302" y="682402"/>
                  <a:pt x="332938" y="425846"/>
                </a:cubicBezTo>
                <a:cubicBezTo>
                  <a:pt x="337976" y="414157"/>
                  <a:pt x="344425" y="409925"/>
                  <a:pt x="357122" y="410126"/>
                </a:cubicBezTo>
                <a:cubicBezTo>
                  <a:pt x="479253" y="410731"/>
                  <a:pt x="601586" y="410731"/>
                  <a:pt x="723717" y="411134"/>
                </a:cubicBezTo>
                <a:cubicBezTo>
                  <a:pt x="737220" y="411134"/>
                  <a:pt x="748304" y="407305"/>
                  <a:pt x="758986" y="399243"/>
                </a:cubicBezTo>
                <a:cubicBezTo>
                  <a:pt x="850281" y="329310"/>
                  <a:pt x="941980" y="259579"/>
                  <a:pt x="1033478" y="189646"/>
                </a:cubicBezTo>
                <a:cubicBezTo>
                  <a:pt x="1116309" y="126363"/>
                  <a:pt x="1199140" y="63081"/>
                  <a:pt x="1281770" y="0"/>
                </a:cubicBezTo>
                <a:close/>
              </a:path>
            </a:pathLst>
          </a:custGeom>
          <a:solidFill>
            <a:schemeClr val="bg1"/>
          </a:solidFill>
          <a:ln w="60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59EAF0-5BA6-4391-99AF-0621290D867A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C67085F-03EF-43B1-B21C-5107CC28F18C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2FB8FD1-79A2-4E54-B228-5AD741077E18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9820763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526C0B-91B0-4EEE-89AF-86DBC50B8071}"/>
              </a:ext>
            </a:extLst>
          </p:cNvPr>
          <p:cNvGrpSpPr/>
          <p:nvPr/>
        </p:nvGrpSpPr>
        <p:grpSpPr>
          <a:xfrm>
            <a:off x="2387286" y="1856552"/>
            <a:ext cx="7434240" cy="2060550"/>
            <a:chOff x="854494" y="1751044"/>
            <a:chExt cx="7434240" cy="206055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EAA5317-DB27-4E04-A434-7B83FD473FBC}"/>
                </a:ext>
              </a:extLst>
            </p:cNvPr>
            <p:cNvSpPr/>
            <p:nvPr/>
          </p:nvSpPr>
          <p:spPr>
            <a:xfrm>
              <a:off x="854494" y="1751044"/>
              <a:ext cx="2060550" cy="2060550"/>
            </a:xfrm>
            <a:prstGeom prst="ellipse">
              <a:avLst/>
            </a:prstGeom>
            <a:solidFill>
              <a:schemeClr val="accent2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6EBD440-8E37-4210-82F5-84B6E99D1053}"/>
                </a:ext>
              </a:extLst>
            </p:cNvPr>
            <p:cNvSpPr/>
            <p:nvPr/>
          </p:nvSpPr>
          <p:spPr>
            <a:xfrm>
              <a:off x="2645724" y="1751044"/>
              <a:ext cx="2060550" cy="2060550"/>
            </a:xfrm>
            <a:prstGeom prst="ellipse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3E60BC7-E407-4E1C-9B73-5D5CDDDDFB7C}"/>
                </a:ext>
              </a:extLst>
            </p:cNvPr>
            <p:cNvSpPr/>
            <p:nvPr/>
          </p:nvSpPr>
          <p:spPr>
            <a:xfrm>
              <a:off x="4436954" y="1751044"/>
              <a:ext cx="2060550" cy="2060550"/>
            </a:xfrm>
            <a:prstGeom prst="ellipse">
              <a:avLst/>
            </a:prstGeom>
            <a:solidFill>
              <a:schemeClr val="accent4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3D1C169-BBD6-4DDA-B027-74AD4B796FC6}"/>
                </a:ext>
              </a:extLst>
            </p:cNvPr>
            <p:cNvSpPr/>
            <p:nvPr/>
          </p:nvSpPr>
          <p:spPr>
            <a:xfrm>
              <a:off x="6228184" y="1751044"/>
              <a:ext cx="2060550" cy="2060550"/>
            </a:xfrm>
            <a:prstGeom prst="ellipse">
              <a:avLst/>
            </a:prstGeom>
            <a:solidFill>
              <a:schemeClr val="accent5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36E5FF50-B568-41EE-98E3-73D2C80BBAAE}"/>
              </a:ext>
            </a:extLst>
          </p:cNvPr>
          <p:cNvGrpSpPr/>
          <p:nvPr/>
        </p:nvGrpSpPr>
        <p:grpSpPr>
          <a:xfrm>
            <a:off x="2006557" y="4133426"/>
            <a:ext cx="4071056" cy="901282"/>
            <a:chOff x="3189316" y="4309327"/>
            <a:chExt cx="2736304" cy="90128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3852C26-E71B-4728-B00A-E32D1103FB19}"/>
                </a:ext>
              </a:extLst>
            </p:cNvPr>
            <p:cNvSpPr txBox="1"/>
            <p:nvPr/>
          </p:nvSpPr>
          <p:spPr>
            <a:xfrm>
              <a:off x="318931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25FC1A-A730-4DDF-B6B8-3A0C9C4DB272}"/>
                </a:ext>
              </a:extLst>
            </p:cNvPr>
            <p:cNvSpPr txBox="1"/>
            <p:nvPr/>
          </p:nvSpPr>
          <p:spPr>
            <a:xfrm>
              <a:off x="318931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DD4783F-28DA-4956-BCC6-40DD8801C2EE}"/>
              </a:ext>
            </a:extLst>
          </p:cNvPr>
          <p:cNvSpPr txBox="1"/>
          <p:nvPr/>
        </p:nvSpPr>
        <p:spPr>
          <a:xfrm>
            <a:off x="966464" y="4133427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2" name="그룹 8">
            <a:extLst>
              <a:ext uri="{FF2B5EF4-FFF2-40B4-BE49-F238E27FC236}">
                <a16:creationId xmlns:a16="http://schemas.microsoft.com/office/drawing/2014/main" id="{33E7BD9E-D232-41A4-A968-51D4A7501C29}"/>
              </a:ext>
            </a:extLst>
          </p:cNvPr>
          <p:cNvGrpSpPr/>
          <p:nvPr/>
        </p:nvGrpSpPr>
        <p:grpSpPr>
          <a:xfrm>
            <a:off x="2006557" y="5146607"/>
            <a:ext cx="4071056" cy="901282"/>
            <a:chOff x="3189316" y="5173423"/>
            <a:chExt cx="2736304" cy="9012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54E094-EE45-463D-B326-2AEF3469C96A}"/>
                </a:ext>
              </a:extLst>
            </p:cNvPr>
            <p:cNvSpPr txBox="1"/>
            <p:nvPr/>
          </p:nvSpPr>
          <p:spPr>
            <a:xfrm>
              <a:off x="318931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ED3D27-922A-4095-90B3-3B114693900E}"/>
                </a:ext>
              </a:extLst>
            </p:cNvPr>
            <p:cNvSpPr txBox="1"/>
            <p:nvPr/>
          </p:nvSpPr>
          <p:spPr>
            <a:xfrm>
              <a:off x="318931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15E7630-AA74-451B-8568-EA439A99D54F}"/>
              </a:ext>
            </a:extLst>
          </p:cNvPr>
          <p:cNvSpPr txBox="1"/>
          <p:nvPr/>
        </p:nvSpPr>
        <p:spPr>
          <a:xfrm>
            <a:off x="966464" y="5146609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5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16" name="그룹 6">
            <a:extLst>
              <a:ext uri="{FF2B5EF4-FFF2-40B4-BE49-F238E27FC236}">
                <a16:creationId xmlns:a16="http://schemas.microsoft.com/office/drawing/2014/main" id="{5A627125-A7D2-43FC-A518-79488EC41327}"/>
              </a:ext>
            </a:extLst>
          </p:cNvPr>
          <p:cNvGrpSpPr/>
          <p:nvPr/>
        </p:nvGrpSpPr>
        <p:grpSpPr>
          <a:xfrm>
            <a:off x="7219796" y="4133426"/>
            <a:ext cx="4071056" cy="901282"/>
            <a:chOff x="7040896" y="4309327"/>
            <a:chExt cx="2736304" cy="90128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21CC9A7-5C53-46DB-ADF1-EE850861257E}"/>
                </a:ext>
              </a:extLst>
            </p:cNvPr>
            <p:cNvSpPr txBox="1"/>
            <p:nvPr/>
          </p:nvSpPr>
          <p:spPr>
            <a:xfrm>
              <a:off x="704089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A7E4311-B5A4-4B2B-A72B-07DC1B3F0010}"/>
                </a:ext>
              </a:extLst>
            </p:cNvPr>
            <p:cNvSpPr txBox="1"/>
            <p:nvPr/>
          </p:nvSpPr>
          <p:spPr>
            <a:xfrm>
              <a:off x="704089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799EB8A-DC6E-4736-B438-0C43FF2A880B}"/>
              </a:ext>
            </a:extLst>
          </p:cNvPr>
          <p:cNvSpPr txBox="1"/>
          <p:nvPr/>
        </p:nvSpPr>
        <p:spPr>
          <a:xfrm>
            <a:off x="6179703" y="4133427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0" name="그룹 4">
            <a:extLst>
              <a:ext uri="{FF2B5EF4-FFF2-40B4-BE49-F238E27FC236}">
                <a16:creationId xmlns:a16="http://schemas.microsoft.com/office/drawing/2014/main" id="{1A362A17-DAC3-4F2A-8F57-1E93477B97BC}"/>
              </a:ext>
            </a:extLst>
          </p:cNvPr>
          <p:cNvGrpSpPr/>
          <p:nvPr/>
        </p:nvGrpSpPr>
        <p:grpSpPr>
          <a:xfrm>
            <a:off x="7219796" y="5146607"/>
            <a:ext cx="4071056" cy="901282"/>
            <a:chOff x="7040896" y="5173423"/>
            <a:chExt cx="2736304" cy="90128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24C4D3E-8227-425F-9F25-E30CAE0E32B7}"/>
                </a:ext>
              </a:extLst>
            </p:cNvPr>
            <p:cNvSpPr txBox="1"/>
            <p:nvPr/>
          </p:nvSpPr>
          <p:spPr>
            <a:xfrm>
              <a:off x="704089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2AFADE-FC1D-4729-8E7F-5B943F96E170}"/>
                </a:ext>
              </a:extLst>
            </p:cNvPr>
            <p:cNvSpPr txBox="1"/>
            <p:nvPr/>
          </p:nvSpPr>
          <p:spPr>
            <a:xfrm>
              <a:off x="704089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D35C9E5-878A-4E2D-B16B-B393E1AC3317}"/>
              </a:ext>
            </a:extLst>
          </p:cNvPr>
          <p:cNvSpPr txBox="1"/>
          <p:nvPr/>
        </p:nvSpPr>
        <p:spPr>
          <a:xfrm>
            <a:off x="6179703" y="5146609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011902-E412-419A-879D-5712B8C03163}"/>
              </a:ext>
            </a:extLst>
          </p:cNvPr>
          <p:cNvSpPr txBox="1"/>
          <p:nvPr/>
        </p:nvSpPr>
        <p:spPr>
          <a:xfrm>
            <a:off x="2584559" y="3001989"/>
            <a:ext cx="15807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FD143B-A95F-4730-B487-8D134EF96215}"/>
              </a:ext>
            </a:extLst>
          </p:cNvPr>
          <p:cNvSpPr txBox="1"/>
          <p:nvPr/>
        </p:nvSpPr>
        <p:spPr>
          <a:xfrm>
            <a:off x="4419382" y="3010708"/>
            <a:ext cx="15807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DB9C5C-4C6E-43A0-92C3-968929E0A373}"/>
              </a:ext>
            </a:extLst>
          </p:cNvPr>
          <p:cNvSpPr txBox="1"/>
          <p:nvPr/>
        </p:nvSpPr>
        <p:spPr>
          <a:xfrm>
            <a:off x="6210661" y="3019427"/>
            <a:ext cx="15807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D5892A-0A03-41D2-A0FC-FC95CBD8B68C}"/>
              </a:ext>
            </a:extLst>
          </p:cNvPr>
          <p:cNvSpPr txBox="1"/>
          <p:nvPr/>
        </p:nvSpPr>
        <p:spPr>
          <a:xfrm>
            <a:off x="8001940" y="3028146"/>
            <a:ext cx="15807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Rounded Rectangle 25">
            <a:extLst>
              <a:ext uri="{FF2B5EF4-FFF2-40B4-BE49-F238E27FC236}">
                <a16:creationId xmlns:a16="http://schemas.microsoft.com/office/drawing/2014/main" id="{F745BE9A-3F4F-4C84-B4FD-DF6F2A636B7B}"/>
              </a:ext>
            </a:extLst>
          </p:cNvPr>
          <p:cNvSpPr/>
          <p:nvPr/>
        </p:nvSpPr>
        <p:spPr>
          <a:xfrm>
            <a:off x="6823470" y="2479441"/>
            <a:ext cx="479274" cy="35123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Freeform 55">
            <a:extLst>
              <a:ext uri="{FF2B5EF4-FFF2-40B4-BE49-F238E27FC236}">
                <a16:creationId xmlns:a16="http://schemas.microsoft.com/office/drawing/2014/main" id="{A6C4555E-D79E-4A8C-B430-CE4F0E8D5A8F}"/>
              </a:ext>
            </a:extLst>
          </p:cNvPr>
          <p:cNvSpPr/>
          <p:nvPr/>
        </p:nvSpPr>
        <p:spPr>
          <a:xfrm rot="2700000">
            <a:off x="8679673" y="2370802"/>
            <a:ext cx="258149" cy="632552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Trapezoid 22">
            <a:extLst>
              <a:ext uri="{FF2B5EF4-FFF2-40B4-BE49-F238E27FC236}">
                <a16:creationId xmlns:a16="http://schemas.microsoft.com/office/drawing/2014/main" id="{EAC20F72-F05B-4D5E-AD1C-3789B2EF3D38}"/>
              </a:ext>
            </a:extLst>
          </p:cNvPr>
          <p:cNvSpPr>
            <a:spLocks noChangeAspect="1"/>
          </p:cNvSpPr>
          <p:nvPr/>
        </p:nvSpPr>
        <p:spPr>
          <a:xfrm>
            <a:off x="4924235" y="2525701"/>
            <a:ext cx="581971" cy="296060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eeform 53">
            <a:extLst>
              <a:ext uri="{FF2B5EF4-FFF2-40B4-BE49-F238E27FC236}">
                <a16:creationId xmlns:a16="http://schemas.microsoft.com/office/drawing/2014/main" id="{4E0738C0-5CAA-4E12-9BF6-DAE70656B451}"/>
              </a:ext>
            </a:extLst>
          </p:cNvPr>
          <p:cNvSpPr/>
          <p:nvPr/>
        </p:nvSpPr>
        <p:spPr>
          <a:xfrm>
            <a:off x="3218656" y="2437476"/>
            <a:ext cx="445106" cy="45635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47238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639FC3-5E6B-4877-84A5-55F9A9E8FAA2}"/>
              </a:ext>
            </a:extLst>
          </p:cNvPr>
          <p:cNvGrpSpPr/>
          <p:nvPr/>
        </p:nvGrpSpPr>
        <p:grpSpPr>
          <a:xfrm>
            <a:off x="2238872" y="2888109"/>
            <a:ext cx="3277810" cy="3277197"/>
            <a:chOff x="1591358" y="2321470"/>
            <a:chExt cx="2128881" cy="2128484"/>
          </a:xfrm>
          <a:solidFill>
            <a:schemeClr val="accent3"/>
          </a:solidFill>
        </p:grpSpPr>
        <p:sp>
          <p:nvSpPr>
            <p:cNvPr id="4" name="Moon 3">
              <a:extLst>
                <a:ext uri="{FF2B5EF4-FFF2-40B4-BE49-F238E27FC236}">
                  <a16:creationId xmlns:a16="http://schemas.microsoft.com/office/drawing/2014/main" id="{3CA47C4A-A143-43B5-B463-FBBF36539BA5}"/>
                </a:ext>
              </a:extLst>
            </p:cNvPr>
            <p:cNvSpPr/>
            <p:nvPr/>
          </p:nvSpPr>
          <p:spPr>
            <a:xfrm rot="16200000">
              <a:off x="1819958" y="3272550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Moon 4">
              <a:extLst>
                <a:ext uri="{FF2B5EF4-FFF2-40B4-BE49-F238E27FC236}">
                  <a16:creationId xmlns:a16="http://schemas.microsoft.com/office/drawing/2014/main" id="{2BC97C6D-4B1F-4098-A4FB-51AD071F5B1F}"/>
                </a:ext>
              </a:extLst>
            </p:cNvPr>
            <p:cNvSpPr/>
            <p:nvPr/>
          </p:nvSpPr>
          <p:spPr>
            <a:xfrm rot="5400000">
              <a:off x="3034439" y="2568924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Moon 5">
              <a:extLst>
                <a:ext uri="{FF2B5EF4-FFF2-40B4-BE49-F238E27FC236}">
                  <a16:creationId xmlns:a16="http://schemas.microsoft.com/office/drawing/2014/main" id="{8614797E-0D85-41F5-979A-518BB03F0EB4}"/>
                </a:ext>
              </a:extLst>
            </p:cNvPr>
            <p:cNvSpPr/>
            <p:nvPr/>
          </p:nvSpPr>
          <p:spPr>
            <a:xfrm rot="8100000">
              <a:off x="3091940" y="3102953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Moon 6">
              <a:extLst>
                <a:ext uri="{FF2B5EF4-FFF2-40B4-BE49-F238E27FC236}">
                  <a16:creationId xmlns:a16="http://schemas.microsoft.com/office/drawing/2014/main" id="{D4EB7720-3221-483B-BC71-74DC733BD720}"/>
                </a:ext>
              </a:extLst>
            </p:cNvPr>
            <p:cNvSpPr/>
            <p:nvPr/>
          </p:nvSpPr>
          <p:spPr>
            <a:xfrm rot="10800000">
              <a:off x="2761036" y="3535554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Moon 7">
              <a:extLst>
                <a:ext uri="{FF2B5EF4-FFF2-40B4-BE49-F238E27FC236}">
                  <a16:creationId xmlns:a16="http://schemas.microsoft.com/office/drawing/2014/main" id="{100FFB5A-49D2-4B41-BCFD-06A71AEDC8DB}"/>
                </a:ext>
              </a:extLst>
            </p:cNvPr>
            <p:cNvSpPr/>
            <p:nvPr/>
          </p:nvSpPr>
          <p:spPr>
            <a:xfrm rot="18900000">
              <a:off x="1732648" y="2730923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Moon 8">
              <a:extLst>
                <a:ext uri="{FF2B5EF4-FFF2-40B4-BE49-F238E27FC236}">
                  <a16:creationId xmlns:a16="http://schemas.microsoft.com/office/drawing/2014/main" id="{56C33911-197F-441A-9046-82231C9310F5}"/>
                </a:ext>
              </a:extLst>
            </p:cNvPr>
            <p:cNvSpPr/>
            <p:nvPr/>
          </p:nvSpPr>
          <p:spPr>
            <a:xfrm>
              <a:off x="2080003" y="2321470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Moon 9">
              <a:extLst>
                <a:ext uri="{FF2B5EF4-FFF2-40B4-BE49-F238E27FC236}">
                  <a16:creationId xmlns:a16="http://schemas.microsoft.com/office/drawing/2014/main" id="{F9E4F483-265A-4D66-9C8E-AAAEDD463811}"/>
                </a:ext>
              </a:extLst>
            </p:cNvPr>
            <p:cNvSpPr/>
            <p:nvPr/>
          </p:nvSpPr>
          <p:spPr>
            <a:xfrm rot="2700000">
              <a:off x="2625353" y="2221703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Moon 10">
              <a:extLst>
                <a:ext uri="{FF2B5EF4-FFF2-40B4-BE49-F238E27FC236}">
                  <a16:creationId xmlns:a16="http://schemas.microsoft.com/office/drawing/2014/main" id="{924D8F42-1A17-4D79-A998-6DB4AE326D05}"/>
                </a:ext>
              </a:extLst>
            </p:cNvPr>
            <p:cNvSpPr/>
            <p:nvPr/>
          </p:nvSpPr>
          <p:spPr>
            <a:xfrm rot="13500000">
              <a:off x="2239929" y="3595108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47BEF8E-CB41-4184-BC35-A7FA7FA4D65A}"/>
              </a:ext>
            </a:extLst>
          </p:cNvPr>
          <p:cNvGrpSpPr/>
          <p:nvPr/>
        </p:nvGrpSpPr>
        <p:grpSpPr>
          <a:xfrm>
            <a:off x="6747326" y="1735981"/>
            <a:ext cx="3277810" cy="3277197"/>
            <a:chOff x="1591358" y="2321470"/>
            <a:chExt cx="2128881" cy="2128484"/>
          </a:xfrm>
          <a:solidFill>
            <a:schemeClr val="accent4"/>
          </a:solidFill>
        </p:grpSpPr>
        <p:sp>
          <p:nvSpPr>
            <p:cNvPr id="13" name="Moon 12">
              <a:extLst>
                <a:ext uri="{FF2B5EF4-FFF2-40B4-BE49-F238E27FC236}">
                  <a16:creationId xmlns:a16="http://schemas.microsoft.com/office/drawing/2014/main" id="{54FCA2A8-138D-4235-8E0C-CDD353A42984}"/>
                </a:ext>
              </a:extLst>
            </p:cNvPr>
            <p:cNvSpPr/>
            <p:nvPr/>
          </p:nvSpPr>
          <p:spPr>
            <a:xfrm rot="16200000">
              <a:off x="1819958" y="3272550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Moon 13">
              <a:extLst>
                <a:ext uri="{FF2B5EF4-FFF2-40B4-BE49-F238E27FC236}">
                  <a16:creationId xmlns:a16="http://schemas.microsoft.com/office/drawing/2014/main" id="{9097D746-FE92-47D8-8944-83EFBFBC7A47}"/>
                </a:ext>
              </a:extLst>
            </p:cNvPr>
            <p:cNvSpPr/>
            <p:nvPr/>
          </p:nvSpPr>
          <p:spPr>
            <a:xfrm rot="5400000">
              <a:off x="3034439" y="2568924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Moon 14">
              <a:extLst>
                <a:ext uri="{FF2B5EF4-FFF2-40B4-BE49-F238E27FC236}">
                  <a16:creationId xmlns:a16="http://schemas.microsoft.com/office/drawing/2014/main" id="{2ED4B5DA-12C7-42A0-BDEF-A94B04E506D5}"/>
                </a:ext>
              </a:extLst>
            </p:cNvPr>
            <p:cNvSpPr/>
            <p:nvPr/>
          </p:nvSpPr>
          <p:spPr>
            <a:xfrm rot="8100000">
              <a:off x="3091940" y="3102953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Moon 15">
              <a:extLst>
                <a:ext uri="{FF2B5EF4-FFF2-40B4-BE49-F238E27FC236}">
                  <a16:creationId xmlns:a16="http://schemas.microsoft.com/office/drawing/2014/main" id="{C8C64213-767C-415D-B661-FA8293FC674E}"/>
                </a:ext>
              </a:extLst>
            </p:cNvPr>
            <p:cNvSpPr/>
            <p:nvPr/>
          </p:nvSpPr>
          <p:spPr>
            <a:xfrm rot="10800000">
              <a:off x="2761036" y="3535554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Moon 16">
              <a:extLst>
                <a:ext uri="{FF2B5EF4-FFF2-40B4-BE49-F238E27FC236}">
                  <a16:creationId xmlns:a16="http://schemas.microsoft.com/office/drawing/2014/main" id="{7EC8B824-F4D4-4809-B572-D20380A41ACB}"/>
                </a:ext>
              </a:extLst>
            </p:cNvPr>
            <p:cNvSpPr/>
            <p:nvPr/>
          </p:nvSpPr>
          <p:spPr>
            <a:xfrm rot="18900000">
              <a:off x="1732648" y="2730923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Moon 17">
              <a:extLst>
                <a:ext uri="{FF2B5EF4-FFF2-40B4-BE49-F238E27FC236}">
                  <a16:creationId xmlns:a16="http://schemas.microsoft.com/office/drawing/2014/main" id="{025624AC-0896-48A2-923F-1577AB4CB6E0}"/>
                </a:ext>
              </a:extLst>
            </p:cNvPr>
            <p:cNvSpPr/>
            <p:nvPr/>
          </p:nvSpPr>
          <p:spPr>
            <a:xfrm>
              <a:off x="2080003" y="2321470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9" name="Moon 18">
              <a:extLst>
                <a:ext uri="{FF2B5EF4-FFF2-40B4-BE49-F238E27FC236}">
                  <a16:creationId xmlns:a16="http://schemas.microsoft.com/office/drawing/2014/main" id="{FD5CDF9C-F6FD-43E0-A987-BF04CD25F812}"/>
                </a:ext>
              </a:extLst>
            </p:cNvPr>
            <p:cNvSpPr/>
            <p:nvPr/>
          </p:nvSpPr>
          <p:spPr>
            <a:xfrm rot="2700000">
              <a:off x="2625353" y="2221703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Moon 19">
              <a:extLst>
                <a:ext uri="{FF2B5EF4-FFF2-40B4-BE49-F238E27FC236}">
                  <a16:creationId xmlns:a16="http://schemas.microsoft.com/office/drawing/2014/main" id="{2EB45290-FBD7-44CF-86A3-1671AD1873C5}"/>
                </a:ext>
              </a:extLst>
            </p:cNvPr>
            <p:cNvSpPr/>
            <p:nvPr/>
          </p:nvSpPr>
          <p:spPr>
            <a:xfrm rot="13500000">
              <a:off x="2239929" y="3595108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CABC408-1F3E-41E1-9716-A917C97755A2}"/>
              </a:ext>
            </a:extLst>
          </p:cNvPr>
          <p:cNvSpPr txBox="1"/>
          <p:nvPr/>
        </p:nvSpPr>
        <p:spPr>
          <a:xfrm>
            <a:off x="908704" y="1772817"/>
            <a:ext cx="1411827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5F0718-66A8-4BAF-BBFF-BAC20512F6A5}"/>
              </a:ext>
            </a:extLst>
          </p:cNvPr>
          <p:cNvSpPr txBox="1"/>
          <p:nvPr/>
        </p:nvSpPr>
        <p:spPr>
          <a:xfrm>
            <a:off x="908703" y="2055552"/>
            <a:ext cx="4923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D4080B-9569-47F3-B2F6-7D61DD9CFD19}"/>
              </a:ext>
            </a:extLst>
          </p:cNvPr>
          <p:cNvSpPr txBox="1"/>
          <p:nvPr/>
        </p:nvSpPr>
        <p:spPr>
          <a:xfrm>
            <a:off x="9902715" y="4994331"/>
            <a:ext cx="1411827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AA1CD7-F15E-4FE1-8419-B17D4C10AEFE}"/>
              </a:ext>
            </a:extLst>
          </p:cNvPr>
          <p:cNvSpPr txBox="1"/>
          <p:nvPr/>
        </p:nvSpPr>
        <p:spPr>
          <a:xfrm>
            <a:off x="6419269" y="5277066"/>
            <a:ext cx="4895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6398C8-D6B9-4F0E-9581-758DC09F2ED0}"/>
              </a:ext>
            </a:extLst>
          </p:cNvPr>
          <p:cNvSpPr txBox="1"/>
          <p:nvPr/>
        </p:nvSpPr>
        <p:spPr>
          <a:xfrm>
            <a:off x="4378124" y="3796124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271B8E-01C4-4627-AADD-1B142DCDAC46}"/>
              </a:ext>
            </a:extLst>
          </p:cNvPr>
          <p:cNvSpPr txBox="1"/>
          <p:nvPr/>
        </p:nvSpPr>
        <p:spPr>
          <a:xfrm rot="2700000">
            <a:off x="4478878" y="4615389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9B9B5A-A77C-4266-A3C6-7708B0407B9E}"/>
              </a:ext>
            </a:extLst>
          </p:cNvPr>
          <p:cNvSpPr txBox="1"/>
          <p:nvPr/>
        </p:nvSpPr>
        <p:spPr>
          <a:xfrm rot="5400000">
            <a:off x="3941140" y="5279034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C6F353-FEEE-4E42-9555-4CFD1086B546}"/>
              </a:ext>
            </a:extLst>
          </p:cNvPr>
          <p:cNvSpPr txBox="1"/>
          <p:nvPr/>
        </p:nvSpPr>
        <p:spPr>
          <a:xfrm rot="7851716">
            <a:off x="3190120" y="5332501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2FBC31-957A-49AC-8A3E-67EF855215D8}"/>
              </a:ext>
            </a:extLst>
          </p:cNvPr>
          <p:cNvSpPr txBox="1"/>
          <p:nvPr/>
        </p:nvSpPr>
        <p:spPr>
          <a:xfrm rot="21378734">
            <a:off x="2492174" y="4905068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2E094A-001C-4589-B874-C1BBAA6BF597}"/>
              </a:ext>
            </a:extLst>
          </p:cNvPr>
          <p:cNvSpPr txBox="1"/>
          <p:nvPr/>
        </p:nvSpPr>
        <p:spPr>
          <a:xfrm rot="2700000">
            <a:off x="2392151" y="4068593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754BA1-9542-4A64-9519-B341CD42531D}"/>
              </a:ext>
            </a:extLst>
          </p:cNvPr>
          <p:cNvSpPr txBox="1"/>
          <p:nvPr/>
        </p:nvSpPr>
        <p:spPr>
          <a:xfrm rot="5400000">
            <a:off x="2892562" y="3430678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0F3719-50AD-43F8-8987-4C7C725889BF}"/>
              </a:ext>
            </a:extLst>
          </p:cNvPr>
          <p:cNvSpPr txBox="1"/>
          <p:nvPr/>
        </p:nvSpPr>
        <p:spPr>
          <a:xfrm rot="18900000">
            <a:off x="3732231" y="3294518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251E2E-9569-48F7-A757-0C5AC219B415}"/>
              </a:ext>
            </a:extLst>
          </p:cNvPr>
          <p:cNvSpPr txBox="1"/>
          <p:nvPr/>
        </p:nvSpPr>
        <p:spPr>
          <a:xfrm>
            <a:off x="8874289" y="2668318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127F83-2655-48BE-87A1-3DCB6FB5A6CC}"/>
              </a:ext>
            </a:extLst>
          </p:cNvPr>
          <p:cNvSpPr txBox="1"/>
          <p:nvPr/>
        </p:nvSpPr>
        <p:spPr>
          <a:xfrm rot="2700000">
            <a:off x="8975043" y="3487582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30DC733-3352-406D-83A9-29766AC44FA5}"/>
              </a:ext>
            </a:extLst>
          </p:cNvPr>
          <p:cNvSpPr txBox="1"/>
          <p:nvPr/>
        </p:nvSpPr>
        <p:spPr>
          <a:xfrm rot="5400000">
            <a:off x="8437305" y="4151227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3E508B-0CDB-4172-A528-D6043D33D967}"/>
              </a:ext>
            </a:extLst>
          </p:cNvPr>
          <p:cNvSpPr txBox="1"/>
          <p:nvPr/>
        </p:nvSpPr>
        <p:spPr>
          <a:xfrm rot="7851716">
            <a:off x="7686285" y="4204694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4C4921-1F8B-477D-A471-076DE71D924F}"/>
              </a:ext>
            </a:extLst>
          </p:cNvPr>
          <p:cNvSpPr txBox="1"/>
          <p:nvPr/>
        </p:nvSpPr>
        <p:spPr>
          <a:xfrm rot="21378734">
            <a:off x="6988339" y="3777261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602E926-DD8C-4DB2-A26D-674C1FE3A048}"/>
              </a:ext>
            </a:extLst>
          </p:cNvPr>
          <p:cNvSpPr txBox="1"/>
          <p:nvPr/>
        </p:nvSpPr>
        <p:spPr>
          <a:xfrm rot="2700000">
            <a:off x="6888316" y="2940786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1AAC6B-031B-4DD8-A89B-7744B7AC6E02}"/>
              </a:ext>
            </a:extLst>
          </p:cNvPr>
          <p:cNvSpPr txBox="1"/>
          <p:nvPr/>
        </p:nvSpPr>
        <p:spPr>
          <a:xfrm rot="5400000">
            <a:off x="7388727" y="2302871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7C4CD79-3434-489A-91F9-671C5700031A}"/>
              </a:ext>
            </a:extLst>
          </p:cNvPr>
          <p:cNvSpPr txBox="1"/>
          <p:nvPr/>
        </p:nvSpPr>
        <p:spPr>
          <a:xfrm rot="18900000">
            <a:off x="8228396" y="2166711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Rectangle 41">
            <a:extLst>
              <a:ext uri="{FF2B5EF4-FFF2-40B4-BE49-F238E27FC236}">
                <a16:creationId xmlns:a16="http://schemas.microsoft.com/office/drawing/2014/main" id="{CD7AD8CF-94F8-4A01-9FDD-A9BFA09FFF20}"/>
              </a:ext>
            </a:extLst>
          </p:cNvPr>
          <p:cNvSpPr>
            <a:spLocks/>
          </p:cNvSpPr>
          <p:nvPr/>
        </p:nvSpPr>
        <p:spPr>
          <a:xfrm>
            <a:off x="3687437" y="4293562"/>
            <a:ext cx="417300" cy="417300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BFE473D8-C3E7-4B54-BC6F-960C6AB717C3}"/>
              </a:ext>
            </a:extLst>
          </p:cNvPr>
          <p:cNvSpPr/>
          <p:nvPr/>
        </p:nvSpPr>
        <p:spPr>
          <a:xfrm>
            <a:off x="8155229" y="3106441"/>
            <a:ext cx="457975" cy="402553"/>
          </a:xfrm>
          <a:custGeom>
            <a:avLst/>
            <a:gdLst>
              <a:gd name="connsiteX0" fmla="*/ 1665898 w 2579663"/>
              <a:gd name="connsiteY0" fmla="*/ 1588710 h 2267484"/>
              <a:gd name="connsiteX1" fmla="*/ 1665898 w 2579663"/>
              <a:gd name="connsiteY1" fmla="*/ 1762636 h 2267484"/>
              <a:gd name="connsiteX2" fmla="*/ 1932127 w 2579663"/>
              <a:gd name="connsiteY2" fmla="*/ 1762636 h 2267484"/>
              <a:gd name="connsiteX3" fmla="*/ 1932127 w 2579663"/>
              <a:gd name="connsiteY3" fmla="*/ 1588710 h 2267484"/>
              <a:gd name="connsiteX4" fmla="*/ 1665898 w 2579663"/>
              <a:gd name="connsiteY4" fmla="*/ 1588710 h 2267484"/>
              <a:gd name="connsiteX5" fmla="*/ 321652 w 2579663"/>
              <a:gd name="connsiteY5" fmla="*/ 1588710 h 2267484"/>
              <a:gd name="connsiteX6" fmla="*/ 321652 w 2579663"/>
              <a:gd name="connsiteY6" fmla="*/ 1763039 h 2267484"/>
              <a:gd name="connsiteX7" fmla="*/ 588082 w 2579663"/>
              <a:gd name="connsiteY7" fmla="*/ 1763039 h 2267484"/>
              <a:gd name="connsiteX8" fmla="*/ 588082 w 2579663"/>
              <a:gd name="connsiteY8" fmla="*/ 1588710 h 2267484"/>
              <a:gd name="connsiteX9" fmla="*/ 321652 w 2579663"/>
              <a:gd name="connsiteY9" fmla="*/ 1588710 h 2267484"/>
              <a:gd name="connsiteX10" fmla="*/ 623754 w 2579663"/>
              <a:gd name="connsiteY10" fmla="*/ 1588509 h 2267484"/>
              <a:gd name="connsiteX11" fmla="*/ 623754 w 2579663"/>
              <a:gd name="connsiteY11" fmla="*/ 1763039 h 2267484"/>
              <a:gd name="connsiteX12" fmla="*/ 916788 w 2579663"/>
              <a:gd name="connsiteY12" fmla="*/ 1763039 h 2267484"/>
              <a:gd name="connsiteX13" fmla="*/ 916788 w 2579663"/>
              <a:gd name="connsiteY13" fmla="*/ 1588509 h 2267484"/>
              <a:gd name="connsiteX14" fmla="*/ 623754 w 2579663"/>
              <a:gd name="connsiteY14" fmla="*/ 1588509 h 2267484"/>
              <a:gd name="connsiteX15" fmla="*/ 1967598 w 2579663"/>
              <a:gd name="connsiteY15" fmla="*/ 1588307 h 2267484"/>
              <a:gd name="connsiteX16" fmla="*/ 1967598 w 2579663"/>
              <a:gd name="connsiteY16" fmla="*/ 1762636 h 2267484"/>
              <a:gd name="connsiteX17" fmla="*/ 2260430 w 2579663"/>
              <a:gd name="connsiteY17" fmla="*/ 1762636 h 2267484"/>
              <a:gd name="connsiteX18" fmla="*/ 2260430 w 2579663"/>
              <a:gd name="connsiteY18" fmla="*/ 1588307 h 2267484"/>
              <a:gd name="connsiteX19" fmla="*/ 1967598 w 2579663"/>
              <a:gd name="connsiteY19" fmla="*/ 1588307 h 2267484"/>
              <a:gd name="connsiteX20" fmla="*/ 1967396 w 2579663"/>
              <a:gd name="connsiteY20" fmla="*/ 1379112 h 2267484"/>
              <a:gd name="connsiteX21" fmla="*/ 1967396 w 2579663"/>
              <a:gd name="connsiteY21" fmla="*/ 1553038 h 2267484"/>
              <a:gd name="connsiteX22" fmla="*/ 2260631 w 2579663"/>
              <a:gd name="connsiteY22" fmla="*/ 1553038 h 2267484"/>
              <a:gd name="connsiteX23" fmla="*/ 2260631 w 2579663"/>
              <a:gd name="connsiteY23" fmla="*/ 1379112 h 2267484"/>
              <a:gd name="connsiteX24" fmla="*/ 1967396 w 2579663"/>
              <a:gd name="connsiteY24" fmla="*/ 1379112 h 2267484"/>
              <a:gd name="connsiteX25" fmla="*/ 623553 w 2579663"/>
              <a:gd name="connsiteY25" fmla="*/ 1379112 h 2267484"/>
              <a:gd name="connsiteX26" fmla="*/ 623553 w 2579663"/>
              <a:gd name="connsiteY26" fmla="*/ 1552837 h 2267484"/>
              <a:gd name="connsiteX27" fmla="*/ 916990 w 2579663"/>
              <a:gd name="connsiteY27" fmla="*/ 1552837 h 2267484"/>
              <a:gd name="connsiteX28" fmla="*/ 916990 w 2579663"/>
              <a:gd name="connsiteY28" fmla="*/ 1379112 h 2267484"/>
              <a:gd name="connsiteX29" fmla="*/ 623553 w 2579663"/>
              <a:gd name="connsiteY29" fmla="*/ 1379112 h 2267484"/>
              <a:gd name="connsiteX30" fmla="*/ 1665898 w 2579663"/>
              <a:gd name="connsiteY30" fmla="*/ 1378911 h 2267484"/>
              <a:gd name="connsiteX31" fmla="*/ 1665898 w 2579663"/>
              <a:gd name="connsiteY31" fmla="*/ 1553038 h 2267484"/>
              <a:gd name="connsiteX32" fmla="*/ 1931523 w 2579663"/>
              <a:gd name="connsiteY32" fmla="*/ 1553038 h 2267484"/>
              <a:gd name="connsiteX33" fmla="*/ 1931523 w 2579663"/>
              <a:gd name="connsiteY33" fmla="*/ 1378911 h 2267484"/>
              <a:gd name="connsiteX34" fmla="*/ 1665898 w 2579663"/>
              <a:gd name="connsiteY34" fmla="*/ 1378911 h 2267484"/>
              <a:gd name="connsiteX35" fmla="*/ 322055 w 2579663"/>
              <a:gd name="connsiteY35" fmla="*/ 1378911 h 2267484"/>
              <a:gd name="connsiteX36" fmla="*/ 322055 w 2579663"/>
              <a:gd name="connsiteY36" fmla="*/ 1552837 h 2267484"/>
              <a:gd name="connsiteX37" fmla="*/ 588082 w 2579663"/>
              <a:gd name="connsiteY37" fmla="*/ 1552837 h 2267484"/>
              <a:gd name="connsiteX38" fmla="*/ 588082 w 2579663"/>
              <a:gd name="connsiteY38" fmla="*/ 1378911 h 2267484"/>
              <a:gd name="connsiteX39" fmla="*/ 322055 w 2579663"/>
              <a:gd name="connsiteY39" fmla="*/ 1378911 h 2267484"/>
              <a:gd name="connsiteX40" fmla="*/ 1297087 w 2579663"/>
              <a:gd name="connsiteY40" fmla="*/ 1256377 h 2267484"/>
              <a:gd name="connsiteX41" fmla="*/ 2410574 w 2579663"/>
              <a:gd name="connsiteY41" fmla="*/ 1256377 h 2267484"/>
              <a:gd name="connsiteX42" fmla="*/ 2431131 w 2579663"/>
              <a:gd name="connsiteY42" fmla="*/ 1276934 h 2267484"/>
              <a:gd name="connsiteX43" fmla="*/ 2430526 w 2579663"/>
              <a:gd name="connsiteY43" fmla="*/ 2267283 h 2267484"/>
              <a:gd name="connsiteX44" fmla="*/ 1523613 w 2579663"/>
              <a:gd name="connsiteY44" fmla="*/ 2267283 h 2267484"/>
              <a:gd name="connsiteX45" fmla="*/ 1524017 w 2579663"/>
              <a:gd name="connsiteY45" fmla="*/ 2260229 h 2267484"/>
              <a:gd name="connsiteX46" fmla="*/ 1524017 w 2579663"/>
              <a:gd name="connsiteY46" fmla="*/ 1558278 h 2267484"/>
              <a:gd name="connsiteX47" fmla="*/ 1523613 w 2579663"/>
              <a:gd name="connsiteY47" fmla="*/ 1548806 h 2267484"/>
              <a:gd name="connsiteX48" fmla="*/ 1088497 w 2579663"/>
              <a:gd name="connsiteY48" fmla="*/ 1548806 h 2267484"/>
              <a:gd name="connsiteX49" fmla="*/ 1088497 w 2579663"/>
              <a:gd name="connsiteY49" fmla="*/ 1560294 h 2267484"/>
              <a:gd name="connsiteX50" fmla="*/ 1088497 w 2579663"/>
              <a:gd name="connsiteY50" fmla="*/ 1711446 h 2267484"/>
              <a:gd name="connsiteX51" fmla="*/ 1088295 w 2579663"/>
              <a:gd name="connsiteY51" fmla="*/ 2267484 h 2267484"/>
              <a:gd name="connsiteX52" fmla="*/ 141075 w 2579663"/>
              <a:gd name="connsiteY52" fmla="*/ 2267484 h 2267484"/>
              <a:gd name="connsiteX53" fmla="*/ 140672 w 2579663"/>
              <a:gd name="connsiteY53" fmla="*/ 2257407 h 2267484"/>
              <a:gd name="connsiteX54" fmla="*/ 140672 w 2579663"/>
              <a:gd name="connsiteY54" fmla="*/ 1267865 h 2267484"/>
              <a:gd name="connsiteX55" fmla="*/ 141277 w 2579663"/>
              <a:gd name="connsiteY55" fmla="*/ 1256578 h 2267484"/>
              <a:gd name="connsiteX56" fmla="*/ 156392 w 2579663"/>
              <a:gd name="connsiteY56" fmla="*/ 1256578 h 2267484"/>
              <a:gd name="connsiteX57" fmla="*/ 1297087 w 2579663"/>
              <a:gd name="connsiteY57" fmla="*/ 1256377 h 2267484"/>
              <a:gd name="connsiteX58" fmla="*/ 898449 w 2579663"/>
              <a:gd name="connsiteY58" fmla="*/ 687440 h 2267484"/>
              <a:gd name="connsiteX59" fmla="*/ 898449 w 2579663"/>
              <a:gd name="connsiteY59" fmla="*/ 953065 h 2267484"/>
              <a:gd name="connsiteX60" fmla="*/ 1262826 w 2579663"/>
              <a:gd name="connsiteY60" fmla="*/ 953065 h 2267484"/>
              <a:gd name="connsiteX61" fmla="*/ 1262826 w 2579663"/>
              <a:gd name="connsiteY61" fmla="*/ 687440 h 2267484"/>
              <a:gd name="connsiteX62" fmla="*/ 898449 w 2579663"/>
              <a:gd name="connsiteY62" fmla="*/ 687440 h 2267484"/>
              <a:gd name="connsiteX63" fmla="*/ 1312605 w 2579663"/>
              <a:gd name="connsiteY63" fmla="*/ 686835 h 2267484"/>
              <a:gd name="connsiteX64" fmla="*/ 1312605 w 2579663"/>
              <a:gd name="connsiteY64" fmla="*/ 952662 h 2267484"/>
              <a:gd name="connsiteX65" fmla="*/ 1676781 w 2579663"/>
              <a:gd name="connsiteY65" fmla="*/ 952662 h 2267484"/>
              <a:gd name="connsiteX66" fmla="*/ 1676781 w 2579663"/>
              <a:gd name="connsiteY66" fmla="*/ 686835 h 2267484"/>
              <a:gd name="connsiteX67" fmla="*/ 1312605 w 2579663"/>
              <a:gd name="connsiteY67" fmla="*/ 686835 h 2267484"/>
              <a:gd name="connsiteX68" fmla="*/ 1797300 w 2579663"/>
              <a:gd name="connsiteY68" fmla="*/ 491547 h 2267484"/>
              <a:gd name="connsiteX69" fmla="*/ 1797300 w 2579663"/>
              <a:gd name="connsiteY69" fmla="*/ 1012518 h 2267484"/>
              <a:gd name="connsiteX70" fmla="*/ 763016 w 2579663"/>
              <a:gd name="connsiteY70" fmla="*/ 1012518 h 2267484"/>
              <a:gd name="connsiteX71" fmla="*/ 763016 w 2579663"/>
              <a:gd name="connsiteY71" fmla="*/ 496384 h 2267484"/>
              <a:gd name="connsiteX72" fmla="*/ 739033 w 2579663"/>
              <a:gd name="connsiteY72" fmla="*/ 531854 h 2267484"/>
              <a:gd name="connsiteX73" fmla="*/ 739436 w 2579663"/>
              <a:gd name="connsiteY73" fmla="*/ 1033679 h 2267484"/>
              <a:gd name="connsiteX74" fmla="*/ 739436 w 2579663"/>
              <a:gd name="connsiteY74" fmla="*/ 1045167 h 2267484"/>
              <a:gd name="connsiteX75" fmla="*/ 1823298 w 2579663"/>
              <a:gd name="connsiteY75" fmla="*/ 1045167 h 2267484"/>
              <a:gd name="connsiteX76" fmla="*/ 1823903 w 2579663"/>
              <a:gd name="connsiteY76" fmla="*/ 1041539 h 2267484"/>
              <a:gd name="connsiteX77" fmla="*/ 1823903 w 2579663"/>
              <a:gd name="connsiteY77" fmla="*/ 518553 h 2267484"/>
              <a:gd name="connsiteX78" fmla="*/ 1821081 w 2579663"/>
              <a:gd name="connsiteY78" fmla="*/ 510491 h 2267484"/>
              <a:gd name="connsiteX79" fmla="*/ 1797300 w 2579663"/>
              <a:gd name="connsiteY79" fmla="*/ 491547 h 2267484"/>
              <a:gd name="connsiteX80" fmla="*/ 1312202 w 2579663"/>
              <a:gd name="connsiteY80" fmla="*/ 486508 h 2267484"/>
              <a:gd name="connsiteX81" fmla="*/ 1312202 w 2579663"/>
              <a:gd name="connsiteY81" fmla="*/ 660233 h 2267484"/>
              <a:gd name="connsiteX82" fmla="*/ 1676177 w 2579663"/>
              <a:gd name="connsiteY82" fmla="*/ 660233 h 2267484"/>
              <a:gd name="connsiteX83" fmla="*/ 1676177 w 2579663"/>
              <a:gd name="connsiteY83" fmla="*/ 486508 h 2267484"/>
              <a:gd name="connsiteX84" fmla="*/ 1312202 w 2579663"/>
              <a:gd name="connsiteY84" fmla="*/ 486508 h 2267484"/>
              <a:gd name="connsiteX85" fmla="*/ 898449 w 2579663"/>
              <a:gd name="connsiteY85" fmla="*/ 486105 h 2267484"/>
              <a:gd name="connsiteX86" fmla="*/ 898449 w 2579663"/>
              <a:gd name="connsiteY86" fmla="*/ 660434 h 2267484"/>
              <a:gd name="connsiteX87" fmla="*/ 1262624 w 2579663"/>
              <a:gd name="connsiteY87" fmla="*/ 660434 h 2267484"/>
              <a:gd name="connsiteX88" fmla="*/ 1262624 w 2579663"/>
              <a:gd name="connsiteY88" fmla="*/ 486105 h 2267484"/>
              <a:gd name="connsiteX89" fmla="*/ 898449 w 2579663"/>
              <a:gd name="connsiteY89" fmla="*/ 486105 h 2267484"/>
              <a:gd name="connsiteX90" fmla="*/ 1282375 w 2579663"/>
              <a:gd name="connsiteY90" fmla="*/ 30029 h 2267484"/>
              <a:gd name="connsiteX91" fmla="*/ 1329938 w 2579663"/>
              <a:gd name="connsiteY91" fmla="*/ 66104 h 2267484"/>
              <a:gd name="connsiteX92" fmla="*/ 1841033 w 2579663"/>
              <a:gd name="connsiteY92" fmla="*/ 453457 h 2267484"/>
              <a:gd name="connsiteX93" fmla="*/ 1856955 w 2579663"/>
              <a:gd name="connsiteY93" fmla="*/ 495780 h 2267484"/>
              <a:gd name="connsiteX94" fmla="*/ 1810400 w 2579663"/>
              <a:gd name="connsiteY94" fmla="*/ 460511 h 2267484"/>
              <a:gd name="connsiteX95" fmla="*/ 1294669 w 2579663"/>
              <a:gd name="connsiteY95" fmla="*/ 67515 h 2267484"/>
              <a:gd name="connsiteX96" fmla="*/ 1276732 w 2579663"/>
              <a:gd name="connsiteY96" fmla="*/ 67313 h 2267484"/>
              <a:gd name="connsiteX97" fmla="*/ 723314 w 2579663"/>
              <a:gd name="connsiteY97" fmla="*/ 488927 h 2267484"/>
              <a:gd name="connsiteX98" fmla="*/ 714446 w 2579663"/>
              <a:gd name="connsiteY98" fmla="*/ 495578 h 2267484"/>
              <a:gd name="connsiteX99" fmla="*/ 728756 w 2579663"/>
              <a:gd name="connsiteY99" fmla="*/ 454868 h 2267484"/>
              <a:gd name="connsiteX100" fmla="*/ 1277337 w 2579663"/>
              <a:gd name="connsiteY100" fmla="*/ 33657 h 2267484"/>
              <a:gd name="connsiteX101" fmla="*/ 1282375 w 2579663"/>
              <a:gd name="connsiteY101" fmla="*/ 30029 h 2267484"/>
              <a:gd name="connsiteX102" fmla="*/ 1282375 w 2579663"/>
              <a:gd name="connsiteY102" fmla="*/ 4232 h 2267484"/>
              <a:gd name="connsiteX103" fmla="*/ 1275321 w 2579663"/>
              <a:gd name="connsiteY103" fmla="*/ 9271 h 2267484"/>
              <a:gd name="connsiteX104" fmla="*/ 983900 w 2579663"/>
              <a:gd name="connsiteY104" fmla="*/ 231565 h 2267484"/>
              <a:gd name="connsiteX105" fmla="*/ 703563 w 2579663"/>
              <a:gd name="connsiteY105" fmla="*/ 445193 h 2267484"/>
              <a:gd name="connsiteX106" fmla="*/ 691874 w 2579663"/>
              <a:gd name="connsiteY106" fmla="*/ 465952 h 2267484"/>
              <a:gd name="connsiteX107" fmla="*/ 692277 w 2579663"/>
              <a:gd name="connsiteY107" fmla="*/ 527420 h 2267484"/>
              <a:gd name="connsiteX108" fmla="*/ 693688 w 2579663"/>
              <a:gd name="connsiteY108" fmla="*/ 539512 h 2267484"/>
              <a:gd name="connsiteX109" fmla="*/ 1286003 w 2579663"/>
              <a:gd name="connsiteY109" fmla="*/ 100365 h 2267484"/>
              <a:gd name="connsiteX110" fmla="*/ 1876907 w 2579663"/>
              <a:gd name="connsiteY110" fmla="*/ 544954 h 2267484"/>
              <a:gd name="connsiteX111" fmla="*/ 1877108 w 2579663"/>
              <a:gd name="connsiteY111" fmla="*/ 470385 h 2267484"/>
              <a:gd name="connsiteX112" fmla="*/ 1861590 w 2579663"/>
              <a:gd name="connsiteY112" fmla="*/ 438140 h 2267484"/>
              <a:gd name="connsiteX113" fmla="*/ 1373268 w 2579663"/>
              <a:gd name="connsiteY113" fmla="*/ 72351 h 2267484"/>
              <a:gd name="connsiteX114" fmla="*/ 1282375 w 2579663"/>
              <a:gd name="connsiteY114" fmla="*/ 4232 h 2267484"/>
              <a:gd name="connsiteX115" fmla="*/ 1281770 w 2579663"/>
              <a:gd name="connsiteY115" fmla="*/ 0 h 2267484"/>
              <a:gd name="connsiteX116" fmla="*/ 1283786 w 2579663"/>
              <a:gd name="connsiteY116" fmla="*/ 0 h 2267484"/>
              <a:gd name="connsiteX117" fmla="*/ 1290436 w 2579663"/>
              <a:gd name="connsiteY117" fmla="*/ 6046 h 2267484"/>
              <a:gd name="connsiteX118" fmla="*/ 1815438 w 2579663"/>
              <a:gd name="connsiteY118" fmla="*/ 400251 h 2267484"/>
              <a:gd name="connsiteX119" fmla="*/ 1847079 w 2579663"/>
              <a:gd name="connsiteY119" fmla="*/ 410731 h 2267484"/>
              <a:gd name="connsiteX120" fmla="*/ 2220929 w 2579663"/>
              <a:gd name="connsiteY120" fmla="*/ 409925 h 2267484"/>
              <a:gd name="connsiteX121" fmla="*/ 2247330 w 2579663"/>
              <a:gd name="connsiteY121" fmla="*/ 427458 h 2267484"/>
              <a:gd name="connsiteX122" fmla="*/ 2570393 w 2579663"/>
              <a:gd name="connsiteY122" fmla="*/ 1181405 h 2267484"/>
              <a:gd name="connsiteX123" fmla="*/ 2579663 w 2579663"/>
              <a:gd name="connsiteY123" fmla="*/ 1201156 h 2267484"/>
              <a:gd name="connsiteX124" fmla="*/ 2579663 w 2579663"/>
              <a:gd name="connsiteY124" fmla="*/ 1203171 h 2267484"/>
              <a:gd name="connsiteX125" fmla="*/ 2567773 w 2579663"/>
              <a:gd name="connsiteY125" fmla="*/ 1204179 h 2267484"/>
              <a:gd name="connsiteX126" fmla="*/ 11891 w 2579663"/>
              <a:gd name="connsiteY126" fmla="*/ 1204179 h 2267484"/>
              <a:gd name="connsiteX127" fmla="*/ 0 w 2579663"/>
              <a:gd name="connsiteY127" fmla="*/ 1203171 h 2267484"/>
              <a:gd name="connsiteX128" fmla="*/ 0 w 2579663"/>
              <a:gd name="connsiteY128" fmla="*/ 1201156 h 2267484"/>
              <a:gd name="connsiteX129" fmla="*/ 3426 w 2579663"/>
              <a:gd name="connsiteY129" fmla="*/ 1195311 h 2267484"/>
              <a:gd name="connsiteX130" fmla="*/ 332938 w 2579663"/>
              <a:gd name="connsiteY130" fmla="*/ 425846 h 2267484"/>
              <a:gd name="connsiteX131" fmla="*/ 357122 w 2579663"/>
              <a:gd name="connsiteY131" fmla="*/ 410126 h 2267484"/>
              <a:gd name="connsiteX132" fmla="*/ 723717 w 2579663"/>
              <a:gd name="connsiteY132" fmla="*/ 411134 h 2267484"/>
              <a:gd name="connsiteX133" fmla="*/ 758986 w 2579663"/>
              <a:gd name="connsiteY133" fmla="*/ 399243 h 2267484"/>
              <a:gd name="connsiteX134" fmla="*/ 1033478 w 2579663"/>
              <a:gd name="connsiteY134" fmla="*/ 189646 h 2267484"/>
              <a:gd name="connsiteX135" fmla="*/ 1281770 w 2579663"/>
              <a:gd name="connsiteY135" fmla="*/ 0 h 226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579663" h="2267484">
                <a:moveTo>
                  <a:pt x="1665898" y="1588710"/>
                </a:moveTo>
                <a:cubicBezTo>
                  <a:pt x="1665898" y="1647155"/>
                  <a:pt x="1665898" y="1704795"/>
                  <a:pt x="1665898" y="1762636"/>
                </a:cubicBezTo>
                <a:cubicBezTo>
                  <a:pt x="1754977" y="1762636"/>
                  <a:pt x="1843250" y="1762636"/>
                  <a:pt x="1932127" y="1762636"/>
                </a:cubicBezTo>
                <a:cubicBezTo>
                  <a:pt x="1932127" y="1704593"/>
                  <a:pt x="1932127" y="1647155"/>
                  <a:pt x="1932127" y="1588710"/>
                </a:cubicBezTo>
                <a:cubicBezTo>
                  <a:pt x="1843048" y="1588710"/>
                  <a:pt x="1754574" y="1588710"/>
                  <a:pt x="1665898" y="1588710"/>
                </a:cubicBezTo>
                <a:close/>
                <a:moveTo>
                  <a:pt x="321652" y="1588710"/>
                </a:moveTo>
                <a:cubicBezTo>
                  <a:pt x="321652" y="1646752"/>
                  <a:pt x="321652" y="1704190"/>
                  <a:pt x="321652" y="1763039"/>
                </a:cubicBezTo>
                <a:cubicBezTo>
                  <a:pt x="410731" y="1763039"/>
                  <a:pt x="499205" y="1763039"/>
                  <a:pt x="588082" y="1763039"/>
                </a:cubicBezTo>
                <a:cubicBezTo>
                  <a:pt x="588082" y="1704795"/>
                  <a:pt x="588082" y="1646954"/>
                  <a:pt x="588082" y="1588710"/>
                </a:cubicBezTo>
                <a:cubicBezTo>
                  <a:pt x="499205" y="1588710"/>
                  <a:pt x="410731" y="1588710"/>
                  <a:pt x="321652" y="1588710"/>
                </a:cubicBezTo>
                <a:close/>
                <a:moveTo>
                  <a:pt x="623754" y="1588509"/>
                </a:moveTo>
                <a:cubicBezTo>
                  <a:pt x="623754" y="1646752"/>
                  <a:pt x="623754" y="1704593"/>
                  <a:pt x="623754" y="1763039"/>
                </a:cubicBezTo>
                <a:cubicBezTo>
                  <a:pt x="721701" y="1763039"/>
                  <a:pt x="818841" y="1763039"/>
                  <a:pt x="916788" y="1763039"/>
                </a:cubicBezTo>
                <a:cubicBezTo>
                  <a:pt x="916788" y="1704392"/>
                  <a:pt x="916788" y="1646551"/>
                  <a:pt x="916788" y="1588509"/>
                </a:cubicBezTo>
                <a:cubicBezTo>
                  <a:pt x="818841" y="1588509"/>
                  <a:pt x="721701" y="1588509"/>
                  <a:pt x="623754" y="1588509"/>
                </a:cubicBezTo>
                <a:close/>
                <a:moveTo>
                  <a:pt x="1967598" y="1588307"/>
                </a:moveTo>
                <a:cubicBezTo>
                  <a:pt x="1967598" y="1647155"/>
                  <a:pt x="1967598" y="1704997"/>
                  <a:pt x="1967598" y="1762636"/>
                </a:cubicBezTo>
                <a:cubicBezTo>
                  <a:pt x="2065746" y="1762636"/>
                  <a:pt x="2163289" y="1762636"/>
                  <a:pt x="2260430" y="1762636"/>
                </a:cubicBezTo>
                <a:cubicBezTo>
                  <a:pt x="2260430" y="1703989"/>
                  <a:pt x="2260430" y="1646148"/>
                  <a:pt x="2260430" y="1588307"/>
                </a:cubicBezTo>
                <a:cubicBezTo>
                  <a:pt x="2162483" y="1588307"/>
                  <a:pt x="2065544" y="1588307"/>
                  <a:pt x="1967598" y="1588307"/>
                </a:cubicBezTo>
                <a:close/>
                <a:moveTo>
                  <a:pt x="1967396" y="1379112"/>
                </a:moveTo>
                <a:cubicBezTo>
                  <a:pt x="1967396" y="1437357"/>
                  <a:pt x="1967396" y="1494996"/>
                  <a:pt x="1967396" y="1553038"/>
                </a:cubicBezTo>
                <a:cubicBezTo>
                  <a:pt x="2065141" y="1553038"/>
                  <a:pt x="2162282" y="1553038"/>
                  <a:pt x="2260631" y="1553038"/>
                </a:cubicBezTo>
                <a:cubicBezTo>
                  <a:pt x="2260631" y="1494593"/>
                  <a:pt x="2260631" y="1436752"/>
                  <a:pt x="2260631" y="1379112"/>
                </a:cubicBezTo>
                <a:cubicBezTo>
                  <a:pt x="2162483" y="1379112"/>
                  <a:pt x="2064940" y="1379112"/>
                  <a:pt x="1967396" y="1379112"/>
                </a:cubicBezTo>
                <a:close/>
                <a:moveTo>
                  <a:pt x="623553" y="1379112"/>
                </a:moveTo>
                <a:cubicBezTo>
                  <a:pt x="623553" y="1437357"/>
                  <a:pt x="623553" y="1494996"/>
                  <a:pt x="623553" y="1552837"/>
                </a:cubicBezTo>
                <a:cubicBezTo>
                  <a:pt x="721701" y="1552837"/>
                  <a:pt x="819244" y="1552837"/>
                  <a:pt x="916990" y="1552837"/>
                </a:cubicBezTo>
                <a:cubicBezTo>
                  <a:pt x="916990" y="1494593"/>
                  <a:pt x="916990" y="1436953"/>
                  <a:pt x="916990" y="1379112"/>
                </a:cubicBezTo>
                <a:cubicBezTo>
                  <a:pt x="818841" y="1379112"/>
                  <a:pt x="721096" y="1379112"/>
                  <a:pt x="623553" y="1379112"/>
                </a:cubicBezTo>
                <a:close/>
                <a:moveTo>
                  <a:pt x="1665898" y="1378911"/>
                </a:moveTo>
                <a:cubicBezTo>
                  <a:pt x="1665898" y="1437155"/>
                  <a:pt x="1665898" y="1494794"/>
                  <a:pt x="1665898" y="1553038"/>
                </a:cubicBezTo>
                <a:cubicBezTo>
                  <a:pt x="1754977" y="1553038"/>
                  <a:pt x="1843250" y="1553038"/>
                  <a:pt x="1931523" y="1553038"/>
                </a:cubicBezTo>
                <a:cubicBezTo>
                  <a:pt x="1931523" y="1494593"/>
                  <a:pt x="1931523" y="1436752"/>
                  <a:pt x="1931523" y="1378911"/>
                </a:cubicBezTo>
                <a:cubicBezTo>
                  <a:pt x="1842645" y="1378911"/>
                  <a:pt x="1754574" y="1378911"/>
                  <a:pt x="1665898" y="1378911"/>
                </a:cubicBezTo>
                <a:close/>
                <a:moveTo>
                  <a:pt x="322055" y="1378911"/>
                </a:moveTo>
                <a:cubicBezTo>
                  <a:pt x="322055" y="1437357"/>
                  <a:pt x="322055" y="1494996"/>
                  <a:pt x="322055" y="1552837"/>
                </a:cubicBezTo>
                <a:cubicBezTo>
                  <a:pt x="411134" y="1552837"/>
                  <a:pt x="499407" y="1552837"/>
                  <a:pt x="588082" y="1552837"/>
                </a:cubicBezTo>
                <a:cubicBezTo>
                  <a:pt x="588082" y="1494593"/>
                  <a:pt x="588082" y="1436953"/>
                  <a:pt x="588082" y="1378911"/>
                </a:cubicBezTo>
                <a:cubicBezTo>
                  <a:pt x="499205" y="1378911"/>
                  <a:pt x="411134" y="1378911"/>
                  <a:pt x="322055" y="1378911"/>
                </a:cubicBezTo>
                <a:close/>
                <a:moveTo>
                  <a:pt x="1297087" y="1256377"/>
                </a:moveTo>
                <a:cubicBezTo>
                  <a:pt x="1668316" y="1256377"/>
                  <a:pt x="2039345" y="1256377"/>
                  <a:pt x="2410574" y="1256377"/>
                </a:cubicBezTo>
                <a:cubicBezTo>
                  <a:pt x="2431131" y="1256377"/>
                  <a:pt x="2431131" y="1256377"/>
                  <a:pt x="2431131" y="1276934"/>
                </a:cubicBezTo>
                <a:cubicBezTo>
                  <a:pt x="2430728" y="1607050"/>
                  <a:pt x="2430526" y="1937166"/>
                  <a:pt x="2430526" y="2267283"/>
                </a:cubicBezTo>
                <a:cubicBezTo>
                  <a:pt x="2128222" y="2267283"/>
                  <a:pt x="1825918" y="2267283"/>
                  <a:pt x="1523613" y="2267283"/>
                </a:cubicBezTo>
                <a:cubicBezTo>
                  <a:pt x="1523815" y="2264864"/>
                  <a:pt x="1524017" y="2262647"/>
                  <a:pt x="1524017" y="2260229"/>
                </a:cubicBezTo>
                <a:cubicBezTo>
                  <a:pt x="1524017" y="2026245"/>
                  <a:pt x="1524017" y="1792262"/>
                  <a:pt x="1524017" y="1558278"/>
                </a:cubicBezTo>
                <a:cubicBezTo>
                  <a:pt x="1524017" y="1555255"/>
                  <a:pt x="1523613" y="1552434"/>
                  <a:pt x="1523613" y="1548806"/>
                </a:cubicBezTo>
                <a:cubicBezTo>
                  <a:pt x="1378507" y="1548806"/>
                  <a:pt x="1234006" y="1548806"/>
                  <a:pt x="1088497" y="1548806"/>
                </a:cubicBezTo>
                <a:cubicBezTo>
                  <a:pt x="1088497" y="1553038"/>
                  <a:pt x="1088497" y="1556666"/>
                  <a:pt x="1088497" y="1560294"/>
                </a:cubicBezTo>
                <a:cubicBezTo>
                  <a:pt x="1088497" y="1610678"/>
                  <a:pt x="1088497" y="1661062"/>
                  <a:pt x="1088497" y="1711446"/>
                </a:cubicBezTo>
                <a:cubicBezTo>
                  <a:pt x="1088497" y="1896859"/>
                  <a:pt x="1088497" y="2082071"/>
                  <a:pt x="1088295" y="2267484"/>
                </a:cubicBezTo>
                <a:cubicBezTo>
                  <a:pt x="772488" y="2267484"/>
                  <a:pt x="456882" y="2267484"/>
                  <a:pt x="141075" y="2267484"/>
                </a:cubicBezTo>
                <a:cubicBezTo>
                  <a:pt x="140874" y="2264058"/>
                  <a:pt x="140672" y="2260833"/>
                  <a:pt x="140672" y="2257407"/>
                </a:cubicBezTo>
                <a:cubicBezTo>
                  <a:pt x="140672" y="1927492"/>
                  <a:pt x="140672" y="1597779"/>
                  <a:pt x="140672" y="1267865"/>
                </a:cubicBezTo>
                <a:cubicBezTo>
                  <a:pt x="140672" y="1264439"/>
                  <a:pt x="141075" y="1260811"/>
                  <a:pt x="141277" y="1256578"/>
                </a:cubicBezTo>
                <a:cubicBezTo>
                  <a:pt x="146920" y="1256578"/>
                  <a:pt x="151555" y="1256578"/>
                  <a:pt x="156392" y="1256578"/>
                </a:cubicBezTo>
                <a:cubicBezTo>
                  <a:pt x="536691" y="1256578"/>
                  <a:pt x="916788" y="1256377"/>
                  <a:pt x="1297087" y="1256377"/>
                </a:cubicBezTo>
                <a:close/>
                <a:moveTo>
                  <a:pt x="898449" y="687440"/>
                </a:moveTo>
                <a:cubicBezTo>
                  <a:pt x="898449" y="776519"/>
                  <a:pt x="898449" y="864590"/>
                  <a:pt x="898449" y="953065"/>
                </a:cubicBezTo>
                <a:cubicBezTo>
                  <a:pt x="1019975" y="953065"/>
                  <a:pt x="1140897" y="953065"/>
                  <a:pt x="1262826" y="953065"/>
                </a:cubicBezTo>
                <a:cubicBezTo>
                  <a:pt x="1262826" y="863986"/>
                  <a:pt x="1262826" y="775713"/>
                  <a:pt x="1262826" y="687440"/>
                </a:cubicBezTo>
                <a:cubicBezTo>
                  <a:pt x="1140897" y="687440"/>
                  <a:pt x="1019572" y="687440"/>
                  <a:pt x="898449" y="687440"/>
                </a:cubicBezTo>
                <a:close/>
                <a:moveTo>
                  <a:pt x="1312605" y="686835"/>
                </a:moveTo>
                <a:cubicBezTo>
                  <a:pt x="1312605" y="776116"/>
                  <a:pt x="1312605" y="864389"/>
                  <a:pt x="1312605" y="952662"/>
                </a:cubicBezTo>
                <a:cubicBezTo>
                  <a:pt x="1434535" y="952662"/>
                  <a:pt x="1555456" y="952662"/>
                  <a:pt x="1676781" y="952662"/>
                </a:cubicBezTo>
                <a:cubicBezTo>
                  <a:pt x="1676781" y="863784"/>
                  <a:pt x="1676781" y="775511"/>
                  <a:pt x="1676781" y="686835"/>
                </a:cubicBezTo>
                <a:cubicBezTo>
                  <a:pt x="1554449" y="686835"/>
                  <a:pt x="1433527" y="686835"/>
                  <a:pt x="1312605" y="686835"/>
                </a:cubicBezTo>
                <a:close/>
                <a:moveTo>
                  <a:pt x="1797300" y="491547"/>
                </a:moveTo>
                <a:cubicBezTo>
                  <a:pt x="1797300" y="667286"/>
                  <a:pt x="1797300" y="839801"/>
                  <a:pt x="1797300" y="1012518"/>
                </a:cubicBezTo>
                <a:cubicBezTo>
                  <a:pt x="1452472" y="1012518"/>
                  <a:pt x="1108449" y="1012518"/>
                  <a:pt x="763016" y="1012518"/>
                </a:cubicBezTo>
                <a:cubicBezTo>
                  <a:pt x="763016" y="840204"/>
                  <a:pt x="763016" y="668496"/>
                  <a:pt x="763016" y="496384"/>
                </a:cubicBezTo>
                <a:cubicBezTo>
                  <a:pt x="745079" y="502430"/>
                  <a:pt x="739033" y="513716"/>
                  <a:pt x="739033" y="531854"/>
                </a:cubicBezTo>
                <a:cubicBezTo>
                  <a:pt x="739638" y="699129"/>
                  <a:pt x="739436" y="866404"/>
                  <a:pt x="739436" y="1033679"/>
                </a:cubicBezTo>
                <a:cubicBezTo>
                  <a:pt x="739436" y="1037508"/>
                  <a:pt x="739436" y="1041539"/>
                  <a:pt x="739436" y="1045167"/>
                </a:cubicBezTo>
                <a:cubicBezTo>
                  <a:pt x="1101798" y="1045167"/>
                  <a:pt x="1462548" y="1045167"/>
                  <a:pt x="1823298" y="1045167"/>
                </a:cubicBezTo>
                <a:cubicBezTo>
                  <a:pt x="1823500" y="1043353"/>
                  <a:pt x="1823903" y="1042345"/>
                  <a:pt x="1823903" y="1041539"/>
                </a:cubicBezTo>
                <a:cubicBezTo>
                  <a:pt x="1823903" y="867210"/>
                  <a:pt x="1823903" y="692882"/>
                  <a:pt x="1823903" y="518553"/>
                </a:cubicBezTo>
                <a:cubicBezTo>
                  <a:pt x="1823903" y="515933"/>
                  <a:pt x="1822895" y="512104"/>
                  <a:pt x="1821081" y="510491"/>
                </a:cubicBezTo>
                <a:cubicBezTo>
                  <a:pt x="1814430" y="504445"/>
                  <a:pt x="1806974" y="499004"/>
                  <a:pt x="1797300" y="491547"/>
                </a:cubicBezTo>
                <a:close/>
                <a:moveTo>
                  <a:pt x="1312202" y="486508"/>
                </a:moveTo>
                <a:cubicBezTo>
                  <a:pt x="1312202" y="544752"/>
                  <a:pt x="1312202" y="602190"/>
                  <a:pt x="1312202" y="660233"/>
                </a:cubicBezTo>
                <a:cubicBezTo>
                  <a:pt x="1434333" y="660233"/>
                  <a:pt x="1555255" y="660233"/>
                  <a:pt x="1676177" y="660233"/>
                </a:cubicBezTo>
                <a:cubicBezTo>
                  <a:pt x="1676177" y="601787"/>
                  <a:pt x="1676177" y="543946"/>
                  <a:pt x="1676177" y="486508"/>
                </a:cubicBezTo>
                <a:cubicBezTo>
                  <a:pt x="1554449" y="486508"/>
                  <a:pt x="1433326" y="486508"/>
                  <a:pt x="1312202" y="486508"/>
                </a:cubicBezTo>
                <a:close/>
                <a:moveTo>
                  <a:pt x="898449" y="486105"/>
                </a:moveTo>
                <a:cubicBezTo>
                  <a:pt x="898449" y="544954"/>
                  <a:pt x="898449" y="602795"/>
                  <a:pt x="898449" y="660434"/>
                </a:cubicBezTo>
                <a:cubicBezTo>
                  <a:pt x="1020378" y="660434"/>
                  <a:pt x="1141501" y="660434"/>
                  <a:pt x="1262624" y="660434"/>
                </a:cubicBezTo>
                <a:cubicBezTo>
                  <a:pt x="1262624" y="601989"/>
                  <a:pt x="1262624" y="544148"/>
                  <a:pt x="1262624" y="486105"/>
                </a:cubicBezTo>
                <a:cubicBezTo>
                  <a:pt x="1140897" y="486105"/>
                  <a:pt x="1020176" y="486105"/>
                  <a:pt x="898449" y="486105"/>
                </a:cubicBezTo>
                <a:close/>
                <a:moveTo>
                  <a:pt x="1282375" y="30029"/>
                </a:moveTo>
                <a:cubicBezTo>
                  <a:pt x="1298095" y="41920"/>
                  <a:pt x="1314016" y="54012"/>
                  <a:pt x="1329938" y="66104"/>
                </a:cubicBezTo>
                <a:cubicBezTo>
                  <a:pt x="1500236" y="195289"/>
                  <a:pt x="1670332" y="324675"/>
                  <a:pt x="1841033" y="453457"/>
                </a:cubicBezTo>
                <a:cubicBezTo>
                  <a:pt x="1855947" y="464743"/>
                  <a:pt x="1861388" y="477037"/>
                  <a:pt x="1856955" y="495780"/>
                </a:cubicBezTo>
                <a:cubicBezTo>
                  <a:pt x="1841235" y="483889"/>
                  <a:pt x="1825717" y="472200"/>
                  <a:pt x="1810400" y="460511"/>
                </a:cubicBezTo>
                <a:cubicBezTo>
                  <a:pt x="1638489" y="329512"/>
                  <a:pt x="1466378" y="198715"/>
                  <a:pt x="1294669" y="67515"/>
                </a:cubicBezTo>
                <a:cubicBezTo>
                  <a:pt x="1288018" y="62477"/>
                  <a:pt x="1283786" y="62073"/>
                  <a:pt x="1276732" y="67313"/>
                </a:cubicBezTo>
                <a:cubicBezTo>
                  <a:pt x="1092327" y="207986"/>
                  <a:pt x="907921" y="348457"/>
                  <a:pt x="723314" y="488927"/>
                </a:cubicBezTo>
                <a:cubicBezTo>
                  <a:pt x="720694" y="490943"/>
                  <a:pt x="718074" y="492958"/>
                  <a:pt x="714446" y="495578"/>
                </a:cubicBezTo>
                <a:cubicBezTo>
                  <a:pt x="711020" y="478246"/>
                  <a:pt x="713842" y="466154"/>
                  <a:pt x="728756" y="454868"/>
                </a:cubicBezTo>
                <a:cubicBezTo>
                  <a:pt x="911952" y="314800"/>
                  <a:pt x="1094544" y="174128"/>
                  <a:pt x="1277337" y="33657"/>
                </a:cubicBezTo>
                <a:cubicBezTo>
                  <a:pt x="1278747" y="32649"/>
                  <a:pt x="1279957" y="31641"/>
                  <a:pt x="1282375" y="30029"/>
                </a:cubicBezTo>
                <a:close/>
                <a:moveTo>
                  <a:pt x="1282375" y="4232"/>
                </a:moveTo>
                <a:cubicBezTo>
                  <a:pt x="1279554" y="6248"/>
                  <a:pt x="1277337" y="7659"/>
                  <a:pt x="1275321" y="9271"/>
                </a:cubicBezTo>
                <a:cubicBezTo>
                  <a:pt x="1178181" y="83235"/>
                  <a:pt x="1081040" y="157400"/>
                  <a:pt x="983900" y="231565"/>
                </a:cubicBezTo>
                <a:cubicBezTo>
                  <a:pt x="890387" y="302707"/>
                  <a:pt x="797076" y="374051"/>
                  <a:pt x="703563" y="445193"/>
                </a:cubicBezTo>
                <a:cubicBezTo>
                  <a:pt x="696509" y="450635"/>
                  <a:pt x="691471" y="456278"/>
                  <a:pt x="691874" y="465952"/>
                </a:cubicBezTo>
                <a:cubicBezTo>
                  <a:pt x="692277" y="486508"/>
                  <a:pt x="692075" y="506864"/>
                  <a:pt x="692277" y="527420"/>
                </a:cubicBezTo>
                <a:cubicBezTo>
                  <a:pt x="692277" y="530846"/>
                  <a:pt x="693083" y="534273"/>
                  <a:pt x="693688" y="539512"/>
                </a:cubicBezTo>
                <a:cubicBezTo>
                  <a:pt x="895224" y="396623"/>
                  <a:pt x="1087893" y="245270"/>
                  <a:pt x="1286003" y="100365"/>
                </a:cubicBezTo>
                <a:cubicBezTo>
                  <a:pt x="1482097" y="248494"/>
                  <a:pt x="1676781" y="398236"/>
                  <a:pt x="1876907" y="544954"/>
                </a:cubicBezTo>
                <a:cubicBezTo>
                  <a:pt x="1876907" y="517948"/>
                  <a:pt x="1876101" y="494167"/>
                  <a:pt x="1877108" y="470385"/>
                </a:cubicBezTo>
                <a:cubicBezTo>
                  <a:pt x="1877713" y="456076"/>
                  <a:pt x="1873078" y="446806"/>
                  <a:pt x="1861590" y="438140"/>
                </a:cubicBezTo>
                <a:cubicBezTo>
                  <a:pt x="1698749" y="316412"/>
                  <a:pt x="1536109" y="194281"/>
                  <a:pt x="1373268" y="72351"/>
                </a:cubicBezTo>
                <a:cubicBezTo>
                  <a:pt x="1343037" y="49578"/>
                  <a:pt x="1312807" y="27006"/>
                  <a:pt x="1282375" y="4232"/>
                </a:cubicBezTo>
                <a:close/>
                <a:moveTo>
                  <a:pt x="1281770" y="0"/>
                </a:moveTo>
                <a:cubicBezTo>
                  <a:pt x="1282375" y="0"/>
                  <a:pt x="1283181" y="0"/>
                  <a:pt x="1283786" y="0"/>
                </a:cubicBezTo>
                <a:cubicBezTo>
                  <a:pt x="1286003" y="2015"/>
                  <a:pt x="1288018" y="4232"/>
                  <a:pt x="1290436" y="6046"/>
                </a:cubicBezTo>
                <a:cubicBezTo>
                  <a:pt x="1465370" y="137448"/>
                  <a:pt x="1640505" y="268849"/>
                  <a:pt x="1815438" y="400251"/>
                </a:cubicBezTo>
                <a:cubicBezTo>
                  <a:pt x="1825112" y="407506"/>
                  <a:pt x="1835189" y="410731"/>
                  <a:pt x="1847079" y="410731"/>
                </a:cubicBezTo>
                <a:cubicBezTo>
                  <a:pt x="1971629" y="410328"/>
                  <a:pt x="2096178" y="410529"/>
                  <a:pt x="2220929" y="409925"/>
                </a:cubicBezTo>
                <a:cubicBezTo>
                  <a:pt x="2234835" y="409925"/>
                  <a:pt x="2241889" y="414762"/>
                  <a:pt x="2247330" y="427458"/>
                </a:cubicBezTo>
                <a:cubicBezTo>
                  <a:pt x="2354749" y="678975"/>
                  <a:pt x="2462571" y="930090"/>
                  <a:pt x="2570393" y="1181405"/>
                </a:cubicBezTo>
                <a:cubicBezTo>
                  <a:pt x="2573214" y="1188056"/>
                  <a:pt x="2576640" y="1194505"/>
                  <a:pt x="2579663" y="1201156"/>
                </a:cubicBezTo>
                <a:cubicBezTo>
                  <a:pt x="2579663" y="1201760"/>
                  <a:pt x="2579663" y="1202566"/>
                  <a:pt x="2579663" y="1203171"/>
                </a:cubicBezTo>
                <a:cubicBezTo>
                  <a:pt x="2575632" y="1203574"/>
                  <a:pt x="2571803" y="1204179"/>
                  <a:pt x="2567773" y="1204179"/>
                </a:cubicBezTo>
                <a:cubicBezTo>
                  <a:pt x="1715879" y="1204179"/>
                  <a:pt x="863986" y="1204179"/>
                  <a:pt x="11891" y="1204179"/>
                </a:cubicBezTo>
                <a:cubicBezTo>
                  <a:pt x="7860" y="1204179"/>
                  <a:pt x="4031" y="1203574"/>
                  <a:pt x="0" y="1203171"/>
                </a:cubicBezTo>
                <a:cubicBezTo>
                  <a:pt x="0" y="1202566"/>
                  <a:pt x="0" y="1201760"/>
                  <a:pt x="0" y="1201156"/>
                </a:cubicBezTo>
                <a:cubicBezTo>
                  <a:pt x="1209" y="1199140"/>
                  <a:pt x="2620" y="1197327"/>
                  <a:pt x="3426" y="1195311"/>
                </a:cubicBezTo>
                <a:cubicBezTo>
                  <a:pt x="113465" y="938756"/>
                  <a:pt x="223302" y="682402"/>
                  <a:pt x="332938" y="425846"/>
                </a:cubicBezTo>
                <a:cubicBezTo>
                  <a:pt x="337976" y="414157"/>
                  <a:pt x="344425" y="409925"/>
                  <a:pt x="357122" y="410126"/>
                </a:cubicBezTo>
                <a:cubicBezTo>
                  <a:pt x="479253" y="410731"/>
                  <a:pt x="601586" y="410731"/>
                  <a:pt x="723717" y="411134"/>
                </a:cubicBezTo>
                <a:cubicBezTo>
                  <a:pt x="737220" y="411134"/>
                  <a:pt x="748304" y="407305"/>
                  <a:pt x="758986" y="399243"/>
                </a:cubicBezTo>
                <a:cubicBezTo>
                  <a:pt x="850281" y="329310"/>
                  <a:pt x="941980" y="259579"/>
                  <a:pt x="1033478" y="189646"/>
                </a:cubicBezTo>
                <a:cubicBezTo>
                  <a:pt x="1116309" y="126363"/>
                  <a:pt x="1199140" y="63081"/>
                  <a:pt x="1281770" y="0"/>
                </a:cubicBezTo>
                <a:close/>
              </a:path>
            </a:pathLst>
          </a:custGeom>
          <a:solidFill>
            <a:schemeClr val="accent4"/>
          </a:solidFill>
          <a:ln w="60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1943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14BAAB08-13FE-4A03-B140-8B8D642E391C}"/>
              </a:ext>
            </a:extLst>
          </p:cNvPr>
          <p:cNvSpPr/>
          <p:nvPr/>
        </p:nvSpPr>
        <p:spPr>
          <a:xfrm>
            <a:off x="8524279" y="5934566"/>
            <a:ext cx="1755392" cy="389512"/>
          </a:xfrm>
          <a:prstGeom prst="roundRect">
            <a:avLst>
              <a:gd name="adj" fmla="val 206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BA45DD0E-9ADE-4FA1-9592-E241480CDDDB}"/>
              </a:ext>
            </a:extLst>
          </p:cNvPr>
          <p:cNvSpPr/>
          <p:nvPr/>
        </p:nvSpPr>
        <p:spPr>
          <a:xfrm>
            <a:off x="8816719" y="5975434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92B9E5E-F9E7-4676-BB72-21F9C0F8163D}"/>
              </a:ext>
            </a:extLst>
          </p:cNvPr>
          <p:cNvSpPr/>
          <p:nvPr/>
        </p:nvSpPr>
        <p:spPr>
          <a:xfrm>
            <a:off x="8348366" y="4942895"/>
            <a:ext cx="3159839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7E5DF81D-0E0C-4707-A378-7CF22E940841}"/>
              </a:ext>
            </a:extLst>
          </p:cNvPr>
          <p:cNvSpPr/>
          <p:nvPr/>
        </p:nvSpPr>
        <p:spPr>
          <a:xfrm>
            <a:off x="4702933" y="3189795"/>
            <a:ext cx="3159839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9EEFF4D6-CE54-4AF6-9683-E8863BC217AC}"/>
              </a:ext>
            </a:extLst>
          </p:cNvPr>
          <p:cNvSpPr/>
          <p:nvPr/>
        </p:nvSpPr>
        <p:spPr>
          <a:xfrm>
            <a:off x="1106891" y="5982191"/>
            <a:ext cx="3159839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B7E43B-71C9-422D-9BF6-17222ECA03BA}"/>
              </a:ext>
            </a:extLst>
          </p:cNvPr>
          <p:cNvSpPr/>
          <p:nvPr/>
        </p:nvSpPr>
        <p:spPr>
          <a:xfrm rot="16200000">
            <a:off x="10950144" y="378000"/>
            <a:ext cx="900000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6" name="직사각형 2">
            <a:extLst>
              <a:ext uri="{FF2B5EF4-FFF2-40B4-BE49-F238E27FC236}">
                <a16:creationId xmlns:a16="http://schemas.microsoft.com/office/drawing/2014/main" id="{848BA723-F07B-4BE8-B43C-2087532AA7EE}"/>
              </a:ext>
            </a:extLst>
          </p:cNvPr>
          <p:cNvSpPr/>
          <p:nvPr/>
        </p:nvSpPr>
        <p:spPr>
          <a:xfrm>
            <a:off x="329271" y="612873"/>
            <a:ext cx="35673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Quality </a:t>
            </a:r>
            <a:r>
              <a:rPr lang="en-US" altLang="ko-KR" sz="28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Professional </a:t>
            </a:r>
            <a:endParaRPr lang="ko-KR" altLang="en-US" sz="2800" dirty="0">
              <a:solidFill>
                <a:schemeClr val="accent3"/>
              </a:solidFill>
              <a:latin typeface="+mj-lt"/>
              <a:cs typeface="Arial" pitchFamily="34" charset="0"/>
            </a:endParaRPr>
          </a:p>
          <a:p>
            <a:pPr algn="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PPT </a:t>
            </a:r>
            <a:r>
              <a:rPr lang="en-US" altLang="ko-KR" sz="28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E9FEB4-ECFC-4781-9752-A9F3792E6A90}"/>
              </a:ext>
            </a:extLst>
          </p:cNvPr>
          <p:cNvSpPr txBox="1"/>
          <p:nvPr/>
        </p:nvSpPr>
        <p:spPr>
          <a:xfrm>
            <a:off x="683795" y="2068434"/>
            <a:ext cx="3212838" cy="224676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400" dirty="0"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endParaRPr lang="en-US" altLang="ko-KR" sz="1400" dirty="0">
              <a:ea typeface="FZShuTi" pitchFamily="2" charset="-122"/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2345A15-272B-433D-89C2-5E547228B0C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1EFD55B-F858-4D8E-8EEC-318CE578E1F3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282A502-D07F-45A7-8E12-BAABFC4F94B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0819988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35D104-118B-4878-A6A6-A41777FA7796}"/>
              </a:ext>
            </a:extLst>
          </p:cNvPr>
          <p:cNvSpPr/>
          <p:nvPr/>
        </p:nvSpPr>
        <p:spPr>
          <a:xfrm>
            <a:off x="6035783" y="2940308"/>
            <a:ext cx="108000" cy="20547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3FE15E-EBDB-4286-933C-8D92B83F902A}"/>
              </a:ext>
            </a:extLst>
          </p:cNvPr>
          <p:cNvSpPr/>
          <p:nvPr/>
        </p:nvSpPr>
        <p:spPr>
          <a:xfrm>
            <a:off x="5659582" y="3264982"/>
            <a:ext cx="108000" cy="17301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91E1FC-9D8B-409A-B826-1945B9431B19}"/>
              </a:ext>
            </a:extLst>
          </p:cNvPr>
          <p:cNvSpPr/>
          <p:nvPr/>
        </p:nvSpPr>
        <p:spPr>
          <a:xfrm>
            <a:off x="6411984" y="3264982"/>
            <a:ext cx="108000" cy="17301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B22934-DD65-4856-942F-F0842A6B0547}"/>
              </a:ext>
            </a:extLst>
          </p:cNvPr>
          <p:cNvSpPr/>
          <p:nvPr/>
        </p:nvSpPr>
        <p:spPr>
          <a:xfrm>
            <a:off x="5283381" y="4059101"/>
            <a:ext cx="108000" cy="9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12D457-8F6B-4FE8-A8D3-1670E4C6EAC1}"/>
              </a:ext>
            </a:extLst>
          </p:cNvPr>
          <p:cNvSpPr/>
          <p:nvPr/>
        </p:nvSpPr>
        <p:spPr>
          <a:xfrm>
            <a:off x="6788185" y="4059101"/>
            <a:ext cx="108000" cy="9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Pentagon 10">
            <a:extLst>
              <a:ext uri="{FF2B5EF4-FFF2-40B4-BE49-F238E27FC236}">
                <a16:creationId xmlns:a16="http://schemas.microsoft.com/office/drawing/2014/main" id="{FB1D0DB5-6BF8-485B-BF94-A194F4E1AC4E}"/>
              </a:ext>
            </a:extLst>
          </p:cNvPr>
          <p:cNvSpPr/>
          <p:nvPr/>
        </p:nvSpPr>
        <p:spPr>
          <a:xfrm>
            <a:off x="6807594" y="4059101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DA6CCD-A890-4551-B3D4-2FD871927C16}"/>
              </a:ext>
            </a:extLst>
          </p:cNvPr>
          <p:cNvGrpSpPr/>
          <p:nvPr/>
        </p:nvGrpSpPr>
        <p:grpSpPr>
          <a:xfrm>
            <a:off x="7555603" y="4802317"/>
            <a:ext cx="2552860" cy="923330"/>
            <a:chOff x="2551704" y="4283314"/>
            <a:chExt cx="2357003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5E8A19D-4714-4E5F-85D6-F48E38A6D89D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A5F4E60-D3AC-4D25-B676-7C1A9B3E7C13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Pentagon 14">
            <a:extLst>
              <a:ext uri="{FF2B5EF4-FFF2-40B4-BE49-F238E27FC236}">
                <a16:creationId xmlns:a16="http://schemas.microsoft.com/office/drawing/2014/main" id="{2D9EFC7D-414B-413B-9F65-FF004822F7BF}"/>
              </a:ext>
            </a:extLst>
          </p:cNvPr>
          <p:cNvSpPr/>
          <p:nvPr/>
        </p:nvSpPr>
        <p:spPr>
          <a:xfrm>
            <a:off x="6426856" y="3274505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Pentagon 15">
            <a:extLst>
              <a:ext uri="{FF2B5EF4-FFF2-40B4-BE49-F238E27FC236}">
                <a16:creationId xmlns:a16="http://schemas.microsoft.com/office/drawing/2014/main" id="{8312E57C-30B9-4998-B96C-C138E1B062C1}"/>
              </a:ext>
            </a:extLst>
          </p:cNvPr>
          <p:cNvSpPr/>
          <p:nvPr/>
        </p:nvSpPr>
        <p:spPr>
          <a:xfrm flipH="1">
            <a:off x="3473774" y="4059101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Pentagon 16">
            <a:extLst>
              <a:ext uri="{FF2B5EF4-FFF2-40B4-BE49-F238E27FC236}">
                <a16:creationId xmlns:a16="http://schemas.microsoft.com/office/drawing/2014/main" id="{D3F5482A-1C0D-48E8-B03D-0F30F5A1C708}"/>
              </a:ext>
            </a:extLst>
          </p:cNvPr>
          <p:cNvSpPr/>
          <p:nvPr/>
        </p:nvSpPr>
        <p:spPr>
          <a:xfrm flipH="1">
            <a:off x="3848090" y="3274505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3C208C5-A9EE-4687-AA94-255BEA1C14E3}"/>
              </a:ext>
            </a:extLst>
          </p:cNvPr>
          <p:cNvGrpSpPr/>
          <p:nvPr/>
        </p:nvGrpSpPr>
        <p:grpSpPr>
          <a:xfrm>
            <a:off x="2091093" y="4802317"/>
            <a:ext cx="2552859" cy="923330"/>
            <a:chOff x="2551706" y="4283314"/>
            <a:chExt cx="2357002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5FE180-F082-4EC9-8303-A3DDB7D0882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7F70BD8-7F58-4F8D-B0B2-61D93C060024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2DCC606-C6FC-4273-A958-05C0F6F19805}"/>
              </a:ext>
            </a:extLst>
          </p:cNvPr>
          <p:cNvGrpSpPr/>
          <p:nvPr/>
        </p:nvGrpSpPr>
        <p:grpSpPr>
          <a:xfrm>
            <a:off x="8922754" y="3041003"/>
            <a:ext cx="2552859" cy="923330"/>
            <a:chOff x="2551704" y="4283314"/>
            <a:chExt cx="2357003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671E239-0E7A-4082-A6B4-3256CA5A7A6C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9664D40-CB01-4241-9558-93367C9B3F9B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8A5094C-159F-404F-B58C-0C0C9D345994}"/>
              </a:ext>
            </a:extLst>
          </p:cNvPr>
          <p:cNvGrpSpPr/>
          <p:nvPr/>
        </p:nvGrpSpPr>
        <p:grpSpPr>
          <a:xfrm>
            <a:off x="734830" y="3041003"/>
            <a:ext cx="2552859" cy="923330"/>
            <a:chOff x="2551704" y="4283314"/>
            <a:chExt cx="2357003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18991B9-9200-45C9-98B4-30D9A922F8D1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FBEC561-8326-459A-9AE8-D0BF6E1A81FB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67D970F-7744-488F-8BB0-523874845178}"/>
              </a:ext>
            </a:extLst>
          </p:cNvPr>
          <p:cNvGrpSpPr/>
          <p:nvPr/>
        </p:nvGrpSpPr>
        <p:grpSpPr>
          <a:xfrm>
            <a:off x="4819570" y="1683861"/>
            <a:ext cx="2552860" cy="738664"/>
            <a:chOff x="2551704" y="4283314"/>
            <a:chExt cx="2357003" cy="73866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EC4FB27-8968-4508-A27D-6BE7227DD17E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C23D107-1B84-4436-B1EB-803F9E6BC107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Pentagon 30">
            <a:extLst>
              <a:ext uri="{FF2B5EF4-FFF2-40B4-BE49-F238E27FC236}">
                <a16:creationId xmlns:a16="http://schemas.microsoft.com/office/drawing/2014/main" id="{CB25EECB-7537-492C-8612-8954894784F6}"/>
              </a:ext>
            </a:extLst>
          </p:cNvPr>
          <p:cNvSpPr/>
          <p:nvPr/>
        </p:nvSpPr>
        <p:spPr>
          <a:xfrm>
            <a:off x="4476002" y="2470860"/>
            <a:ext cx="3211003" cy="484632"/>
          </a:xfrm>
          <a:custGeom>
            <a:avLst/>
            <a:gdLst/>
            <a:ahLst/>
            <a:cxnLst/>
            <a:rect l="l" t="t" r="r" b="b"/>
            <a:pathLst>
              <a:path w="3211003" h="484632">
                <a:moveTo>
                  <a:pt x="242316" y="0"/>
                </a:moveTo>
                <a:lnTo>
                  <a:pt x="1591003" y="0"/>
                </a:lnTo>
                <a:lnTo>
                  <a:pt x="1620000" y="0"/>
                </a:lnTo>
                <a:lnTo>
                  <a:pt x="2968687" y="0"/>
                </a:lnTo>
                <a:lnTo>
                  <a:pt x="3211003" y="242316"/>
                </a:lnTo>
                <a:lnTo>
                  <a:pt x="2968687" y="484632"/>
                </a:lnTo>
                <a:lnTo>
                  <a:pt x="1620000" y="484632"/>
                </a:lnTo>
                <a:lnTo>
                  <a:pt x="1591003" y="484632"/>
                </a:lnTo>
                <a:lnTo>
                  <a:pt x="242316" y="484632"/>
                </a:lnTo>
                <a:lnTo>
                  <a:pt x="0" y="242316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0C40A6-A806-4FC8-82F6-48E3D92F2D13}"/>
              </a:ext>
            </a:extLst>
          </p:cNvPr>
          <p:cNvSpPr txBox="1"/>
          <p:nvPr/>
        </p:nvSpPr>
        <p:spPr>
          <a:xfrm>
            <a:off x="5291448" y="2559288"/>
            <a:ext cx="1609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9227AB-F1A3-4B31-BBE8-49DA1864BB0B}"/>
              </a:ext>
            </a:extLst>
          </p:cNvPr>
          <p:cNvSpPr txBox="1"/>
          <p:nvPr/>
        </p:nvSpPr>
        <p:spPr>
          <a:xfrm>
            <a:off x="4068830" y="336659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BF0875-DD16-4937-B63C-E360C2642399}"/>
              </a:ext>
            </a:extLst>
          </p:cNvPr>
          <p:cNvSpPr txBox="1"/>
          <p:nvPr/>
        </p:nvSpPr>
        <p:spPr>
          <a:xfrm>
            <a:off x="3716340" y="4147530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E335F5-4BAD-4DA6-8895-72CBC45EA9A9}"/>
              </a:ext>
            </a:extLst>
          </p:cNvPr>
          <p:cNvSpPr txBox="1"/>
          <p:nvPr/>
        </p:nvSpPr>
        <p:spPr>
          <a:xfrm>
            <a:off x="6896186" y="4147530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8A9BEA-6E63-4722-B8A0-030ED0320E28}"/>
              </a:ext>
            </a:extLst>
          </p:cNvPr>
          <p:cNvSpPr txBox="1"/>
          <p:nvPr/>
        </p:nvSpPr>
        <p:spPr>
          <a:xfrm>
            <a:off x="6547214" y="336659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Rectangle 41">
            <a:extLst>
              <a:ext uri="{FF2B5EF4-FFF2-40B4-BE49-F238E27FC236}">
                <a16:creationId xmlns:a16="http://schemas.microsoft.com/office/drawing/2014/main" id="{DF998072-084F-411D-9FC9-0875DFBEF874}"/>
              </a:ext>
            </a:extLst>
          </p:cNvPr>
          <p:cNvSpPr>
            <a:spLocks/>
          </p:cNvSpPr>
          <p:nvPr/>
        </p:nvSpPr>
        <p:spPr>
          <a:xfrm>
            <a:off x="5144429" y="4862992"/>
            <a:ext cx="1898526" cy="1488628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584DC-F167-4F5A-9B35-47E3E038BE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Insert the Sub Title of Your Presentation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Freeform 22">
            <a:extLst>
              <a:ext uri="{FF2B5EF4-FFF2-40B4-BE49-F238E27FC236}">
                <a16:creationId xmlns:a16="http://schemas.microsoft.com/office/drawing/2014/main" id="{39E6CF61-B729-4653-8AC1-50F3DBDF07D2}"/>
              </a:ext>
            </a:extLst>
          </p:cNvPr>
          <p:cNvSpPr/>
          <p:nvPr/>
        </p:nvSpPr>
        <p:spPr>
          <a:xfrm flipV="1">
            <a:off x="1594509" y="3969253"/>
            <a:ext cx="9617473" cy="45719"/>
          </a:xfrm>
          <a:custGeom>
            <a:avLst/>
            <a:gdLst>
              <a:gd name="connsiteX0" fmla="*/ 0 w 7903597"/>
              <a:gd name="connsiteY0" fmla="*/ 0 h 262393"/>
              <a:gd name="connsiteX1" fmla="*/ 7903597 w 7903597"/>
              <a:gd name="connsiteY1" fmla="*/ 262393 h 262393"/>
              <a:gd name="connsiteX0" fmla="*/ 0 w 7832035"/>
              <a:gd name="connsiteY0" fmla="*/ 0 h 23854"/>
              <a:gd name="connsiteX1" fmla="*/ 7832035 w 7832035"/>
              <a:gd name="connsiteY1" fmla="*/ 23854 h 2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32035" h="23854">
                <a:moveTo>
                  <a:pt x="0" y="0"/>
                </a:moveTo>
                <a:lnTo>
                  <a:pt x="7832035" y="23854"/>
                </a:lnTo>
              </a:path>
            </a:pathLst>
          </a:custGeom>
          <a:ln w="13970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D2A273-456A-48D1-97AF-D0C1860A46FF}"/>
              </a:ext>
            </a:extLst>
          </p:cNvPr>
          <p:cNvSpPr txBox="1"/>
          <p:nvPr/>
        </p:nvSpPr>
        <p:spPr>
          <a:xfrm>
            <a:off x="7102115" y="4906526"/>
            <a:ext cx="15237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40E141-7536-4648-82ED-E88B40530B2C}"/>
              </a:ext>
            </a:extLst>
          </p:cNvPr>
          <p:cNvSpPr txBox="1"/>
          <p:nvPr/>
        </p:nvSpPr>
        <p:spPr>
          <a:xfrm>
            <a:off x="7109034" y="4459806"/>
            <a:ext cx="1516808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3"/>
                </a:solidFill>
              </a:rPr>
              <a:t>2018</a:t>
            </a:r>
          </a:p>
        </p:txBody>
      </p:sp>
      <p:sp>
        <p:nvSpPr>
          <p:cNvPr id="7" name="Oval 34">
            <a:extLst>
              <a:ext uri="{FF2B5EF4-FFF2-40B4-BE49-F238E27FC236}">
                <a16:creationId xmlns:a16="http://schemas.microsoft.com/office/drawing/2014/main" id="{CE82398E-5BC1-413D-A5DD-5BADC0708FD1}"/>
              </a:ext>
            </a:extLst>
          </p:cNvPr>
          <p:cNvSpPr/>
          <p:nvPr/>
        </p:nvSpPr>
        <p:spPr>
          <a:xfrm>
            <a:off x="7604348" y="3733219"/>
            <a:ext cx="519261" cy="5192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B8D3A7-676D-45A2-A077-5C99FAB8E064}"/>
              </a:ext>
            </a:extLst>
          </p:cNvPr>
          <p:cNvSpPr txBox="1"/>
          <p:nvPr/>
        </p:nvSpPr>
        <p:spPr>
          <a:xfrm>
            <a:off x="943790" y="2773268"/>
            <a:ext cx="15237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22D022-48F7-4440-8E3A-F464C61B86B7}"/>
              </a:ext>
            </a:extLst>
          </p:cNvPr>
          <p:cNvSpPr txBox="1"/>
          <p:nvPr/>
        </p:nvSpPr>
        <p:spPr>
          <a:xfrm>
            <a:off x="950709" y="2332328"/>
            <a:ext cx="1516808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6"/>
                </a:solidFill>
              </a:rPr>
              <a:t>2015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1CADDBC-3EAB-42EE-8C3A-DAA54216DF39}"/>
              </a:ext>
            </a:extLst>
          </p:cNvPr>
          <p:cNvSpPr/>
          <p:nvPr/>
        </p:nvSpPr>
        <p:spPr>
          <a:xfrm>
            <a:off x="1446023" y="3733220"/>
            <a:ext cx="519261" cy="51926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CC0429-B444-47AA-97A6-1478D6AFECEB}"/>
              </a:ext>
            </a:extLst>
          </p:cNvPr>
          <p:cNvSpPr txBox="1"/>
          <p:nvPr/>
        </p:nvSpPr>
        <p:spPr>
          <a:xfrm>
            <a:off x="5049340" y="2773268"/>
            <a:ext cx="15237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E9F751-A701-4579-BCA3-5E067AE83EDD}"/>
              </a:ext>
            </a:extLst>
          </p:cNvPr>
          <p:cNvSpPr txBox="1"/>
          <p:nvPr/>
        </p:nvSpPr>
        <p:spPr>
          <a:xfrm>
            <a:off x="5056259" y="2332328"/>
            <a:ext cx="1516808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2"/>
                </a:solidFill>
              </a:rPr>
              <a:t>2017</a:t>
            </a:r>
          </a:p>
        </p:txBody>
      </p:sp>
      <p:sp>
        <p:nvSpPr>
          <p:cNvPr id="13" name="Oval 33">
            <a:extLst>
              <a:ext uri="{FF2B5EF4-FFF2-40B4-BE49-F238E27FC236}">
                <a16:creationId xmlns:a16="http://schemas.microsoft.com/office/drawing/2014/main" id="{039B3BCB-4FC7-43BC-9754-C8D1416F0ACE}"/>
              </a:ext>
            </a:extLst>
          </p:cNvPr>
          <p:cNvSpPr/>
          <p:nvPr/>
        </p:nvSpPr>
        <p:spPr>
          <a:xfrm>
            <a:off x="5551573" y="3733220"/>
            <a:ext cx="519261" cy="5192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8A763B-C000-4D1D-9DC2-583ABD784124}"/>
              </a:ext>
            </a:extLst>
          </p:cNvPr>
          <p:cNvSpPr txBox="1"/>
          <p:nvPr/>
        </p:nvSpPr>
        <p:spPr>
          <a:xfrm>
            <a:off x="9154889" y="2773268"/>
            <a:ext cx="15237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372D87-ADFF-49B9-A4A3-E778F83DAAD5}"/>
              </a:ext>
            </a:extLst>
          </p:cNvPr>
          <p:cNvSpPr txBox="1"/>
          <p:nvPr/>
        </p:nvSpPr>
        <p:spPr>
          <a:xfrm>
            <a:off x="9161808" y="2332328"/>
            <a:ext cx="1516808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4"/>
                </a:solidFill>
              </a:rPr>
              <a:t>2019</a:t>
            </a:r>
          </a:p>
        </p:txBody>
      </p:sp>
      <p:sp>
        <p:nvSpPr>
          <p:cNvPr id="16" name="Oval 49">
            <a:extLst>
              <a:ext uri="{FF2B5EF4-FFF2-40B4-BE49-F238E27FC236}">
                <a16:creationId xmlns:a16="http://schemas.microsoft.com/office/drawing/2014/main" id="{F4E04A23-B4BE-4E77-87CF-E215DD960B52}"/>
              </a:ext>
            </a:extLst>
          </p:cNvPr>
          <p:cNvSpPr/>
          <p:nvPr/>
        </p:nvSpPr>
        <p:spPr>
          <a:xfrm>
            <a:off x="9657122" y="3733220"/>
            <a:ext cx="519261" cy="5192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E3592B-3767-4EEE-8661-60EB30923DE0}"/>
              </a:ext>
            </a:extLst>
          </p:cNvPr>
          <p:cNvSpPr txBox="1"/>
          <p:nvPr/>
        </p:nvSpPr>
        <p:spPr>
          <a:xfrm>
            <a:off x="2996565" y="4908208"/>
            <a:ext cx="15237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D55394-8A49-45DD-A5EC-A70D04EDC933}"/>
              </a:ext>
            </a:extLst>
          </p:cNvPr>
          <p:cNvSpPr txBox="1"/>
          <p:nvPr/>
        </p:nvSpPr>
        <p:spPr>
          <a:xfrm>
            <a:off x="3003484" y="4461488"/>
            <a:ext cx="1516808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1"/>
                </a:solidFill>
              </a:rPr>
              <a:t>2016</a:t>
            </a:r>
          </a:p>
        </p:txBody>
      </p:sp>
      <p:sp>
        <p:nvSpPr>
          <p:cNvPr id="19" name="Oval 32">
            <a:extLst>
              <a:ext uri="{FF2B5EF4-FFF2-40B4-BE49-F238E27FC236}">
                <a16:creationId xmlns:a16="http://schemas.microsoft.com/office/drawing/2014/main" id="{2FFBEDAF-DED8-4A7E-8CDD-9D4B0817F358}"/>
              </a:ext>
            </a:extLst>
          </p:cNvPr>
          <p:cNvSpPr/>
          <p:nvPr/>
        </p:nvSpPr>
        <p:spPr>
          <a:xfrm>
            <a:off x="3498798" y="3733219"/>
            <a:ext cx="519261" cy="5192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0" name="Isosceles Triangle 51">
            <a:extLst>
              <a:ext uri="{FF2B5EF4-FFF2-40B4-BE49-F238E27FC236}">
                <a16:creationId xmlns:a16="http://schemas.microsoft.com/office/drawing/2014/main" id="{9D25A210-BC31-4D78-A38A-6A6DE1ED30D2}"/>
              </a:ext>
            </a:extLst>
          </p:cNvPr>
          <p:cNvSpPr/>
          <p:nvPr/>
        </p:nvSpPr>
        <p:spPr>
          <a:xfrm>
            <a:off x="3640852" y="3911851"/>
            <a:ext cx="243345" cy="17844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9172B5AF-ACBF-4018-9D47-3A1B389776F1}"/>
              </a:ext>
            </a:extLst>
          </p:cNvPr>
          <p:cNvSpPr/>
          <p:nvPr/>
        </p:nvSpPr>
        <p:spPr>
          <a:xfrm>
            <a:off x="1594510" y="3864952"/>
            <a:ext cx="240730" cy="22534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36757B3E-3567-41B8-8F84-422D193C0EC0}"/>
              </a:ext>
            </a:extLst>
          </p:cNvPr>
          <p:cNvSpPr/>
          <p:nvPr/>
        </p:nvSpPr>
        <p:spPr>
          <a:xfrm>
            <a:off x="9760592" y="3817161"/>
            <a:ext cx="312318" cy="25206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 Same Side Corner Rectangle 11">
            <a:extLst>
              <a:ext uri="{FF2B5EF4-FFF2-40B4-BE49-F238E27FC236}">
                <a16:creationId xmlns:a16="http://schemas.microsoft.com/office/drawing/2014/main" id="{714CB14C-927B-43D3-B482-145C26E27FE3}"/>
              </a:ext>
            </a:extLst>
          </p:cNvPr>
          <p:cNvSpPr/>
          <p:nvPr/>
        </p:nvSpPr>
        <p:spPr>
          <a:xfrm rot="9900000">
            <a:off x="5681301" y="3889389"/>
            <a:ext cx="295732" cy="25116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FB7E532D-9B21-4726-A33A-1B952B0A3289}"/>
              </a:ext>
            </a:extLst>
          </p:cNvPr>
          <p:cNvSpPr/>
          <p:nvPr/>
        </p:nvSpPr>
        <p:spPr>
          <a:xfrm>
            <a:off x="7738136" y="3847155"/>
            <a:ext cx="257326" cy="22207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FD01684-0A28-461E-BFDA-9A879C6E1AB3}"/>
              </a:ext>
            </a:extLst>
          </p:cNvPr>
          <p:cNvSpPr/>
          <p:nvPr/>
        </p:nvSpPr>
        <p:spPr>
          <a:xfrm>
            <a:off x="1154572" y="4259747"/>
            <a:ext cx="1759770" cy="1751087"/>
          </a:xfrm>
          <a:custGeom>
            <a:avLst/>
            <a:gdLst/>
            <a:ahLst/>
            <a:cxnLst/>
            <a:rect l="l" t="t" r="r" b="b"/>
            <a:pathLst>
              <a:path w="2193960" h="2183135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776DE474-1456-4060-A41E-05179077DE96}"/>
              </a:ext>
            </a:extLst>
          </p:cNvPr>
          <p:cNvSpPr/>
          <p:nvPr/>
        </p:nvSpPr>
        <p:spPr>
          <a:xfrm>
            <a:off x="3883814" y="3450838"/>
            <a:ext cx="1759770" cy="1751087"/>
          </a:xfrm>
          <a:custGeom>
            <a:avLst/>
            <a:gdLst/>
            <a:ahLst/>
            <a:cxnLst/>
            <a:rect l="l" t="t" r="r" b="b"/>
            <a:pathLst>
              <a:path w="2193960" h="2183135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90B5CFF9-7F9D-47BC-92C8-A29CCD3BAAEF}"/>
              </a:ext>
            </a:extLst>
          </p:cNvPr>
          <p:cNvSpPr/>
          <p:nvPr/>
        </p:nvSpPr>
        <p:spPr>
          <a:xfrm>
            <a:off x="6613058" y="2641928"/>
            <a:ext cx="1759770" cy="1751087"/>
          </a:xfrm>
          <a:custGeom>
            <a:avLst/>
            <a:gdLst/>
            <a:ahLst/>
            <a:cxnLst/>
            <a:rect l="l" t="t" r="r" b="b"/>
            <a:pathLst>
              <a:path w="2193960" h="2183135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BE89D0D8-EE39-4EA0-96DD-85440668118F}"/>
              </a:ext>
            </a:extLst>
          </p:cNvPr>
          <p:cNvSpPr/>
          <p:nvPr/>
        </p:nvSpPr>
        <p:spPr>
          <a:xfrm>
            <a:off x="9342300" y="1833018"/>
            <a:ext cx="1759770" cy="1751087"/>
          </a:xfrm>
          <a:custGeom>
            <a:avLst/>
            <a:gdLst/>
            <a:ahLst/>
            <a:cxnLst/>
            <a:rect l="l" t="t" r="r" b="b"/>
            <a:pathLst>
              <a:path w="2193960" h="2183135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CD9E05-7AAB-4669-A292-385921011FCE}"/>
              </a:ext>
            </a:extLst>
          </p:cNvPr>
          <p:cNvGrpSpPr/>
          <p:nvPr/>
        </p:nvGrpSpPr>
        <p:grpSpPr>
          <a:xfrm>
            <a:off x="927696" y="2606714"/>
            <a:ext cx="2213520" cy="1315889"/>
            <a:chOff x="539552" y="2708920"/>
            <a:chExt cx="1872208" cy="1315889"/>
          </a:xfrm>
        </p:grpSpPr>
        <p:sp>
          <p:nvSpPr>
            <p:cNvPr id="8" name="Rounded Rectangle 23">
              <a:extLst>
                <a:ext uri="{FF2B5EF4-FFF2-40B4-BE49-F238E27FC236}">
                  <a16:creationId xmlns:a16="http://schemas.microsoft.com/office/drawing/2014/main" id="{3014ADEB-D81F-4874-9759-68D8B2D1B75B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E3B0CB-243C-49B4-BD2B-BA15F2695817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2D4E460-065E-4758-A459-EE7BDBF96C57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0F6CBD-3A1F-41EF-AF72-C55F3BD323C7}"/>
              </a:ext>
            </a:extLst>
          </p:cNvPr>
          <p:cNvGrpSpPr/>
          <p:nvPr/>
        </p:nvGrpSpPr>
        <p:grpSpPr>
          <a:xfrm>
            <a:off x="3656939" y="1837917"/>
            <a:ext cx="2213520" cy="1315889"/>
            <a:chOff x="539552" y="2708920"/>
            <a:chExt cx="1872208" cy="1315889"/>
          </a:xfrm>
        </p:grpSpPr>
        <p:sp>
          <p:nvSpPr>
            <p:cNvPr id="12" name="Rounded Rectangle 28">
              <a:extLst>
                <a:ext uri="{FF2B5EF4-FFF2-40B4-BE49-F238E27FC236}">
                  <a16:creationId xmlns:a16="http://schemas.microsoft.com/office/drawing/2014/main" id="{E730825E-42E7-4058-8DC1-DB1F53C9EE0B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DA151C-4D6E-47CF-AAA9-B533B4CCA863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8FEAE08-A487-48A5-84CE-343F50CF7237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150022F-C460-4AC3-AE04-BC6BB653E58F}"/>
              </a:ext>
            </a:extLst>
          </p:cNvPr>
          <p:cNvGrpSpPr/>
          <p:nvPr/>
        </p:nvGrpSpPr>
        <p:grpSpPr>
          <a:xfrm>
            <a:off x="6386182" y="4763343"/>
            <a:ext cx="2213520" cy="1315889"/>
            <a:chOff x="539552" y="2708920"/>
            <a:chExt cx="1872208" cy="1315889"/>
          </a:xfrm>
        </p:grpSpPr>
        <p:sp>
          <p:nvSpPr>
            <p:cNvPr id="16" name="Rounded Rectangle 32">
              <a:extLst>
                <a:ext uri="{FF2B5EF4-FFF2-40B4-BE49-F238E27FC236}">
                  <a16:creationId xmlns:a16="http://schemas.microsoft.com/office/drawing/2014/main" id="{8B1E050E-C5EA-461F-AAA9-7E6853FA104D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14C9F7-92C1-4D1B-8B1F-B30AAB479C85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AEC32B-78A9-4F31-8CDB-2E6F92D6A8F2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61211F-4DA3-4727-A25D-78712A3F1166}"/>
              </a:ext>
            </a:extLst>
          </p:cNvPr>
          <p:cNvGrpSpPr/>
          <p:nvPr/>
        </p:nvGrpSpPr>
        <p:grpSpPr>
          <a:xfrm>
            <a:off x="9115425" y="4004071"/>
            <a:ext cx="2213520" cy="1315889"/>
            <a:chOff x="539552" y="2708920"/>
            <a:chExt cx="1872208" cy="1315889"/>
          </a:xfrm>
        </p:grpSpPr>
        <p:sp>
          <p:nvSpPr>
            <p:cNvPr id="20" name="Rounded Rectangle 36">
              <a:extLst>
                <a:ext uri="{FF2B5EF4-FFF2-40B4-BE49-F238E27FC236}">
                  <a16:creationId xmlns:a16="http://schemas.microsoft.com/office/drawing/2014/main" id="{26266892-E7D0-449A-80A1-A81D3CDC8156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D9B80C-731E-492B-A3CF-B4787B0615D4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5C64FF0-641D-4C57-B484-7A8386470C2A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82582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36FD65-D88B-416C-9E00-190A7AD7DA4F}"/>
              </a:ext>
            </a:extLst>
          </p:cNvPr>
          <p:cNvSpPr/>
          <p:nvPr/>
        </p:nvSpPr>
        <p:spPr>
          <a:xfrm>
            <a:off x="5688623" y="254977"/>
            <a:ext cx="6163408" cy="5301761"/>
          </a:xfrm>
          <a:prstGeom prst="roundRect">
            <a:avLst>
              <a:gd name="adj" fmla="val 3202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7B58B57-48C9-4854-B150-80E837B7E237}"/>
              </a:ext>
            </a:extLst>
          </p:cNvPr>
          <p:cNvSpPr txBox="1">
            <a:spLocks/>
          </p:cNvSpPr>
          <p:nvPr/>
        </p:nvSpPr>
        <p:spPr>
          <a:xfrm>
            <a:off x="2720709" y="523371"/>
            <a:ext cx="2352454" cy="136697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latin typeface="+mj-lt"/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Style</a:t>
            </a:r>
          </a:p>
        </p:txBody>
      </p:sp>
      <p:sp>
        <p:nvSpPr>
          <p:cNvPr id="4" name="Right Triangle 4">
            <a:extLst>
              <a:ext uri="{FF2B5EF4-FFF2-40B4-BE49-F238E27FC236}">
                <a16:creationId xmlns:a16="http://schemas.microsoft.com/office/drawing/2014/main" id="{1E91C851-8C66-45D8-9F44-E9E1E7164414}"/>
              </a:ext>
            </a:extLst>
          </p:cNvPr>
          <p:cNvSpPr/>
          <p:nvPr/>
        </p:nvSpPr>
        <p:spPr>
          <a:xfrm rot="10800000" flipV="1">
            <a:off x="2554888" y="2384884"/>
            <a:ext cx="2684095" cy="2088232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7E93DA-C481-4158-A422-D498960E3459}"/>
              </a:ext>
            </a:extLst>
          </p:cNvPr>
          <p:cNvSpPr txBox="1"/>
          <p:nvPr/>
        </p:nvSpPr>
        <p:spPr>
          <a:xfrm>
            <a:off x="3337849" y="2690336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cs typeface="Arial" pitchFamily="34" charset="0"/>
              </a:rPr>
              <a:t>Columns Infographic Simple  Portfolio Designed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53AB2-896F-4EA0-98F6-51849CBAEF82}"/>
              </a:ext>
            </a:extLst>
          </p:cNvPr>
          <p:cNvGrpSpPr/>
          <p:nvPr/>
        </p:nvGrpSpPr>
        <p:grpSpPr>
          <a:xfrm>
            <a:off x="5926015" y="1379364"/>
            <a:ext cx="5474708" cy="3832416"/>
            <a:chOff x="1657924" y="1330362"/>
            <a:chExt cx="2835932" cy="383241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D564C36-9377-4B67-9F42-B7E1FBDBB9F1}"/>
                </a:ext>
              </a:extLst>
            </p:cNvPr>
            <p:cNvSpPr txBox="1"/>
            <p:nvPr/>
          </p:nvSpPr>
          <p:spPr>
            <a:xfrm>
              <a:off x="1657924" y="1746458"/>
              <a:ext cx="2835932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</a:t>
              </a:r>
            </a:p>
            <a:p>
              <a:pPr algn="ctr"/>
              <a:endParaRPr lang="en-US" altLang="ko-KR" sz="1200" dirty="0"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  <a:p>
              <a:pPr algn="ctr"/>
              <a:endParaRPr lang="en-US" altLang="ko-KR" sz="1200" dirty="0"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cs typeface="Arial" pitchFamily="34" charset="0"/>
                </a:rPr>
                <a:t>Easy to change colors, photos and Text. You can simply impress your audience and add a unique zing and appeal to your Presentations. Easy to change colors, photos and Text.  </a:t>
              </a:r>
            </a:p>
            <a:p>
              <a:pPr algn="ctr"/>
              <a:endParaRPr lang="en-US" altLang="ko-KR" sz="1200" dirty="0"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5EF8DB-CC83-420E-A1A2-00BD5A72678B}"/>
                </a:ext>
              </a:extLst>
            </p:cNvPr>
            <p:cNvSpPr txBox="1"/>
            <p:nvPr/>
          </p:nvSpPr>
          <p:spPr>
            <a:xfrm>
              <a:off x="1657924" y="1330362"/>
              <a:ext cx="28359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9" name="Freeform 18">
            <a:extLst>
              <a:ext uri="{FF2B5EF4-FFF2-40B4-BE49-F238E27FC236}">
                <a16:creationId xmlns:a16="http://schemas.microsoft.com/office/drawing/2014/main" id="{46029863-54CB-4823-B289-A001A3225742}"/>
              </a:ext>
            </a:extLst>
          </p:cNvPr>
          <p:cNvSpPr/>
          <p:nvPr/>
        </p:nvSpPr>
        <p:spPr>
          <a:xfrm>
            <a:off x="8348687" y="549004"/>
            <a:ext cx="629365" cy="50794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A5AC45F0-AD95-4C00-9015-EA1828A5FBC3}"/>
              </a:ext>
            </a:extLst>
          </p:cNvPr>
          <p:cNvSpPr txBox="1">
            <a:spLocks/>
          </p:cNvSpPr>
          <p:nvPr/>
        </p:nvSpPr>
        <p:spPr>
          <a:xfrm>
            <a:off x="381955" y="4418364"/>
            <a:ext cx="2352454" cy="136697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latin typeface="+mj-lt"/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98F807-2E44-4082-8BB8-0FDBE0EFCBAB}"/>
              </a:ext>
            </a:extLst>
          </p:cNvPr>
          <p:cNvSpPr txBox="1"/>
          <p:nvPr/>
        </p:nvSpPr>
        <p:spPr>
          <a:xfrm>
            <a:off x="5068611" y="2422841"/>
            <a:ext cx="324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C5E69-ED95-459B-B7A1-424804947023}"/>
              </a:ext>
            </a:extLst>
          </p:cNvPr>
          <p:cNvSpPr txBox="1"/>
          <p:nvPr/>
        </p:nvSpPr>
        <p:spPr>
          <a:xfrm>
            <a:off x="5068609" y="2784709"/>
            <a:ext cx="32401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FC6D4D-EE14-4323-A806-16A934D9BA59}"/>
              </a:ext>
            </a:extLst>
          </p:cNvPr>
          <p:cNvSpPr txBox="1"/>
          <p:nvPr/>
        </p:nvSpPr>
        <p:spPr>
          <a:xfrm>
            <a:off x="5068611" y="1603349"/>
            <a:ext cx="324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980ABC-E938-4BB2-A843-C525B2CB6EF0}"/>
              </a:ext>
            </a:extLst>
          </p:cNvPr>
          <p:cNvSpPr txBox="1"/>
          <p:nvPr/>
        </p:nvSpPr>
        <p:spPr>
          <a:xfrm>
            <a:off x="5068609" y="835104"/>
            <a:ext cx="1027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cs typeface="Calibri" pitchFamily="34" charset="0"/>
              </a:rPr>
              <a:t>01</a:t>
            </a:r>
            <a:endParaRPr lang="ko-KR" altLang="en-US" sz="44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2BD805-61C5-4614-8E8A-7836C3928DE0}"/>
              </a:ext>
            </a:extLst>
          </p:cNvPr>
          <p:cNvSpPr txBox="1"/>
          <p:nvPr/>
        </p:nvSpPr>
        <p:spPr>
          <a:xfrm>
            <a:off x="8586950" y="2422841"/>
            <a:ext cx="324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94C916-BA35-4747-B72C-B7E7E42E8464}"/>
              </a:ext>
            </a:extLst>
          </p:cNvPr>
          <p:cNvSpPr txBox="1"/>
          <p:nvPr/>
        </p:nvSpPr>
        <p:spPr>
          <a:xfrm>
            <a:off x="8586948" y="2784709"/>
            <a:ext cx="32401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60023A-24A6-4AB5-A623-1736F1220666}"/>
              </a:ext>
            </a:extLst>
          </p:cNvPr>
          <p:cNvSpPr txBox="1"/>
          <p:nvPr/>
        </p:nvSpPr>
        <p:spPr>
          <a:xfrm>
            <a:off x="8586950" y="1603349"/>
            <a:ext cx="324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A6CEA4-F9E5-43B5-94D5-973586CDE152}"/>
              </a:ext>
            </a:extLst>
          </p:cNvPr>
          <p:cNvSpPr txBox="1"/>
          <p:nvPr/>
        </p:nvSpPr>
        <p:spPr>
          <a:xfrm>
            <a:off x="8586948" y="838844"/>
            <a:ext cx="1027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cs typeface="Calibri" pitchFamily="34" charset="0"/>
              </a:rPr>
              <a:t>02</a:t>
            </a:r>
            <a:endParaRPr lang="ko-KR" altLang="en-US" sz="4400" b="1" dirty="0">
              <a:solidFill>
                <a:schemeClr val="accent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8A692AD-53F1-460F-83E2-6F63CAF31582}"/>
              </a:ext>
            </a:extLst>
          </p:cNvPr>
          <p:cNvGrpSpPr/>
          <p:nvPr/>
        </p:nvGrpSpPr>
        <p:grpSpPr>
          <a:xfrm>
            <a:off x="-4030" y="3894997"/>
            <a:ext cx="12196030" cy="1705708"/>
            <a:chOff x="4178" y="2593735"/>
            <a:chExt cx="12192000" cy="1705708"/>
          </a:xfrm>
          <a:solidFill>
            <a:schemeClr val="accent6">
              <a:alpha val="80000"/>
            </a:schemeClr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397EA44-E63C-4249-9FB4-CC62B17355C3}"/>
                </a:ext>
              </a:extLst>
            </p:cNvPr>
            <p:cNvSpPr/>
            <p:nvPr/>
          </p:nvSpPr>
          <p:spPr>
            <a:xfrm>
              <a:off x="4178" y="2593735"/>
              <a:ext cx="12192000" cy="17057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AC4D72-6216-4810-82F8-ED002B1992F3}"/>
                </a:ext>
              </a:extLst>
            </p:cNvPr>
            <p:cNvSpPr/>
            <p:nvPr/>
          </p:nvSpPr>
          <p:spPr>
            <a:xfrm>
              <a:off x="4178" y="2699238"/>
              <a:ext cx="12192000" cy="14947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E237040-F44F-4512-99BD-7EC1F98FE4E2}"/>
              </a:ext>
            </a:extLst>
          </p:cNvPr>
          <p:cNvGrpSpPr/>
          <p:nvPr/>
        </p:nvGrpSpPr>
        <p:grpSpPr>
          <a:xfrm>
            <a:off x="-8792" y="4136443"/>
            <a:ext cx="12201376" cy="1205491"/>
            <a:chOff x="-584" y="2835181"/>
            <a:chExt cx="12201376" cy="120549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20C8F30-9C91-4D39-A29C-BCE4134E41E9}"/>
                </a:ext>
              </a:extLst>
            </p:cNvPr>
            <p:cNvSpPr txBox="1"/>
            <p:nvPr/>
          </p:nvSpPr>
          <p:spPr>
            <a:xfrm>
              <a:off x="-584" y="2835181"/>
              <a:ext cx="121920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98CF959-4651-4C64-A08C-8F2BDE46A824}"/>
                </a:ext>
              </a:extLst>
            </p:cNvPr>
            <p:cNvSpPr txBox="1"/>
            <p:nvPr/>
          </p:nvSpPr>
          <p:spPr>
            <a:xfrm>
              <a:off x="8940" y="3661016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 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5588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1" name="그룹 26">
            <a:extLst>
              <a:ext uri="{FF2B5EF4-FFF2-40B4-BE49-F238E27FC236}">
                <a16:creationId xmlns:a16="http://schemas.microsoft.com/office/drawing/2014/main" id="{E1B50AE9-91B8-4B18-BD9E-D331266C6BEF}"/>
              </a:ext>
            </a:extLst>
          </p:cNvPr>
          <p:cNvGrpSpPr/>
          <p:nvPr/>
        </p:nvGrpSpPr>
        <p:grpSpPr>
          <a:xfrm>
            <a:off x="6731412" y="1416858"/>
            <a:ext cx="4846217" cy="2107903"/>
            <a:chOff x="3457575" y="2600325"/>
            <a:chExt cx="5172075" cy="2249637"/>
          </a:xfrm>
        </p:grpSpPr>
        <p:sp>
          <p:nvSpPr>
            <p:cNvPr id="32" name="자유형: 도형 37">
              <a:extLst>
                <a:ext uri="{FF2B5EF4-FFF2-40B4-BE49-F238E27FC236}">
                  <a16:creationId xmlns:a16="http://schemas.microsoft.com/office/drawing/2014/main" id="{A0210F09-B985-451A-9858-59E0A7CFB206}"/>
                </a:ext>
              </a:extLst>
            </p:cNvPr>
            <p:cNvSpPr/>
            <p:nvPr/>
          </p:nvSpPr>
          <p:spPr>
            <a:xfrm>
              <a:off x="4962008" y="4382066"/>
              <a:ext cx="353449" cy="299910"/>
            </a:xfrm>
            <a:custGeom>
              <a:avLst/>
              <a:gdLst>
                <a:gd name="connsiteX0" fmla="*/ 75974 w 331029"/>
                <a:gd name="connsiteY0" fmla="*/ 0 h 265909"/>
                <a:gd name="connsiteX1" fmla="*/ 0 w 331029"/>
                <a:gd name="connsiteY1" fmla="*/ 265909 h 265909"/>
                <a:gd name="connsiteX2" fmla="*/ 279476 w 331029"/>
                <a:gd name="connsiteY2" fmla="*/ 233349 h 265909"/>
                <a:gd name="connsiteX3" fmla="*/ 331029 w 331029"/>
                <a:gd name="connsiteY3" fmla="*/ 97681 h 265909"/>
                <a:gd name="connsiteX4" fmla="*/ 75974 w 331029"/>
                <a:gd name="connsiteY4" fmla="*/ 0 h 265909"/>
                <a:gd name="connsiteX0" fmla="*/ 75974 w 331029"/>
                <a:gd name="connsiteY0" fmla="*/ 0 h 265909"/>
                <a:gd name="connsiteX1" fmla="*/ 0 w 331029"/>
                <a:gd name="connsiteY1" fmla="*/ 265909 h 265909"/>
                <a:gd name="connsiteX2" fmla="*/ 279476 w 331029"/>
                <a:gd name="connsiteY2" fmla="*/ 233349 h 265909"/>
                <a:gd name="connsiteX3" fmla="*/ 331029 w 331029"/>
                <a:gd name="connsiteY3" fmla="*/ 97681 h 265909"/>
                <a:gd name="connsiteX4" fmla="*/ 75974 w 331029"/>
                <a:gd name="connsiteY4" fmla="*/ 0 h 265909"/>
                <a:gd name="connsiteX0" fmla="*/ 75974 w 325602"/>
                <a:gd name="connsiteY0" fmla="*/ 0 h 265909"/>
                <a:gd name="connsiteX1" fmla="*/ 0 w 325602"/>
                <a:gd name="connsiteY1" fmla="*/ 265909 h 265909"/>
                <a:gd name="connsiteX2" fmla="*/ 279476 w 325602"/>
                <a:gd name="connsiteY2" fmla="*/ 233349 h 265909"/>
                <a:gd name="connsiteX3" fmla="*/ 325602 w 325602"/>
                <a:gd name="connsiteY3" fmla="*/ 100394 h 265909"/>
                <a:gd name="connsiteX4" fmla="*/ 75974 w 325602"/>
                <a:gd name="connsiteY4" fmla="*/ 0 h 265909"/>
                <a:gd name="connsiteX0" fmla="*/ 75974 w 325602"/>
                <a:gd name="connsiteY0" fmla="*/ 0 h 265909"/>
                <a:gd name="connsiteX1" fmla="*/ 0 w 325602"/>
                <a:gd name="connsiteY1" fmla="*/ 265909 h 265909"/>
                <a:gd name="connsiteX2" fmla="*/ 279476 w 325602"/>
                <a:gd name="connsiteY2" fmla="*/ 233349 h 265909"/>
                <a:gd name="connsiteX3" fmla="*/ 325602 w 325602"/>
                <a:gd name="connsiteY3" fmla="*/ 100394 h 265909"/>
                <a:gd name="connsiteX4" fmla="*/ 75974 w 325602"/>
                <a:gd name="connsiteY4" fmla="*/ 0 h 265909"/>
                <a:gd name="connsiteX0" fmla="*/ 75974 w 325602"/>
                <a:gd name="connsiteY0" fmla="*/ 0 h 265909"/>
                <a:gd name="connsiteX1" fmla="*/ 0 w 325602"/>
                <a:gd name="connsiteY1" fmla="*/ 265909 h 265909"/>
                <a:gd name="connsiteX2" fmla="*/ 268622 w 325602"/>
                <a:gd name="connsiteY2" fmla="*/ 227923 h 265909"/>
                <a:gd name="connsiteX3" fmla="*/ 325602 w 325602"/>
                <a:gd name="connsiteY3" fmla="*/ 100394 h 265909"/>
                <a:gd name="connsiteX4" fmla="*/ 75974 w 325602"/>
                <a:gd name="connsiteY4" fmla="*/ 0 h 265909"/>
                <a:gd name="connsiteX0" fmla="*/ 75974 w 325602"/>
                <a:gd name="connsiteY0" fmla="*/ 0 h 276099"/>
                <a:gd name="connsiteX1" fmla="*/ 0 w 325602"/>
                <a:gd name="connsiteY1" fmla="*/ 265909 h 276099"/>
                <a:gd name="connsiteX2" fmla="*/ 268622 w 325602"/>
                <a:gd name="connsiteY2" fmla="*/ 227923 h 276099"/>
                <a:gd name="connsiteX3" fmla="*/ 325602 w 325602"/>
                <a:gd name="connsiteY3" fmla="*/ 100394 h 276099"/>
                <a:gd name="connsiteX4" fmla="*/ 75974 w 325602"/>
                <a:gd name="connsiteY4" fmla="*/ 0 h 276099"/>
                <a:gd name="connsiteX0" fmla="*/ 94967 w 344595"/>
                <a:gd name="connsiteY0" fmla="*/ 0 h 274039"/>
                <a:gd name="connsiteX1" fmla="*/ 0 w 344595"/>
                <a:gd name="connsiteY1" fmla="*/ 260483 h 274039"/>
                <a:gd name="connsiteX2" fmla="*/ 287615 w 344595"/>
                <a:gd name="connsiteY2" fmla="*/ 227923 h 274039"/>
                <a:gd name="connsiteX3" fmla="*/ 344595 w 344595"/>
                <a:gd name="connsiteY3" fmla="*/ 100394 h 274039"/>
                <a:gd name="connsiteX4" fmla="*/ 94967 w 344595"/>
                <a:gd name="connsiteY4" fmla="*/ 0 h 274039"/>
                <a:gd name="connsiteX0" fmla="*/ 75973 w 325601"/>
                <a:gd name="connsiteY0" fmla="*/ 0 h 274039"/>
                <a:gd name="connsiteX1" fmla="*/ 0 w 325601"/>
                <a:gd name="connsiteY1" fmla="*/ 260483 h 274039"/>
                <a:gd name="connsiteX2" fmla="*/ 268621 w 325601"/>
                <a:gd name="connsiteY2" fmla="*/ 227923 h 274039"/>
                <a:gd name="connsiteX3" fmla="*/ 325601 w 325601"/>
                <a:gd name="connsiteY3" fmla="*/ 100394 h 274039"/>
                <a:gd name="connsiteX4" fmla="*/ 75973 w 325601"/>
                <a:gd name="connsiteY4" fmla="*/ 0 h 274039"/>
                <a:gd name="connsiteX0" fmla="*/ 103821 w 353449"/>
                <a:gd name="connsiteY0" fmla="*/ 0 h 274039"/>
                <a:gd name="connsiteX1" fmla="*/ 27848 w 353449"/>
                <a:gd name="connsiteY1" fmla="*/ 260483 h 274039"/>
                <a:gd name="connsiteX2" fmla="*/ 296469 w 353449"/>
                <a:gd name="connsiteY2" fmla="*/ 227923 h 274039"/>
                <a:gd name="connsiteX3" fmla="*/ 353449 w 353449"/>
                <a:gd name="connsiteY3" fmla="*/ 100394 h 274039"/>
                <a:gd name="connsiteX4" fmla="*/ 103821 w 353449"/>
                <a:gd name="connsiteY4" fmla="*/ 0 h 274039"/>
                <a:gd name="connsiteX0" fmla="*/ 103821 w 353449"/>
                <a:gd name="connsiteY0" fmla="*/ 0 h 296567"/>
                <a:gd name="connsiteX1" fmla="*/ 27848 w 353449"/>
                <a:gd name="connsiteY1" fmla="*/ 260483 h 296567"/>
                <a:gd name="connsiteX2" fmla="*/ 296469 w 353449"/>
                <a:gd name="connsiteY2" fmla="*/ 227923 h 296567"/>
                <a:gd name="connsiteX3" fmla="*/ 353449 w 353449"/>
                <a:gd name="connsiteY3" fmla="*/ 100394 h 296567"/>
                <a:gd name="connsiteX4" fmla="*/ 103821 w 353449"/>
                <a:gd name="connsiteY4" fmla="*/ 0 h 296567"/>
                <a:gd name="connsiteX0" fmla="*/ 103821 w 353449"/>
                <a:gd name="connsiteY0" fmla="*/ 0 h 296567"/>
                <a:gd name="connsiteX1" fmla="*/ 27848 w 353449"/>
                <a:gd name="connsiteY1" fmla="*/ 260483 h 296567"/>
                <a:gd name="connsiteX2" fmla="*/ 296469 w 353449"/>
                <a:gd name="connsiteY2" fmla="*/ 227923 h 296567"/>
                <a:gd name="connsiteX3" fmla="*/ 353449 w 353449"/>
                <a:gd name="connsiteY3" fmla="*/ 100394 h 296567"/>
                <a:gd name="connsiteX4" fmla="*/ 103821 w 353449"/>
                <a:gd name="connsiteY4" fmla="*/ 0 h 296567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449" h="299910">
                  <a:moveTo>
                    <a:pt x="103821" y="0"/>
                  </a:moveTo>
                  <a:cubicBezTo>
                    <a:pt x="13376" y="77782"/>
                    <a:pt x="-33654" y="190841"/>
                    <a:pt x="27848" y="260483"/>
                  </a:cubicBezTo>
                  <a:cubicBezTo>
                    <a:pt x="109249" y="318369"/>
                    <a:pt x="215068" y="316559"/>
                    <a:pt x="296469" y="227923"/>
                  </a:cubicBezTo>
                  <a:cubicBezTo>
                    <a:pt x="348058" y="147391"/>
                    <a:pt x="323621" y="185744"/>
                    <a:pt x="353449" y="100394"/>
                  </a:cubicBezTo>
                  <a:lnTo>
                    <a:pt x="103821" y="0"/>
                  </a:lnTo>
                  <a:close/>
                </a:path>
              </a:pathLst>
            </a:custGeom>
            <a:solidFill>
              <a:srgbClr val="F3AD8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" name="자유형: 도형 29">
              <a:extLst>
                <a:ext uri="{FF2B5EF4-FFF2-40B4-BE49-F238E27FC236}">
                  <a16:creationId xmlns:a16="http://schemas.microsoft.com/office/drawing/2014/main" id="{000317DF-1103-478F-8DEF-3C785CAD4B37}"/>
                </a:ext>
              </a:extLst>
            </p:cNvPr>
            <p:cNvSpPr/>
            <p:nvPr/>
          </p:nvSpPr>
          <p:spPr>
            <a:xfrm>
              <a:off x="6378493" y="3507475"/>
              <a:ext cx="1291549" cy="752856"/>
            </a:xfrm>
            <a:custGeom>
              <a:avLst/>
              <a:gdLst>
                <a:gd name="connsiteX0" fmla="*/ 1132764 w 1303361"/>
                <a:gd name="connsiteY0" fmla="*/ 23884 h 771098"/>
                <a:gd name="connsiteX1" fmla="*/ 1303361 w 1303361"/>
                <a:gd name="connsiteY1" fmla="*/ 409433 h 771098"/>
                <a:gd name="connsiteX2" fmla="*/ 870044 w 1303361"/>
                <a:gd name="connsiteY2" fmla="*/ 771098 h 771098"/>
                <a:gd name="connsiteX3" fmla="*/ 0 w 1303361"/>
                <a:gd name="connsiteY3" fmla="*/ 0 h 771098"/>
                <a:gd name="connsiteX4" fmla="*/ 1132764 w 1303361"/>
                <a:gd name="connsiteY4" fmla="*/ 23884 h 771098"/>
                <a:gd name="connsiteX0" fmla="*/ 1108881 w 1279478"/>
                <a:gd name="connsiteY0" fmla="*/ 3412 h 750626"/>
                <a:gd name="connsiteX1" fmla="*/ 1279478 w 1279478"/>
                <a:gd name="connsiteY1" fmla="*/ 388961 h 750626"/>
                <a:gd name="connsiteX2" fmla="*/ 846161 w 1279478"/>
                <a:gd name="connsiteY2" fmla="*/ 750626 h 750626"/>
                <a:gd name="connsiteX3" fmla="*/ 0 w 1279478"/>
                <a:gd name="connsiteY3" fmla="*/ 0 h 750626"/>
                <a:gd name="connsiteX4" fmla="*/ 1108881 w 1279478"/>
                <a:gd name="connsiteY4" fmla="*/ 3412 h 750626"/>
                <a:gd name="connsiteX0" fmla="*/ 1108881 w 1279478"/>
                <a:gd name="connsiteY0" fmla="*/ 0 h 754038"/>
                <a:gd name="connsiteX1" fmla="*/ 1279478 w 1279478"/>
                <a:gd name="connsiteY1" fmla="*/ 392373 h 754038"/>
                <a:gd name="connsiteX2" fmla="*/ 846161 w 1279478"/>
                <a:gd name="connsiteY2" fmla="*/ 754038 h 754038"/>
                <a:gd name="connsiteX3" fmla="*/ 0 w 1279478"/>
                <a:gd name="connsiteY3" fmla="*/ 3412 h 754038"/>
                <a:gd name="connsiteX4" fmla="*/ 1108881 w 1279478"/>
                <a:gd name="connsiteY4" fmla="*/ 0 h 754038"/>
                <a:gd name="connsiteX0" fmla="*/ 1108881 w 1279478"/>
                <a:gd name="connsiteY0" fmla="*/ 0 h 754038"/>
                <a:gd name="connsiteX1" fmla="*/ 1279478 w 1279478"/>
                <a:gd name="connsiteY1" fmla="*/ 392373 h 754038"/>
                <a:gd name="connsiteX2" fmla="*/ 846161 w 1279478"/>
                <a:gd name="connsiteY2" fmla="*/ 754038 h 754038"/>
                <a:gd name="connsiteX3" fmla="*/ 0 w 1279478"/>
                <a:gd name="connsiteY3" fmla="*/ 3412 h 754038"/>
                <a:gd name="connsiteX4" fmla="*/ 1108881 w 1279478"/>
                <a:gd name="connsiteY4" fmla="*/ 0 h 754038"/>
                <a:gd name="connsiteX0" fmla="*/ 1108881 w 1279478"/>
                <a:gd name="connsiteY0" fmla="*/ 0 h 740390"/>
                <a:gd name="connsiteX1" fmla="*/ 1279478 w 1279478"/>
                <a:gd name="connsiteY1" fmla="*/ 392373 h 740390"/>
                <a:gd name="connsiteX2" fmla="*/ 859809 w 1279478"/>
                <a:gd name="connsiteY2" fmla="*/ 740390 h 740390"/>
                <a:gd name="connsiteX3" fmla="*/ 0 w 1279478"/>
                <a:gd name="connsiteY3" fmla="*/ 3412 h 740390"/>
                <a:gd name="connsiteX4" fmla="*/ 1108881 w 1279478"/>
                <a:gd name="connsiteY4" fmla="*/ 0 h 740390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20952 w 1291549"/>
                <a:gd name="connsiteY0" fmla="*/ 0 h 743802"/>
                <a:gd name="connsiteX1" fmla="*/ 1291549 w 1291549"/>
                <a:gd name="connsiteY1" fmla="*/ 392373 h 743802"/>
                <a:gd name="connsiteX2" fmla="*/ 868468 w 1291549"/>
                <a:gd name="connsiteY2" fmla="*/ 743802 h 743802"/>
                <a:gd name="connsiteX3" fmla="*/ 0 w 1291549"/>
                <a:gd name="connsiteY3" fmla="*/ 6430 h 743802"/>
                <a:gd name="connsiteX4" fmla="*/ 1120952 w 1291549"/>
                <a:gd name="connsiteY4" fmla="*/ 0 h 743802"/>
                <a:gd name="connsiteX0" fmla="*/ 1120952 w 1291549"/>
                <a:gd name="connsiteY0" fmla="*/ 0 h 743802"/>
                <a:gd name="connsiteX1" fmla="*/ 1291549 w 1291549"/>
                <a:gd name="connsiteY1" fmla="*/ 392373 h 743802"/>
                <a:gd name="connsiteX2" fmla="*/ 868468 w 1291549"/>
                <a:gd name="connsiteY2" fmla="*/ 743802 h 743802"/>
                <a:gd name="connsiteX3" fmla="*/ 0 w 1291549"/>
                <a:gd name="connsiteY3" fmla="*/ 6430 h 743802"/>
                <a:gd name="connsiteX4" fmla="*/ 1120952 w 1291549"/>
                <a:gd name="connsiteY4" fmla="*/ 0 h 743802"/>
                <a:gd name="connsiteX0" fmla="*/ 1120952 w 1291549"/>
                <a:gd name="connsiteY0" fmla="*/ 0 h 752856"/>
                <a:gd name="connsiteX1" fmla="*/ 1291549 w 1291549"/>
                <a:gd name="connsiteY1" fmla="*/ 392373 h 752856"/>
                <a:gd name="connsiteX2" fmla="*/ 865450 w 1291549"/>
                <a:gd name="connsiteY2" fmla="*/ 752856 h 752856"/>
                <a:gd name="connsiteX3" fmla="*/ 0 w 1291549"/>
                <a:gd name="connsiteY3" fmla="*/ 6430 h 752856"/>
                <a:gd name="connsiteX4" fmla="*/ 1120952 w 1291549"/>
                <a:gd name="connsiteY4" fmla="*/ 0 h 752856"/>
                <a:gd name="connsiteX0" fmla="*/ 1120952 w 1291549"/>
                <a:gd name="connsiteY0" fmla="*/ 0 h 752856"/>
                <a:gd name="connsiteX1" fmla="*/ 1291549 w 1291549"/>
                <a:gd name="connsiteY1" fmla="*/ 392373 h 752856"/>
                <a:gd name="connsiteX2" fmla="*/ 865450 w 1291549"/>
                <a:gd name="connsiteY2" fmla="*/ 752856 h 752856"/>
                <a:gd name="connsiteX3" fmla="*/ 0 w 1291549"/>
                <a:gd name="connsiteY3" fmla="*/ 6430 h 752856"/>
                <a:gd name="connsiteX4" fmla="*/ 1120952 w 1291549"/>
                <a:gd name="connsiteY4" fmla="*/ 0 h 7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1549" h="752856">
                  <a:moveTo>
                    <a:pt x="1120952" y="0"/>
                  </a:moveTo>
                  <a:lnTo>
                    <a:pt x="1291549" y="392373"/>
                  </a:lnTo>
                  <a:cubicBezTo>
                    <a:pt x="1112991" y="495868"/>
                    <a:pt x="1095187" y="659596"/>
                    <a:pt x="865450" y="752856"/>
                  </a:cubicBezTo>
                  <a:cubicBezTo>
                    <a:pt x="620927" y="501465"/>
                    <a:pt x="279431" y="259656"/>
                    <a:pt x="0" y="6430"/>
                  </a:cubicBezTo>
                  <a:lnTo>
                    <a:pt x="1120952" y="0"/>
                  </a:lnTo>
                  <a:close/>
                </a:path>
              </a:pathLst>
            </a:custGeom>
            <a:solidFill>
              <a:srgbClr val="F3AD8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4" name="자유형: 도형 30">
              <a:extLst>
                <a:ext uri="{FF2B5EF4-FFF2-40B4-BE49-F238E27FC236}">
                  <a16:creationId xmlns:a16="http://schemas.microsoft.com/office/drawing/2014/main" id="{71B6E94C-9254-4FE2-9078-7F4E95143482}"/>
                </a:ext>
              </a:extLst>
            </p:cNvPr>
            <p:cNvSpPr/>
            <p:nvPr/>
          </p:nvSpPr>
          <p:spPr>
            <a:xfrm>
              <a:off x="4473055" y="2964975"/>
              <a:ext cx="2816358" cy="1884987"/>
            </a:xfrm>
            <a:custGeom>
              <a:avLst/>
              <a:gdLst>
                <a:gd name="connsiteX0" fmla="*/ 283191 w 2808027"/>
                <a:gd name="connsiteY0" fmla="*/ 180833 h 1859508"/>
                <a:gd name="connsiteX1" fmla="*/ 0 w 2808027"/>
                <a:gd name="connsiteY1" fmla="*/ 94510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4510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4510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4510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2804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2804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2804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63056"/>
                <a:gd name="connsiteX1" fmla="*/ 0 w 2808027"/>
                <a:gd name="connsiteY1" fmla="*/ 928048 h 1863056"/>
                <a:gd name="connsiteX2" fmla="*/ 2019868 w 2808027"/>
                <a:gd name="connsiteY2" fmla="*/ 1859508 h 1863056"/>
                <a:gd name="connsiteX3" fmla="*/ 1941394 w 2808027"/>
                <a:gd name="connsiteY3" fmla="*/ 1620672 h 1863056"/>
                <a:gd name="connsiteX4" fmla="*/ 2265528 w 2808027"/>
                <a:gd name="connsiteY4" fmla="*/ 1719618 h 1863056"/>
                <a:gd name="connsiteX5" fmla="*/ 2187053 w 2808027"/>
                <a:gd name="connsiteY5" fmla="*/ 1528549 h 1863056"/>
                <a:gd name="connsiteX6" fmla="*/ 2518012 w 2808027"/>
                <a:gd name="connsiteY6" fmla="*/ 1624084 h 1863056"/>
                <a:gd name="connsiteX7" fmla="*/ 2429301 w 2808027"/>
                <a:gd name="connsiteY7" fmla="*/ 1371600 h 1863056"/>
                <a:gd name="connsiteX8" fmla="*/ 2808027 w 2808027"/>
                <a:gd name="connsiteY8" fmla="*/ 1501254 h 1863056"/>
                <a:gd name="connsiteX9" fmla="*/ 2770495 w 2808027"/>
                <a:gd name="connsiteY9" fmla="*/ 1276066 h 1863056"/>
                <a:gd name="connsiteX10" fmla="*/ 1897039 w 2808027"/>
                <a:gd name="connsiteY10" fmla="*/ 542499 h 1863056"/>
                <a:gd name="connsiteX11" fmla="*/ 1716206 w 2808027"/>
                <a:gd name="connsiteY11" fmla="*/ 98946 h 1863056"/>
                <a:gd name="connsiteX12" fmla="*/ 1392071 w 2808027"/>
                <a:gd name="connsiteY12" fmla="*/ 0 h 1863056"/>
                <a:gd name="connsiteX13" fmla="*/ 283191 w 2808027"/>
                <a:gd name="connsiteY13" fmla="*/ 180833 h 1863056"/>
                <a:gd name="connsiteX0" fmla="*/ 283191 w 2808027"/>
                <a:gd name="connsiteY0" fmla="*/ 180833 h 1863056"/>
                <a:gd name="connsiteX1" fmla="*/ 0 w 2808027"/>
                <a:gd name="connsiteY1" fmla="*/ 928048 h 1863056"/>
                <a:gd name="connsiteX2" fmla="*/ 2019868 w 2808027"/>
                <a:gd name="connsiteY2" fmla="*/ 1859508 h 1863056"/>
                <a:gd name="connsiteX3" fmla="*/ 1941394 w 2808027"/>
                <a:gd name="connsiteY3" fmla="*/ 1620672 h 1863056"/>
                <a:gd name="connsiteX4" fmla="*/ 2265528 w 2808027"/>
                <a:gd name="connsiteY4" fmla="*/ 1719618 h 1863056"/>
                <a:gd name="connsiteX5" fmla="*/ 2187053 w 2808027"/>
                <a:gd name="connsiteY5" fmla="*/ 1528549 h 1863056"/>
                <a:gd name="connsiteX6" fmla="*/ 2518012 w 2808027"/>
                <a:gd name="connsiteY6" fmla="*/ 1624084 h 1863056"/>
                <a:gd name="connsiteX7" fmla="*/ 2429301 w 2808027"/>
                <a:gd name="connsiteY7" fmla="*/ 1371600 h 1863056"/>
                <a:gd name="connsiteX8" fmla="*/ 2808027 w 2808027"/>
                <a:gd name="connsiteY8" fmla="*/ 1501254 h 1863056"/>
                <a:gd name="connsiteX9" fmla="*/ 2770495 w 2808027"/>
                <a:gd name="connsiteY9" fmla="*/ 1276066 h 1863056"/>
                <a:gd name="connsiteX10" fmla="*/ 1897039 w 2808027"/>
                <a:gd name="connsiteY10" fmla="*/ 542499 h 1863056"/>
                <a:gd name="connsiteX11" fmla="*/ 1716206 w 2808027"/>
                <a:gd name="connsiteY11" fmla="*/ 98946 h 1863056"/>
                <a:gd name="connsiteX12" fmla="*/ 1392071 w 2808027"/>
                <a:gd name="connsiteY12" fmla="*/ 0 h 1863056"/>
                <a:gd name="connsiteX13" fmla="*/ 283191 w 2808027"/>
                <a:gd name="connsiteY13" fmla="*/ 180833 h 1863056"/>
                <a:gd name="connsiteX0" fmla="*/ 283191 w 2808027"/>
                <a:gd name="connsiteY0" fmla="*/ 180833 h 1876894"/>
                <a:gd name="connsiteX1" fmla="*/ 0 w 2808027"/>
                <a:gd name="connsiteY1" fmla="*/ 928048 h 1876894"/>
                <a:gd name="connsiteX2" fmla="*/ 2019868 w 2808027"/>
                <a:gd name="connsiteY2" fmla="*/ 1859508 h 1876894"/>
                <a:gd name="connsiteX3" fmla="*/ 1941394 w 2808027"/>
                <a:gd name="connsiteY3" fmla="*/ 1620672 h 1876894"/>
                <a:gd name="connsiteX4" fmla="*/ 2265528 w 2808027"/>
                <a:gd name="connsiteY4" fmla="*/ 1719618 h 1876894"/>
                <a:gd name="connsiteX5" fmla="*/ 2187053 w 2808027"/>
                <a:gd name="connsiteY5" fmla="*/ 1528549 h 1876894"/>
                <a:gd name="connsiteX6" fmla="*/ 2518012 w 2808027"/>
                <a:gd name="connsiteY6" fmla="*/ 1624084 h 1876894"/>
                <a:gd name="connsiteX7" fmla="*/ 2429301 w 2808027"/>
                <a:gd name="connsiteY7" fmla="*/ 1371600 h 1876894"/>
                <a:gd name="connsiteX8" fmla="*/ 2808027 w 2808027"/>
                <a:gd name="connsiteY8" fmla="*/ 1501254 h 1876894"/>
                <a:gd name="connsiteX9" fmla="*/ 2770495 w 2808027"/>
                <a:gd name="connsiteY9" fmla="*/ 1276066 h 1876894"/>
                <a:gd name="connsiteX10" fmla="*/ 1897039 w 2808027"/>
                <a:gd name="connsiteY10" fmla="*/ 542499 h 1876894"/>
                <a:gd name="connsiteX11" fmla="*/ 1716206 w 2808027"/>
                <a:gd name="connsiteY11" fmla="*/ 98946 h 1876894"/>
                <a:gd name="connsiteX12" fmla="*/ 1392071 w 2808027"/>
                <a:gd name="connsiteY12" fmla="*/ 0 h 1876894"/>
                <a:gd name="connsiteX13" fmla="*/ 283191 w 2808027"/>
                <a:gd name="connsiteY13" fmla="*/ 180833 h 1876894"/>
                <a:gd name="connsiteX0" fmla="*/ 283191 w 2808027"/>
                <a:gd name="connsiteY0" fmla="*/ 180833 h 1878386"/>
                <a:gd name="connsiteX1" fmla="*/ 0 w 2808027"/>
                <a:gd name="connsiteY1" fmla="*/ 928048 h 1878386"/>
                <a:gd name="connsiteX2" fmla="*/ 2019868 w 2808027"/>
                <a:gd name="connsiteY2" fmla="*/ 1859508 h 1878386"/>
                <a:gd name="connsiteX3" fmla="*/ 1941394 w 2808027"/>
                <a:gd name="connsiteY3" fmla="*/ 1620672 h 1878386"/>
                <a:gd name="connsiteX4" fmla="*/ 2265528 w 2808027"/>
                <a:gd name="connsiteY4" fmla="*/ 1719618 h 1878386"/>
                <a:gd name="connsiteX5" fmla="*/ 2187053 w 2808027"/>
                <a:gd name="connsiteY5" fmla="*/ 1528549 h 1878386"/>
                <a:gd name="connsiteX6" fmla="*/ 2518012 w 2808027"/>
                <a:gd name="connsiteY6" fmla="*/ 1624084 h 1878386"/>
                <a:gd name="connsiteX7" fmla="*/ 2429301 w 2808027"/>
                <a:gd name="connsiteY7" fmla="*/ 1371600 h 1878386"/>
                <a:gd name="connsiteX8" fmla="*/ 2808027 w 2808027"/>
                <a:gd name="connsiteY8" fmla="*/ 1501254 h 1878386"/>
                <a:gd name="connsiteX9" fmla="*/ 2770495 w 2808027"/>
                <a:gd name="connsiteY9" fmla="*/ 1276066 h 1878386"/>
                <a:gd name="connsiteX10" fmla="*/ 1897039 w 2808027"/>
                <a:gd name="connsiteY10" fmla="*/ 542499 h 1878386"/>
                <a:gd name="connsiteX11" fmla="*/ 1716206 w 2808027"/>
                <a:gd name="connsiteY11" fmla="*/ 98946 h 1878386"/>
                <a:gd name="connsiteX12" fmla="*/ 1392071 w 2808027"/>
                <a:gd name="connsiteY12" fmla="*/ 0 h 1878386"/>
                <a:gd name="connsiteX13" fmla="*/ 283191 w 2808027"/>
                <a:gd name="connsiteY13" fmla="*/ 180833 h 1878386"/>
                <a:gd name="connsiteX0" fmla="*/ 283191 w 2808027"/>
                <a:gd name="connsiteY0" fmla="*/ 180833 h 1878386"/>
                <a:gd name="connsiteX1" fmla="*/ 0 w 2808027"/>
                <a:gd name="connsiteY1" fmla="*/ 928048 h 1878386"/>
                <a:gd name="connsiteX2" fmla="*/ 2019868 w 2808027"/>
                <a:gd name="connsiteY2" fmla="*/ 1859508 h 1878386"/>
                <a:gd name="connsiteX3" fmla="*/ 1941394 w 2808027"/>
                <a:gd name="connsiteY3" fmla="*/ 1620672 h 1878386"/>
                <a:gd name="connsiteX4" fmla="*/ 2265528 w 2808027"/>
                <a:gd name="connsiteY4" fmla="*/ 1719618 h 1878386"/>
                <a:gd name="connsiteX5" fmla="*/ 2187053 w 2808027"/>
                <a:gd name="connsiteY5" fmla="*/ 1528549 h 1878386"/>
                <a:gd name="connsiteX6" fmla="*/ 2518012 w 2808027"/>
                <a:gd name="connsiteY6" fmla="*/ 1624084 h 1878386"/>
                <a:gd name="connsiteX7" fmla="*/ 2429301 w 2808027"/>
                <a:gd name="connsiteY7" fmla="*/ 1371600 h 1878386"/>
                <a:gd name="connsiteX8" fmla="*/ 2808027 w 2808027"/>
                <a:gd name="connsiteY8" fmla="*/ 1501254 h 1878386"/>
                <a:gd name="connsiteX9" fmla="*/ 2770495 w 2808027"/>
                <a:gd name="connsiteY9" fmla="*/ 1276066 h 1878386"/>
                <a:gd name="connsiteX10" fmla="*/ 1897039 w 2808027"/>
                <a:gd name="connsiteY10" fmla="*/ 542499 h 1878386"/>
                <a:gd name="connsiteX11" fmla="*/ 1716206 w 2808027"/>
                <a:gd name="connsiteY11" fmla="*/ 98946 h 1878386"/>
                <a:gd name="connsiteX12" fmla="*/ 1392071 w 2808027"/>
                <a:gd name="connsiteY12" fmla="*/ 0 h 1878386"/>
                <a:gd name="connsiteX13" fmla="*/ 283191 w 2808027"/>
                <a:gd name="connsiteY13" fmla="*/ 180833 h 1878386"/>
                <a:gd name="connsiteX0" fmla="*/ 283191 w 2808027"/>
                <a:gd name="connsiteY0" fmla="*/ 180833 h 1859509"/>
                <a:gd name="connsiteX1" fmla="*/ 0 w 2808027"/>
                <a:gd name="connsiteY1" fmla="*/ 928048 h 1859509"/>
                <a:gd name="connsiteX2" fmla="*/ 1122528 w 2808027"/>
                <a:gd name="connsiteY2" fmla="*/ 1579728 h 1859509"/>
                <a:gd name="connsiteX3" fmla="*/ 2019868 w 2808027"/>
                <a:gd name="connsiteY3" fmla="*/ 1859508 h 1859509"/>
                <a:gd name="connsiteX4" fmla="*/ 1941394 w 2808027"/>
                <a:gd name="connsiteY4" fmla="*/ 1620672 h 1859509"/>
                <a:gd name="connsiteX5" fmla="*/ 2265528 w 2808027"/>
                <a:gd name="connsiteY5" fmla="*/ 1719618 h 1859509"/>
                <a:gd name="connsiteX6" fmla="*/ 2187053 w 2808027"/>
                <a:gd name="connsiteY6" fmla="*/ 1528549 h 1859509"/>
                <a:gd name="connsiteX7" fmla="*/ 2518012 w 2808027"/>
                <a:gd name="connsiteY7" fmla="*/ 1624084 h 1859509"/>
                <a:gd name="connsiteX8" fmla="*/ 2429301 w 2808027"/>
                <a:gd name="connsiteY8" fmla="*/ 1371600 h 1859509"/>
                <a:gd name="connsiteX9" fmla="*/ 2808027 w 2808027"/>
                <a:gd name="connsiteY9" fmla="*/ 1501254 h 1859509"/>
                <a:gd name="connsiteX10" fmla="*/ 2770495 w 2808027"/>
                <a:gd name="connsiteY10" fmla="*/ 1276066 h 1859509"/>
                <a:gd name="connsiteX11" fmla="*/ 1897039 w 2808027"/>
                <a:gd name="connsiteY11" fmla="*/ 542499 h 1859509"/>
                <a:gd name="connsiteX12" fmla="*/ 1716206 w 2808027"/>
                <a:gd name="connsiteY12" fmla="*/ 98946 h 1859509"/>
                <a:gd name="connsiteX13" fmla="*/ 1392071 w 2808027"/>
                <a:gd name="connsiteY13" fmla="*/ 0 h 1859509"/>
                <a:gd name="connsiteX14" fmla="*/ 283191 w 2808027"/>
                <a:gd name="connsiteY14" fmla="*/ 180833 h 1859509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098644 w 2808027"/>
                <a:gd name="connsiteY2" fmla="*/ 160702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098644 w 2808027"/>
                <a:gd name="connsiteY2" fmla="*/ 160702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098644 w 2808027"/>
                <a:gd name="connsiteY2" fmla="*/ 160702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119115 w 2808027"/>
                <a:gd name="connsiteY2" fmla="*/ 162408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119115 w 2808027"/>
                <a:gd name="connsiteY2" fmla="*/ 162408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119115 w 2808027"/>
                <a:gd name="connsiteY2" fmla="*/ 162408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119115 w 2808027"/>
                <a:gd name="connsiteY2" fmla="*/ 162408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77464"/>
                <a:gd name="connsiteX1" fmla="*/ 0 w 2808027"/>
                <a:gd name="connsiteY1" fmla="*/ 928048 h 1877464"/>
                <a:gd name="connsiteX2" fmla="*/ 1119115 w 2808027"/>
                <a:gd name="connsiteY2" fmla="*/ 1624084 h 1877464"/>
                <a:gd name="connsiteX3" fmla="*/ 2019868 w 2808027"/>
                <a:gd name="connsiteY3" fmla="*/ 1859508 h 1877464"/>
                <a:gd name="connsiteX4" fmla="*/ 1941394 w 2808027"/>
                <a:gd name="connsiteY4" fmla="*/ 1620672 h 1877464"/>
                <a:gd name="connsiteX5" fmla="*/ 2265528 w 2808027"/>
                <a:gd name="connsiteY5" fmla="*/ 1719618 h 1877464"/>
                <a:gd name="connsiteX6" fmla="*/ 2187053 w 2808027"/>
                <a:gd name="connsiteY6" fmla="*/ 1528549 h 1877464"/>
                <a:gd name="connsiteX7" fmla="*/ 2518012 w 2808027"/>
                <a:gd name="connsiteY7" fmla="*/ 1624084 h 1877464"/>
                <a:gd name="connsiteX8" fmla="*/ 2429301 w 2808027"/>
                <a:gd name="connsiteY8" fmla="*/ 1371600 h 1877464"/>
                <a:gd name="connsiteX9" fmla="*/ 2808027 w 2808027"/>
                <a:gd name="connsiteY9" fmla="*/ 1501254 h 1877464"/>
                <a:gd name="connsiteX10" fmla="*/ 2770495 w 2808027"/>
                <a:gd name="connsiteY10" fmla="*/ 1276066 h 1877464"/>
                <a:gd name="connsiteX11" fmla="*/ 1897039 w 2808027"/>
                <a:gd name="connsiteY11" fmla="*/ 542499 h 1877464"/>
                <a:gd name="connsiteX12" fmla="*/ 1716206 w 2808027"/>
                <a:gd name="connsiteY12" fmla="*/ 98946 h 1877464"/>
                <a:gd name="connsiteX13" fmla="*/ 1392071 w 2808027"/>
                <a:gd name="connsiteY13" fmla="*/ 0 h 1877464"/>
                <a:gd name="connsiteX14" fmla="*/ 283191 w 2808027"/>
                <a:gd name="connsiteY14" fmla="*/ 180833 h 1877464"/>
                <a:gd name="connsiteX0" fmla="*/ 283191 w 2808027"/>
                <a:gd name="connsiteY0" fmla="*/ 180833 h 1877464"/>
                <a:gd name="connsiteX1" fmla="*/ 0 w 2808027"/>
                <a:gd name="connsiteY1" fmla="*/ 928048 h 1877464"/>
                <a:gd name="connsiteX2" fmla="*/ 1119115 w 2808027"/>
                <a:gd name="connsiteY2" fmla="*/ 1624084 h 1877464"/>
                <a:gd name="connsiteX3" fmla="*/ 2019868 w 2808027"/>
                <a:gd name="connsiteY3" fmla="*/ 1859508 h 1877464"/>
                <a:gd name="connsiteX4" fmla="*/ 1941394 w 2808027"/>
                <a:gd name="connsiteY4" fmla="*/ 1620672 h 1877464"/>
                <a:gd name="connsiteX5" fmla="*/ 2265528 w 2808027"/>
                <a:gd name="connsiteY5" fmla="*/ 1719618 h 1877464"/>
                <a:gd name="connsiteX6" fmla="*/ 2187053 w 2808027"/>
                <a:gd name="connsiteY6" fmla="*/ 1528549 h 1877464"/>
                <a:gd name="connsiteX7" fmla="*/ 2518012 w 2808027"/>
                <a:gd name="connsiteY7" fmla="*/ 1624084 h 1877464"/>
                <a:gd name="connsiteX8" fmla="*/ 2429301 w 2808027"/>
                <a:gd name="connsiteY8" fmla="*/ 1371600 h 1877464"/>
                <a:gd name="connsiteX9" fmla="*/ 2808027 w 2808027"/>
                <a:gd name="connsiteY9" fmla="*/ 1501254 h 1877464"/>
                <a:gd name="connsiteX10" fmla="*/ 2770495 w 2808027"/>
                <a:gd name="connsiteY10" fmla="*/ 1276066 h 1877464"/>
                <a:gd name="connsiteX11" fmla="*/ 1897039 w 2808027"/>
                <a:gd name="connsiteY11" fmla="*/ 542499 h 1877464"/>
                <a:gd name="connsiteX12" fmla="*/ 1716206 w 2808027"/>
                <a:gd name="connsiteY12" fmla="*/ 98946 h 1877464"/>
                <a:gd name="connsiteX13" fmla="*/ 1392071 w 2808027"/>
                <a:gd name="connsiteY13" fmla="*/ 0 h 1877464"/>
                <a:gd name="connsiteX14" fmla="*/ 283191 w 2808027"/>
                <a:gd name="connsiteY14" fmla="*/ 180833 h 1877464"/>
                <a:gd name="connsiteX0" fmla="*/ 283191 w 2808027"/>
                <a:gd name="connsiteY0" fmla="*/ 180833 h 1879902"/>
                <a:gd name="connsiteX1" fmla="*/ 0 w 2808027"/>
                <a:gd name="connsiteY1" fmla="*/ 928048 h 1879902"/>
                <a:gd name="connsiteX2" fmla="*/ 1119115 w 2808027"/>
                <a:gd name="connsiteY2" fmla="*/ 1624084 h 1879902"/>
                <a:gd name="connsiteX3" fmla="*/ 2019868 w 2808027"/>
                <a:gd name="connsiteY3" fmla="*/ 1859508 h 1879902"/>
                <a:gd name="connsiteX4" fmla="*/ 1941394 w 2808027"/>
                <a:gd name="connsiteY4" fmla="*/ 1620672 h 1879902"/>
                <a:gd name="connsiteX5" fmla="*/ 2265528 w 2808027"/>
                <a:gd name="connsiteY5" fmla="*/ 1719618 h 1879902"/>
                <a:gd name="connsiteX6" fmla="*/ 2187053 w 2808027"/>
                <a:gd name="connsiteY6" fmla="*/ 1528549 h 1879902"/>
                <a:gd name="connsiteX7" fmla="*/ 2518012 w 2808027"/>
                <a:gd name="connsiteY7" fmla="*/ 1624084 h 1879902"/>
                <a:gd name="connsiteX8" fmla="*/ 2429301 w 2808027"/>
                <a:gd name="connsiteY8" fmla="*/ 1371600 h 1879902"/>
                <a:gd name="connsiteX9" fmla="*/ 2808027 w 2808027"/>
                <a:gd name="connsiteY9" fmla="*/ 1501254 h 1879902"/>
                <a:gd name="connsiteX10" fmla="*/ 2770495 w 2808027"/>
                <a:gd name="connsiteY10" fmla="*/ 1276066 h 1879902"/>
                <a:gd name="connsiteX11" fmla="*/ 1897039 w 2808027"/>
                <a:gd name="connsiteY11" fmla="*/ 542499 h 1879902"/>
                <a:gd name="connsiteX12" fmla="*/ 1716206 w 2808027"/>
                <a:gd name="connsiteY12" fmla="*/ 98946 h 1879902"/>
                <a:gd name="connsiteX13" fmla="*/ 1392071 w 2808027"/>
                <a:gd name="connsiteY13" fmla="*/ 0 h 1879902"/>
                <a:gd name="connsiteX14" fmla="*/ 283191 w 2808027"/>
                <a:gd name="connsiteY14" fmla="*/ 180833 h 1879902"/>
                <a:gd name="connsiteX0" fmla="*/ 283191 w 2808027"/>
                <a:gd name="connsiteY0" fmla="*/ 180833 h 1876879"/>
                <a:gd name="connsiteX1" fmla="*/ 0 w 2808027"/>
                <a:gd name="connsiteY1" fmla="*/ 928048 h 1876879"/>
                <a:gd name="connsiteX2" fmla="*/ 1119115 w 2808027"/>
                <a:gd name="connsiteY2" fmla="*/ 1624084 h 1876879"/>
                <a:gd name="connsiteX3" fmla="*/ 2019868 w 2808027"/>
                <a:gd name="connsiteY3" fmla="*/ 1859508 h 1876879"/>
                <a:gd name="connsiteX4" fmla="*/ 1941394 w 2808027"/>
                <a:gd name="connsiteY4" fmla="*/ 1620672 h 1876879"/>
                <a:gd name="connsiteX5" fmla="*/ 2265528 w 2808027"/>
                <a:gd name="connsiteY5" fmla="*/ 1719618 h 1876879"/>
                <a:gd name="connsiteX6" fmla="*/ 2187053 w 2808027"/>
                <a:gd name="connsiteY6" fmla="*/ 1528549 h 1876879"/>
                <a:gd name="connsiteX7" fmla="*/ 2518012 w 2808027"/>
                <a:gd name="connsiteY7" fmla="*/ 1624084 h 1876879"/>
                <a:gd name="connsiteX8" fmla="*/ 2429301 w 2808027"/>
                <a:gd name="connsiteY8" fmla="*/ 1371600 h 1876879"/>
                <a:gd name="connsiteX9" fmla="*/ 2808027 w 2808027"/>
                <a:gd name="connsiteY9" fmla="*/ 1501254 h 1876879"/>
                <a:gd name="connsiteX10" fmla="*/ 2770495 w 2808027"/>
                <a:gd name="connsiteY10" fmla="*/ 1276066 h 1876879"/>
                <a:gd name="connsiteX11" fmla="*/ 1897039 w 2808027"/>
                <a:gd name="connsiteY11" fmla="*/ 542499 h 1876879"/>
                <a:gd name="connsiteX12" fmla="*/ 1716206 w 2808027"/>
                <a:gd name="connsiteY12" fmla="*/ 98946 h 1876879"/>
                <a:gd name="connsiteX13" fmla="*/ 1392071 w 2808027"/>
                <a:gd name="connsiteY13" fmla="*/ 0 h 1876879"/>
                <a:gd name="connsiteX14" fmla="*/ 283191 w 2808027"/>
                <a:gd name="connsiteY14" fmla="*/ 180833 h 1876879"/>
                <a:gd name="connsiteX0" fmla="*/ 283191 w 2808027"/>
                <a:gd name="connsiteY0" fmla="*/ 180833 h 1876879"/>
                <a:gd name="connsiteX1" fmla="*/ 0 w 2808027"/>
                <a:gd name="connsiteY1" fmla="*/ 928048 h 1876879"/>
                <a:gd name="connsiteX2" fmla="*/ 1119115 w 2808027"/>
                <a:gd name="connsiteY2" fmla="*/ 1624084 h 1876879"/>
                <a:gd name="connsiteX3" fmla="*/ 2019868 w 2808027"/>
                <a:gd name="connsiteY3" fmla="*/ 1859508 h 1876879"/>
                <a:gd name="connsiteX4" fmla="*/ 1941394 w 2808027"/>
                <a:gd name="connsiteY4" fmla="*/ 1620672 h 1876879"/>
                <a:gd name="connsiteX5" fmla="*/ 2265528 w 2808027"/>
                <a:gd name="connsiteY5" fmla="*/ 1719618 h 1876879"/>
                <a:gd name="connsiteX6" fmla="*/ 2187053 w 2808027"/>
                <a:gd name="connsiteY6" fmla="*/ 1528549 h 1876879"/>
                <a:gd name="connsiteX7" fmla="*/ 2518012 w 2808027"/>
                <a:gd name="connsiteY7" fmla="*/ 1624084 h 1876879"/>
                <a:gd name="connsiteX8" fmla="*/ 2429301 w 2808027"/>
                <a:gd name="connsiteY8" fmla="*/ 1371600 h 1876879"/>
                <a:gd name="connsiteX9" fmla="*/ 2808027 w 2808027"/>
                <a:gd name="connsiteY9" fmla="*/ 1501254 h 1876879"/>
                <a:gd name="connsiteX10" fmla="*/ 2770495 w 2808027"/>
                <a:gd name="connsiteY10" fmla="*/ 1276066 h 1876879"/>
                <a:gd name="connsiteX11" fmla="*/ 1897039 w 2808027"/>
                <a:gd name="connsiteY11" fmla="*/ 542499 h 1876879"/>
                <a:gd name="connsiteX12" fmla="*/ 1716206 w 2808027"/>
                <a:gd name="connsiteY12" fmla="*/ 98946 h 1876879"/>
                <a:gd name="connsiteX13" fmla="*/ 1392071 w 2808027"/>
                <a:gd name="connsiteY13" fmla="*/ 0 h 1876879"/>
                <a:gd name="connsiteX14" fmla="*/ 283191 w 2808027"/>
                <a:gd name="connsiteY14" fmla="*/ 180833 h 1876879"/>
                <a:gd name="connsiteX0" fmla="*/ 283191 w 2808027"/>
                <a:gd name="connsiteY0" fmla="*/ 180833 h 1876680"/>
                <a:gd name="connsiteX1" fmla="*/ 0 w 2808027"/>
                <a:gd name="connsiteY1" fmla="*/ 928048 h 1876680"/>
                <a:gd name="connsiteX2" fmla="*/ 1119115 w 2808027"/>
                <a:gd name="connsiteY2" fmla="*/ 1624084 h 1876680"/>
                <a:gd name="connsiteX3" fmla="*/ 2019868 w 2808027"/>
                <a:gd name="connsiteY3" fmla="*/ 1859508 h 1876680"/>
                <a:gd name="connsiteX4" fmla="*/ 1941394 w 2808027"/>
                <a:gd name="connsiteY4" fmla="*/ 1620672 h 1876680"/>
                <a:gd name="connsiteX5" fmla="*/ 2265528 w 2808027"/>
                <a:gd name="connsiteY5" fmla="*/ 1719618 h 1876680"/>
                <a:gd name="connsiteX6" fmla="*/ 2187053 w 2808027"/>
                <a:gd name="connsiteY6" fmla="*/ 1528549 h 1876680"/>
                <a:gd name="connsiteX7" fmla="*/ 2518012 w 2808027"/>
                <a:gd name="connsiteY7" fmla="*/ 1624084 h 1876680"/>
                <a:gd name="connsiteX8" fmla="*/ 2429301 w 2808027"/>
                <a:gd name="connsiteY8" fmla="*/ 1371600 h 1876680"/>
                <a:gd name="connsiteX9" fmla="*/ 2808027 w 2808027"/>
                <a:gd name="connsiteY9" fmla="*/ 1501254 h 1876680"/>
                <a:gd name="connsiteX10" fmla="*/ 2770495 w 2808027"/>
                <a:gd name="connsiteY10" fmla="*/ 1276066 h 1876680"/>
                <a:gd name="connsiteX11" fmla="*/ 1897039 w 2808027"/>
                <a:gd name="connsiteY11" fmla="*/ 542499 h 1876680"/>
                <a:gd name="connsiteX12" fmla="*/ 1716206 w 2808027"/>
                <a:gd name="connsiteY12" fmla="*/ 98946 h 1876680"/>
                <a:gd name="connsiteX13" fmla="*/ 1392071 w 2808027"/>
                <a:gd name="connsiteY13" fmla="*/ 0 h 1876680"/>
                <a:gd name="connsiteX14" fmla="*/ 283191 w 2808027"/>
                <a:gd name="connsiteY14" fmla="*/ 180833 h 1876680"/>
                <a:gd name="connsiteX0" fmla="*/ 283191 w 2808027"/>
                <a:gd name="connsiteY0" fmla="*/ 180833 h 1880087"/>
                <a:gd name="connsiteX1" fmla="*/ 0 w 2808027"/>
                <a:gd name="connsiteY1" fmla="*/ 928048 h 1880087"/>
                <a:gd name="connsiteX2" fmla="*/ 1119115 w 2808027"/>
                <a:gd name="connsiteY2" fmla="*/ 1624084 h 1880087"/>
                <a:gd name="connsiteX3" fmla="*/ 2019868 w 2808027"/>
                <a:gd name="connsiteY3" fmla="*/ 1859508 h 1880087"/>
                <a:gd name="connsiteX4" fmla="*/ 1941394 w 2808027"/>
                <a:gd name="connsiteY4" fmla="*/ 1620672 h 1880087"/>
                <a:gd name="connsiteX5" fmla="*/ 2265528 w 2808027"/>
                <a:gd name="connsiteY5" fmla="*/ 1719618 h 1880087"/>
                <a:gd name="connsiteX6" fmla="*/ 2187053 w 2808027"/>
                <a:gd name="connsiteY6" fmla="*/ 1528549 h 1880087"/>
                <a:gd name="connsiteX7" fmla="*/ 2518012 w 2808027"/>
                <a:gd name="connsiteY7" fmla="*/ 1624084 h 1880087"/>
                <a:gd name="connsiteX8" fmla="*/ 2429301 w 2808027"/>
                <a:gd name="connsiteY8" fmla="*/ 1371600 h 1880087"/>
                <a:gd name="connsiteX9" fmla="*/ 2808027 w 2808027"/>
                <a:gd name="connsiteY9" fmla="*/ 1501254 h 1880087"/>
                <a:gd name="connsiteX10" fmla="*/ 2770495 w 2808027"/>
                <a:gd name="connsiteY10" fmla="*/ 1276066 h 1880087"/>
                <a:gd name="connsiteX11" fmla="*/ 1897039 w 2808027"/>
                <a:gd name="connsiteY11" fmla="*/ 542499 h 1880087"/>
                <a:gd name="connsiteX12" fmla="*/ 1716206 w 2808027"/>
                <a:gd name="connsiteY12" fmla="*/ 98946 h 1880087"/>
                <a:gd name="connsiteX13" fmla="*/ 1392071 w 2808027"/>
                <a:gd name="connsiteY13" fmla="*/ 0 h 1880087"/>
                <a:gd name="connsiteX14" fmla="*/ 283191 w 2808027"/>
                <a:gd name="connsiteY14" fmla="*/ 180833 h 1880087"/>
                <a:gd name="connsiteX0" fmla="*/ 283191 w 2808027"/>
                <a:gd name="connsiteY0" fmla="*/ 180833 h 1879404"/>
                <a:gd name="connsiteX1" fmla="*/ 0 w 2808027"/>
                <a:gd name="connsiteY1" fmla="*/ 928048 h 1879404"/>
                <a:gd name="connsiteX2" fmla="*/ 1125939 w 2808027"/>
                <a:gd name="connsiteY2" fmla="*/ 1613848 h 1879404"/>
                <a:gd name="connsiteX3" fmla="*/ 2019868 w 2808027"/>
                <a:gd name="connsiteY3" fmla="*/ 1859508 h 1879404"/>
                <a:gd name="connsiteX4" fmla="*/ 1941394 w 2808027"/>
                <a:gd name="connsiteY4" fmla="*/ 1620672 h 1879404"/>
                <a:gd name="connsiteX5" fmla="*/ 2265528 w 2808027"/>
                <a:gd name="connsiteY5" fmla="*/ 1719618 h 1879404"/>
                <a:gd name="connsiteX6" fmla="*/ 2187053 w 2808027"/>
                <a:gd name="connsiteY6" fmla="*/ 1528549 h 1879404"/>
                <a:gd name="connsiteX7" fmla="*/ 2518012 w 2808027"/>
                <a:gd name="connsiteY7" fmla="*/ 1624084 h 1879404"/>
                <a:gd name="connsiteX8" fmla="*/ 2429301 w 2808027"/>
                <a:gd name="connsiteY8" fmla="*/ 1371600 h 1879404"/>
                <a:gd name="connsiteX9" fmla="*/ 2808027 w 2808027"/>
                <a:gd name="connsiteY9" fmla="*/ 1501254 h 1879404"/>
                <a:gd name="connsiteX10" fmla="*/ 2770495 w 2808027"/>
                <a:gd name="connsiteY10" fmla="*/ 1276066 h 1879404"/>
                <a:gd name="connsiteX11" fmla="*/ 1897039 w 2808027"/>
                <a:gd name="connsiteY11" fmla="*/ 542499 h 1879404"/>
                <a:gd name="connsiteX12" fmla="*/ 1716206 w 2808027"/>
                <a:gd name="connsiteY12" fmla="*/ 98946 h 1879404"/>
                <a:gd name="connsiteX13" fmla="*/ 1392071 w 2808027"/>
                <a:gd name="connsiteY13" fmla="*/ 0 h 1879404"/>
                <a:gd name="connsiteX14" fmla="*/ 283191 w 2808027"/>
                <a:gd name="connsiteY14" fmla="*/ 180833 h 1879404"/>
                <a:gd name="connsiteX0" fmla="*/ 283191 w 2808027"/>
                <a:gd name="connsiteY0" fmla="*/ 180833 h 1879404"/>
                <a:gd name="connsiteX1" fmla="*/ 0 w 2808027"/>
                <a:gd name="connsiteY1" fmla="*/ 928048 h 1879404"/>
                <a:gd name="connsiteX2" fmla="*/ 1125939 w 2808027"/>
                <a:gd name="connsiteY2" fmla="*/ 1613848 h 1879404"/>
                <a:gd name="connsiteX3" fmla="*/ 2019868 w 2808027"/>
                <a:gd name="connsiteY3" fmla="*/ 1859508 h 1879404"/>
                <a:gd name="connsiteX4" fmla="*/ 1941394 w 2808027"/>
                <a:gd name="connsiteY4" fmla="*/ 1620672 h 1879404"/>
                <a:gd name="connsiteX5" fmla="*/ 2265528 w 2808027"/>
                <a:gd name="connsiteY5" fmla="*/ 1719618 h 1879404"/>
                <a:gd name="connsiteX6" fmla="*/ 2187053 w 2808027"/>
                <a:gd name="connsiteY6" fmla="*/ 1528549 h 1879404"/>
                <a:gd name="connsiteX7" fmla="*/ 2518012 w 2808027"/>
                <a:gd name="connsiteY7" fmla="*/ 1624084 h 1879404"/>
                <a:gd name="connsiteX8" fmla="*/ 2429301 w 2808027"/>
                <a:gd name="connsiteY8" fmla="*/ 1371600 h 1879404"/>
                <a:gd name="connsiteX9" fmla="*/ 2808027 w 2808027"/>
                <a:gd name="connsiteY9" fmla="*/ 1501254 h 1879404"/>
                <a:gd name="connsiteX10" fmla="*/ 2770495 w 2808027"/>
                <a:gd name="connsiteY10" fmla="*/ 1276066 h 1879404"/>
                <a:gd name="connsiteX11" fmla="*/ 1897039 w 2808027"/>
                <a:gd name="connsiteY11" fmla="*/ 542499 h 1879404"/>
                <a:gd name="connsiteX12" fmla="*/ 1716206 w 2808027"/>
                <a:gd name="connsiteY12" fmla="*/ 98946 h 1879404"/>
                <a:gd name="connsiteX13" fmla="*/ 1392071 w 2808027"/>
                <a:gd name="connsiteY13" fmla="*/ 0 h 1879404"/>
                <a:gd name="connsiteX14" fmla="*/ 283191 w 2808027"/>
                <a:gd name="connsiteY14" fmla="*/ 180833 h 1879404"/>
                <a:gd name="connsiteX0" fmla="*/ 283191 w 2808027"/>
                <a:gd name="connsiteY0" fmla="*/ 180833 h 1879198"/>
                <a:gd name="connsiteX1" fmla="*/ 0 w 2808027"/>
                <a:gd name="connsiteY1" fmla="*/ 928048 h 1879198"/>
                <a:gd name="connsiteX2" fmla="*/ 1125939 w 2808027"/>
                <a:gd name="connsiteY2" fmla="*/ 1613848 h 1879198"/>
                <a:gd name="connsiteX3" fmla="*/ 2019868 w 2808027"/>
                <a:gd name="connsiteY3" fmla="*/ 1859508 h 1879198"/>
                <a:gd name="connsiteX4" fmla="*/ 1941394 w 2808027"/>
                <a:gd name="connsiteY4" fmla="*/ 1620672 h 1879198"/>
                <a:gd name="connsiteX5" fmla="*/ 2265528 w 2808027"/>
                <a:gd name="connsiteY5" fmla="*/ 1719618 h 1879198"/>
                <a:gd name="connsiteX6" fmla="*/ 2187053 w 2808027"/>
                <a:gd name="connsiteY6" fmla="*/ 1528549 h 1879198"/>
                <a:gd name="connsiteX7" fmla="*/ 2518012 w 2808027"/>
                <a:gd name="connsiteY7" fmla="*/ 1624084 h 1879198"/>
                <a:gd name="connsiteX8" fmla="*/ 2429301 w 2808027"/>
                <a:gd name="connsiteY8" fmla="*/ 1371600 h 1879198"/>
                <a:gd name="connsiteX9" fmla="*/ 2808027 w 2808027"/>
                <a:gd name="connsiteY9" fmla="*/ 1501254 h 1879198"/>
                <a:gd name="connsiteX10" fmla="*/ 2770495 w 2808027"/>
                <a:gd name="connsiteY10" fmla="*/ 1276066 h 1879198"/>
                <a:gd name="connsiteX11" fmla="*/ 1897039 w 2808027"/>
                <a:gd name="connsiteY11" fmla="*/ 542499 h 1879198"/>
                <a:gd name="connsiteX12" fmla="*/ 1716206 w 2808027"/>
                <a:gd name="connsiteY12" fmla="*/ 98946 h 1879198"/>
                <a:gd name="connsiteX13" fmla="*/ 1392071 w 2808027"/>
                <a:gd name="connsiteY13" fmla="*/ 0 h 1879198"/>
                <a:gd name="connsiteX14" fmla="*/ 283191 w 2808027"/>
                <a:gd name="connsiteY14" fmla="*/ 180833 h 1879198"/>
                <a:gd name="connsiteX0" fmla="*/ 283191 w 2808027"/>
                <a:gd name="connsiteY0" fmla="*/ 180833 h 1879198"/>
                <a:gd name="connsiteX1" fmla="*/ 0 w 2808027"/>
                <a:gd name="connsiteY1" fmla="*/ 928048 h 1879198"/>
                <a:gd name="connsiteX2" fmla="*/ 1125939 w 2808027"/>
                <a:gd name="connsiteY2" fmla="*/ 1613848 h 1879198"/>
                <a:gd name="connsiteX3" fmla="*/ 2019868 w 2808027"/>
                <a:gd name="connsiteY3" fmla="*/ 1859508 h 1879198"/>
                <a:gd name="connsiteX4" fmla="*/ 1941394 w 2808027"/>
                <a:gd name="connsiteY4" fmla="*/ 1620672 h 1879198"/>
                <a:gd name="connsiteX5" fmla="*/ 2265528 w 2808027"/>
                <a:gd name="connsiteY5" fmla="*/ 1719618 h 1879198"/>
                <a:gd name="connsiteX6" fmla="*/ 2187053 w 2808027"/>
                <a:gd name="connsiteY6" fmla="*/ 1528549 h 1879198"/>
                <a:gd name="connsiteX7" fmla="*/ 2518012 w 2808027"/>
                <a:gd name="connsiteY7" fmla="*/ 1624084 h 1879198"/>
                <a:gd name="connsiteX8" fmla="*/ 2429301 w 2808027"/>
                <a:gd name="connsiteY8" fmla="*/ 1371600 h 1879198"/>
                <a:gd name="connsiteX9" fmla="*/ 2808027 w 2808027"/>
                <a:gd name="connsiteY9" fmla="*/ 1501254 h 1879198"/>
                <a:gd name="connsiteX10" fmla="*/ 2770495 w 2808027"/>
                <a:gd name="connsiteY10" fmla="*/ 1276066 h 1879198"/>
                <a:gd name="connsiteX11" fmla="*/ 1897039 w 2808027"/>
                <a:gd name="connsiteY11" fmla="*/ 542499 h 1879198"/>
                <a:gd name="connsiteX12" fmla="*/ 1716206 w 2808027"/>
                <a:gd name="connsiteY12" fmla="*/ 98946 h 1879198"/>
                <a:gd name="connsiteX13" fmla="*/ 1392071 w 2808027"/>
                <a:gd name="connsiteY13" fmla="*/ 0 h 1879198"/>
                <a:gd name="connsiteX14" fmla="*/ 283191 w 2808027"/>
                <a:gd name="connsiteY14" fmla="*/ 180833 h 1879198"/>
                <a:gd name="connsiteX0" fmla="*/ 283191 w 2808027"/>
                <a:gd name="connsiteY0" fmla="*/ 180833 h 1879198"/>
                <a:gd name="connsiteX1" fmla="*/ 0 w 2808027"/>
                <a:gd name="connsiteY1" fmla="*/ 928048 h 1879198"/>
                <a:gd name="connsiteX2" fmla="*/ 1125939 w 2808027"/>
                <a:gd name="connsiteY2" fmla="*/ 1613848 h 1879198"/>
                <a:gd name="connsiteX3" fmla="*/ 2019868 w 2808027"/>
                <a:gd name="connsiteY3" fmla="*/ 1859508 h 1879198"/>
                <a:gd name="connsiteX4" fmla="*/ 1941394 w 2808027"/>
                <a:gd name="connsiteY4" fmla="*/ 1620672 h 1879198"/>
                <a:gd name="connsiteX5" fmla="*/ 2265528 w 2808027"/>
                <a:gd name="connsiteY5" fmla="*/ 1719618 h 1879198"/>
                <a:gd name="connsiteX6" fmla="*/ 2187053 w 2808027"/>
                <a:gd name="connsiteY6" fmla="*/ 1528549 h 1879198"/>
                <a:gd name="connsiteX7" fmla="*/ 2518012 w 2808027"/>
                <a:gd name="connsiteY7" fmla="*/ 1624084 h 1879198"/>
                <a:gd name="connsiteX8" fmla="*/ 2429301 w 2808027"/>
                <a:gd name="connsiteY8" fmla="*/ 1371600 h 1879198"/>
                <a:gd name="connsiteX9" fmla="*/ 2808027 w 2808027"/>
                <a:gd name="connsiteY9" fmla="*/ 1501254 h 1879198"/>
                <a:gd name="connsiteX10" fmla="*/ 2770495 w 2808027"/>
                <a:gd name="connsiteY10" fmla="*/ 1276066 h 1879198"/>
                <a:gd name="connsiteX11" fmla="*/ 1897039 w 2808027"/>
                <a:gd name="connsiteY11" fmla="*/ 542499 h 1879198"/>
                <a:gd name="connsiteX12" fmla="*/ 1716206 w 2808027"/>
                <a:gd name="connsiteY12" fmla="*/ 98946 h 1879198"/>
                <a:gd name="connsiteX13" fmla="*/ 1392071 w 2808027"/>
                <a:gd name="connsiteY13" fmla="*/ 0 h 1879198"/>
                <a:gd name="connsiteX14" fmla="*/ 283191 w 2808027"/>
                <a:gd name="connsiteY14" fmla="*/ 180833 h 1879198"/>
                <a:gd name="connsiteX0" fmla="*/ 283191 w 2808027"/>
                <a:gd name="connsiteY0" fmla="*/ 180833 h 1879198"/>
                <a:gd name="connsiteX1" fmla="*/ 0 w 2808027"/>
                <a:gd name="connsiteY1" fmla="*/ 928048 h 1879198"/>
                <a:gd name="connsiteX2" fmla="*/ 1125939 w 2808027"/>
                <a:gd name="connsiteY2" fmla="*/ 1613848 h 1879198"/>
                <a:gd name="connsiteX3" fmla="*/ 2019868 w 2808027"/>
                <a:gd name="connsiteY3" fmla="*/ 1859508 h 1879198"/>
                <a:gd name="connsiteX4" fmla="*/ 1941394 w 2808027"/>
                <a:gd name="connsiteY4" fmla="*/ 1620672 h 1879198"/>
                <a:gd name="connsiteX5" fmla="*/ 2265528 w 2808027"/>
                <a:gd name="connsiteY5" fmla="*/ 1719618 h 1879198"/>
                <a:gd name="connsiteX6" fmla="*/ 2187053 w 2808027"/>
                <a:gd name="connsiteY6" fmla="*/ 1528549 h 1879198"/>
                <a:gd name="connsiteX7" fmla="*/ 2518012 w 2808027"/>
                <a:gd name="connsiteY7" fmla="*/ 1624084 h 1879198"/>
                <a:gd name="connsiteX8" fmla="*/ 2429301 w 2808027"/>
                <a:gd name="connsiteY8" fmla="*/ 1371600 h 1879198"/>
                <a:gd name="connsiteX9" fmla="*/ 2808027 w 2808027"/>
                <a:gd name="connsiteY9" fmla="*/ 1501254 h 1879198"/>
                <a:gd name="connsiteX10" fmla="*/ 2770495 w 2808027"/>
                <a:gd name="connsiteY10" fmla="*/ 1276066 h 1879198"/>
                <a:gd name="connsiteX11" fmla="*/ 1897039 w 2808027"/>
                <a:gd name="connsiteY11" fmla="*/ 542499 h 1879198"/>
                <a:gd name="connsiteX12" fmla="*/ 1716206 w 2808027"/>
                <a:gd name="connsiteY12" fmla="*/ 98946 h 1879198"/>
                <a:gd name="connsiteX13" fmla="*/ 1392071 w 2808027"/>
                <a:gd name="connsiteY13" fmla="*/ 0 h 1879198"/>
                <a:gd name="connsiteX14" fmla="*/ 283191 w 2808027"/>
                <a:gd name="connsiteY14" fmla="*/ 180833 h 1879198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797791"/>
                <a:gd name="connsiteY0" fmla="*/ 180833 h 1884987"/>
                <a:gd name="connsiteX1" fmla="*/ 0 w 2797791"/>
                <a:gd name="connsiteY1" fmla="*/ 928048 h 1884987"/>
                <a:gd name="connsiteX2" fmla="*/ 1125939 w 2797791"/>
                <a:gd name="connsiteY2" fmla="*/ 1613848 h 1884987"/>
                <a:gd name="connsiteX3" fmla="*/ 2019868 w 2797791"/>
                <a:gd name="connsiteY3" fmla="*/ 1859508 h 1884987"/>
                <a:gd name="connsiteX4" fmla="*/ 1941394 w 2797791"/>
                <a:gd name="connsiteY4" fmla="*/ 1620672 h 1884987"/>
                <a:gd name="connsiteX5" fmla="*/ 2265528 w 2797791"/>
                <a:gd name="connsiteY5" fmla="*/ 1719618 h 1884987"/>
                <a:gd name="connsiteX6" fmla="*/ 2187053 w 2797791"/>
                <a:gd name="connsiteY6" fmla="*/ 1528549 h 1884987"/>
                <a:gd name="connsiteX7" fmla="*/ 2518012 w 2797791"/>
                <a:gd name="connsiteY7" fmla="*/ 1624084 h 1884987"/>
                <a:gd name="connsiteX8" fmla="*/ 2429301 w 2797791"/>
                <a:gd name="connsiteY8" fmla="*/ 1371600 h 1884987"/>
                <a:gd name="connsiteX9" fmla="*/ 2797791 w 2797791"/>
                <a:gd name="connsiteY9" fmla="*/ 1491018 h 1884987"/>
                <a:gd name="connsiteX10" fmla="*/ 2770495 w 2797791"/>
                <a:gd name="connsiteY10" fmla="*/ 1276066 h 1884987"/>
                <a:gd name="connsiteX11" fmla="*/ 1897039 w 2797791"/>
                <a:gd name="connsiteY11" fmla="*/ 542499 h 1884987"/>
                <a:gd name="connsiteX12" fmla="*/ 1716206 w 2797791"/>
                <a:gd name="connsiteY12" fmla="*/ 98946 h 1884987"/>
                <a:gd name="connsiteX13" fmla="*/ 1392071 w 2797791"/>
                <a:gd name="connsiteY13" fmla="*/ 0 h 1884987"/>
                <a:gd name="connsiteX14" fmla="*/ 283191 w 2797791"/>
                <a:gd name="connsiteY14" fmla="*/ 180833 h 1884987"/>
                <a:gd name="connsiteX0" fmla="*/ 283191 w 2819877"/>
                <a:gd name="connsiteY0" fmla="*/ 180833 h 1884987"/>
                <a:gd name="connsiteX1" fmla="*/ 0 w 2819877"/>
                <a:gd name="connsiteY1" fmla="*/ 928048 h 1884987"/>
                <a:gd name="connsiteX2" fmla="*/ 1125939 w 2819877"/>
                <a:gd name="connsiteY2" fmla="*/ 1613848 h 1884987"/>
                <a:gd name="connsiteX3" fmla="*/ 2019868 w 2819877"/>
                <a:gd name="connsiteY3" fmla="*/ 1859508 h 1884987"/>
                <a:gd name="connsiteX4" fmla="*/ 1941394 w 2819877"/>
                <a:gd name="connsiteY4" fmla="*/ 1620672 h 1884987"/>
                <a:gd name="connsiteX5" fmla="*/ 2265528 w 2819877"/>
                <a:gd name="connsiteY5" fmla="*/ 1719618 h 1884987"/>
                <a:gd name="connsiteX6" fmla="*/ 2187053 w 2819877"/>
                <a:gd name="connsiteY6" fmla="*/ 1528549 h 1884987"/>
                <a:gd name="connsiteX7" fmla="*/ 2518012 w 2819877"/>
                <a:gd name="connsiteY7" fmla="*/ 1624084 h 1884987"/>
                <a:gd name="connsiteX8" fmla="*/ 2429301 w 2819877"/>
                <a:gd name="connsiteY8" fmla="*/ 1371600 h 1884987"/>
                <a:gd name="connsiteX9" fmla="*/ 2797791 w 2819877"/>
                <a:gd name="connsiteY9" fmla="*/ 1491018 h 1884987"/>
                <a:gd name="connsiteX10" fmla="*/ 2770495 w 2819877"/>
                <a:gd name="connsiteY10" fmla="*/ 1276066 h 1884987"/>
                <a:gd name="connsiteX11" fmla="*/ 1897039 w 2819877"/>
                <a:gd name="connsiteY11" fmla="*/ 542499 h 1884987"/>
                <a:gd name="connsiteX12" fmla="*/ 1716206 w 2819877"/>
                <a:gd name="connsiteY12" fmla="*/ 98946 h 1884987"/>
                <a:gd name="connsiteX13" fmla="*/ 1392071 w 2819877"/>
                <a:gd name="connsiteY13" fmla="*/ 0 h 1884987"/>
                <a:gd name="connsiteX14" fmla="*/ 283191 w 2819877"/>
                <a:gd name="connsiteY14" fmla="*/ 180833 h 1884987"/>
                <a:gd name="connsiteX0" fmla="*/ 283191 w 2803856"/>
                <a:gd name="connsiteY0" fmla="*/ 180833 h 1884987"/>
                <a:gd name="connsiteX1" fmla="*/ 0 w 2803856"/>
                <a:gd name="connsiteY1" fmla="*/ 928048 h 1884987"/>
                <a:gd name="connsiteX2" fmla="*/ 1125939 w 2803856"/>
                <a:gd name="connsiteY2" fmla="*/ 1613848 h 1884987"/>
                <a:gd name="connsiteX3" fmla="*/ 2019868 w 2803856"/>
                <a:gd name="connsiteY3" fmla="*/ 1859508 h 1884987"/>
                <a:gd name="connsiteX4" fmla="*/ 1941394 w 2803856"/>
                <a:gd name="connsiteY4" fmla="*/ 1620672 h 1884987"/>
                <a:gd name="connsiteX5" fmla="*/ 2265528 w 2803856"/>
                <a:gd name="connsiteY5" fmla="*/ 1719618 h 1884987"/>
                <a:gd name="connsiteX6" fmla="*/ 2187053 w 2803856"/>
                <a:gd name="connsiteY6" fmla="*/ 1528549 h 1884987"/>
                <a:gd name="connsiteX7" fmla="*/ 2518012 w 2803856"/>
                <a:gd name="connsiteY7" fmla="*/ 1624084 h 1884987"/>
                <a:gd name="connsiteX8" fmla="*/ 2429301 w 2803856"/>
                <a:gd name="connsiteY8" fmla="*/ 1371600 h 1884987"/>
                <a:gd name="connsiteX9" fmla="*/ 2777319 w 2803856"/>
                <a:gd name="connsiteY9" fmla="*/ 1501254 h 1884987"/>
                <a:gd name="connsiteX10" fmla="*/ 2770495 w 2803856"/>
                <a:gd name="connsiteY10" fmla="*/ 1276066 h 1884987"/>
                <a:gd name="connsiteX11" fmla="*/ 1897039 w 2803856"/>
                <a:gd name="connsiteY11" fmla="*/ 542499 h 1884987"/>
                <a:gd name="connsiteX12" fmla="*/ 1716206 w 2803856"/>
                <a:gd name="connsiteY12" fmla="*/ 98946 h 1884987"/>
                <a:gd name="connsiteX13" fmla="*/ 1392071 w 2803856"/>
                <a:gd name="connsiteY13" fmla="*/ 0 h 1884987"/>
                <a:gd name="connsiteX14" fmla="*/ 283191 w 2803856"/>
                <a:gd name="connsiteY14" fmla="*/ 180833 h 1884987"/>
                <a:gd name="connsiteX0" fmla="*/ 283191 w 2803856"/>
                <a:gd name="connsiteY0" fmla="*/ 180833 h 1884987"/>
                <a:gd name="connsiteX1" fmla="*/ 0 w 2803856"/>
                <a:gd name="connsiteY1" fmla="*/ 928048 h 1884987"/>
                <a:gd name="connsiteX2" fmla="*/ 1125939 w 2803856"/>
                <a:gd name="connsiteY2" fmla="*/ 1613848 h 1884987"/>
                <a:gd name="connsiteX3" fmla="*/ 2019868 w 2803856"/>
                <a:gd name="connsiteY3" fmla="*/ 1859508 h 1884987"/>
                <a:gd name="connsiteX4" fmla="*/ 1941394 w 2803856"/>
                <a:gd name="connsiteY4" fmla="*/ 1620672 h 1884987"/>
                <a:gd name="connsiteX5" fmla="*/ 2265528 w 2803856"/>
                <a:gd name="connsiteY5" fmla="*/ 1719618 h 1884987"/>
                <a:gd name="connsiteX6" fmla="*/ 2187053 w 2803856"/>
                <a:gd name="connsiteY6" fmla="*/ 1528549 h 1884987"/>
                <a:gd name="connsiteX7" fmla="*/ 2518012 w 2803856"/>
                <a:gd name="connsiteY7" fmla="*/ 1624084 h 1884987"/>
                <a:gd name="connsiteX8" fmla="*/ 2429301 w 2803856"/>
                <a:gd name="connsiteY8" fmla="*/ 1371600 h 1884987"/>
                <a:gd name="connsiteX9" fmla="*/ 2777319 w 2803856"/>
                <a:gd name="connsiteY9" fmla="*/ 1501254 h 1884987"/>
                <a:gd name="connsiteX10" fmla="*/ 2770495 w 2803856"/>
                <a:gd name="connsiteY10" fmla="*/ 1276066 h 1884987"/>
                <a:gd name="connsiteX11" fmla="*/ 1897039 w 2803856"/>
                <a:gd name="connsiteY11" fmla="*/ 542499 h 1884987"/>
                <a:gd name="connsiteX12" fmla="*/ 1716206 w 2803856"/>
                <a:gd name="connsiteY12" fmla="*/ 98946 h 1884987"/>
                <a:gd name="connsiteX13" fmla="*/ 1392071 w 2803856"/>
                <a:gd name="connsiteY13" fmla="*/ 0 h 1884987"/>
                <a:gd name="connsiteX14" fmla="*/ 283191 w 2803856"/>
                <a:gd name="connsiteY14" fmla="*/ 180833 h 1884987"/>
                <a:gd name="connsiteX0" fmla="*/ 283191 w 2803856"/>
                <a:gd name="connsiteY0" fmla="*/ 180833 h 1884987"/>
                <a:gd name="connsiteX1" fmla="*/ 0 w 2803856"/>
                <a:gd name="connsiteY1" fmla="*/ 928048 h 1884987"/>
                <a:gd name="connsiteX2" fmla="*/ 1125939 w 2803856"/>
                <a:gd name="connsiteY2" fmla="*/ 1613848 h 1884987"/>
                <a:gd name="connsiteX3" fmla="*/ 2019868 w 2803856"/>
                <a:gd name="connsiteY3" fmla="*/ 1859508 h 1884987"/>
                <a:gd name="connsiteX4" fmla="*/ 1941394 w 2803856"/>
                <a:gd name="connsiteY4" fmla="*/ 1620672 h 1884987"/>
                <a:gd name="connsiteX5" fmla="*/ 2265528 w 2803856"/>
                <a:gd name="connsiteY5" fmla="*/ 1719618 h 1884987"/>
                <a:gd name="connsiteX6" fmla="*/ 2187053 w 2803856"/>
                <a:gd name="connsiteY6" fmla="*/ 1528549 h 1884987"/>
                <a:gd name="connsiteX7" fmla="*/ 2518012 w 2803856"/>
                <a:gd name="connsiteY7" fmla="*/ 1624084 h 1884987"/>
                <a:gd name="connsiteX8" fmla="*/ 2429301 w 2803856"/>
                <a:gd name="connsiteY8" fmla="*/ 1371600 h 1884987"/>
                <a:gd name="connsiteX9" fmla="*/ 2777319 w 2803856"/>
                <a:gd name="connsiteY9" fmla="*/ 1501254 h 1884987"/>
                <a:gd name="connsiteX10" fmla="*/ 2770495 w 2803856"/>
                <a:gd name="connsiteY10" fmla="*/ 1276066 h 1884987"/>
                <a:gd name="connsiteX11" fmla="*/ 1897039 w 2803856"/>
                <a:gd name="connsiteY11" fmla="*/ 542499 h 1884987"/>
                <a:gd name="connsiteX12" fmla="*/ 1716206 w 2803856"/>
                <a:gd name="connsiteY12" fmla="*/ 98946 h 1884987"/>
                <a:gd name="connsiteX13" fmla="*/ 1392071 w 2803856"/>
                <a:gd name="connsiteY13" fmla="*/ 0 h 1884987"/>
                <a:gd name="connsiteX14" fmla="*/ 283191 w 2803856"/>
                <a:gd name="connsiteY14" fmla="*/ 180833 h 1884987"/>
                <a:gd name="connsiteX0" fmla="*/ 283191 w 2812954"/>
                <a:gd name="connsiteY0" fmla="*/ 180833 h 1884987"/>
                <a:gd name="connsiteX1" fmla="*/ 0 w 2812954"/>
                <a:gd name="connsiteY1" fmla="*/ 928048 h 1884987"/>
                <a:gd name="connsiteX2" fmla="*/ 1125939 w 2812954"/>
                <a:gd name="connsiteY2" fmla="*/ 1613848 h 1884987"/>
                <a:gd name="connsiteX3" fmla="*/ 2019868 w 2812954"/>
                <a:gd name="connsiteY3" fmla="*/ 1859508 h 1884987"/>
                <a:gd name="connsiteX4" fmla="*/ 1941394 w 2812954"/>
                <a:gd name="connsiteY4" fmla="*/ 1620672 h 1884987"/>
                <a:gd name="connsiteX5" fmla="*/ 2265528 w 2812954"/>
                <a:gd name="connsiteY5" fmla="*/ 1719618 h 1884987"/>
                <a:gd name="connsiteX6" fmla="*/ 2187053 w 2812954"/>
                <a:gd name="connsiteY6" fmla="*/ 1528549 h 1884987"/>
                <a:gd name="connsiteX7" fmla="*/ 2518012 w 2812954"/>
                <a:gd name="connsiteY7" fmla="*/ 1624084 h 1884987"/>
                <a:gd name="connsiteX8" fmla="*/ 2429301 w 2812954"/>
                <a:gd name="connsiteY8" fmla="*/ 1371600 h 1884987"/>
                <a:gd name="connsiteX9" fmla="*/ 2777319 w 2812954"/>
                <a:gd name="connsiteY9" fmla="*/ 1501254 h 1884987"/>
                <a:gd name="connsiteX10" fmla="*/ 2770495 w 2812954"/>
                <a:gd name="connsiteY10" fmla="*/ 1276066 h 1884987"/>
                <a:gd name="connsiteX11" fmla="*/ 1897039 w 2812954"/>
                <a:gd name="connsiteY11" fmla="*/ 542499 h 1884987"/>
                <a:gd name="connsiteX12" fmla="*/ 1716206 w 2812954"/>
                <a:gd name="connsiteY12" fmla="*/ 98946 h 1884987"/>
                <a:gd name="connsiteX13" fmla="*/ 1392071 w 2812954"/>
                <a:gd name="connsiteY13" fmla="*/ 0 h 1884987"/>
                <a:gd name="connsiteX14" fmla="*/ 283191 w 2812954"/>
                <a:gd name="connsiteY14" fmla="*/ 180833 h 1884987"/>
                <a:gd name="connsiteX0" fmla="*/ 283191 w 2817049"/>
                <a:gd name="connsiteY0" fmla="*/ 180833 h 1884987"/>
                <a:gd name="connsiteX1" fmla="*/ 0 w 2817049"/>
                <a:gd name="connsiteY1" fmla="*/ 928048 h 1884987"/>
                <a:gd name="connsiteX2" fmla="*/ 1125939 w 2817049"/>
                <a:gd name="connsiteY2" fmla="*/ 1613848 h 1884987"/>
                <a:gd name="connsiteX3" fmla="*/ 2019868 w 2817049"/>
                <a:gd name="connsiteY3" fmla="*/ 1859508 h 1884987"/>
                <a:gd name="connsiteX4" fmla="*/ 1941394 w 2817049"/>
                <a:gd name="connsiteY4" fmla="*/ 1620672 h 1884987"/>
                <a:gd name="connsiteX5" fmla="*/ 2265528 w 2817049"/>
                <a:gd name="connsiteY5" fmla="*/ 1719618 h 1884987"/>
                <a:gd name="connsiteX6" fmla="*/ 2187053 w 2817049"/>
                <a:gd name="connsiteY6" fmla="*/ 1528549 h 1884987"/>
                <a:gd name="connsiteX7" fmla="*/ 2518012 w 2817049"/>
                <a:gd name="connsiteY7" fmla="*/ 1624084 h 1884987"/>
                <a:gd name="connsiteX8" fmla="*/ 2429301 w 2817049"/>
                <a:gd name="connsiteY8" fmla="*/ 1371600 h 1884987"/>
                <a:gd name="connsiteX9" fmla="*/ 2777319 w 2817049"/>
                <a:gd name="connsiteY9" fmla="*/ 1501254 h 1884987"/>
                <a:gd name="connsiteX10" fmla="*/ 2770495 w 2817049"/>
                <a:gd name="connsiteY10" fmla="*/ 1276066 h 1884987"/>
                <a:gd name="connsiteX11" fmla="*/ 1897039 w 2817049"/>
                <a:gd name="connsiteY11" fmla="*/ 542499 h 1884987"/>
                <a:gd name="connsiteX12" fmla="*/ 1716206 w 2817049"/>
                <a:gd name="connsiteY12" fmla="*/ 98946 h 1884987"/>
                <a:gd name="connsiteX13" fmla="*/ 1392071 w 2817049"/>
                <a:gd name="connsiteY13" fmla="*/ 0 h 1884987"/>
                <a:gd name="connsiteX14" fmla="*/ 283191 w 2817049"/>
                <a:gd name="connsiteY14" fmla="*/ 180833 h 1884987"/>
                <a:gd name="connsiteX0" fmla="*/ 283191 w 2803957"/>
                <a:gd name="connsiteY0" fmla="*/ 180833 h 1884987"/>
                <a:gd name="connsiteX1" fmla="*/ 0 w 2803957"/>
                <a:gd name="connsiteY1" fmla="*/ 928048 h 1884987"/>
                <a:gd name="connsiteX2" fmla="*/ 1125939 w 2803957"/>
                <a:gd name="connsiteY2" fmla="*/ 1613848 h 1884987"/>
                <a:gd name="connsiteX3" fmla="*/ 2019868 w 2803957"/>
                <a:gd name="connsiteY3" fmla="*/ 1859508 h 1884987"/>
                <a:gd name="connsiteX4" fmla="*/ 1941394 w 2803957"/>
                <a:gd name="connsiteY4" fmla="*/ 1620672 h 1884987"/>
                <a:gd name="connsiteX5" fmla="*/ 2265528 w 2803957"/>
                <a:gd name="connsiteY5" fmla="*/ 1719618 h 1884987"/>
                <a:gd name="connsiteX6" fmla="*/ 2187053 w 2803957"/>
                <a:gd name="connsiteY6" fmla="*/ 1528549 h 1884987"/>
                <a:gd name="connsiteX7" fmla="*/ 2518012 w 2803957"/>
                <a:gd name="connsiteY7" fmla="*/ 1624084 h 1884987"/>
                <a:gd name="connsiteX8" fmla="*/ 2429301 w 2803957"/>
                <a:gd name="connsiteY8" fmla="*/ 1371600 h 1884987"/>
                <a:gd name="connsiteX9" fmla="*/ 2777319 w 2803957"/>
                <a:gd name="connsiteY9" fmla="*/ 1501254 h 1884987"/>
                <a:gd name="connsiteX10" fmla="*/ 2709080 w 2803957"/>
                <a:gd name="connsiteY10" fmla="*/ 1224887 h 1884987"/>
                <a:gd name="connsiteX11" fmla="*/ 1897039 w 2803957"/>
                <a:gd name="connsiteY11" fmla="*/ 542499 h 1884987"/>
                <a:gd name="connsiteX12" fmla="*/ 1716206 w 2803957"/>
                <a:gd name="connsiteY12" fmla="*/ 98946 h 1884987"/>
                <a:gd name="connsiteX13" fmla="*/ 1392071 w 2803957"/>
                <a:gd name="connsiteY13" fmla="*/ 0 h 1884987"/>
                <a:gd name="connsiteX14" fmla="*/ 283191 w 2803957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47 h 1885001"/>
                <a:gd name="connsiteX1" fmla="*/ 0 w 2812346"/>
                <a:gd name="connsiteY1" fmla="*/ 928062 h 1885001"/>
                <a:gd name="connsiteX2" fmla="*/ 1125939 w 2812346"/>
                <a:gd name="connsiteY2" fmla="*/ 1613862 h 1885001"/>
                <a:gd name="connsiteX3" fmla="*/ 2019868 w 2812346"/>
                <a:gd name="connsiteY3" fmla="*/ 1859522 h 1885001"/>
                <a:gd name="connsiteX4" fmla="*/ 1941394 w 2812346"/>
                <a:gd name="connsiteY4" fmla="*/ 1620686 h 1885001"/>
                <a:gd name="connsiteX5" fmla="*/ 2265528 w 2812346"/>
                <a:gd name="connsiteY5" fmla="*/ 1719632 h 1885001"/>
                <a:gd name="connsiteX6" fmla="*/ 2187053 w 2812346"/>
                <a:gd name="connsiteY6" fmla="*/ 1528563 h 1885001"/>
                <a:gd name="connsiteX7" fmla="*/ 2518012 w 2812346"/>
                <a:gd name="connsiteY7" fmla="*/ 1624098 h 1885001"/>
                <a:gd name="connsiteX8" fmla="*/ 2429301 w 2812346"/>
                <a:gd name="connsiteY8" fmla="*/ 1371614 h 1885001"/>
                <a:gd name="connsiteX9" fmla="*/ 2777319 w 2812346"/>
                <a:gd name="connsiteY9" fmla="*/ 1501268 h 1885001"/>
                <a:gd name="connsiteX10" fmla="*/ 2709080 w 2812346"/>
                <a:gd name="connsiteY10" fmla="*/ 1224901 h 1885001"/>
                <a:gd name="connsiteX11" fmla="*/ 1897039 w 2812346"/>
                <a:gd name="connsiteY11" fmla="*/ 542513 h 1885001"/>
                <a:gd name="connsiteX12" fmla="*/ 1716206 w 2812346"/>
                <a:gd name="connsiteY12" fmla="*/ 98960 h 1885001"/>
                <a:gd name="connsiteX13" fmla="*/ 1392071 w 2812346"/>
                <a:gd name="connsiteY13" fmla="*/ 14 h 1885001"/>
                <a:gd name="connsiteX14" fmla="*/ 283191 w 2812346"/>
                <a:gd name="connsiteY14" fmla="*/ 180847 h 1885001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6358"/>
                <a:gd name="connsiteY0" fmla="*/ 180833 h 1884987"/>
                <a:gd name="connsiteX1" fmla="*/ 0 w 2816358"/>
                <a:gd name="connsiteY1" fmla="*/ 928048 h 1884987"/>
                <a:gd name="connsiteX2" fmla="*/ 1125939 w 2816358"/>
                <a:gd name="connsiteY2" fmla="*/ 1613848 h 1884987"/>
                <a:gd name="connsiteX3" fmla="*/ 2019868 w 2816358"/>
                <a:gd name="connsiteY3" fmla="*/ 1859508 h 1884987"/>
                <a:gd name="connsiteX4" fmla="*/ 1941394 w 2816358"/>
                <a:gd name="connsiteY4" fmla="*/ 1620672 h 1884987"/>
                <a:gd name="connsiteX5" fmla="*/ 2244403 w 2816358"/>
                <a:gd name="connsiteY5" fmla="*/ 1728671 h 1884987"/>
                <a:gd name="connsiteX6" fmla="*/ 2187053 w 2816358"/>
                <a:gd name="connsiteY6" fmla="*/ 1528549 h 1884987"/>
                <a:gd name="connsiteX7" fmla="*/ 2518012 w 2816358"/>
                <a:gd name="connsiteY7" fmla="*/ 1624084 h 1884987"/>
                <a:gd name="connsiteX8" fmla="*/ 2429301 w 2816358"/>
                <a:gd name="connsiteY8" fmla="*/ 1371600 h 1884987"/>
                <a:gd name="connsiteX9" fmla="*/ 2777319 w 2816358"/>
                <a:gd name="connsiteY9" fmla="*/ 1501254 h 1884987"/>
                <a:gd name="connsiteX10" fmla="*/ 2709080 w 2816358"/>
                <a:gd name="connsiteY10" fmla="*/ 1224887 h 1884987"/>
                <a:gd name="connsiteX11" fmla="*/ 1897039 w 2816358"/>
                <a:gd name="connsiteY11" fmla="*/ 542499 h 1884987"/>
                <a:gd name="connsiteX12" fmla="*/ 1716206 w 2816358"/>
                <a:gd name="connsiteY12" fmla="*/ 98946 h 1884987"/>
                <a:gd name="connsiteX13" fmla="*/ 1392071 w 2816358"/>
                <a:gd name="connsiteY13" fmla="*/ 0 h 1884987"/>
                <a:gd name="connsiteX14" fmla="*/ 283191 w 2816358"/>
                <a:gd name="connsiteY14" fmla="*/ 180833 h 188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16358" h="1884987">
                  <a:moveTo>
                    <a:pt x="283191" y="180833"/>
                  </a:moveTo>
                  <a:cubicBezTo>
                    <a:pt x="243385" y="360528"/>
                    <a:pt x="162635" y="587993"/>
                    <a:pt x="0" y="928048"/>
                  </a:cubicBezTo>
                  <a:cubicBezTo>
                    <a:pt x="243385" y="1274360"/>
                    <a:pt x="618697" y="1472251"/>
                    <a:pt x="1125939" y="1613848"/>
                  </a:cubicBezTo>
                  <a:cubicBezTo>
                    <a:pt x="1513763" y="1711088"/>
                    <a:pt x="1877704" y="1965847"/>
                    <a:pt x="2019868" y="1859508"/>
                  </a:cubicBezTo>
                  <a:cubicBezTo>
                    <a:pt x="2119163" y="1766642"/>
                    <a:pt x="2013089" y="1705926"/>
                    <a:pt x="1941394" y="1620672"/>
                  </a:cubicBezTo>
                  <a:cubicBezTo>
                    <a:pt x="2018732" y="1704833"/>
                    <a:pt x="2114311" y="1837413"/>
                    <a:pt x="2244403" y="1728671"/>
                  </a:cubicBezTo>
                  <a:cubicBezTo>
                    <a:pt x="2334251" y="1654351"/>
                    <a:pt x="2284861" y="1615729"/>
                    <a:pt x="2187053" y="1528549"/>
                  </a:cubicBezTo>
                  <a:cubicBezTo>
                    <a:pt x="2235170" y="1570235"/>
                    <a:pt x="2371873" y="1725169"/>
                    <a:pt x="2518012" y="1624084"/>
                  </a:cubicBezTo>
                  <a:cubicBezTo>
                    <a:pt x="2620066" y="1536511"/>
                    <a:pt x="2530128" y="1464421"/>
                    <a:pt x="2429301" y="1371600"/>
                  </a:cubicBezTo>
                  <a:cubicBezTo>
                    <a:pt x="2565779" y="1497887"/>
                    <a:pt x="2653441" y="1584278"/>
                    <a:pt x="2777319" y="1501254"/>
                  </a:cubicBezTo>
                  <a:cubicBezTo>
                    <a:pt x="2865985" y="1417137"/>
                    <a:pt x="2786418" y="1289715"/>
                    <a:pt x="2709080" y="1224887"/>
                  </a:cubicBezTo>
                  <a:cubicBezTo>
                    <a:pt x="2458872" y="997424"/>
                    <a:pt x="2235958" y="783610"/>
                    <a:pt x="1897039" y="542499"/>
                  </a:cubicBezTo>
                  <a:lnTo>
                    <a:pt x="1716206" y="98946"/>
                  </a:lnTo>
                  <a:cubicBezTo>
                    <a:pt x="1608161" y="59140"/>
                    <a:pt x="1520587" y="5686"/>
                    <a:pt x="1392071" y="0"/>
                  </a:cubicBezTo>
                  <a:cubicBezTo>
                    <a:pt x="1097507" y="12511"/>
                    <a:pt x="693762" y="229738"/>
                    <a:pt x="283191" y="180833"/>
                  </a:cubicBezTo>
                  <a:close/>
                </a:path>
              </a:pathLst>
            </a:custGeom>
            <a:solidFill>
              <a:srgbClr val="F9D4C3">
                <a:alpha val="8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5" name="자유형: 도형 31">
              <a:extLst>
                <a:ext uri="{FF2B5EF4-FFF2-40B4-BE49-F238E27FC236}">
                  <a16:creationId xmlns:a16="http://schemas.microsoft.com/office/drawing/2014/main" id="{FC7E76CD-C0FC-4B8C-BD0B-EA9BAE19B9BD}"/>
                </a:ext>
              </a:extLst>
            </p:cNvPr>
            <p:cNvSpPr/>
            <p:nvPr/>
          </p:nvSpPr>
          <p:spPr>
            <a:xfrm>
              <a:off x="3457575" y="2609850"/>
              <a:ext cx="1276350" cy="1381125"/>
            </a:xfrm>
            <a:custGeom>
              <a:avLst/>
              <a:gdLst>
                <a:gd name="connsiteX0" fmla="*/ 419100 w 1362075"/>
                <a:gd name="connsiteY0" fmla="*/ 0 h 1381125"/>
                <a:gd name="connsiteX1" fmla="*/ 1362075 w 1362075"/>
                <a:gd name="connsiteY1" fmla="*/ 361950 h 1381125"/>
                <a:gd name="connsiteX2" fmla="*/ 914400 w 1362075"/>
                <a:gd name="connsiteY2" fmla="*/ 1381125 h 1381125"/>
                <a:gd name="connsiteX3" fmla="*/ 0 w 1362075"/>
                <a:gd name="connsiteY3" fmla="*/ 1047750 h 1381125"/>
                <a:gd name="connsiteX4" fmla="*/ 419100 w 1362075"/>
                <a:gd name="connsiteY4" fmla="*/ 0 h 1381125"/>
                <a:gd name="connsiteX0" fmla="*/ 419100 w 1314450"/>
                <a:gd name="connsiteY0" fmla="*/ 0 h 1381125"/>
                <a:gd name="connsiteX1" fmla="*/ 1314450 w 1314450"/>
                <a:gd name="connsiteY1" fmla="*/ 352425 h 1381125"/>
                <a:gd name="connsiteX2" fmla="*/ 914400 w 1314450"/>
                <a:gd name="connsiteY2" fmla="*/ 1381125 h 1381125"/>
                <a:gd name="connsiteX3" fmla="*/ 0 w 1314450"/>
                <a:gd name="connsiteY3" fmla="*/ 1047750 h 1381125"/>
                <a:gd name="connsiteX4" fmla="*/ 419100 w 1314450"/>
                <a:gd name="connsiteY4" fmla="*/ 0 h 1381125"/>
                <a:gd name="connsiteX0" fmla="*/ 419100 w 1314450"/>
                <a:gd name="connsiteY0" fmla="*/ 0 h 1381125"/>
                <a:gd name="connsiteX1" fmla="*/ 1314450 w 1314450"/>
                <a:gd name="connsiteY1" fmla="*/ 352425 h 1381125"/>
                <a:gd name="connsiteX2" fmla="*/ 914400 w 1314450"/>
                <a:gd name="connsiteY2" fmla="*/ 1381125 h 1381125"/>
                <a:gd name="connsiteX3" fmla="*/ 0 w 1314450"/>
                <a:gd name="connsiteY3" fmla="*/ 1047750 h 1381125"/>
                <a:gd name="connsiteX4" fmla="*/ 419100 w 1314450"/>
                <a:gd name="connsiteY4" fmla="*/ 0 h 1381125"/>
                <a:gd name="connsiteX0" fmla="*/ 419100 w 1314450"/>
                <a:gd name="connsiteY0" fmla="*/ 0 h 1381125"/>
                <a:gd name="connsiteX1" fmla="*/ 1314450 w 1314450"/>
                <a:gd name="connsiteY1" fmla="*/ 352425 h 1381125"/>
                <a:gd name="connsiteX2" fmla="*/ 914400 w 1314450"/>
                <a:gd name="connsiteY2" fmla="*/ 1381125 h 1381125"/>
                <a:gd name="connsiteX3" fmla="*/ 0 w 1314450"/>
                <a:gd name="connsiteY3" fmla="*/ 1047750 h 1381125"/>
                <a:gd name="connsiteX4" fmla="*/ 419100 w 1314450"/>
                <a:gd name="connsiteY4" fmla="*/ 0 h 1381125"/>
                <a:gd name="connsiteX0" fmla="*/ 381000 w 1276350"/>
                <a:gd name="connsiteY0" fmla="*/ 0 h 1381125"/>
                <a:gd name="connsiteX1" fmla="*/ 1276350 w 1276350"/>
                <a:gd name="connsiteY1" fmla="*/ 352425 h 1381125"/>
                <a:gd name="connsiteX2" fmla="*/ 876300 w 1276350"/>
                <a:gd name="connsiteY2" fmla="*/ 1381125 h 1381125"/>
                <a:gd name="connsiteX3" fmla="*/ 0 w 1276350"/>
                <a:gd name="connsiteY3" fmla="*/ 1066800 h 1381125"/>
                <a:gd name="connsiteX4" fmla="*/ 381000 w 1276350"/>
                <a:gd name="connsiteY4" fmla="*/ 0 h 138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350" h="1381125">
                  <a:moveTo>
                    <a:pt x="381000" y="0"/>
                  </a:moveTo>
                  <a:lnTo>
                    <a:pt x="1276350" y="352425"/>
                  </a:lnTo>
                  <a:cubicBezTo>
                    <a:pt x="1209675" y="733425"/>
                    <a:pt x="1047750" y="1066800"/>
                    <a:pt x="876300" y="1381125"/>
                  </a:cubicBezTo>
                  <a:lnTo>
                    <a:pt x="0" y="106680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6" name="자유형: 도형 32">
              <a:extLst>
                <a:ext uri="{FF2B5EF4-FFF2-40B4-BE49-F238E27FC236}">
                  <a16:creationId xmlns:a16="http://schemas.microsoft.com/office/drawing/2014/main" id="{2BB71852-45F4-4708-9C36-7CD8190DF998}"/>
                </a:ext>
              </a:extLst>
            </p:cNvPr>
            <p:cNvSpPr/>
            <p:nvPr/>
          </p:nvSpPr>
          <p:spPr>
            <a:xfrm>
              <a:off x="7362825" y="2600325"/>
              <a:ext cx="1266825" cy="1362075"/>
            </a:xfrm>
            <a:custGeom>
              <a:avLst/>
              <a:gdLst>
                <a:gd name="connsiteX0" fmla="*/ 923925 w 1295400"/>
                <a:gd name="connsiteY0" fmla="*/ 0 h 1390650"/>
                <a:gd name="connsiteX1" fmla="*/ 1295400 w 1295400"/>
                <a:gd name="connsiteY1" fmla="*/ 1095375 h 1390650"/>
                <a:gd name="connsiteX2" fmla="*/ 447675 w 1295400"/>
                <a:gd name="connsiteY2" fmla="*/ 1390650 h 1390650"/>
                <a:gd name="connsiteX3" fmla="*/ 0 w 1295400"/>
                <a:gd name="connsiteY3" fmla="*/ 323850 h 1390650"/>
                <a:gd name="connsiteX4" fmla="*/ 923925 w 1295400"/>
                <a:gd name="connsiteY4" fmla="*/ 0 h 1390650"/>
                <a:gd name="connsiteX0" fmla="*/ 923925 w 1276350"/>
                <a:gd name="connsiteY0" fmla="*/ 0 h 1390650"/>
                <a:gd name="connsiteX1" fmla="*/ 1276350 w 1276350"/>
                <a:gd name="connsiteY1" fmla="*/ 1057275 h 1390650"/>
                <a:gd name="connsiteX2" fmla="*/ 447675 w 1276350"/>
                <a:gd name="connsiteY2" fmla="*/ 1390650 h 1390650"/>
                <a:gd name="connsiteX3" fmla="*/ 0 w 1276350"/>
                <a:gd name="connsiteY3" fmla="*/ 323850 h 1390650"/>
                <a:gd name="connsiteX4" fmla="*/ 923925 w 1276350"/>
                <a:gd name="connsiteY4" fmla="*/ 0 h 1390650"/>
                <a:gd name="connsiteX0" fmla="*/ 923925 w 1276350"/>
                <a:gd name="connsiteY0" fmla="*/ 0 h 1362075"/>
                <a:gd name="connsiteX1" fmla="*/ 1276350 w 1276350"/>
                <a:gd name="connsiteY1" fmla="*/ 1028700 h 1362075"/>
                <a:gd name="connsiteX2" fmla="*/ 447675 w 1276350"/>
                <a:gd name="connsiteY2" fmla="*/ 1362075 h 1362075"/>
                <a:gd name="connsiteX3" fmla="*/ 0 w 1276350"/>
                <a:gd name="connsiteY3" fmla="*/ 295275 h 1362075"/>
                <a:gd name="connsiteX4" fmla="*/ 923925 w 1276350"/>
                <a:gd name="connsiteY4" fmla="*/ 0 h 1362075"/>
                <a:gd name="connsiteX0" fmla="*/ 895350 w 1247775"/>
                <a:gd name="connsiteY0" fmla="*/ 0 h 1362075"/>
                <a:gd name="connsiteX1" fmla="*/ 1247775 w 1247775"/>
                <a:gd name="connsiteY1" fmla="*/ 1028700 h 1362075"/>
                <a:gd name="connsiteX2" fmla="*/ 419100 w 1247775"/>
                <a:gd name="connsiteY2" fmla="*/ 1362075 h 1362075"/>
                <a:gd name="connsiteX3" fmla="*/ 0 w 1247775"/>
                <a:gd name="connsiteY3" fmla="*/ 371475 h 1362075"/>
                <a:gd name="connsiteX4" fmla="*/ 895350 w 124777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6825" h="1362075">
                  <a:moveTo>
                    <a:pt x="914400" y="0"/>
                  </a:moveTo>
                  <a:lnTo>
                    <a:pt x="1266825" y="1028700"/>
                  </a:lnTo>
                  <a:lnTo>
                    <a:pt x="438150" y="1362075"/>
                  </a:lnTo>
                  <a:cubicBezTo>
                    <a:pt x="234950" y="1063625"/>
                    <a:pt x="98425" y="727075"/>
                    <a:pt x="0" y="323850"/>
                  </a:cubicBezTo>
                  <a:lnTo>
                    <a:pt x="914400" y="0"/>
                  </a:lnTo>
                  <a:close/>
                </a:path>
              </a:pathLst>
            </a:custGeom>
            <a:solidFill>
              <a:schemeClr val="tx1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7" name="자유형: 도형 33">
              <a:extLst>
                <a:ext uri="{FF2B5EF4-FFF2-40B4-BE49-F238E27FC236}">
                  <a16:creationId xmlns:a16="http://schemas.microsoft.com/office/drawing/2014/main" id="{3E58B91A-D07B-4061-BD30-818F37555AC6}"/>
                </a:ext>
              </a:extLst>
            </p:cNvPr>
            <p:cNvSpPr/>
            <p:nvPr/>
          </p:nvSpPr>
          <p:spPr>
            <a:xfrm>
              <a:off x="5529692" y="2971495"/>
              <a:ext cx="1968965" cy="906434"/>
            </a:xfrm>
            <a:custGeom>
              <a:avLst/>
              <a:gdLst>
                <a:gd name="connsiteX0" fmla="*/ 1811741 w 1972102"/>
                <a:gd name="connsiteY0" fmla="*/ 54591 h 866633"/>
                <a:gd name="connsiteX1" fmla="*/ 1009935 w 1972102"/>
                <a:gd name="connsiteY1" fmla="*/ 0 h 866633"/>
                <a:gd name="connsiteX2" fmla="*/ 382138 w 1972102"/>
                <a:gd name="connsiteY2" fmla="*/ 201304 h 866633"/>
                <a:gd name="connsiteX3" fmla="*/ 0 w 1972102"/>
                <a:gd name="connsiteY3" fmla="*/ 743803 h 866633"/>
                <a:gd name="connsiteX4" fmla="*/ 402609 w 1972102"/>
                <a:gd name="connsiteY4" fmla="*/ 866633 h 866633"/>
                <a:gd name="connsiteX5" fmla="*/ 736980 w 1972102"/>
                <a:gd name="connsiteY5" fmla="*/ 522027 h 866633"/>
                <a:gd name="connsiteX6" fmla="*/ 1972102 w 1972102"/>
                <a:gd name="connsiteY6" fmla="*/ 539087 h 866633"/>
                <a:gd name="connsiteX7" fmla="*/ 1811741 w 1972102"/>
                <a:gd name="connsiteY7" fmla="*/ 54591 h 866633"/>
                <a:gd name="connsiteX0" fmla="*/ 1811741 w 1972102"/>
                <a:gd name="connsiteY0" fmla="*/ 54591 h 866633"/>
                <a:gd name="connsiteX1" fmla="*/ 1009935 w 1972102"/>
                <a:gd name="connsiteY1" fmla="*/ 0 h 866633"/>
                <a:gd name="connsiteX2" fmla="*/ 382138 w 1972102"/>
                <a:gd name="connsiteY2" fmla="*/ 201304 h 866633"/>
                <a:gd name="connsiteX3" fmla="*/ 0 w 1972102"/>
                <a:gd name="connsiteY3" fmla="*/ 743803 h 866633"/>
                <a:gd name="connsiteX4" fmla="*/ 402609 w 1972102"/>
                <a:gd name="connsiteY4" fmla="*/ 866633 h 866633"/>
                <a:gd name="connsiteX5" fmla="*/ 736980 w 1972102"/>
                <a:gd name="connsiteY5" fmla="*/ 522027 h 866633"/>
                <a:gd name="connsiteX6" fmla="*/ 1972102 w 1972102"/>
                <a:gd name="connsiteY6" fmla="*/ 539087 h 866633"/>
                <a:gd name="connsiteX7" fmla="*/ 1811741 w 1972102"/>
                <a:gd name="connsiteY7" fmla="*/ 54591 h 866633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4599 h 866641"/>
                <a:gd name="connsiteX1" fmla="*/ 1009935 w 1972102"/>
                <a:gd name="connsiteY1" fmla="*/ 8 h 866641"/>
                <a:gd name="connsiteX2" fmla="*/ 382138 w 1972102"/>
                <a:gd name="connsiteY2" fmla="*/ 201312 h 866641"/>
                <a:gd name="connsiteX3" fmla="*/ 0 w 1972102"/>
                <a:gd name="connsiteY3" fmla="*/ 743811 h 866641"/>
                <a:gd name="connsiteX4" fmla="*/ 402609 w 1972102"/>
                <a:gd name="connsiteY4" fmla="*/ 866641 h 866641"/>
                <a:gd name="connsiteX5" fmla="*/ 736980 w 1972102"/>
                <a:gd name="connsiteY5" fmla="*/ 522035 h 866641"/>
                <a:gd name="connsiteX6" fmla="*/ 1972102 w 1972102"/>
                <a:gd name="connsiteY6" fmla="*/ 539095 h 866641"/>
                <a:gd name="connsiteX7" fmla="*/ 1811741 w 1972102"/>
                <a:gd name="connsiteY7" fmla="*/ 54599 h 866641"/>
                <a:gd name="connsiteX0" fmla="*/ 1811741 w 1972102"/>
                <a:gd name="connsiteY0" fmla="*/ 54599 h 866641"/>
                <a:gd name="connsiteX1" fmla="*/ 1009935 w 1972102"/>
                <a:gd name="connsiteY1" fmla="*/ 8 h 866641"/>
                <a:gd name="connsiteX2" fmla="*/ 375314 w 1972102"/>
                <a:gd name="connsiteY2" fmla="*/ 201312 h 866641"/>
                <a:gd name="connsiteX3" fmla="*/ 0 w 1972102"/>
                <a:gd name="connsiteY3" fmla="*/ 743811 h 866641"/>
                <a:gd name="connsiteX4" fmla="*/ 402609 w 1972102"/>
                <a:gd name="connsiteY4" fmla="*/ 866641 h 866641"/>
                <a:gd name="connsiteX5" fmla="*/ 736980 w 1972102"/>
                <a:gd name="connsiteY5" fmla="*/ 522035 h 866641"/>
                <a:gd name="connsiteX6" fmla="*/ 1972102 w 1972102"/>
                <a:gd name="connsiteY6" fmla="*/ 539095 h 866641"/>
                <a:gd name="connsiteX7" fmla="*/ 1811741 w 1972102"/>
                <a:gd name="connsiteY7" fmla="*/ 54599 h 866641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5314 w 1972102"/>
                <a:gd name="connsiteY2" fmla="*/ 201313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5314 w 1972102"/>
                <a:gd name="connsiteY2" fmla="*/ 201313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8036 w 1978397"/>
                <a:gd name="connsiteY0" fmla="*/ 54600 h 866642"/>
                <a:gd name="connsiteX1" fmla="*/ 1016230 w 1978397"/>
                <a:gd name="connsiteY1" fmla="*/ 9 h 866642"/>
                <a:gd name="connsiteX2" fmla="*/ 385020 w 1978397"/>
                <a:gd name="connsiteY2" fmla="*/ 204725 h 866642"/>
                <a:gd name="connsiteX3" fmla="*/ 180304 w 1978397"/>
                <a:gd name="connsiteY3" fmla="*/ 562979 h 866642"/>
                <a:gd name="connsiteX4" fmla="*/ 6295 w 1978397"/>
                <a:gd name="connsiteY4" fmla="*/ 743812 h 866642"/>
                <a:gd name="connsiteX5" fmla="*/ 408904 w 1978397"/>
                <a:gd name="connsiteY5" fmla="*/ 866642 h 866642"/>
                <a:gd name="connsiteX6" fmla="*/ 743275 w 1978397"/>
                <a:gd name="connsiteY6" fmla="*/ 522036 h 866642"/>
                <a:gd name="connsiteX7" fmla="*/ 1978397 w 1978397"/>
                <a:gd name="connsiteY7" fmla="*/ 539096 h 866642"/>
                <a:gd name="connsiteX8" fmla="*/ 1818036 w 1978397"/>
                <a:gd name="connsiteY8" fmla="*/ 54600 h 866642"/>
                <a:gd name="connsiteX0" fmla="*/ 1818036 w 1978397"/>
                <a:gd name="connsiteY0" fmla="*/ 54600 h 866642"/>
                <a:gd name="connsiteX1" fmla="*/ 1016230 w 1978397"/>
                <a:gd name="connsiteY1" fmla="*/ 9 h 866642"/>
                <a:gd name="connsiteX2" fmla="*/ 385020 w 1978397"/>
                <a:gd name="connsiteY2" fmla="*/ 204725 h 866642"/>
                <a:gd name="connsiteX3" fmla="*/ 180304 w 1978397"/>
                <a:gd name="connsiteY3" fmla="*/ 562979 h 866642"/>
                <a:gd name="connsiteX4" fmla="*/ 6295 w 1978397"/>
                <a:gd name="connsiteY4" fmla="*/ 743812 h 866642"/>
                <a:gd name="connsiteX5" fmla="*/ 408904 w 1978397"/>
                <a:gd name="connsiteY5" fmla="*/ 866642 h 866642"/>
                <a:gd name="connsiteX6" fmla="*/ 743275 w 1978397"/>
                <a:gd name="connsiteY6" fmla="*/ 522036 h 866642"/>
                <a:gd name="connsiteX7" fmla="*/ 1978397 w 1978397"/>
                <a:gd name="connsiteY7" fmla="*/ 539096 h 866642"/>
                <a:gd name="connsiteX8" fmla="*/ 1818036 w 1978397"/>
                <a:gd name="connsiteY8" fmla="*/ 54600 h 866642"/>
                <a:gd name="connsiteX0" fmla="*/ 1818036 w 1978397"/>
                <a:gd name="connsiteY0" fmla="*/ 54600 h 866642"/>
                <a:gd name="connsiteX1" fmla="*/ 1016230 w 1978397"/>
                <a:gd name="connsiteY1" fmla="*/ 9 h 866642"/>
                <a:gd name="connsiteX2" fmla="*/ 385020 w 1978397"/>
                <a:gd name="connsiteY2" fmla="*/ 204725 h 866642"/>
                <a:gd name="connsiteX3" fmla="*/ 180304 w 1978397"/>
                <a:gd name="connsiteY3" fmla="*/ 562979 h 866642"/>
                <a:gd name="connsiteX4" fmla="*/ 6295 w 1978397"/>
                <a:gd name="connsiteY4" fmla="*/ 743812 h 866642"/>
                <a:gd name="connsiteX5" fmla="*/ 408904 w 1978397"/>
                <a:gd name="connsiteY5" fmla="*/ 866642 h 866642"/>
                <a:gd name="connsiteX6" fmla="*/ 743275 w 1978397"/>
                <a:gd name="connsiteY6" fmla="*/ 522036 h 866642"/>
                <a:gd name="connsiteX7" fmla="*/ 1978397 w 1978397"/>
                <a:gd name="connsiteY7" fmla="*/ 539096 h 866642"/>
                <a:gd name="connsiteX8" fmla="*/ 1818036 w 1978397"/>
                <a:gd name="connsiteY8" fmla="*/ 54600 h 866642"/>
                <a:gd name="connsiteX0" fmla="*/ 1817611 w 1977972"/>
                <a:gd name="connsiteY0" fmla="*/ 54600 h 866642"/>
                <a:gd name="connsiteX1" fmla="*/ 1015805 w 1977972"/>
                <a:gd name="connsiteY1" fmla="*/ 9 h 866642"/>
                <a:gd name="connsiteX2" fmla="*/ 384595 w 1977972"/>
                <a:gd name="connsiteY2" fmla="*/ 204725 h 866642"/>
                <a:gd name="connsiteX3" fmla="*/ 179879 w 1977972"/>
                <a:gd name="connsiteY3" fmla="*/ 562979 h 866642"/>
                <a:gd name="connsiteX4" fmla="*/ 5870 w 1977972"/>
                <a:gd name="connsiteY4" fmla="*/ 743812 h 866642"/>
                <a:gd name="connsiteX5" fmla="*/ 408479 w 1977972"/>
                <a:gd name="connsiteY5" fmla="*/ 866642 h 866642"/>
                <a:gd name="connsiteX6" fmla="*/ 742850 w 1977972"/>
                <a:gd name="connsiteY6" fmla="*/ 522036 h 866642"/>
                <a:gd name="connsiteX7" fmla="*/ 1977972 w 1977972"/>
                <a:gd name="connsiteY7" fmla="*/ 539096 h 866642"/>
                <a:gd name="connsiteX8" fmla="*/ 1817611 w 1977972"/>
                <a:gd name="connsiteY8" fmla="*/ 54600 h 866642"/>
                <a:gd name="connsiteX0" fmla="*/ 1801119 w 1961480"/>
                <a:gd name="connsiteY0" fmla="*/ 54600 h 866642"/>
                <a:gd name="connsiteX1" fmla="*/ 999313 w 1961480"/>
                <a:gd name="connsiteY1" fmla="*/ 9 h 866642"/>
                <a:gd name="connsiteX2" fmla="*/ 368103 w 1961480"/>
                <a:gd name="connsiteY2" fmla="*/ 204725 h 866642"/>
                <a:gd name="connsiteX3" fmla="*/ 163387 w 1961480"/>
                <a:gd name="connsiteY3" fmla="*/ 562979 h 866642"/>
                <a:gd name="connsiteX4" fmla="*/ 6437 w 1961480"/>
                <a:gd name="connsiteY4" fmla="*/ 767696 h 866642"/>
                <a:gd name="connsiteX5" fmla="*/ 391987 w 1961480"/>
                <a:gd name="connsiteY5" fmla="*/ 866642 h 866642"/>
                <a:gd name="connsiteX6" fmla="*/ 726358 w 1961480"/>
                <a:gd name="connsiteY6" fmla="*/ 522036 h 866642"/>
                <a:gd name="connsiteX7" fmla="*/ 1961480 w 1961480"/>
                <a:gd name="connsiteY7" fmla="*/ 539096 h 866642"/>
                <a:gd name="connsiteX8" fmla="*/ 1801119 w 1961480"/>
                <a:gd name="connsiteY8" fmla="*/ 54600 h 866642"/>
                <a:gd name="connsiteX0" fmla="*/ 1797796 w 1958157"/>
                <a:gd name="connsiteY0" fmla="*/ 54600 h 866642"/>
                <a:gd name="connsiteX1" fmla="*/ 995990 w 1958157"/>
                <a:gd name="connsiteY1" fmla="*/ 9 h 866642"/>
                <a:gd name="connsiteX2" fmla="*/ 364780 w 1958157"/>
                <a:gd name="connsiteY2" fmla="*/ 204725 h 866642"/>
                <a:gd name="connsiteX3" fmla="*/ 160064 w 1958157"/>
                <a:gd name="connsiteY3" fmla="*/ 562979 h 866642"/>
                <a:gd name="connsiteX4" fmla="*/ 3114 w 1958157"/>
                <a:gd name="connsiteY4" fmla="*/ 767696 h 866642"/>
                <a:gd name="connsiteX5" fmla="*/ 388664 w 1958157"/>
                <a:gd name="connsiteY5" fmla="*/ 866642 h 866642"/>
                <a:gd name="connsiteX6" fmla="*/ 723035 w 1958157"/>
                <a:gd name="connsiteY6" fmla="*/ 522036 h 866642"/>
                <a:gd name="connsiteX7" fmla="*/ 1958157 w 1958157"/>
                <a:gd name="connsiteY7" fmla="*/ 539096 h 866642"/>
                <a:gd name="connsiteX8" fmla="*/ 1797796 w 1958157"/>
                <a:gd name="connsiteY8" fmla="*/ 54600 h 866642"/>
                <a:gd name="connsiteX0" fmla="*/ 1804485 w 1964846"/>
                <a:gd name="connsiteY0" fmla="*/ 54600 h 866642"/>
                <a:gd name="connsiteX1" fmla="*/ 1002679 w 1964846"/>
                <a:gd name="connsiteY1" fmla="*/ 9 h 866642"/>
                <a:gd name="connsiteX2" fmla="*/ 371469 w 1964846"/>
                <a:gd name="connsiteY2" fmla="*/ 204725 h 866642"/>
                <a:gd name="connsiteX3" fmla="*/ 166753 w 1964846"/>
                <a:gd name="connsiteY3" fmla="*/ 562979 h 866642"/>
                <a:gd name="connsiteX4" fmla="*/ 2980 w 1964846"/>
                <a:gd name="connsiteY4" fmla="*/ 767696 h 866642"/>
                <a:gd name="connsiteX5" fmla="*/ 395353 w 1964846"/>
                <a:gd name="connsiteY5" fmla="*/ 866642 h 866642"/>
                <a:gd name="connsiteX6" fmla="*/ 729724 w 1964846"/>
                <a:gd name="connsiteY6" fmla="*/ 522036 h 866642"/>
                <a:gd name="connsiteX7" fmla="*/ 1964846 w 1964846"/>
                <a:gd name="connsiteY7" fmla="*/ 539096 h 866642"/>
                <a:gd name="connsiteX8" fmla="*/ 1804485 w 1964846"/>
                <a:gd name="connsiteY8" fmla="*/ 54600 h 866642"/>
                <a:gd name="connsiteX0" fmla="*/ 1804485 w 1964846"/>
                <a:gd name="connsiteY0" fmla="*/ 54600 h 866642"/>
                <a:gd name="connsiteX1" fmla="*/ 1002679 w 1964846"/>
                <a:gd name="connsiteY1" fmla="*/ 9 h 866642"/>
                <a:gd name="connsiteX2" fmla="*/ 371469 w 1964846"/>
                <a:gd name="connsiteY2" fmla="*/ 204725 h 866642"/>
                <a:gd name="connsiteX3" fmla="*/ 166753 w 1964846"/>
                <a:gd name="connsiteY3" fmla="*/ 562979 h 866642"/>
                <a:gd name="connsiteX4" fmla="*/ 2980 w 1964846"/>
                <a:gd name="connsiteY4" fmla="*/ 767696 h 866642"/>
                <a:gd name="connsiteX5" fmla="*/ 395353 w 1964846"/>
                <a:gd name="connsiteY5" fmla="*/ 866642 h 866642"/>
                <a:gd name="connsiteX6" fmla="*/ 729724 w 1964846"/>
                <a:gd name="connsiteY6" fmla="*/ 522036 h 866642"/>
                <a:gd name="connsiteX7" fmla="*/ 1964846 w 1964846"/>
                <a:gd name="connsiteY7" fmla="*/ 539096 h 866642"/>
                <a:gd name="connsiteX8" fmla="*/ 1804485 w 1964846"/>
                <a:gd name="connsiteY8" fmla="*/ 54600 h 866642"/>
                <a:gd name="connsiteX0" fmla="*/ 1802229 w 1962590"/>
                <a:gd name="connsiteY0" fmla="*/ 54600 h 866642"/>
                <a:gd name="connsiteX1" fmla="*/ 1000423 w 1962590"/>
                <a:gd name="connsiteY1" fmla="*/ 9 h 866642"/>
                <a:gd name="connsiteX2" fmla="*/ 369213 w 1962590"/>
                <a:gd name="connsiteY2" fmla="*/ 204725 h 866642"/>
                <a:gd name="connsiteX3" fmla="*/ 164497 w 1962590"/>
                <a:gd name="connsiteY3" fmla="*/ 562979 h 866642"/>
                <a:gd name="connsiteX4" fmla="*/ 724 w 1962590"/>
                <a:gd name="connsiteY4" fmla="*/ 767696 h 866642"/>
                <a:gd name="connsiteX5" fmla="*/ 393097 w 1962590"/>
                <a:gd name="connsiteY5" fmla="*/ 866642 h 866642"/>
                <a:gd name="connsiteX6" fmla="*/ 727468 w 1962590"/>
                <a:gd name="connsiteY6" fmla="*/ 522036 h 866642"/>
                <a:gd name="connsiteX7" fmla="*/ 1962590 w 1962590"/>
                <a:gd name="connsiteY7" fmla="*/ 539096 h 866642"/>
                <a:gd name="connsiteX8" fmla="*/ 1802229 w 1962590"/>
                <a:gd name="connsiteY8" fmla="*/ 54600 h 866642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27468 w 1962590"/>
                <a:gd name="connsiteY6" fmla="*/ 522036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27468 w 1962590"/>
                <a:gd name="connsiteY6" fmla="*/ 522036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669465 w 1962590"/>
                <a:gd name="connsiteY6" fmla="*/ 580039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1 h 900014"/>
                <a:gd name="connsiteX1" fmla="*/ 1000423 w 1962590"/>
                <a:gd name="connsiteY1" fmla="*/ 10 h 900014"/>
                <a:gd name="connsiteX2" fmla="*/ 369213 w 1962590"/>
                <a:gd name="connsiteY2" fmla="*/ 204726 h 900014"/>
                <a:gd name="connsiteX3" fmla="*/ 164497 w 1962590"/>
                <a:gd name="connsiteY3" fmla="*/ 562980 h 900014"/>
                <a:gd name="connsiteX4" fmla="*/ 724 w 1962590"/>
                <a:gd name="connsiteY4" fmla="*/ 767697 h 900014"/>
                <a:gd name="connsiteX5" fmla="*/ 393097 w 1962590"/>
                <a:gd name="connsiteY5" fmla="*/ 866643 h 900014"/>
                <a:gd name="connsiteX6" fmla="*/ 730880 w 1962590"/>
                <a:gd name="connsiteY6" fmla="*/ 545921 h 900014"/>
                <a:gd name="connsiteX7" fmla="*/ 1962590 w 1962590"/>
                <a:gd name="connsiteY7" fmla="*/ 539097 h 900014"/>
                <a:gd name="connsiteX8" fmla="*/ 1802229 w 1962590"/>
                <a:gd name="connsiteY8" fmla="*/ 54601 h 900014"/>
                <a:gd name="connsiteX0" fmla="*/ 1802229 w 1962590"/>
                <a:gd name="connsiteY0" fmla="*/ 54601 h 900014"/>
                <a:gd name="connsiteX1" fmla="*/ 1000423 w 1962590"/>
                <a:gd name="connsiteY1" fmla="*/ 10 h 900014"/>
                <a:gd name="connsiteX2" fmla="*/ 369213 w 1962590"/>
                <a:gd name="connsiteY2" fmla="*/ 204726 h 900014"/>
                <a:gd name="connsiteX3" fmla="*/ 164497 w 1962590"/>
                <a:gd name="connsiteY3" fmla="*/ 562980 h 900014"/>
                <a:gd name="connsiteX4" fmla="*/ 724 w 1962590"/>
                <a:gd name="connsiteY4" fmla="*/ 767697 h 900014"/>
                <a:gd name="connsiteX5" fmla="*/ 393097 w 1962590"/>
                <a:gd name="connsiteY5" fmla="*/ 866643 h 900014"/>
                <a:gd name="connsiteX6" fmla="*/ 730880 w 1962590"/>
                <a:gd name="connsiteY6" fmla="*/ 545921 h 900014"/>
                <a:gd name="connsiteX7" fmla="*/ 1962590 w 1962590"/>
                <a:gd name="connsiteY7" fmla="*/ 539097 h 900014"/>
                <a:gd name="connsiteX8" fmla="*/ 1802229 w 1962590"/>
                <a:gd name="connsiteY8" fmla="*/ 54601 h 900014"/>
                <a:gd name="connsiteX0" fmla="*/ 1802194 w 1962555"/>
                <a:gd name="connsiteY0" fmla="*/ 54601 h 900014"/>
                <a:gd name="connsiteX1" fmla="*/ 1000388 w 1962555"/>
                <a:gd name="connsiteY1" fmla="*/ 10 h 900014"/>
                <a:gd name="connsiteX2" fmla="*/ 369178 w 1962555"/>
                <a:gd name="connsiteY2" fmla="*/ 204726 h 900014"/>
                <a:gd name="connsiteX3" fmla="*/ 171286 w 1962555"/>
                <a:gd name="connsiteY3" fmla="*/ 559568 h 900014"/>
                <a:gd name="connsiteX4" fmla="*/ 689 w 1962555"/>
                <a:gd name="connsiteY4" fmla="*/ 767697 h 900014"/>
                <a:gd name="connsiteX5" fmla="*/ 393062 w 1962555"/>
                <a:gd name="connsiteY5" fmla="*/ 866643 h 900014"/>
                <a:gd name="connsiteX6" fmla="*/ 730845 w 1962555"/>
                <a:gd name="connsiteY6" fmla="*/ 545921 h 900014"/>
                <a:gd name="connsiteX7" fmla="*/ 1962555 w 1962555"/>
                <a:gd name="connsiteY7" fmla="*/ 539097 h 900014"/>
                <a:gd name="connsiteX8" fmla="*/ 1802194 w 1962555"/>
                <a:gd name="connsiteY8" fmla="*/ 54601 h 900014"/>
                <a:gd name="connsiteX0" fmla="*/ 1802194 w 1962555"/>
                <a:gd name="connsiteY0" fmla="*/ 54601 h 900014"/>
                <a:gd name="connsiteX1" fmla="*/ 1000388 w 1962555"/>
                <a:gd name="connsiteY1" fmla="*/ 10 h 900014"/>
                <a:gd name="connsiteX2" fmla="*/ 369178 w 1962555"/>
                <a:gd name="connsiteY2" fmla="*/ 204726 h 900014"/>
                <a:gd name="connsiteX3" fmla="*/ 171286 w 1962555"/>
                <a:gd name="connsiteY3" fmla="*/ 559568 h 900014"/>
                <a:gd name="connsiteX4" fmla="*/ 689 w 1962555"/>
                <a:gd name="connsiteY4" fmla="*/ 767697 h 900014"/>
                <a:gd name="connsiteX5" fmla="*/ 393062 w 1962555"/>
                <a:gd name="connsiteY5" fmla="*/ 866643 h 900014"/>
                <a:gd name="connsiteX6" fmla="*/ 730845 w 1962555"/>
                <a:gd name="connsiteY6" fmla="*/ 545921 h 900014"/>
                <a:gd name="connsiteX7" fmla="*/ 1962555 w 1962555"/>
                <a:gd name="connsiteY7" fmla="*/ 539097 h 900014"/>
                <a:gd name="connsiteX8" fmla="*/ 1802194 w 1962555"/>
                <a:gd name="connsiteY8" fmla="*/ 54601 h 900014"/>
                <a:gd name="connsiteX0" fmla="*/ 1802194 w 1962555"/>
                <a:gd name="connsiteY0" fmla="*/ 54601 h 895845"/>
                <a:gd name="connsiteX1" fmla="*/ 1000388 w 1962555"/>
                <a:gd name="connsiteY1" fmla="*/ 10 h 895845"/>
                <a:gd name="connsiteX2" fmla="*/ 369178 w 1962555"/>
                <a:gd name="connsiteY2" fmla="*/ 204726 h 895845"/>
                <a:gd name="connsiteX3" fmla="*/ 171286 w 1962555"/>
                <a:gd name="connsiteY3" fmla="*/ 559568 h 895845"/>
                <a:gd name="connsiteX4" fmla="*/ 689 w 1962555"/>
                <a:gd name="connsiteY4" fmla="*/ 767697 h 895845"/>
                <a:gd name="connsiteX5" fmla="*/ 393062 w 1962555"/>
                <a:gd name="connsiteY5" fmla="*/ 866643 h 895845"/>
                <a:gd name="connsiteX6" fmla="*/ 730845 w 1962555"/>
                <a:gd name="connsiteY6" fmla="*/ 545921 h 895845"/>
                <a:gd name="connsiteX7" fmla="*/ 1962555 w 1962555"/>
                <a:gd name="connsiteY7" fmla="*/ 539097 h 895845"/>
                <a:gd name="connsiteX8" fmla="*/ 1802194 w 1962555"/>
                <a:gd name="connsiteY8" fmla="*/ 54601 h 895845"/>
                <a:gd name="connsiteX0" fmla="*/ 1802194 w 1962555"/>
                <a:gd name="connsiteY0" fmla="*/ 54601 h 893367"/>
                <a:gd name="connsiteX1" fmla="*/ 1000388 w 1962555"/>
                <a:gd name="connsiteY1" fmla="*/ 10 h 893367"/>
                <a:gd name="connsiteX2" fmla="*/ 369178 w 1962555"/>
                <a:gd name="connsiteY2" fmla="*/ 204726 h 893367"/>
                <a:gd name="connsiteX3" fmla="*/ 171286 w 1962555"/>
                <a:gd name="connsiteY3" fmla="*/ 559568 h 893367"/>
                <a:gd name="connsiteX4" fmla="*/ 689 w 1962555"/>
                <a:gd name="connsiteY4" fmla="*/ 767697 h 893367"/>
                <a:gd name="connsiteX5" fmla="*/ 372591 w 1962555"/>
                <a:gd name="connsiteY5" fmla="*/ 863231 h 893367"/>
                <a:gd name="connsiteX6" fmla="*/ 730845 w 1962555"/>
                <a:gd name="connsiteY6" fmla="*/ 545921 h 893367"/>
                <a:gd name="connsiteX7" fmla="*/ 1962555 w 1962555"/>
                <a:gd name="connsiteY7" fmla="*/ 539097 h 893367"/>
                <a:gd name="connsiteX8" fmla="*/ 1802194 w 1962555"/>
                <a:gd name="connsiteY8" fmla="*/ 54601 h 893367"/>
                <a:gd name="connsiteX0" fmla="*/ 1802194 w 1962555"/>
                <a:gd name="connsiteY0" fmla="*/ 54601 h 906139"/>
                <a:gd name="connsiteX1" fmla="*/ 1000388 w 1962555"/>
                <a:gd name="connsiteY1" fmla="*/ 10 h 906139"/>
                <a:gd name="connsiteX2" fmla="*/ 369178 w 1962555"/>
                <a:gd name="connsiteY2" fmla="*/ 204726 h 906139"/>
                <a:gd name="connsiteX3" fmla="*/ 171286 w 1962555"/>
                <a:gd name="connsiteY3" fmla="*/ 559568 h 906139"/>
                <a:gd name="connsiteX4" fmla="*/ 689 w 1962555"/>
                <a:gd name="connsiteY4" fmla="*/ 767697 h 906139"/>
                <a:gd name="connsiteX5" fmla="*/ 372591 w 1962555"/>
                <a:gd name="connsiteY5" fmla="*/ 880291 h 906139"/>
                <a:gd name="connsiteX6" fmla="*/ 730845 w 1962555"/>
                <a:gd name="connsiteY6" fmla="*/ 545921 h 906139"/>
                <a:gd name="connsiteX7" fmla="*/ 1962555 w 1962555"/>
                <a:gd name="connsiteY7" fmla="*/ 539097 h 906139"/>
                <a:gd name="connsiteX8" fmla="*/ 1802194 w 1962555"/>
                <a:gd name="connsiteY8" fmla="*/ 54601 h 906139"/>
                <a:gd name="connsiteX0" fmla="*/ 1802194 w 1962555"/>
                <a:gd name="connsiteY0" fmla="*/ 54601 h 906139"/>
                <a:gd name="connsiteX1" fmla="*/ 1000388 w 1962555"/>
                <a:gd name="connsiteY1" fmla="*/ 10 h 906139"/>
                <a:gd name="connsiteX2" fmla="*/ 369178 w 1962555"/>
                <a:gd name="connsiteY2" fmla="*/ 204726 h 906139"/>
                <a:gd name="connsiteX3" fmla="*/ 171286 w 1962555"/>
                <a:gd name="connsiteY3" fmla="*/ 559568 h 906139"/>
                <a:gd name="connsiteX4" fmla="*/ 689 w 1962555"/>
                <a:gd name="connsiteY4" fmla="*/ 767697 h 906139"/>
                <a:gd name="connsiteX5" fmla="*/ 372591 w 1962555"/>
                <a:gd name="connsiteY5" fmla="*/ 880291 h 906139"/>
                <a:gd name="connsiteX6" fmla="*/ 730845 w 1962555"/>
                <a:gd name="connsiteY6" fmla="*/ 545921 h 906139"/>
                <a:gd name="connsiteX7" fmla="*/ 1962555 w 1962555"/>
                <a:gd name="connsiteY7" fmla="*/ 539097 h 906139"/>
                <a:gd name="connsiteX8" fmla="*/ 1802194 w 1962555"/>
                <a:gd name="connsiteY8" fmla="*/ 54601 h 906139"/>
                <a:gd name="connsiteX0" fmla="*/ 1802194 w 1962555"/>
                <a:gd name="connsiteY0" fmla="*/ 54600 h 906138"/>
                <a:gd name="connsiteX1" fmla="*/ 1000388 w 1962555"/>
                <a:gd name="connsiteY1" fmla="*/ 9 h 906138"/>
                <a:gd name="connsiteX2" fmla="*/ 369178 w 1962555"/>
                <a:gd name="connsiteY2" fmla="*/ 204725 h 906138"/>
                <a:gd name="connsiteX3" fmla="*/ 171286 w 1962555"/>
                <a:gd name="connsiteY3" fmla="*/ 559567 h 906138"/>
                <a:gd name="connsiteX4" fmla="*/ 689 w 1962555"/>
                <a:gd name="connsiteY4" fmla="*/ 767696 h 906138"/>
                <a:gd name="connsiteX5" fmla="*/ 372591 w 1962555"/>
                <a:gd name="connsiteY5" fmla="*/ 880290 h 906138"/>
                <a:gd name="connsiteX6" fmla="*/ 730845 w 1962555"/>
                <a:gd name="connsiteY6" fmla="*/ 545920 h 906138"/>
                <a:gd name="connsiteX7" fmla="*/ 1962555 w 1962555"/>
                <a:gd name="connsiteY7" fmla="*/ 539096 h 906138"/>
                <a:gd name="connsiteX8" fmla="*/ 1802194 w 1962555"/>
                <a:gd name="connsiteY8" fmla="*/ 54600 h 906138"/>
                <a:gd name="connsiteX0" fmla="*/ 1802194 w 1962555"/>
                <a:gd name="connsiteY0" fmla="*/ 54896 h 906434"/>
                <a:gd name="connsiteX1" fmla="*/ 1000388 w 1962555"/>
                <a:gd name="connsiteY1" fmla="*/ 305 h 906434"/>
                <a:gd name="connsiteX2" fmla="*/ 369178 w 1962555"/>
                <a:gd name="connsiteY2" fmla="*/ 205021 h 906434"/>
                <a:gd name="connsiteX3" fmla="*/ 171286 w 1962555"/>
                <a:gd name="connsiteY3" fmla="*/ 559863 h 906434"/>
                <a:gd name="connsiteX4" fmla="*/ 689 w 1962555"/>
                <a:gd name="connsiteY4" fmla="*/ 767992 h 906434"/>
                <a:gd name="connsiteX5" fmla="*/ 372591 w 1962555"/>
                <a:gd name="connsiteY5" fmla="*/ 880586 h 906434"/>
                <a:gd name="connsiteX6" fmla="*/ 730845 w 1962555"/>
                <a:gd name="connsiteY6" fmla="*/ 546216 h 906434"/>
                <a:gd name="connsiteX7" fmla="*/ 1962555 w 1962555"/>
                <a:gd name="connsiteY7" fmla="*/ 539392 h 906434"/>
                <a:gd name="connsiteX8" fmla="*/ 1802194 w 1962555"/>
                <a:gd name="connsiteY8" fmla="*/ 54896 h 906434"/>
                <a:gd name="connsiteX0" fmla="*/ 1802194 w 1962555"/>
                <a:gd name="connsiteY0" fmla="*/ 54896 h 906434"/>
                <a:gd name="connsiteX1" fmla="*/ 1000388 w 1962555"/>
                <a:gd name="connsiteY1" fmla="*/ 305 h 906434"/>
                <a:gd name="connsiteX2" fmla="*/ 369178 w 1962555"/>
                <a:gd name="connsiteY2" fmla="*/ 205021 h 906434"/>
                <a:gd name="connsiteX3" fmla="*/ 171286 w 1962555"/>
                <a:gd name="connsiteY3" fmla="*/ 559863 h 906434"/>
                <a:gd name="connsiteX4" fmla="*/ 689 w 1962555"/>
                <a:gd name="connsiteY4" fmla="*/ 767992 h 906434"/>
                <a:gd name="connsiteX5" fmla="*/ 372591 w 1962555"/>
                <a:gd name="connsiteY5" fmla="*/ 880586 h 906434"/>
                <a:gd name="connsiteX6" fmla="*/ 730845 w 1962555"/>
                <a:gd name="connsiteY6" fmla="*/ 546216 h 906434"/>
                <a:gd name="connsiteX7" fmla="*/ 1962555 w 1962555"/>
                <a:gd name="connsiteY7" fmla="*/ 539392 h 906434"/>
                <a:gd name="connsiteX8" fmla="*/ 1802194 w 1962555"/>
                <a:gd name="connsiteY8" fmla="*/ 54896 h 906434"/>
                <a:gd name="connsiteX0" fmla="*/ 1802568 w 1962929"/>
                <a:gd name="connsiteY0" fmla="*/ 54896 h 906434"/>
                <a:gd name="connsiteX1" fmla="*/ 1000762 w 1962929"/>
                <a:gd name="connsiteY1" fmla="*/ 305 h 906434"/>
                <a:gd name="connsiteX2" fmla="*/ 369552 w 1962929"/>
                <a:gd name="connsiteY2" fmla="*/ 205021 h 906434"/>
                <a:gd name="connsiteX3" fmla="*/ 171660 w 1962929"/>
                <a:gd name="connsiteY3" fmla="*/ 559863 h 906434"/>
                <a:gd name="connsiteX4" fmla="*/ 1063 w 1962929"/>
                <a:gd name="connsiteY4" fmla="*/ 767992 h 906434"/>
                <a:gd name="connsiteX5" fmla="*/ 372965 w 1962929"/>
                <a:gd name="connsiteY5" fmla="*/ 880586 h 906434"/>
                <a:gd name="connsiteX6" fmla="*/ 731219 w 1962929"/>
                <a:gd name="connsiteY6" fmla="*/ 546216 h 906434"/>
                <a:gd name="connsiteX7" fmla="*/ 1962929 w 1962929"/>
                <a:gd name="connsiteY7" fmla="*/ 539392 h 906434"/>
                <a:gd name="connsiteX8" fmla="*/ 1802568 w 1962929"/>
                <a:gd name="connsiteY8" fmla="*/ 54896 h 906434"/>
                <a:gd name="connsiteX0" fmla="*/ 1802568 w 1962929"/>
                <a:gd name="connsiteY0" fmla="*/ 54896 h 906434"/>
                <a:gd name="connsiteX1" fmla="*/ 1000762 w 1962929"/>
                <a:gd name="connsiteY1" fmla="*/ 305 h 906434"/>
                <a:gd name="connsiteX2" fmla="*/ 369552 w 1962929"/>
                <a:gd name="connsiteY2" fmla="*/ 205021 h 906434"/>
                <a:gd name="connsiteX3" fmla="*/ 171660 w 1962929"/>
                <a:gd name="connsiteY3" fmla="*/ 559863 h 906434"/>
                <a:gd name="connsiteX4" fmla="*/ 1063 w 1962929"/>
                <a:gd name="connsiteY4" fmla="*/ 767992 h 906434"/>
                <a:gd name="connsiteX5" fmla="*/ 372965 w 1962929"/>
                <a:gd name="connsiteY5" fmla="*/ 880586 h 906434"/>
                <a:gd name="connsiteX6" fmla="*/ 731219 w 1962929"/>
                <a:gd name="connsiteY6" fmla="*/ 546216 h 906434"/>
                <a:gd name="connsiteX7" fmla="*/ 1962929 w 1962929"/>
                <a:gd name="connsiteY7" fmla="*/ 539392 h 906434"/>
                <a:gd name="connsiteX8" fmla="*/ 1802568 w 1962929"/>
                <a:gd name="connsiteY8" fmla="*/ 54896 h 906434"/>
                <a:gd name="connsiteX0" fmla="*/ 1802568 w 1962929"/>
                <a:gd name="connsiteY0" fmla="*/ 54896 h 906434"/>
                <a:gd name="connsiteX1" fmla="*/ 1000762 w 1962929"/>
                <a:gd name="connsiteY1" fmla="*/ 305 h 906434"/>
                <a:gd name="connsiteX2" fmla="*/ 369552 w 1962929"/>
                <a:gd name="connsiteY2" fmla="*/ 205021 h 906434"/>
                <a:gd name="connsiteX3" fmla="*/ 171660 w 1962929"/>
                <a:gd name="connsiteY3" fmla="*/ 559863 h 906434"/>
                <a:gd name="connsiteX4" fmla="*/ 1063 w 1962929"/>
                <a:gd name="connsiteY4" fmla="*/ 767992 h 906434"/>
                <a:gd name="connsiteX5" fmla="*/ 372965 w 1962929"/>
                <a:gd name="connsiteY5" fmla="*/ 880586 h 906434"/>
                <a:gd name="connsiteX6" fmla="*/ 731219 w 1962929"/>
                <a:gd name="connsiteY6" fmla="*/ 546216 h 906434"/>
                <a:gd name="connsiteX7" fmla="*/ 1962929 w 1962929"/>
                <a:gd name="connsiteY7" fmla="*/ 539392 h 906434"/>
                <a:gd name="connsiteX8" fmla="*/ 1802568 w 1962929"/>
                <a:gd name="connsiteY8" fmla="*/ 54896 h 906434"/>
                <a:gd name="connsiteX0" fmla="*/ 1802568 w 1962929"/>
                <a:gd name="connsiteY0" fmla="*/ 54896 h 906434"/>
                <a:gd name="connsiteX1" fmla="*/ 1000762 w 1962929"/>
                <a:gd name="connsiteY1" fmla="*/ 305 h 906434"/>
                <a:gd name="connsiteX2" fmla="*/ 369552 w 1962929"/>
                <a:gd name="connsiteY2" fmla="*/ 205021 h 906434"/>
                <a:gd name="connsiteX3" fmla="*/ 171660 w 1962929"/>
                <a:gd name="connsiteY3" fmla="*/ 559863 h 906434"/>
                <a:gd name="connsiteX4" fmla="*/ 1063 w 1962929"/>
                <a:gd name="connsiteY4" fmla="*/ 767992 h 906434"/>
                <a:gd name="connsiteX5" fmla="*/ 372965 w 1962929"/>
                <a:gd name="connsiteY5" fmla="*/ 880586 h 906434"/>
                <a:gd name="connsiteX6" fmla="*/ 731219 w 1962929"/>
                <a:gd name="connsiteY6" fmla="*/ 546216 h 906434"/>
                <a:gd name="connsiteX7" fmla="*/ 1962929 w 1962929"/>
                <a:gd name="connsiteY7" fmla="*/ 539392 h 906434"/>
                <a:gd name="connsiteX8" fmla="*/ 1802568 w 1962929"/>
                <a:gd name="connsiteY8" fmla="*/ 54896 h 906434"/>
                <a:gd name="connsiteX0" fmla="*/ 1802568 w 1968965"/>
                <a:gd name="connsiteY0" fmla="*/ 54896 h 906434"/>
                <a:gd name="connsiteX1" fmla="*/ 1000762 w 1968965"/>
                <a:gd name="connsiteY1" fmla="*/ 305 h 906434"/>
                <a:gd name="connsiteX2" fmla="*/ 369552 w 1968965"/>
                <a:gd name="connsiteY2" fmla="*/ 205021 h 906434"/>
                <a:gd name="connsiteX3" fmla="*/ 171660 w 1968965"/>
                <a:gd name="connsiteY3" fmla="*/ 559863 h 906434"/>
                <a:gd name="connsiteX4" fmla="*/ 1063 w 1968965"/>
                <a:gd name="connsiteY4" fmla="*/ 767992 h 906434"/>
                <a:gd name="connsiteX5" fmla="*/ 372965 w 1968965"/>
                <a:gd name="connsiteY5" fmla="*/ 880586 h 906434"/>
                <a:gd name="connsiteX6" fmla="*/ 731219 w 1968965"/>
                <a:gd name="connsiteY6" fmla="*/ 546216 h 906434"/>
                <a:gd name="connsiteX7" fmla="*/ 1968965 w 1968965"/>
                <a:gd name="connsiteY7" fmla="*/ 539392 h 906434"/>
                <a:gd name="connsiteX8" fmla="*/ 1802568 w 1968965"/>
                <a:gd name="connsiteY8" fmla="*/ 54896 h 906434"/>
                <a:gd name="connsiteX0" fmla="*/ 1802568 w 1968965"/>
                <a:gd name="connsiteY0" fmla="*/ 54896 h 906434"/>
                <a:gd name="connsiteX1" fmla="*/ 1000762 w 1968965"/>
                <a:gd name="connsiteY1" fmla="*/ 305 h 906434"/>
                <a:gd name="connsiteX2" fmla="*/ 369552 w 1968965"/>
                <a:gd name="connsiteY2" fmla="*/ 205021 h 906434"/>
                <a:gd name="connsiteX3" fmla="*/ 171660 w 1968965"/>
                <a:gd name="connsiteY3" fmla="*/ 559863 h 906434"/>
                <a:gd name="connsiteX4" fmla="*/ 1063 w 1968965"/>
                <a:gd name="connsiteY4" fmla="*/ 767992 h 906434"/>
                <a:gd name="connsiteX5" fmla="*/ 372965 w 1968965"/>
                <a:gd name="connsiteY5" fmla="*/ 880586 h 906434"/>
                <a:gd name="connsiteX6" fmla="*/ 731219 w 1968965"/>
                <a:gd name="connsiteY6" fmla="*/ 546216 h 906434"/>
                <a:gd name="connsiteX7" fmla="*/ 1968965 w 1968965"/>
                <a:gd name="connsiteY7" fmla="*/ 539392 h 906434"/>
                <a:gd name="connsiteX8" fmla="*/ 1802568 w 1968965"/>
                <a:gd name="connsiteY8" fmla="*/ 54896 h 906434"/>
                <a:gd name="connsiteX0" fmla="*/ 1802568 w 1968965"/>
                <a:gd name="connsiteY0" fmla="*/ 54896 h 906434"/>
                <a:gd name="connsiteX1" fmla="*/ 1000762 w 1968965"/>
                <a:gd name="connsiteY1" fmla="*/ 305 h 906434"/>
                <a:gd name="connsiteX2" fmla="*/ 369552 w 1968965"/>
                <a:gd name="connsiteY2" fmla="*/ 205021 h 906434"/>
                <a:gd name="connsiteX3" fmla="*/ 171660 w 1968965"/>
                <a:gd name="connsiteY3" fmla="*/ 559863 h 906434"/>
                <a:gd name="connsiteX4" fmla="*/ 1063 w 1968965"/>
                <a:gd name="connsiteY4" fmla="*/ 767992 h 906434"/>
                <a:gd name="connsiteX5" fmla="*/ 372965 w 1968965"/>
                <a:gd name="connsiteY5" fmla="*/ 880586 h 906434"/>
                <a:gd name="connsiteX6" fmla="*/ 731219 w 1968965"/>
                <a:gd name="connsiteY6" fmla="*/ 546216 h 906434"/>
                <a:gd name="connsiteX7" fmla="*/ 1968965 w 1968965"/>
                <a:gd name="connsiteY7" fmla="*/ 539392 h 906434"/>
                <a:gd name="connsiteX8" fmla="*/ 1802568 w 1968965"/>
                <a:gd name="connsiteY8" fmla="*/ 54896 h 90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8965" h="906434">
                  <a:moveTo>
                    <a:pt x="1802568" y="54896"/>
                  </a:moveTo>
                  <a:lnTo>
                    <a:pt x="1000762" y="305"/>
                  </a:lnTo>
                  <a:cubicBezTo>
                    <a:pt x="858034" y="-6868"/>
                    <a:pt x="533809" y="113900"/>
                    <a:pt x="369552" y="205021"/>
                  </a:cubicBezTo>
                  <a:cubicBezTo>
                    <a:pt x="267193" y="331831"/>
                    <a:pt x="229140" y="491139"/>
                    <a:pt x="171660" y="559863"/>
                  </a:cubicBezTo>
                  <a:cubicBezTo>
                    <a:pt x="122186" y="629239"/>
                    <a:pt x="-13328" y="717291"/>
                    <a:pt x="1063" y="767992"/>
                  </a:cubicBezTo>
                  <a:cubicBezTo>
                    <a:pt x="19260" y="903332"/>
                    <a:pt x="300177" y="936315"/>
                    <a:pt x="372965" y="880586"/>
                  </a:cubicBezTo>
                  <a:cubicBezTo>
                    <a:pt x="511717" y="793406"/>
                    <a:pt x="574101" y="572769"/>
                    <a:pt x="731219" y="546216"/>
                  </a:cubicBezTo>
                  <a:cubicBezTo>
                    <a:pt x="978016" y="492762"/>
                    <a:pt x="1316283" y="804646"/>
                    <a:pt x="1968965" y="539392"/>
                  </a:cubicBezTo>
                  <a:lnTo>
                    <a:pt x="1802568" y="54896"/>
                  </a:lnTo>
                  <a:close/>
                </a:path>
              </a:pathLst>
            </a:custGeom>
            <a:solidFill>
              <a:srgbClr val="FFC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8" name="타원 20">
              <a:extLst>
                <a:ext uri="{FF2B5EF4-FFF2-40B4-BE49-F238E27FC236}">
                  <a16:creationId xmlns:a16="http://schemas.microsoft.com/office/drawing/2014/main" id="{1E30F89D-555A-408B-AE89-A0B5FA5A3E5D}"/>
                </a:ext>
              </a:extLst>
            </p:cNvPr>
            <p:cNvSpPr/>
            <p:nvPr/>
          </p:nvSpPr>
          <p:spPr>
            <a:xfrm>
              <a:off x="5263171" y="4392550"/>
              <a:ext cx="343294" cy="318562"/>
            </a:xfrm>
            <a:custGeom>
              <a:avLst/>
              <a:gdLst>
                <a:gd name="connsiteX0" fmla="*/ 0 w 372843"/>
                <a:gd name="connsiteY0" fmla="*/ 168562 h 337123"/>
                <a:gd name="connsiteX1" fmla="*/ 186422 w 372843"/>
                <a:gd name="connsiteY1" fmla="*/ 0 h 337123"/>
                <a:gd name="connsiteX2" fmla="*/ 372844 w 372843"/>
                <a:gd name="connsiteY2" fmla="*/ 168562 h 337123"/>
                <a:gd name="connsiteX3" fmla="*/ 186422 w 372843"/>
                <a:gd name="connsiteY3" fmla="*/ 337124 h 337123"/>
                <a:gd name="connsiteX4" fmla="*/ 0 w 372843"/>
                <a:gd name="connsiteY4" fmla="*/ 168562 h 337123"/>
                <a:gd name="connsiteX0" fmla="*/ 612 w 373456"/>
                <a:gd name="connsiteY0" fmla="*/ 136001 h 304563"/>
                <a:gd name="connsiteX1" fmla="*/ 241301 w 373456"/>
                <a:gd name="connsiteY1" fmla="*/ 0 h 304563"/>
                <a:gd name="connsiteX2" fmla="*/ 373456 w 373456"/>
                <a:gd name="connsiteY2" fmla="*/ 136001 h 304563"/>
                <a:gd name="connsiteX3" fmla="*/ 187034 w 373456"/>
                <a:gd name="connsiteY3" fmla="*/ 304563 h 304563"/>
                <a:gd name="connsiteX4" fmla="*/ 612 w 373456"/>
                <a:gd name="connsiteY4" fmla="*/ 136001 h 304563"/>
                <a:gd name="connsiteX0" fmla="*/ 603 w 327320"/>
                <a:gd name="connsiteY0" fmla="*/ 168973 h 305208"/>
                <a:gd name="connsiteX1" fmla="*/ 195165 w 327320"/>
                <a:gd name="connsiteY1" fmla="*/ 412 h 305208"/>
                <a:gd name="connsiteX2" fmla="*/ 327320 w 327320"/>
                <a:gd name="connsiteY2" fmla="*/ 136413 h 305208"/>
                <a:gd name="connsiteX3" fmla="*/ 140898 w 327320"/>
                <a:gd name="connsiteY3" fmla="*/ 304975 h 305208"/>
                <a:gd name="connsiteX4" fmla="*/ 603 w 327320"/>
                <a:gd name="connsiteY4" fmla="*/ 168973 h 305208"/>
                <a:gd name="connsiteX0" fmla="*/ 502 w 351639"/>
                <a:gd name="connsiteY0" fmla="*/ 163431 h 305014"/>
                <a:gd name="connsiteX1" fmla="*/ 219484 w 351639"/>
                <a:gd name="connsiteY1" fmla="*/ 296 h 305014"/>
                <a:gd name="connsiteX2" fmla="*/ 351639 w 351639"/>
                <a:gd name="connsiteY2" fmla="*/ 136297 h 305014"/>
                <a:gd name="connsiteX3" fmla="*/ 165217 w 351639"/>
                <a:gd name="connsiteY3" fmla="*/ 304859 h 305014"/>
                <a:gd name="connsiteX4" fmla="*/ 502 w 351639"/>
                <a:gd name="connsiteY4" fmla="*/ 163431 h 305014"/>
                <a:gd name="connsiteX0" fmla="*/ 502 w 351639"/>
                <a:gd name="connsiteY0" fmla="*/ 163431 h 305050"/>
                <a:gd name="connsiteX1" fmla="*/ 219484 w 351639"/>
                <a:gd name="connsiteY1" fmla="*/ 296 h 305050"/>
                <a:gd name="connsiteX2" fmla="*/ 351639 w 351639"/>
                <a:gd name="connsiteY2" fmla="*/ 136297 h 305050"/>
                <a:gd name="connsiteX3" fmla="*/ 165217 w 351639"/>
                <a:gd name="connsiteY3" fmla="*/ 304859 h 305050"/>
                <a:gd name="connsiteX4" fmla="*/ 502 w 351639"/>
                <a:gd name="connsiteY4" fmla="*/ 163431 h 305050"/>
                <a:gd name="connsiteX0" fmla="*/ 563 w 351700"/>
                <a:gd name="connsiteY0" fmla="*/ 163431 h 315854"/>
                <a:gd name="connsiteX1" fmla="*/ 219545 w 351700"/>
                <a:gd name="connsiteY1" fmla="*/ 296 h 315854"/>
                <a:gd name="connsiteX2" fmla="*/ 351700 w 351700"/>
                <a:gd name="connsiteY2" fmla="*/ 136297 h 315854"/>
                <a:gd name="connsiteX3" fmla="*/ 162565 w 351700"/>
                <a:gd name="connsiteY3" fmla="*/ 315712 h 315854"/>
                <a:gd name="connsiteX4" fmla="*/ 563 w 351700"/>
                <a:gd name="connsiteY4" fmla="*/ 163431 h 315854"/>
                <a:gd name="connsiteX0" fmla="*/ 563 w 351700"/>
                <a:gd name="connsiteY0" fmla="*/ 163431 h 315889"/>
                <a:gd name="connsiteX1" fmla="*/ 219545 w 351700"/>
                <a:gd name="connsiteY1" fmla="*/ 296 h 315889"/>
                <a:gd name="connsiteX2" fmla="*/ 351700 w 351700"/>
                <a:gd name="connsiteY2" fmla="*/ 136297 h 315889"/>
                <a:gd name="connsiteX3" fmla="*/ 162565 w 351700"/>
                <a:gd name="connsiteY3" fmla="*/ 315712 h 315889"/>
                <a:gd name="connsiteX4" fmla="*/ 563 w 351700"/>
                <a:gd name="connsiteY4" fmla="*/ 163431 h 315889"/>
                <a:gd name="connsiteX0" fmla="*/ 113 w 351250"/>
                <a:gd name="connsiteY0" fmla="*/ 163431 h 315895"/>
                <a:gd name="connsiteX1" fmla="*/ 219095 w 351250"/>
                <a:gd name="connsiteY1" fmla="*/ 296 h 315895"/>
                <a:gd name="connsiteX2" fmla="*/ 351250 w 351250"/>
                <a:gd name="connsiteY2" fmla="*/ 136297 h 315895"/>
                <a:gd name="connsiteX3" fmla="*/ 162115 w 351250"/>
                <a:gd name="connsiteY3" fmla="*/ 315712 h 315895"/>
                <a:gd name="connsiteX4" fmla="*/ 113 w 351250"/>
                <a:gd name="connsiteY4" fmla="*/ 163431 h 315895"/>
                <a:gd name="connsiteX0" fmla="*/ 121 w 351258"/>
                <a:gd name="connsiteY0" fmla="*/ 163431 h 315743"/>
                <a:gd name="connsiteX1" fmla="*/ 219103 w 351258"/>
                <a:gd name="connsiteY1" fmla="*/ 296 h 315743"/>
                <a:gd name="connsiteX2" fmla="*/ 351258 w 351258"/>
                <a:gd name="connsiteY2" fmla="*/ 136297 h 315743"/>
                <a:gd name="connsiteX3" fmla="*/ 162123 w 351258"/>
                <a:gd name="connsiteY3" fmla="*/ 315712 h 315743"/>
                <a:gd name="connsiteX4" fmla="*/ 121 w 351258"/>
                <a:gd name="connsiteY4" fmla="*/ 163431 h 315743"/>
                <a:gd name="connsiteX0" fmla="*/ 113 w 351250"/>
                <a:gd name="connsiteY0" fmla="*/ 163267 h 315640"/>
                <a:gd name="connsiteX1" fmla="*/ 219095 w 351250"/>
                <a:gd name="connsiteY1" fmla="*/ 132 h 315640"/>
                <a:gd name="connsiteX2" fmla="*/ 351250 w 351250"/>
                <a:gd name="connsiteY2" fmla="*/ 144273 h 315640"/>
                <a:gd name="connsiteX3" fmla="*/ 162115 w 351250"/>
                <a:gd name="connsiteY3" fmla="*/ 315548 h 315640"/>
                <a:gd name="connsiteX4" fmla="*/ 113 w 351250"/>
                <a:gd name="connsiteY4" fmla="*/ 163267 h 315640"/>
                <a:gd name="connsiteX0" fmla="*/ 123 w 340407"/>
                <a:gd name="connsiteY0" fmla="*/ 166017 h 315708"/>
                <a:gd name="connsiteX1" fmla="*/ 208252 w 340407"/>
                <a:gd name="connsiteY1" fmla="*/ 169 h 315708"/>
                <a:gd name="connsiteX2" fmla="*/ 340407 w 340407"/>
                <a:gd name="connsiteY2" fmla="*/ 144310 h 315708"/>
                <a:gd name="connsiteX3" fmla="*/ 151272 w 340407"/>
                <a:gd name="connsiteY3" fmla="*/ 315585 h 315708"/>
                <a:gd name="connsiteX4" fmla="*/ 123 w 340407"/>
                <a:gd name="connsiteY4" fmla="*/ 166017 h 315708"/>
                <a:gd name="connsiteX0" fmla="*/ 123 w 340407"/>
                <a:gd name="connsiteY0" fmla="*/ 166017 h 315740"/>
                <a:gd name="connsiteX1" fmla="*/ 208252 w 340407"/>
                <a:gd name="connsiteY1" fmla="*/ 169 h 315740"/>
                <a:gd name="connsiteX2" fmla="*/ 340407 w 340407"/>
                <a:gd name="connsiteY2" fmla="*/ 144310 h 315740"/>
                <a:gd name="connsiteX3" fmla="*/ 151272 w 340407"/>
                <a:gd name="connsiteY3" fmla="*/ 315585 h 315740"/>
                <a:gd name="connsiteX4" fmla="*/ 123 w 340407"/>
                <a:gd name="connsiteY4" fmla="*/ 166017 h 315740"/>
                <a:gd name="connsiteX0" fmla="*/ 128 w 334985"/>
                <a:gd name="connsiteY0" fmla="*/ 182603 h 316462"/>
                <a:gd name="connsiteX1" fmla="*/ 202830 w 334985"/>
                <a:gd name="connsiteY1" fmla="*/ 475 h 316462"/>
                <a:gd name="connsiteX2" fmla="*/ 334985 w 334985"/>
                <a:gd name="connsiteY2" fmla="*/ 144616 h 316462"/>
                <a:gd name="connsiteX3" fmla="*/ 145850 w 334985"/>
                <a:gd name="connsiteY3" fmla="*/ 315891 h 316462"/>
                <a:gd name="connsiteX4" fmla="*/ 128 w 334985"/>
                <a:gd name="connsiteY4" fmla="*/ 182603 h 316462"/>
                <a:gd name="connsiteX0" fmla="*/ 129 w 343126"/>
                <a:gd name="connsiteY0" fmla="*/ 182785 h 316796"/>
                <a:gd name="connsiteX1" fmla="*/ 202831 w 343126"/>
                <a:gd name="connsiteY1" fmla="*/ 657 h 316796"/>
                <a:gd name="connsiteX2" fmla="*/ 343126 w 343126"/>
                <a:gd name="connsiteY2" fmla="*/ 139371 h 316796"/>
                <a:gd name="connsiteX3" fmla="*/ 145851 w 343126"/>
                <a:gd name="connsiteY3" fmla="*/ 316073 h 316796"/>
                <a:gd name="connsiteX4" fmla="*/ 129 w 343126"/>
                <a:gd name="connsiteY4" fmla="*/ 182785 h 316796"/>
                <a:gd name="connsiteX0" fmla="*/ 129 w 343273"/>
                <a:gd name="connsiteY0" fmla="*/ 182785 h 316796"/>
                <a:gd name="connsiteX1" fmla="*/ 202831 w 343273"/>
                <a:gd name="connsiteY1" fmla="*/ 657 h 316796"/>
                <a:gd name="connsiteX2" fmla="*/ 343126 w 343273"/>
                <a:gd name="connsiteY2" fmla="*/ 139371 h 316796"/>
                <a:gd name="connsiteX3" fmla="*/ 145851 w 343273"/>
                <a:gd name="connsiteY3" fmla="*/ 316073 h 316796"/>
                <a:gd name="connsiteX4" fmla="*/ 129 w 343273"/>
                <a:gd name="connsiteY4" fmla="*/ 182785 h 316796"/>
                <a:gd name="connsiteX0" fmla="*/ 167 w 343336"/>
                <a:gd name="connsiteY0" fmla="*/ 182785 h 316796"/>
                <a:gd name="connsiteX1" fmla="*/ 202869 w 343336"/>
                <a:gd name="connsiteY1" fmla="*/ 657 h 316796"/>
                <a:gd name="connsiteX2" fmla="*/ 343164 w 343336"/>
                <a:gd name="connsiteY2" fmla="*/ 139371 h 316796"/>
                <a:gd name="connsiteX3" fmla="*/ 145889 w 343336"/>
                <a:gd name="connsiteY3" fmla="*/ 316073 h 316796"/>
                <a:gd name="connsiteX4" fmla="*/ 167 w 343336"/>
                <a:gd name="connsiteY4" fmla="*/ 182785 h 316796"/>
                <a:gd name="connsiteX0" fmla="*/ 130 w 343274"/>
                <a:gd name="connsiteY0" fmla="*/ 191157 h 317430"/>
                <a:gd name="connsiteX1" fmla="*/ 202832 w 343274"/>
                <a:gd name="connsiteY1" fmla="*/ 889 h 317430"/>
                <a:gd name="connsiteX2" fmla="*/ 343127 w 343274"/>
                <a:gd name="connsiteY2" fmla="*/ 139603 h 317430"/>
                <a:gd name="connsiteX3" fmla="*/ 145852 w 343274"/>
                <a:gd name="connsiteY3" fmla="*/ 316305 h 317430"/>
                <a:gd name="connsiteX4" fmla="*/ 130 w 343274"/>
                <a:gd name="connsiteY4" fmla="*/ 191157 h 317430"/>
                <a:gd name="connsiteX0" fmla="*/ 130 w 343274"/>
                <a:gd name="connsiteY0" fmla="*/ 191419 h 317895"/>
                <a:gd name="connsiteX1" fmla="*/ 202832 w 343274"/>
                <a:gd name="connsiteY1" fmla="*/ 1151 h 317895"/>
                <a:gd name="connsiteX2" fmla="*/ 343127 w 343274"/>
                <a:gd name="connsiteY2" fmla="*/ 134438 h 317895"/>
                <a:gd name="connsiteX3" fmla="*/ 145852 w 343274"/>
                <a:gd name="connsiteY3" fmla="*/ 316567 h 317895"/>
                <a:gd name="connsiteX4" fmla="*/ 130 w 343274"/>
                <a:gd name="connsiteY4" fmla="*/ 191419 h 317895"/>
                <a:gd name="connsiteX0" fmla="*/ 141 w 343294"/>
                <a:gd name="connsiteY0" fmla="*/ 191419 h 318562"/>
                <a:gd name="connsiteX1" fmla="*/ 202843 w 343294"/>
                <a:gd name="connsiteY1" fmla="*/ 1151 h 318562"/>
                <a:gd name="connsiteX2" fmla="*/ 343138 w 343294"/>
                <a:gd name="connsiteY2" fmla="*/ 134438 h 318562"/>
                <a:gd name="connsiteX3" fmla="*/ 145863 w 343294"/>
                <a:gd name="connsiteY3" fmla="*/ 316567 h 318562"/>
                <a:gd name="connsiteX4" fmla="*/ 141 w 343294"/>
                <a:gd name="connsiteY4" fmla="*/ 191419 h 318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294" h="318562">
                  <a:moveTo>
                    <a:pt x="141" y="191419"/>
                  </a:moveTo>
                  <a:cubicBezTo>
                    <a:pt x="4211" y="98150"/>
                    <a:pt x="145677" y="10648"/>
                    <a:pt x="202843" y="1151"/>
                  </a:cubicBezTo>
                  <a:cubicBezTo>
                    <a:pt x="260009" y="-8346"/>
                    <a:pt x="343138" y="41344"/>
                    <a:pt x="343138" y="134438"/>
                  </a:cubicBezTo>
                  <a:cubicBezTo>
                    <a:pt x="348564" y="205825"/>
                    <a:pt x="211169" y="304356"/>
                    <a:pt x="145863" y="316567"/>
                  </a:cubicBezTo>
                  <a:cubicBezTo>
                    <a:pt x="80557" y="328778"/>
                    <a:pt x="-3929" y="284688"/>
                    <a:pt x="141" y="191419"/>
                  </a:cubicBezTo>
                  <a:close/>
                </a:path>
              </a:pathLst>
            </a:custGeom>
            <a:solidFill>
              <a:srgbClr val="FFC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" name="타원 22">
              <a:extLst>
                <a:ext uri="{FF2B5EF4-FFF2-40B4-BE49-F238E27FC236}">
                  <a16:creationId xmlns:a16="http://schemas.microsoft.com/office/drawing/2014/main" id="{5880224E-0B30-4446-9EA1-28755CCA379C}"/>
                </a:ext>
              </a:extLst>
            </p:cNvPr>
            <p:cNvSpPr/>
            <p:nvPr/>
          </p:nvSpPr>
          <p:spPr>
            <a:xfrm>
              <a:off x="5538339" y="4498271"/>
              <a:ext cx="289969" cy="269402"/>
            </a:xfrm>
            <a:custGeom>
              <a:avLst/>
              <a:gdLst>
                <a:gd name="connsiteX0" fmla="*/ 0 w 245691"/>
                <a:gd name="connsiteY0" fmla="*/ 168562 h 337123"/>
                <a:gd name="connsiteX1" fmla="*/ 122846 w 245691"/>
                <a:gd name="connsiteY1" fmla="*/ 0 h 337123"/>
                <a:gd name="connsiteX2" fmla="*/ 245692 w 245691"/>
                <a:gd name="connsiteY2" fmla="*/ 168562 h 337123"/>
                <a:gd name="connsiteX3" fmla="*/ 122846 w 245691"/>
                <a:gd name="connsiteY3" fmla="*/ 337124 h 337123"/>
                <a:gd name="connsiteX4" fmla="*/ 0 w 245691"/>
                <a:gd name="connsiteY4" fmla="*/ 168562 h 337123"/>
                <a:gd name="connsiteX0" fmla="*/ 241 w 245933"/>
                <a:gd name="connsiteY0" fmla="*/ 130575 h 299137"/>
                <a:gd name="connsiteX1" fmla="*/ 150221 w 245933"/>
                <a:gd name="connsiteY1" fmla="*/ 0 h 299137"/>
                <a:gd name="connsiteX2" fmla="*/ 245933 w 245933"/>
                <a:gd name="connsiteY2" fmla="*/ 130575 h 299137"/>
                <a:gd name="connsiteX3" fmla="*/ 123087 w 245933"/>
                <a:gd name="connsiteY3" fmla="*/ 299137 h 299137"/>
                <a:gd name="connsiteX4" fmla="*/ 241 w 245933"/>
                <a:gd name="connsiteY4" fmla="*/ 130575 h 299137"/>
                <a:gd name="connsiteX0" fmla="*/ 177 w 264862"/>
                <a:gd name="connsiteY0" fmla="*/ 130593 h 299160"/>
                <a:gd name="connsiteX1" fmla="*/ 150157 w 264862"/>
                <a:gd name="connsiteY1" fmla="*/ 18 h 299160"/>
                <a:gd name="connsiteX2" fmla="*/ 264862 w 264862"/>
                <a:gd name="connsiteY2" fmla="*/ 125166 h 299160"/>
                <a:gd name="connsiteX3" fmla="*/ 123023 w 264862"/>
                <a:gd name="connsiteY3" fmla="*/ 299155 h 299160"/>
                <a:gd name="connsiteX4" fmla="*/ 177 w 264862"/>
                <a:gd name="connsiteY4" fmla="*/ 130593 h 299160"/>
                <a:gd name="connsiteX0" fmla="*/ 2516 w 267201"/>
                <a:gd name="connsiteY0" fmla="*/ 130593 h 274741"/>
                <a:gd name="connsiteX1" fmla="*/ 152496 w 267201"/>
                <a:gd name="connsiteY1" fmla="*/ 18 h 274741"/>
                <a:gd name="connsiteX2" fmla="*/ 267201 w 267201"/>
                <a:gd name="connsiteY2" fmla="*/ 125166 h 274741"/>
                <a:gd name="connsiteX3" fmla="*/ 73808 w 267201"/>
                <a:gd name="connsiteY3" fmla="*/ 274735 h 274741"/>
                <a:gd name="connsiteX4" fmla="*/ 2516 w 267201"/>
                <a:gd name="connsiteY4" fmla="*/ 130593 h 274741"/>
                <a:gd name="connsiteX0" fmla="*/ 2072 w 280324"/>
                <a:gd name="connsiteY0" fmla="*/ 130593 h 274741"/>
                <a:gd name="connsiteX1" fmla="*/ 165619 w 280324"/>
                <a:gd name="connsiteY1" fmla="*/ 18 h 274741"/>
                <a:gd name="connsiteX2" fmla="*/ 280324 w 280324"/>
                <a:gd name="connsiteY2" fmla="*/ 125166 h 274741"/>
                <a:gd name="connsiteX3" fmla="*/ 86931 w 280324"/>
                <a:gd name="connsiteY3" fmla="*/ 274735 h 274741"/>
                <a:gd name="connsiteX4" fmla="*/ 2072 w 280324"/>
                <a:gd name="connsiteY4" fmla="*/ 130593 h 274741"/>
                <a:gd name="connsiteX0" fmla="*/ 2072 w 280324"/>
                <a:gd name="connsiteY0" fmla="*/ 130593 h 274741"/>
                <a:gd name="connsiteX1" fmla="*/ 165619 w 280324"/>
                <a:gd name="connsiteY1" fmla="*/ 18 h 274741"/>
                <a:gd name="connsiteX2" fmla="*/ 280324 w 280324"/>
                <a:gd name="connsiteY2" fmla="*/ 125166 h 274741"/>
                <a:gd name="connsiteX3" fmla="*/ 86931 w 280324"/>
                <a:gd name="connsiteY3" fmla="*/ 274735 h 274741"/>
                <a:gd name="connsiteX4" fmla="*/ 2072 w 280324"/>
                <a:gd name="connsiteY4" fmla="*/ 130593 h 274741"/>
                <a:gd name="connsiteX0" fmla="*/ 4425 w 282677"/>
                <a:gd name="connsiteY0" fmla="*/ 130593 h 274743"/>
                <a:gd name="connsiteX1" fmla="*/ 167972 w 282677"/>
                <a:gd name="connsiteY1" fmla="*/ 18 h 274743"/>
                <a:gd name="connsiteX2" fmla="*/ 282677 w 282677"/>
                <a:gd name="connsiteY2" fmla="*/ 125166 h 274743"/>
                <a:gd name="connsiteX3" fmla="*/ 89284 w 282677"/>
                <a:gd name="connsiteY3" fmla="*/ 274735 h 274743"/>
                <a:gd name="connsiteX4" fmla="*/ 4425 w 282677"/>
                <a:gd name="connsiteY4" fmla="*/ 130593 h 274743"/>
                <a:gd name="connsiteX0" fmla="*/ 1531 w 279783"/>
                <a:gd name="connsiteY0" fmla="*/ 130593 h 272027"/>
                <a:gd name="connsiteX1" fmla="*/ 165078 w 279783"/>
                <a:gd name="connsiteY1" fmla="*/ 18 h 272027"/>
                <a:gd name="connsiteX2" fmla="*/ 279783 w 279783"/>
                <a:gd name="connsiteY2" fmla="*/ 125166 h 272027"/>
                <a:gd name="connsiteX3" fmla="*/ 94530 w 279783"/>
                <a:gd name="connsiteY3" fmla="*/ 272021 h 272027"/>
                <a:gd name="connsiteX4" fmla="*/ 1531 w 279783"/>
                <a:gd name="connsiteY4" fmla="*/ 130593 h 272027"/>
                <a:gd name="connsiteX0" fmla="*/ 2172 w 280424"/>
                <a:gd name="connsiteY0" fmla="*/ 130593 h 272266"/>
                <a:gd name="connsiteX1" fmla="*/ 165719 w 280424"/>
                <a:gd name="connsiteY1" fmla="*/ 18 h 272266"/>
                <a:gd name="connsiteX2" fmla="*/ 280424 w 280424"/>
                <a:gd name="connsiteY2" fmla="*/ 125166 h 272266"/>
                <a:gd name="connsiteX3" fmla="*/ 95171 w 280424"/>
                <a:gd name="connsiteY3" fmla="*/ 272021 h 272266"/>
                <a:gd name="connsiteX4" fmla="*/ 2172 w 280424"/>
                <a:gd name="connsiteY4" fmla="*/ 130593 h 272266"/>
                <a:gd name="connsiteX0" fmla="*/ 6666 w 284918"/>
                <a:gd name="connsiteY0" fmla="*/ 130593 h 272266"/>
                <a:gd name="connsiteX1" fmla="*/ 170213 w 284918"/>
                <a:gd name="connsiteY1" fmla="*/ 18 h 272266"/>
                <a:gd name="connsiteX2" fmla="*/ 284918 w 284918"/>
                <a:gd name="connsiteY2" fmla="*/ 125166 h 272266"/>
                <a:gd name="connsiteX3" fmla="*/ 99665 w 284918"/>
                <a:gd name="connsiteY3" fmla="*/ 272021 h 272266"/>
                <a:gd name="connsiteX4" fmla="*/ 6666 w 284918"/>
                <a:gd name="connsiteY4" fmla="*/ 130593 h 272266"/>
                <a:gd name="connsiteX0" fmla="*/ 2569 w 280821"/>
                <a:gd name="connsiteY0" fmla="*/ 127882 h 269555"/>
                <a:gd name="connsiteX1" fmla="*/ 174256 w 280821"/>
                <a:gd name="connsiteY1" fmla="*/ 20 h 269555"/>
                <a:gd name="connsiteX2" fmla="*/ 280821 w 280821"/>
                <a:gd name="connsiteY2" fmla="*/ 122455 h 269555"/>
                <a:gd name="connsiteX3" fmla="*/ 95568 w 280821"/>
                <a:gd name="connsiteY3" fmla="*/ 269310 h 269555"/>
                <a:gd name="connsiteX4" fmla="*/ 2569 w 280821"/>
                <a:gd name="connsiteY4" fmla="*/ 127882 h 269555"/>
                <a:gd name="connsiteX0" fmla="*/ 2569 w 280821"/>
                <a:gd name="connsiteY0" fmla="*/ 127890 h 269563"/>
                <a:gd name="connsiteX1" fmla="*/ 174256 w 280821"/>
                <a:gd name="connsiteY1" fmla="*/ 28 h 269563"/>
                <a:gd name="connsiteX2" fmla="*/ 280821 w 280821"/>
                <a:gd name="connsiteY2" fmla="*/ 122463 h 269563"/>
                <a:gd name="connsiteX3" fmla="*/ 95568 w 280821"/>
                <a:gd name="connsiteY3" fmla="*/ 269318 h 269563"/>
                <a:gd name="connsiteX4" fmla="*/ 2569 w 280821"/>
                <a:gd name="connsiteY4" fmla="*/ 127890 h 269563"/>
                <a:gd name="connsiteX0" fmla="*/ 2569 w 280821"/>
                <a:gd name="connsiteY0" fmla="*/ 127882 h 269555"/>
                <a:gd name="connsiteX1" fmla="*/ 174256 w 280821"/>
                <a:gd name="connsiteY1" fmla="*/ 20 h 269555"/>
                <a:gd name="connsiteX2" fmla="*/ 280821 w 280821"/>
                <a:gd name="connsiteY2" fmla="*/ 122455 h 269555"/>
                <a:gd name="connsiteX3" fmla="*/ 95568 w 280821"/>
                <a:gd name="connsiteY3" fmla="*/ 269310 h 269555"/>
                <a:gd name="connsiteX4" fmla="*/ 2569 w 280821"/>
                <a:gd name="connsiteY4" fmla="*/ 127882 h 269555"/>
                <a:gd name="connsiteX0" fmla="*/ 1729 w 285407"/>
                <a:gd name="connsiteY0" fmla="*/ 133361 h 269389"/>
                <a:gd name="connsiteX1" fmla="*/ 178842 w 285407"/>
                <a:gd name="connsiteY1" fmla="*/ 73 h 269389"/>
                <a:gd name="connsiteX2" fmla="*/ 285407 w 285407"/>
                <a:gd name="connsiteY2" fmla="*/ 122508 h 269389"/>
                <a:gd name="connsiteX3" fmla="*/ 100154 w 285407"/>
                <a:gd name="connsiteY3" fmla="*/ 269363 h 269389"/>
                <a:gd name="connsiteX4" fmla="*/ 1729 w 285407"/>
                <a:gd name="connsiteY4" fmla="*/ 133361 h 269389"/>
                <a:gd name="connsiteX0" fmla="*/ 1163 w 284841"/>
                <a:gd name="connsiteY0" fmla="*/ 133361 h 269396"/>
                <a:gd name="connsiteX1" fmla="*/ 178276 w 284841"/>
                <a:gd name="connsiteY1" fmla="*/ 73 h 269396"/>
                <a:gd name="connsiteX2" fmla="*/ 284841 w 284841"/>
                <a:gd name="connsiteY2" fmla="*/ 122508 h 269396"/>
                <a:gd name="connsiteX3" fmla="*/ 99588 w 284841"/>
                <a:gd name="connsiteY3" fmla="*/ 269363 h 269396"/>
                <a:gd name="connsiteX4" fmla="*/ 1163 w 284841"/>
                <a:gd name="connsiteY4" fmla="*/ 133361 h 269396"/>
                <a:gd name="connsiteX0" fmla="*/ 6291 w 289969"/>
                <a:gd name="connsiteY0" fmla="*/ 133361 h 269402"/>
                <a:gd name="connsiteX1" fmla="*/ 183404 w 289969"/>
                <a:gd name="connsiteY1" fmla="*/ 73 h 269402"/>
                <a:gd name="connsiteX2" fmla="*/ 289969 w 289969"/>
                <a:gd name="connsiteY2" fmla="*/ 122508 h 269402"/>
                <a:gd name="connsiteX3" fmla="*/ 104716 w 289969"/>
                <a:gd name="connsiteY3" fmla="*/ 269363 h 269402"/>
                <a:gd name="connsiteX4" fmla="*/ 6291 w 289969"/>
                <a:gd name="connsiteY4" fmla="*/ 133361 h 26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969" h="269402">
                  <a:moveTo>
                    <a:pt x="6291" y="133361"/>
                  </a:moveTo>
                  <a:cubicBezTo>
                    <a:pt x="35686" y="55918"/>
                    <a:pt x="136124" y="1882"/>
                    <a:pt x="183404" y="73"/>
                  </a:cubicBezTo>
                  <a:cubicBezTo>
                    <a:pt x="230684" y="-1736"/>
                    <a:pt x="289969" y="29414"/>
                    <a:pt x="289969" y="122508"/>
                  </a:cubicBezTo>
                  <a:cubicBezTo>
                    <a:pt x="289969" y="215602"/>
                    <a:pt x="151996" y="267554"/>
                    <a:pt x="104716" y="269363"/>
                  </a:cubicBezTo>
                  <a:cubicBezTo>
                    <a:pt x="57436" y="271172"/>
                    <a:pt x="-23104" y="210804"/>
                    <a:pt x="6291" y="133361"/>
                  </a:cubicBezTo>
                  <a:close/>
                </a:path>
              </a:pathLst>
            </a:custGeom>
            <a:solidFill>
              <a:srgbClr val="FFD4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" name="타원 23">
              <a:extLst>
                <a:ext uri="{FF2B5EF4-FFF2-40B4-BE49-F238E27FC236}">
                  <a16:creationId xmlns:a16="http://schemas.microsoft.com/office/drawing/2014/main" id="{A6BCD62D-035E-4A06-9754-A166EA50851F}"/>
                </a:ext>
              </a:extLst>
            </p:cNvPr>
            <p:cNvSpPr/>
            <p:nvPr/>
          </p:nvSpPr>
          <p:spPr>
            <a:xfrm>
              <a:off x="5784036" y="4585233"/>
              <a:ext cx="248519" cy="244644"/>
            </a:xfrm>
            <a:custGeom>
              <a:avLst/>
              <a:gdLst>
                <a:gd name="connsiteX0" fmla="*/ 0 w 245691"/>
                <a:gd name="connsiteY0" fmla="*/ 122006 h 244012"/>
                <a:gd name="connsiteX1" fmla="*/ 122846 w 245691"/>
                <a:gd name="connsiteY1" fmla="*/ 0 h 244012"/>
                <a:gd name="connsiteX2" fmla="*/ 245692 w 245691"/>
                <a:gd name="connsiteY2" fmla="*/ 122006 h 244012"/>
                <a:gd name="connsiteX3" fmla="*/ 122846 w 245691"/>
                <a:gd name="connsiteY3" fmla="*/ 244012 h 244012"/>
                <a:gd name="connsiteX4" fmla="*/ 0 w 245691"/>
                <a:gd name="connsiteY4" fmla="*/ 122006 h 244012"/>
                <a:gd name="connsiteX0" fmla="*/ 339 w 246031"/>
                <a:gd name="connsiteY0" fmla="*/ 122006 h 244012"/>
                <a:gd name="connsiteX1" fmla="*/ 155745 w 246031"/>
                <a:gd name="connsiteY1" fmla="*/ 0 h 244012"/>
                <a:gd name="connsiteX2" fmla="*/ 246031 w 246031"/>
                <a:gd name="connsiteY2" fmla="*/ 122006 h 244012"/>
                <a:gd name="connsiteX3" fmla="*/ 123185 w 246031"/>
                <a:gd name="connsiteY3" fmla="*/ 244012 h 244012"/>
                <a:gd name="connsiteX4" fmla="*/ 339 w 246031"/>
                <a:gd name="connsiteY4" fmla="*/ 122006 h 244012"/>
                <a:gd name="connsiteX0" fmla="*/ 65 w 245757"/>
                <a:gd name="connsiteY0" fmla="*/ 122006 h 244012"/>
                <a:gd name="connsiteX1" fmla="*/ 136477 w 245757"/>
                <a:gd name="connsiteY1" fmla="*/ 0 h 244012"/>
                <a:gd name="connsiteX2" fmla="*/ 245757 w 245757"/>
                <a:gd name="connsiteY2" fmla="*/ 122006 h 244012"/>
                <a:gd name="connsiteX3" fmla="*/ 122911 w 245757"/>
                <a:gd name="connsiteY3" fmla="*/ 244012 h 244012"/>
                <a:gd name="connsiteX4" fmla="*/ 65 w 245757"/>
                <a:gd name="connsiteY4" fmla="*/ 122006 h 244012"/>
                <a:gd name="connsiteX0" fmla="*/ 45 w 240310"/>
                <a:gd name="connsiteY0" fmla="*/ 122057 h 244092"/>
                <a:gd name="connsiteX1" fmla="*/ 136457 w 240310"/>
                <a:gd name="connsiteY1" fmla="*/ 51 h 244092"/>
                <a:gd name="connsiteX2" fmla="*/ 240310 w 240310"/>
                <a:gd name="connsiteY2" fmla="*/ 111204 h 244092"/>
                <a:gd name="connsiteX3" fmla="*/ 122891 w 240310"/>
                <a:gd name="connsiteY3" fmla="*/ 244063 h 244092"/>
                <a:gd name="connsiteX4" fmla="*/ 45 w 240310"/>
                <a:gd name="connsiteY4" fmla="*/ 122057 h 244092"/>
                <a:gd name="connsiteX0" fmla="*/ 45 w 248450"/>
                <a:gd name="connsiteY0" fmla="*/ 122330 h 244476"/>
                <a:gd name="connsiteX1" fmla="*/ 136457 w 248450"/>
                <a:gd name="connsiteY1" fmla="*/ 324 h 244476"/>
                <a:gd name="connsiteX2" fmla="*/ 248450 w 248450"/>
                <a:gd name="connsiteY2" fmla="*/ 97911 h 244476"/>
                <a:gd name="connsiteX3" fmla="*/ 122891 w 248450"/>
                <a:gd name="connsiteY3" fmla="*/ 244336 h 244476"/>
                <a:gd name="connsiteX4" fmla="*/ 45 w 248450"/>
                <a:gd name="connsiteY4" fmla="*/ 122330 h 244476"/>
                <a:gd name="connsiteX0" fmla="*/ 17 w 248422"/>
                <a:gd name="connsiteY0" fmla="*/ 125022 h 247169"/>
                <a:gd name="connsiteX1" fmla="*/ 131002 w 248422"/>
                <a:gd name="connsiteY1" fmla="*/ 303 h 247169"/>
                <a:gd name="connsiteX2" fmla="*/ 248422 w 248422"/>
                <a:gd name="connsiteY2" fmla="*/ 100603 h 247169"/>
                <a:gd name="connsiteX3" fmla="*/ 122863 w 248422"/>
                <a:gd name="connsiteY3" fmla="*/ 247028 h 247169"/>
                <a:gd name="connsiteX4" fmla="*/ 17 w 248422"/>
                <a:gd name="connsiteY4" fmla="*/ 125022 h 247169"/>
                <a:gd name="connsiteX0" fmla="*/ 17 w 248422"/>
                <a:gd name="connsiteY0" fmla="*/ 116724 h 246928"/>
                <a:gd name="connsiteX1" fmla="*/ 131002 w 248422"/>
                <a:gd name="connsiteY1" fmla="*/ 145 h 246928"/>
                <a:gd name="connsiteX2" fmla="*/ 248422 w 248422"/>
                <a:gd name="connsiteY2" fmla="*/ 100445 h 246928"/>
                <a:gd name="connsiteX3" fmla="*/ 122863 w 248422"/>
                <a:gd name="connsiteY3" fmla="*/ 246870 h 246928"/>
                <a:gd name="connsiteX4" fmla="*/ 17 w 248422"/>
                <a:gd name="connsiteY4" fmla="*/ 116724 h 246928"/>
                <a:gd name="connsiteX0" fmla="*/ 17 w 248422"/>
                <a:gd name="connsiteY0" fmla="*/ 125022 h 247169"/>
                <a:gd name="connsiteX1" fmla="*/ 131002 w 248422"/>
                <a:gd name="connsiteY1" fmla="*/ 303 h 247169"/>
                <a:gd name="connsiteX2" fmla="*/ 248422 w 248422"/>
                <a:gd name="connsiteY2" fmla="*/ 100603 h 247169"/>
                <a:gd name="connsiteX3" fmla="*/ 122863 w 248422"/>
                <a:gd name="connsiteY3" fmla="*/ 247028 h 247169"/>
                <a:gd name="connsiteX4" fmla="*/ 17 w 248422"/>
                <a:gd name="connsiteY4" fmla="*/ 125022 h 247169"/>
                <a:gd name="connsiteX0" fmla="*/ 140 w 248545"/>
                <a:gd name="connsiteY0" fmla="*/ 125022 h 247230"/>
                <a:gd name="connsiteX1" fmla="*/ 131125 w 248545"/>
                <a:gd name="connsiteY1" fmla="*/ 303 h 247230"/>
                <a:gd name="connsiteX2" fmla="*/ 248545 w 248545"/>
                <a:gd name="connsiteY2" fmla="*/ 100603 h 247230"/>
                <a:gd name="connsiteX3" fmla="*/ 122986 w 248545"/>
                <a:gd name="connsiteY3" fmla="*/ 247028 h 247230"/>
                <a:gd name="connsiteX4" fmla="*/ 140 w 248545"/>
                <a:gd name="connsiteY4" fmla="*/ 125022 h 247230"/>
                <a:gd name="connsiteX0" fmla="*/ 17 w 248422"/>
                <a:gd name="connsiteY0" fmla="*/ 125022 h 247169"/>
                <a:gd name="connsiteX1" fmla="*/ 131002 w 248422"/>
                <a:gd name="connsiteY1" fmla="*/ 303 h 247169"/>
                <a:gd name="connsiteX2" fmla="*/ 248422 w 248422"/>
                <a:gd name="connsiteY2" fmla="*/ 100603 h 247169"/>
                <a:gd name="connsiteX3" fmla="*/ 122863 w 248422"/>
                <a:gd name="connsiteY3" fmla="*/ 247028 h 247169"/>
                <a:gd name="connsiteX4" fmla="*/ 17 w 248422"/>
                <a:gd name="connsiteY4" fmla="*/ 125022 h 247169"/>
                <a:gd name="connsiteX0" fmla="*/ 17 w 248422"/>
                <a:gd name="connsiteY0" fmla="*/ 125022 h 247207"/>
                <a:gd name="connsiteX1" fmla="*/ 131002 w 248422"/>
                <a:gd name="connsiteY1" fmla="*/ 303 h 247207"/>
                <a:gd name="connsiteX2" fmla="*/ 248422 w 248422"/>
                <a:gd name="connsiteY2" fmla="*/ 100603 h 247207"/>
                <a:gd name="connsiteX3" fmla="*/ 122863 w 248422"/>
                <a:gd name="connsiteY3" fmla="*/ 247028 h 247207"/>
                <a:gd name="connsiteX4" fmla="*/ 17 w 248422"/>
                <a:gd name="connsiteY4" fmla="*/ 125022 h 247207"/>
                <a:gd name="connsiteX0" fmla="*/ 20 w 248425"/>
                <a:gd name="connsiteY0" fmla="*/ 125022 h 247207"/>
                <a:gd name="connsiteX1" fmla="*/ 131005 w 248425"/>
                <a:gd name="connsiteY1" fmla="*/ 303 h 247207"/>
                <a:gd name="connsiteX2" fmla="*/ 248425 w 248425"/>
                <a:gd name="connsiteY2" fmla="*/ 100603 h 247207"/>
                <a:gd name="connsiteX3" fmla="*/ 122866 w 248425"/>
                <a:gd name="connsiteY3" fmla="*/ 247028 h 247207"/>
                <a:gd name="connsiteX4" fmla="*/ 20 w 248425"/>
                <a:gd name="connsiteY4" fmla="*/ 125022 h 247207"/>
                <a:gd name="connsiteX0" fmla="*/ 136 w 248541"/>
                <a:gd name="connsiteY0" fmla="*/ 125022 h 247169"/>
                <a:gd name="connsiteX1" fmla="*/ 144688 w 248541"/>
                <a:gd name="connsiteY1" fmla="*/ 303 h 247169"/>
                <a:gd name="connsiteX2" fmla="*/ 248541 w 248541"/>
                <a:gd name="connsiteY2" fmla="*/ 100603 h 247169"/>
                <a:gd name="connsiteX3" fmla="*/ 122982 w 248541"/>
                <a:gd name="connsiteY3" fmla="*/ 247028 h 247169"/>
                <a:gd name="connsiteX4" fmla="*/ 136 w 248541"/>
                <a:gd name="connsiteY4" fmla="*/ 125022 h 247169"/>
                <a:gd name="connsiteX0" fmla="*/ 21 w 248426"/>
                <a:gd name="connsiteY0" fmla="*/ 125022 h 247169"/>
                <a:gd name="connsiteX1" fmla="*/ 131006 w 248426"/>
                <a:gd name="connsiteY1" fmla="*/ 303 h 247169"/>
                <a:gd name="connsiteX2" fmla="*/ 248426 w 248426"/>
                <a:gd name="connsiteY2" fmla="*/ 100603 h 247169"/>
                <a:gd name="connsiteX3" fmla="*/ 122867 w 248426"/>
                <a:gd name="connsiteY3" fmla="*/ 247028 h 247169"/>
                <a:gd name="connsiteX4" fmla="*/ 21 w 248426"/>
                <a:gd name="connsiteY4" fmla="*/ 125022 h 247169"/>
                <a:gd name="connsiteX0" fmla="*/ 168 w 248573"/>
                <a:gd name="connsiteY0" fmla="*/ 125022 h 236332"/>
                <a:gd name="connsiteX1" fmla="*/ 131153 w 248573"/>
                <a:gd name="connsiteY1" fmla="*/ 303 h 236332"/>
                <a:gd name="connsiteX2" fmla="*/ 248573 w 248573"/>
                <a:gd name="connsiteY2" fmla="*/ 100603 h 236332"/>
                <a:gd name="connsiteX3" fmla="*/ 109447 w 248573"/>
                <a:gd name="connsiteY3" fmla="*/ 236175 h 236332"/>
                <a:gd name="connsiteX4" fmla="*/ 168 w 248573"/>
                <a:gd name="connsiteY4" fmla="*/ 125022 h 236332"/>
                <a:gd name="connsiteX0" fmla="*/ 133 w 248538"/>
                <a:gd name="connsiteY0" fmla="*/ 136156 h 236819"/>
                <a:gd name="connsiteX1" fmla="*/ 131118 w 248538"/>
                <a:gd name="connsiteY1" fmla="*/ 584 h 236819"/>
                <a:gd name="connsiteX2" fmla="*/ 248538 w 248538"/>
                <a:gd name="connsiteY2" fmla="*/ 100884 h 236819"/>
                <a:gd name="connsiteX3" fmla="*/ 109412 w 248538"/>
                <a:gd name="connsiteY3" fmla="*/ 236456 h 236819"/>
                <a:gd name="connsiteX4" fmla="*/ 133 w 248538"/>
                <a:gd name="connsiteY4" fmla="*/ 136156 h 236819"/>
                <a:gd name="connsiteX0" fmla="*/ 133 w 248538"/>
                <a:gd name="connsiteY0" fmla="*/ 136156 h 236882"/>
                <a:gd name="connsiteX1" fmla="*/ 131118 w 248538"/>
                <a:gd name="connsiteY1" fmla="*/ 584 h 236882"/>
                <a:gd name="connsiteX2" fmla="*/ 248538 w 248538"/>
                <a:gd name="connsiteY2" fmla="*/ 100884 h 236882"/>
                <a:gd name="connsiteX3" fmla="*/ 109412 w 248538"/>
                <a:gd name="connsiteY3" fmla="*/ 236456 h 236882"/>
                <a:gd name="connsiteX4" fmla="*/ 133 w 248538"/>
                <a:gd name="connsiteY4" fmla="*/ 136156 h 236882"/>
                <a:gd name="connsiteX0" fmla="*/ 103 w 248508"/>
                <a:gd name="connsiteY0" fmla="*/ 141521 h 242188"/>
                <a:gd name="connsiteX1" fmla="*/ 128374 w 248508"/>
                <a:gd name="connsiteY1" fmla="*/ 522 h 242188"/>
                <a:gd name="connsiteX2" fmla="*/ 248508 w 248508"/>
                <a:gd name="connsiteY2" fmla="*/ 106249 h 242188"/>
                <a:gd name="connsiteX3" fmla="*/ 109382 w 248508"/>
                <a:gd name="connsiteY3" fmla="*/ 241821 h 242188"/>
                <a:gd name="connsiteX4" fmla="*/ 103 w 248508"/>
                <a:gd name="connsiteY4" fmla="*/ 141521 h 242188"/>
                <a:gd name="connsiteX0" fmla="*/ 103 w 248508"/>
                <a:gd name="connsiteY0" fmla="*/ 141521 h 242188"/>
                <a:gd name="connsiteX1" fmla="*/ 128374 w 248508"/>
                <a:gd name="connsiteY1" fmla="*/ 522 h 242188"/>
                <a:gd name="connsiteX2" fmla="*/ 248508 w 248508"/>
                <a:gd name="connsiteY2" fmla="*/ 106249 h 242188"/>
                <a:gd name="connsiteX3" fmla="*/ 109382 w 248508"/>
                <a:gd name="connsiteY3" fmla="*/ 241821 h 242188"/>
                <a:gd name="connsiteX4" fmla="*/ 103 w 248508"/>
                <a:gd name="connsiteY4" fmla="*/ 141521 h 242188"/>
                <a:gd name="connsiteX0" fmla="*/ 18 w 248423"/>
                <a:gd name="connsiteY0" fmla="*/ 141521 h 244890"/>
                <a:gd name="connsiteX1" fmla="*/ 128289 w 248423"/>
                <a:gd name="connsiteY1" fmla="*/ 522 h 244890"/>
                <a:gd name="connsiteX2" fmla="*/ 248423 w 248423"/>
                <a:gd name="connsiteY2" fmla="*/ 106249 h 244890"/>
                <a:gd name="connsiteX3" fmla="*/ 120150 w 248423"/>
                <a:gd name="connsiteY3" fmla="*/ 244534 h 244890"/>
                <a:gd name="connsiteX4" fmla="*/ 18 w 248423"/>
                <a:gd name="connsiteY4" fmla="*/ 141521 h 244890"/>
                <a:gd name="connsiteX0" fmla="*/ 18 w 248423"/>
                <a:gd name="connsiteY0" fmla="*/ 141521 h 244644"/>
                <a:gd name="connsiteX1" fmla="*/ 128289 w 248423"/>
                <a:gd name="connsiteY1" fmla="*/ 522 h 244644"/>
                <a:gd name="connsiteX2" fmla="*/ 248423 w 248423"/>
                <a:gd name="connsiteY2" fmla="*/ 106249 h 244644"/>
                <a:gd name="connsiteX3" fmla="*/ 120150 w 248423"/>
                <a:gd name="connsiteY3" fmla="*/ 244534 h 244644"/>
                <a:gd name="connsiteX4" fmla="*/ 18 w 248423"/>
                <a:gd name="connsiteY4" fmla="*/ 141521 h 244644"/>
                <a:gd name="connsiteX0" fmla="*/ 18 w 248423"/>
                <a:gd name="connsiteY0" fmla="*/ 141521 h 244678"/>
                <a:gd name="connsiteX1" fmla="*/ 128289 w 248423"/>
                <a:gd name="connsiteY1" fmla="*/ 522 h 244678"/>
                <a:gd name="connsiteX2" fmla="*/ 248423 w 248423"/>
                <a:gd name="connsiteY2" fmla="*/ 106249 h 244678"/>
                <a:gd name="connsiteX3" fmla="*/ 120150 w 248423"/>
                <a:gd name="connsiteY3" fmla="*/ 244534 h 244678"/>
                <a:gd name="connsiteX4" fmla="*/ 18 w 248423"/>
                <a:gd name="connsiteY4" fmla="*/ 141521 h 244678"/>
                <a:gd name="connsiteX0" fmla="*/ 114 w 248519"/>
                <a:gd name="connsiteY0" fmla="*/ 141521 h 244644"/>
                <a:gd name="connsiteX1" fmla="*/ 128385 w 248519"/>
                <a:gd name="connsiteY1" fmla="*/ 522 h 244644"/>
                <a:gd name="connsiteX2" fmla="*/ 248519 w 248519"/>
                <a:gd name="connsiteY2" fmla="*/ 106249 h 244644"/>
                <a:gd name="connsiteX3" fmla="*/ 109392 w 248519"/>
                <a:gd name="connsiteY3" fmla="*/ 244534 h 244644"/>
                <a:gd name="connsiteX4" fmla="*/ 114 w 248519"/>
                <a:gd name="connsiteY4" fmla="*/ 141521 h 24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519" h="244644">
                  <a:moveTo>
                    <a:pt x="114" y="141521"/>
                  </a:moveTo>
                  <a:cubicBezTo>
                    <a:pt x="3279" y="100852"/>
                    <a:pt x="78844" y="6401"/>
                    <a:pt x="128385" y="522"/>
                  </a:cubicBezTo>
                  <a:cubicBezTo>
                    <a:pt x="177926" y="-5357"/>
                    <a:pt x="248519" y="38867"/>
                    <a:pt x="248519" y="106249"/>
                  </a:cubicBezTo>
                  <a:cubicBezTo>
                    <a:pt x="248519" y="173631"/>
                    <a:pt x="158933" y="241368"/>
                    <a:pt x="109392" y="244534"/>
                  </a:cubicBezTo>
                  <a:cubicBezTo>
                    <a:pt x="59851" y="247700"/>
                    <a:pt x="-3051" y="182190"/>
                    <a:pt x="114" y="141521"/>
                  </a:cubicBezTo>
                  <a:close/>
                </a:path>
              </a:pathLst>
            </a:custGeom>
            <a:solidFill>
              <a:srgbClr val="FFC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자유형: 도형 38">
              <a:extLst>
                <a:ext uri="{FF2B5EF4-FFF2-40B4-BE49-F238E27FC236}">
                  <a16:creationId xmlns:a16="http://schemas.microsoft.com/office/drawing/2014/main" id="{3FD1A612-CA54-484C-88AF-397BEBBF0A98}"/>
                </a:ext>
              </a:extLst>
            </p:cNvPr>
            <p:cNvSpPr/>
            <p:nvPr/>
          </p:nvSpPr>
          <p:spPr>
            <a:xfrm>
              <a:off x="5363768" y="4433618"/>
              <a:ext cx="201619" cy="189555"/>
            </a:xfrm>
            <a:custGeom>
              <a:avLst/>
              <a:gdLst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389"/>
                <a:gd name="connsiteY0" fmla="*/ 0 h 176368"/>
                <a:gd name="connsiteX1" fmla="*/ 160088 w 160389"/>
                <a:gd name="connsiteY1" fmla="*/ 100394 h 176368"/>
                <a:gd name="connsiteX2" fmla="*/ 0 w 160389"/>
                <a:gd name="connsiteY2" fmla="*/ 176368 h 176368"/>
                <a:gd name="connsiteX3" fmla="*/ 59694 w 160389"/>
                <a:gd name="connsiteY3" fmla="*/ 0 h 176368"/>
                <a:gd name="connsiteX0" fmla="*/ 88271 w 188966"/>
                <a:gd name="connsiteY0" fmla="*/ 0 h 176368"/>
                <a:gd name="connsiteX1" fmla="*/ 188665 w 188966"/>
                <a:gd name="connsiteY1" fmla="*/ 100394 h 176368"/>
                <a:gd name="connsiteX2" fmla="*/ 28577 w 188966"/>
                <a:gd name="connsiteY2" fmla="*/ 176368 h 176368"/>
                <a:gd name="connsiteX3" fmla="*/ 88271 w 188966"/>
                <a:gd name="connsiteY3" fmla="*/ 0 h 176368"/>
                <a:gd name="connsiteX0" fmla="*/ 88271 w 188966"/>
                <a:gd name="connsiteY0" fmla="*/ 0 h 215755"/>
                <a:gd name="connsiteX1" fmla="*/ 188665 w 188966"/>
                <a:gd name="connsiteY1" fmla="*/ 100394 h 215755"/>
                <a:gd name="connsiteX2" fmla="*/ 28577 w 188966"/>
                <a:gd name="connsiteY2" fmla="*/ 176368 h 215755"/>
                <a:gd name="connsiteX3" fmla="*/ 88271 w 188966"/>
                <a:gd name="connsiteY3" fmla="*/ 0 h 215755"/>
                <a:gd name="connsiteX0" fmla="*/ 102244 w 202939"/>
                <a:gd name="connsiteY0" fmla="*/ 0 h 195606"/>
                <a:gd name="connsiteX1" fmla="*/ 202638 w 202939"/>
                <a:gd name="connsiteY1" fmla="*/ 100394 h 195606"/>
                <a:gd name="connsiteX2" fmla="*/ 26270 w 202939"/>
                <a:gd name="connsiteY2" fmla="*/ 151948 h 195606"/>
                <a:gd name="connsiteX3" fmla="*/ 102244 w 202939"/>
                <a:gd name="connsiteY3" fmla="*/ 0 h 195606"/>
                <a:gd name="connsiteX0" fmla="*/ 102244 w 202939"/>
                <a:gd name="connsiteY0" fmla="*/ 0 h 185005"/>
                <a:gd name="connsiteX1" fmla="*/ 202638 w 202939"/>
                <a:gd name="connsiteY1" fmla="*/ 100394 h 185005"/>
                <a:gd name="connsiteX2" fmla="*/ 26270 w 202939"/>
                <a:gd name="connsiteY2" fmla="*/ 151948 h 185005"/>
                <a:gd name="connsiteX3" fmla="*/ 102244 w 202939"/>
                <a:gd name="connsiteY3" fmla="*/ 0 h 185005"/>
                <a:gd name="connsiteX0" fmla="*/ 97875 w 198570"/>
                <a:gd name="connsiteY0" fmla="*/ 0 h 185005"/>
                <a:gd name="connsiteX1" fmla="*/ 198269 w 198570"/>
                <a:gd name="connsiteY1" fmla="*/ 100394 h 185005"/>
                <a:gd name="connsiteX2" fmla="*/ 21901 w 198570"/>
                <a:gd name="connsiteY2" fmla="*/ 151948 h 185005"/>
                <a:gd name="connsiteX3" fmla="*/ 97875 w 198570"/>
                <a:gd name="connsiteY3" fmla="*/ 0 h 185005"/>
                <a:gd name="connsiteX0" fmla="*/ 102019 w 202714"/>
                <a:gd name="connsiteY0" fmla="*/ 0 h 185005"/>
                <a:gd name="connsiteX1" fmla="*/ 202413 w 202714"/>
                <a:gd name="connsiteY1" fmla="*/ 100394 h 185005"/>
                <a:gd name="connsiteX2" fmla="*/ 26045 w 202714"/>
                <a:gd name="connsiteY2" fmla="*/ 151948 h 185005"/>
                <a:gd name="connsiteX3" fmla="*/ 102019 w 202714"/>
                <a:gd name="connsiteY3" fmla="*/ 0 h 185005"/>
                <a:gd name="connsiteX0" fmla="*/ 102019 w 202714"/>
                <a:gd name="connsiteY0" fmla="*/ 0 h 190379"/>
                <a:gd name="connsiteX1" fmla="*/ 202413 w 202714"/>
                <a:gd name="connsiteY1" fmla="*/ 100394 h 190379"/>
                <a:gd name="connsiteX2" fmla="*/ 26045 w 202714"/>
                <a:gd name="connsiteY2" fmla="*/ 151948 h 190379"/>
                <a:gd name="connsiteX3" fmla="*/ 102019 w 202714"/>
                <a:gd name="connsiteY3" fmla="*/ 0 h 190379"/>
                <a:gd name="connsiteX0" fmla="*/ 102019 w 202714"/>
                <a:gd name="connsiteY0" fmla="*/ 0 h 183169"/>
                <a:gd name="connsiteX1" fmla="*/ 202413 w 202714"/>
                <a:gd name="connsiteY1" fmla="*/ 100394 h 183169"/>
                <a:gd name="connsiteX2" fmla="*/ 26045 w 202714"/>
                <a:gd name="connsiteY2" fmla="*/ 151948 h 183169"/>
                <a:gd name="connsiteX3" fmla="*/ 102019 w 202714"/>
                <a:gd name="connsiteY3" fmla="*/ 0 h 183169"/>
                <a:gd name="connsiteX0" fmla="*/ 98572 w 199267"/>
                <a:gd name="connsiteY0" fmla="*/ 0 h 183169"/>
                <a:gd name="connsiteX1" fmla="*/ 198966 w 199267"/>
                <a:gd name="connsiteY1" fmla="*/ 100394 h 183169"/>
                <a:gd name="connsiteX2" fmla="*/ 22598 w 199267"/>
                <a:gd name="connsiteY2" fmla="*/ 151948 h 183169"/>
                <a:gd name="connsiteX3" fmla="*/ 98572 w 199267"/>
                <a:gd name="connsiteY3" fmla="*/ 0 h 183169"/>
                <a:gd name="connsiteX0" fmla="*/ 98572 w 199267"/>
                <a:gd name="connsiteY0" fmla="*/ 0 h 189555"/>
                <a:gd name="connsiteX1" fmla="*/ 198966 w 199267"/>
                <a:gd name="connsiteY1" fmla="*/ 100394 h 189555"/>
                <a:gd name="connsiteX2" fmla="*/ 22598 w 199267"/>
                <a:gd name="connsiteY2" fmla="*/ 160089 h 189555"/>
                <a:gd name="connsiteX3" fmla="*/ 98572 w 199267"/>
                <a:gd name="connsiteY3" fmla="*/ 0 h 189555"/>
                <a:gd name="connsiteX0" fmla="*/ 99761 w 200456"/>
                <a:gd name="connsiteY0" fmla="*/ 0 h 189555"/>
                <a:gd name="connsiteX1" fmla="*/ 200155 w 200456"/>
                <a:gd name="connsiteY1" fmla="*/ 100394 h 189555"/>
                <a:gd name="connsiteX2" fmla="*/ 23787 w 200456"/>
                <a:gd name="connsiteY2" fmla="*/ 160089 h 189555"/>
                <a:gd name="connsiteX3" fmla="*/ 99761 w 200456"/>
                <a:gd name="connsiteY3" fmla="*/ 0 h 189555"/>
                <a:gd name="connsiteX0" fmla="*/ 100924 w 201619"/>
                <a:gd name="connsiteY0" fmla="*/ 0 h 189555"/>
                <a:gd name="connsiteX1" fmla="*/ 201318 w 201619"/>
                <a:gd name="connsiteY1" fmla="*/ 100394 h 189555"/>
                <a:gd name="connsiteX2" fmla="*/ 24950 w 201619"/>
                <a:gd name="connsiteY2" fmla="*/ 160089 h 189555"/>
                <a:gd name="connsiteX3" fmla="*/ 100924 w 201619"/>
                <a:gd name="connsiteY3" fmla="*/ 0 h 18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19" h="189555">
                  <a:moveTo>
                    <a:pt x="100924" y="0"/>
                  </a:moveTo>
                  <a:cubicBezTo>
                    <a:pt x="158810" y="19898"/>
                    <a:pt x="205840" y="61502"/>
                    <a:pt x="201318" y="100394"/>
                  </a:cubicBezTo>
                  <a:cubicBezTo>
                    <a:pt x="164235" y="155565"/>
                    <a:pt x="97307" y="232445"/>
                    <a:pt x="24950" y="160089"/>
                  </a:cubicBezTo>
                  <a:cubicBezTo>
                    <a:pt x="-41980" y="104013"/>
                    <a:pt x="40326" y="31655"/>
                    <a:pt x="100924" y="0"/>
                  </a:cubicBezTo>
                  <a:close/>
                </a:path>
              </a:pathLst>
            </a:custGeom>
            <a:solidFill>
              <a:srgbClr val="FFE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자유형: 도형 39">
              <a:extLst>
                <a:ext uri="{FF2B5EF4-FFF2-40B4-BE49-F238E27FC236}">
                  <a16:creationId xmlns:a16="http://schemas.microsoft.com/office/drawing/2014/main" id="{AAB7B2F3-3C3B-4784-A385-CBF873E3C7E5}"/>
                </a:ext>
              </a:extLst>
            </p:cNvPr>
            <p:cNvSpPr/>
            <p:nvPr/>
          </p:nvSpPr>
          <p:spPr>
            <a:xfrm>
              <a:off x="5613698" y="4540092"/>
              <a:ext cx="176737" cy="166162"/>
            </a:xfrm>
            <a:custGeom>
              <a:avLst/>
              <a:gdLst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389"/>
                <a:gd name="connsiteY0" fmla="*/ 0 h 176368"/>
                <a:gd name="connsiteX1" fmla="*/ 160088 w 160389"/>
                <a:gd name="connsiteY1" fmla="*/ 100394 h 176368"/>
                <a:gd name="connsiteX2" fmla="*/ 0 w 160389"/>
                <a:gd name="connsiteY2" fmla="*/ 176368 h 176368"/>
                <a:gd name="connsiteX3" fmla="*/ 59694 w 160389"/>
                <a:gd name="connsiteY3" fmla="*/ 0 h 176368"/>
                <a:gd name="connsiteX0" fmla="*/ 88271 w 188966"/>
                <a:gd name="connsiteY0" fmla="*/ 0 h 176368"/>
                <a:gd name="connsiteX1" fmla="*/ 188665 w 188966"/>
                <a:gd name="connsiteY1" fmla="*/ 100394 h 176368"/>
                <a:gd name="connsiteX2" fmla="*/ 28577 w 188966"/>
                <a:gd name="connsiteY2" fmla="*/ 176368 h 176368"/>
                <a:gd name="connsiteX3" fmla="*/ 88271 w 188966"/>
                <a:gd name="connsiteY3" fmla="*/ 0 h 176368"/>
                <a:gd name="connsiteX0" fmla="*/ 88271 w 188966"/>
                <a:gd name="connsiteY0" fmla="*/ 0 h 215755"/>
                <a:gd name="connsiteX1" fmla="*/ 188665 w 188966"/>
                <a:gd name="connsiteY1" fmla="*/ 100394 h 215755"/>
                <a:gd name="connsiteX2" fmla="*/ 28577 w 188966"/>
                <a:gd name="connsiteY2" fmla="*/ 176368 h 215755"/>
                <a:gd name="connsiteX3" fmla="*/ 88271 w 188966"/>
                <a:gd name="connsiteY3" fmla="*/ 0 h 215755"/>
                <a:gd name="connsiteX0" fmla="*/ 102244 w 202939"/>
                <a:gd name="connsiteY0" fmla="*/ 0 h 195606"/>
                <a:gd name="connsiteX1" fmla="*/ 202638 w 202939"/>
                <a:gd name="connsiteY1" fmla="*/ 100394 h 195606"/>
                <a:gd name="connsiteX2" fmla="*/ 26270 w 202939"/>
                <a:gd name="connsiteY2" fmla="*/ 151948 h 195606"/>
                <a:gd name="connsiteX3" fmla="*/ 102244 w 202939"/>
                <a:gd name="connsiteY3" fmla="*/ 0 h 195606"/>
                <a:gd name="connsiteX0" fmla="*/ 102244 w 202939"/>
                <a:gd name="connsiteY0" fmla="*/ 0 h 185005"/>
                <a:gd name="connsiteX1" fmla="*/ 202638 w 202939"/>
                <a:gd name="connsiteY1" fmla="*/ 100394 h 185005"/>
                <a:gd name="connsiteX2" fmla="*/ 26270 w 202939"/>
                <a:gd name="connsiteY2" fmla="*/ 151948 h 185005"/>
                <a:gd name="connsiteX3" fmla="*/ 102244 w 202939"/>
                <a:gd name="connsiteY3" fmla="*/ 0 h 185005"/>
                <a:gd name="connsiteX0" fmla="*/ 97875 w 198570"/>
                <a:gd name="connsiteY0" fmla="*/ 0 h 185005"/>
                <a:gd name="connsiteX1" fmla="*/ 198269 w 198570"/>
                <a:gd name="connsiteY1" fmla="*/ 100394 h 185005"/>
                <a:gd name="connsiteX2" fmla="*/ 21901 w 198570"/>
                <a:gd name="connsiteY2" fmla="*/ 151948 h 185005"/>
                <a:gd name="connsiteX3" fmla="*/ 97875 w 198570"/>
                <a:gd name="connsiteY3" fmla="*/ 0 h 185005"/>
                <a:gd name="connsiteX0" fmla="*/ 102019 w 202714"/>
                <a:gd name="connsiteY0" fmla="*/ 0 h 185005"/>
                <a:gd name="connsiteX1" fmla="*/ 202413 w 202714"/>
                <a:gd name="connsiteY1" fmla="*/ 100394 h 185005"/>
                <a:gd name="connsiteX2" fmla="*/ 26045 w 202714"/>
                <a:gd name="connsiteY2" fmla="*/ 151948 h 185005"/>
                <a:gd name="connsiteX3" fmla="*/ 102019 w 202714"/>
                <a:gd name="connsiteY3" fmla="*/ 0 h 185005"/>
                <a:gd name="connsiteX0" fmla="*/ 102019 w 202714"/>
                <a:gd name="connsiteY0" fmla="*/ 0 h 190379"/>
                <a:gd name="connsiteX1" fmla="*/ 202413 w 202714"/>
                <a:gd name="connsiteY1" fmla="*/ 100394 h 190379"/>
                <a:gd name="connsiteX2" fmla="*/ 26045 w 202714"/>
                <a:gd name="connsiteY2" fmla="*/ 151948 h 190379"/>
                <a:gd name="connsiteX3" fmla="*/ 102019 w 202714"/>
                <a:gd name="connsiteY3" fmla="*/ 0 h 190379"/>
                <a:gd name="connsiteX0" fmla="*/ 102019 w 202714"/>
                <a:gd name="connsiteY0" fmla="*/ 0 h 183169"/>
                <a:gd name="connsiteX1" fmla="*/ 202413 w 202714"/>
                <a:gd name="connsiteY1" fmla="*/ 100394 h 183169"/>
                <a:gd name="connsiteX2" fmla="*/ 26045 w 202714"/>
                <a:gd name="connsiteY2" fmla="*/ 151948 h 183169"/>
                <a:gd name="connsiteX3" fmla="*/ 102019 w 202714"/>
                <a:gd name="connsiteY3" fmla="*/ 0 h 183169"/>
                <a:gd name="connsiteX0" fmla="*/ 98572 w 199267"/>
                <a:gd name="connsiteY0" fmla="*/ 0 h 183169"/>
                <a:gd name="connsiteX1" fmla="*/ 198966 w 199267"/>
                <a:gd name="connsiteY1" fmla="*/ 100394 h 183169"/>
                <a:gd name="connsiteX2" fmla="*/ 22598 w 199267"/>
                <a:gd name="connsiteY2" fmla="*/ 151948 h 183169"/>
                <a:gd name="connsiteX3" fmla="*/ 98572 w 199267"/>
                <a:gd name="connsiteY3" fmla="*/ 0 h 183169"/>
                <a:gd name="connsiteX0" fmla="*/ 98572 w 199267"/>
                <a:gd name="connsiteY0" fmla="*/ 0 h 189555"/>
                <a:gd name="connsiteX1" fmla="*/ 198966 w 199267"/>
                <a:gd name="connsiteY1" fmla="*/ 100394 h 189555"/>
                <a:gd name="connsiteX2" fmla="*/ 22598 w 199267"/>
                <a:gd name="connsiteY2" fmla="*/ 160089 h 189555"/>
                <a:gd name="connsiteX3" fmla="*/ 98572 w 199267"/>
                <a:gd name="connsiteY3" fmla="*/ 0 h 189555"/>
                <a:gd name="connsiteX0" fmla="*/ 99761 w 200456"/>
                <a:gd name="connsiteY0" fmla="*/ 0 h 189555"/>
                <a:gd name="connsiteX1" fmla="*/ 200155 w 200456"/>
                <a:gd name="connsiteY1" fmla="*/ 100394 h 189555"/>
                <a:gd name="connsiteX2" fmla="*/ 23787 w 200456"/>
                <a:gd name="connsiteY2" fmla="*/ 160089 h 189555"/>
                <a:gd name="connsiteX3" fmla="*/ 99761 w 200456"/>
                <a:gd name="connsiteY3" fmla="*/ 0 h 189555"/>
                <a:gd name="connsiteX0" fmla="*/ 100924 w 201619"/>
                <a:gd name="connsiteY0" fmla="*/ 0 h 189555"/>
                <a:gd name="connsiteX1" fmla="*/ 201318 w 201619"/>
                <a:gd name="connsiteY1" fmla="*/ 100394 h 189555"/>
                <a:gd name="connsiteX2" fmla="*/ 24950 w 201619"/>
                <a:gd name="connsiteY2" fmla="*/ 160089 h 189555"/>
                <a:gd name="connsiteX3" fmla="*/ 100924 w 201619"/>
                <a:gd name="connsiteY3" fmla="*/ 0 h 18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19" h="189555">
                  <a:moveTo>
                    <a:pt x="100924" y="0"/>
                  </a:moveTo>
                  <a:cubicBezTo>
                    <a:pt x="158810" y="19898"/>
                    <a:pt x="205840" y="61502"/>
                    <a:pt x="201318" y="100394"/>
                  </a:cubicBezTo>
                  <a:cubicBezTo>
                    <a:pt x="164235" y="155565"/>
                    <a:pt x="97307" y="232445"/>
                    <a:pt x="24950" y="160089"/>
                  </a:cubicBezTo>
                  <a:cubicBezTo>
                    <a:pt x="-41980" y="104013"/>
                    <a:pt x="40326" y="31655"/>
                    <a:pt x="100924" y="0"/>
                  </a:cubicBezTo>
                  <a:close/>
                </a:path>
              </a:pathLst>
            </a:custGeom>
            <a:solidFill>
              <a:srgbClr val="FFE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자유형: 도형 40">
              <a:extLst>
                <a:ext uri="{FF2B5EF4-FFF2-40B4-BE49-F238E27FC236}">
                  <a16:creationId xmlns:a16="http://schemas.microsoft.com/office/drawing/2014/main" id="{3247AE0D-980A-46D4-B99B-91A4E9706622}"/>
                </a:ext>
              </a:extLst>
            </p:cNvPr>
            <p:cNvSpPr/>
            <p:nvPr/>
          </p:nvSpPr>
          <p:spPr>
            <a:xfrm>
              <a:off x="5855115" y="4627148"/>
              <a:ext cx="146129" cy="137385"/>
            </a:xfrm>
            <a:custGeom>
              <a:avLst/>
              <a:gdLst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389"/>
                <a:gd name="connsiteY0" fmla="*/ 0 h 176368"/>
                <a:gd name="connsiteX1" fmla="*/ 160088 w 160389"/>
                <a:gd name="connsiteY1" fmla="*/ 100394 h 176368"/>
                <a:gd name="connsiteX2" fmla="*/ 0 w 160389"/>
                <a:gd name="connsiteY2" fmla="*/ 176368 h 176368"/>
                <a:gd name="connsiteX3" fmla="*/ 59694 w 160389"/>
                <a:gd name="connsiteY3" fmla="*/ 0 h 176368"/>
                <a:gd name="connsiteX0" fmla="*/ 88271 w 188966"/>
                <a:gd name="connsiteY0" fmla="*/ 0 h 176368"/>
                <a:gd name="connsiteX1" fmla="*/ 188665 w 188966"/>
                <a:gd name="connsiteY1" fmla="*/ 100394 h 176368"/>
                <a:gd name="connsiteX2" fmla="*/ 28577 w 188966"/>
                <a:gd name="connsiteY2" fmla="*/ 176368 h 176368"/>
                <a:gd name="connsiteX3" fmla="*/ 88271 w 188966"/>
                <a:gd name="connsiteY3" fmla="*/ 0 h 176368"/>
                <a:gd name="connsiteX0" fmla="*/ 88271 w 188966"/>
                <a:gd name="connsiteY0" fmla="*/ 0 h 215755"/>
                <a:gd name="connsiteX1" fmla="*/ 188665 w 188966"/>
                <a:gd name="connsiteY1" fmla="*/ 100394 h 215755"/>
                <a:gd name="connsiteX2" fmla="*/ 28577 w 188966"/>
                <a:gd name="connsiteY2" fmla="*/ 176368 h 215755"/>
                <a:gd name="connsiteX3" fmla="*/ 88271 w 188966"/>
                <a:gd name="connsiteY3" fmla="*/ 0 h 215755"/>
                <a:gd name="connsiteX0" fmla="*/ 102244 w 202939"/>
                <a:gd name="connsiteY0" fmla="*/ 0 h 195606"/>
                <a:gd name="connsiteX1" fmla="*/ 202638 w 202939"/>
                <a:gd name="connsiteY1" fmla="*/ 100394 h 195606"/>
                <a:gd name="connsiteX2" fmla="*/ 26270 w 202939"/>
                <a:gd name="connsiteY2" fmla="*/ 151948 h 195606"/>
                <a:gd name="connsiteX3" fmla="*/ 102244 w 202939"/>
                <a:gd name="connsiteY3" fmla="*/ 0 h 195606"/>
                <a:gd name="connsiteX0" fmla="*/ 102244 w 202939"/>
                <a:gd name="connsiteY0" fmla="*/ 0 h 185005"/>
                <a:gd name="connsiteX1" fmla="*/ 202638 w 202939"/>
                <a:gd name="connsiteY1" fmla="*/ 100394 h 185005"/>
                <a:gd name="connsiteX2" fmla="*/ 26270 w 202939"/>
                <a:gd name="connsiteY2" fmla="*/ 151948 h 185005"/>
                <a:gd name="connsiteX3" fmla="*/ 102244 w 202939"/>
                <a:gd name="connsiteY3" fmla="*/ 0 h 185005"/>
                <a:gd name="connsiteX0" fmla="*/ 97875 w 198570"/>
                <a:gd name="connsiteY0" fmla="*/ 0 h 185005"/>
                <a:gd name="connsiteX1" fmla="*/ 198269 w 198570"/>
                <a:gd name="connsiteY1" fmla="*/ 100394 h 185005"/>
                <a:gd name="connsiteX2" fmla="*/ 21901 w 198570"/>
                <a:gd name="connsiteY2" fmla="*/ 151948 h 185005"/>
                <a:gd name="connsiteX3" fmla="*/ 97875 w 198570"/>
                <a:gd name="connsiteY3" fmla="*/ 0 h 185005"/>
                <a:gd name="connsiteX0" fmla="*/ 102019 w 202714"/>
                <a:gd name="connsiteY0" fmla="*/ 0 h 185005"/>
                <a:gd name="connsiteX1" fmla="*/ 202413 w 202714"/>
                <a:gd name="connsiteY1" fmla="*/ 100394 h 185005"/>
                <a:gd name="connsiteX2" fmla="*/ 26045 w 202714"/>
                <a:gd name="connsiteY2" fmla="*/ 151948 h 185005"/>
                <a:gd name="connsiteX3" fmla="*/ 102019 w 202714"/>
                <a:gd name="connsiteY3" fmla="*/ 0 h 185005"/>
                <a:gd name="connsiteX0" fmla="*/ 102019 w 202714"/>
                <a:gd name="connsiteY0" fmla="*/ 0 h 190379"/>
                <a:gd name="connsiteX1" fmla="*/ 202413 w 202714"/>
                <a:gd name="connsiteY1" fmla="*/ 100394 h 190379"/>
                <a:gd name="connsiteX2" fmla="*/ 26045 w 202714"/>
                <a:gd name="connsiteY2" fmla="*/ 151948 h 190379"/>
                <a:gd name="connsiteX3" fmla="*/ 102019 w 202714"/>
                <a:gd name="connsiteY3" fmla="*/ 0 h 190379"/>
                <a:gd name="connsiteX0" fmla="*/ 102019 w 202714"/>
                <a:gd name="connsiteY0" fmla="*/ 0 h 183169"/>
                <a:gd name="connsiteX1" fmla="*/ 202413 w 202714"/>
                <a:gd name="connsiteY1" fmla="*/ 100394 h 183169"/>
                <a:gd name="connsiteX2" fmla="*/ 26045 w 202714"/>
                <a:gd name="connsiteY2" fmla="*/ 151948 h 183169"/>
                <a:gd name="connsiteX3" fmla="*/ 102019 w 202714"/>
                <a:gd name="connsiteY3" fmla="*/ 0 h 183169"/>
                <a:gd name="connsiteX0" fmla="*/ 98572 w 199267"/>
                <a:gd name="connsiteY0" fmla="*/ 0 h 183169"/>
                <a:gd name="connsiteX1" fmla="*/ 198966 w 199267"/>
                <a:gd name="connsiteY1" fmla="*/ 100394 h 183169"/>
                <a:gd name="connsiteX2" fmla="*/ 22598 w 199267"/>
                <a:gd name="connsiteY2" fmla="*/ 151948 h 183169"/>
                <a:gd name="connsiteX3" fmla="*/ 98572 w 199267"/>
                <a:gd name="connsiteY3" fmla="*/ 0 h 183169"/>
                <a:gd name="connsiteX0" fmla="*/ 98572 w 199267"/>
                <a:gd name="connsiteY0" fmla="*/ 0 h 189555"/>
                <a:gd name="connsiteX1" fmla="*/ 198966 w 199267"/>
                <a:gd name="connsiteY1" fmla="*/ 100394 h 189555"/>
                <a:gd name="connsiteX2" fmla="*/ 22598 w 199267"/>
                <a:gd name="connsiteY2" fmla="*/ 160089 h 189555"/>
                <a:gd name="connsiteX3" fmla="*/ 98572 w 199267"/>
                <a:gd name="connsiteY3" fmla="*/ 0 h 189555"/>
                <a:gd name="connsiteX0" fmla="*/ 99761 w 200456"/>
                <a:gd name="connsiteY0" fmla="*/ 0 h 189555"/>
                <a:gd name="connsiteX1" fmla="*/ 200155 w 200456"/>
                <a:gd name="connsiteY1" fmla="*/ 100394 h 189555"/>
                <a:gd name="connsiteX2" fmla="*/ 23787 w 200456"/>
                <a:gd name="connsiteY2" fmla="*/ 160089 h 189555"/>
                <a:gd name="connsiteX3" fmla="*/ 99761 w 200456"/>
                <a:gd name="connsiteY3" fmla="*/ 0 h 189555"/>
                <a:gd name="connsiteX0" fmla="*/ 100924 w 201619"/>
                <a:gd name="connsiteY0" fmla="*/ 0 h 189555"/>
                <a:gd name="connsiteX1" fmla="*/ 201318 w 201619"/>
                <a:gd name="connsiteY1" fmla="*/ 100394 h 189555"/>
                <a:gd name="connsiteX2" fmla="*/ 24950 w 201619"/>
                <a:gd name="connsiteY2" fmla="*/ 160089 h 189555"/>
                <a:gd name="connsiteX3" fmla="*/ 100924 w 201619"/>
                <a:gd name="connsiteY3" fmla="*/ 0 h 18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19" h="189555">
                  <a:moveTo>
                    <a:pt x="100924" y="0"/>
                  </a:moveTo>
                  <a:cubicBezTo>
                    <a:pt x="158810" y="19898"/>
                    <a:pt x="205840" y="61502"/>
                    <a:pt x="201318" y="100394"/>
                  </a:cubicBezTo>
                  <a:cubicBezTo>
                    <a:pt x="164235" y="155565"/>
                    <a:pt x="97307" y="232445"/>
                    <a:pt x="24950" y="160089"/>
                  </a:cubicBezTo>
                  <a:cubicBezTo>
                    <a:pt x="-41980" y="104013"/>
                    <a:pt x="40326" y="31655"/>
                    <a:pt x="100924" y="0"/>
                  </a:cubicBezTo>
                  <a:close/>
                </a:path>
              </a:pathLst>
            </a:custGeom>
            <a:solidFill>
              <a:srgbClr val="FFE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23D858C-636A-46BE-AFC6-C6144DD916EF}"/>
              </a:ext>
            </a:extLst>
          </p:cNvPr>
          <p:cNvGrpSpPr/>
          <p:nvPr/>
        </p:nvGrpSpPr>
        <p:grpSpPr>
          <a:xfrm>
            <a:off x="552681" y="3937872"/>
            <a:ext cx="4560206" cy="2857263"/>
            <a:chOff x="3215054" y="2240619"/>
            <a:chExt cx="5580236" cy="349637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DED6C78-FAB1-44D3-A62D-5011B8A0E078}"/>
                </a:ext>
              </a:extLst>
            </p:cNvPr>
            <p:cNvGrpSpPr/>
            <p:nvPr/>
          </p:nvGrpSpPr>
          <p:grpSpPr>
            <a:xfrm>
              <a:off x="5265761" y="4206086"/>
              <a:ext cx="687680" cy="1530911"/>
              <a:chOff x="5300009" y="4076497"/>
              <a:chExt cx="756533" cy="1684191"/>
            </a:xfrm>
          </p:grpSpPr>
          <p:sp>
            <p:nvSpPr>
              <p:cNvPr id="58" name="Circle: Hollow 57">
                <a:extLst>
                  <a:ext uri="{FF2B5EF4-FFF2-40B4-BE49-F238E27FC236}">
                    <a16:creationId xmlns:a16="http://schemas.microsoft.com/office/drawing/2014/main" id="{B403D7CB-F4B7-4D22-A89A-61D94AED1ED7}"/>
                  </a:ext>
                </a:extLst>
              </p:cNvPr>
              <p:cNvSpPr/>
              <p:nvPr/>
            </p:nvSpPr>
            <p:spPr>
              <a:xfrm rot="18000000">
                <a:off x="5533301" y="4076497"/>
                <a:ext cx="484302" cy="484302"/>
              </a:xfrm>
              <a:prstGeom prst="donut">
                <a:avLst>
                  <a:gd name="adj" fmla="val 1508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isometricOffAxis1Top">
                  <a:rot lat="20561058" lon="19595284" rev="2221325"/>
                </a:camera>
                <a:lightRig rig="threePt" dir="t"/>
              </a:scene3d>
              <a:sp3d extrusionH="76200">
                <a:bevelB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CA4CA382-BFA0-414B-97C9-A51692DADC66}"/>
                  </a:ext>
                </a:extLst>
              </p:cNvPr>
              <p:cNvGrpSpPr/>
              <p:nvPr/>
            </p:nvGrpSpPr>
            <p:grpSpPr>
              <a:xfrm rot="18000000">
                <a:off x="4981037" y="4685182"/>
                <a:ext cx="1394478" cy="756533"/>
                <a:chOff x="6104811" y="2933651"/>
                <a:chExt cx="2771179" cy="1503421"/>
              </a:xfrm>
            </p:grpSpPr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D6B055EE-D2DC-42EE-A44B-866AF406EB9D}"/>
                    </a:ext>
                  </a:extLst>
                </p:cNvPr>
                <p:cNvSpPr/>
                <p:nvPr/>
              </p:nvSpPr>
              <p:spPr>
                <a:xfrm rot="3782544">
                  <a:off x="6896284" y="2457367"/>
                  <a:ext cx="1206591" cy="2752820"/>
                </a:xfrm>
                <a:custGeom>
                  <a:avLst/>
                  <a:gdLst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97862 w 1206591"/>
                    <a:gd name="connsiteY3" fmla="*/ 79833 h 2752820"/>
                    <a:gd name="connsiteX4" fmla="*/ 803376 w 1206591"/>
                    <a:gd name="connsiteY4" fmla="*/ 156473 h 2752820"/>
                    <a:gd name="connsiteX5" fmla="*/ 703894 w 1206591"/>
                    <a:gd name="connsiteY5" fmla="*/ 201995 h 2752820"/>
                    <a:gd name="connsiteX6" fmla="*/ 665356 w 1206591"/>
                    <a:gd name="connsiteY6" fmla="*/ 176012 h 2752820"/>
                    <a:gd name="connsiteX7" fmla="*/ 603296 w 1206591"/>
                    <a:gd name="connsiteY7" fmla="*/ 163483 h 2752820"/>
                    <a:gd name="connsiteX8" fmla="*/ 443859 w 1206591"/>
                    <a:gd name="connsiteY8" fmla="*/ 322919 h 2752820"/>
                    <a:gd name="connsiteX9" fmla="*/ 603296 w 1206591"/>
                    <a:gd name="connsiteY9" fmla="*/ 482356 h 2752820"/>
                    <a:gd name="connsiteX10" fmla="*/ 762733 w 1206591"/>
                    <a:gd name="connsiteY10" fmla="*/ 322919 h 2752820"/>
                    <a:gd name="connsiteX11" fmla="*/ 753492 w 1206591"/>
                    <a:gd name="connsiteY11" fmla="*/ 277148 h 2752820"/>
                    <a:gd name="connsiteX12" fmla="*/ 785562 w 1206591"/>
                    <a:gd name="connsiteY12" fmla="*/ 266006 h 2752820"/>
                    <a:gd name="connsiteX13" fmla="*/ 963332 w 1206591"/>
                    <a:gd name="connsiteY13" fmla="*/ 139490 h 2752820"/>
                    <a:gd name="connsiteX14" fmla="*/ 972122 w 1206591"/>
                    <a:gd name="connsiteY14" fmla="*/ 129039 h 2752820"/>
                    <a:gd name="connsiteX15" fmla="*/ 1029890 w 1206591"/>
                    <a:gd name="connsiteY15" fmla="*/ 176701 h 2752820"/>
                    <a:gd name="connsiteX16" fmla="*/ 1206591 w 1206591"/>
                    <a:gd name="connsiteY16" fmla="*/ 603295 h 2752820"/>
                    <a:gd name="connsiteX17" fmla="*/ 940604 w 1206591"/>
                    <a:gd name="connsiteY17" fmla="*/ 1103558 h 2752820"/>
                    <a:gd name="connsiteX18" fmla="*/ 857670 w 1206591"/>
                    <a:gd name="connsiteY18" fmla="*/ 1148573 h 2752820"/>
                    <a:gd name="connsiteX19" fmla="*/ 857670 w 1206591"/>
                    <a:gd name="connsiteY19" fmla="*/ 2588272 h 2752820"/>
                    <a:gd name="connsiteX20" fmla="*/ 858547 w 1206591"/>
                    <a:gd name="connsiteY20" fmla="*/ 2599022 h 2752820"/>
                    <a:gd name="connsiteX21" fmla="*/ 853940 w 1206591"/>
                    <a:gd name="connsiteY21" fmla="*/ 2605603 h 2752820"/>
                    <a:gd name="connsiteX22" fmla="*/ 792294 w 1206591"/>
                    <a:gd name="connsiteY22" fmla="*/ 2666372 h 2752820"/>
                    <a:gd name="connsiteX23" fmla="*/ 755438 w 1206591"/>
                    <a:gd name="connsiteY23" fmla="*/ 2700595 h 2752820"/>
                    <a:gd name="connsiteX24" fmla="*/ 754564 w 1206591"/>
                    <a:gd name="connsiteY24" fmla="*/ 2698017 h 2752820"/>
                    <a:gd name="connsiteX25" fmla="*/ 754561 w 1206591"/>
                    <a:gd name="connsiteY25" fmla="*/ 2698182 h 2752820"/>
                    <a:gd name="connsiteX26" fmla="*/ 753684 w 1206591"/>
                    <a:gd name="connsiteY26" fmla="*/ 2702350 h 2752820"/>
                    <a:gd name="connsiteX27" fmla="*/ 710465 w 1206591"/>
                    <a:gd name="connsiteY27" fmla="*/ 2745349 h 2752820"/>
                    <a:gd name="connsiteX28" fmla="*/ 691819 w 1206591"/>
                    <a:gd name="connsiteY28" fmla="*/ 2752808 h 2752820"/>
                    <a:gd name="connsiteX29" fmla="*/ 657156 w 1206591"/>
                    <a:gd name="connsiteY29" fmla="*/ 2751930 h 2752820"/>
                    <a:gd name="connsiteX30" fmla="*/ 657149 w 1206591"/>
                    <a:gd name="connsiteY30" fmla="*/ 2747739 h 2752820"/>
                    <a:gd name="connsiteX31" fmla="*/ 655130 w 1206591"/>
                    <a:gd name="connsiteY31" fmla="*/ 2750014 h 2752820"/>
                    <a:gd name="connsiteX32" fmla="*/ 650136 w 1206591"/>
                    <a:gd name="connsiteY32" fmla="*/ 2750394 h 2752820"/>
                    <a:gd name="connsiteX33" fmla="*/ 636754 w 1206591"/>
                    <a:gd name="connsiteY33" fmla="*/ 2739645 h 2752820"/>
                    <a:gd name="connsiteX34" fmla="*/ 464979 w 1206591"/>
                    <a:gd name="connsiteY34" fmla="*/ 2536499 h 2752820"/>
                    <a:gd name="connsiteX35" fmla="*/ 466076 w 1206591"/>
                    <a:gd name="connsiteY35" fmla="*/ 2504909 h 2752820"/>
                    <a:gd name="connsiteX36" fmla="*/ 512365 w 1206591"/>
                    <a:gd name="connsiteY36" fmla="*/ 2450064 h 2752820"/>
                    <a:gd name="connsiteX37" fmla="*/ 513461 w 1206591"/>
                    <a:gd name="connsiteY37" fmla="*/ 2414304 h 2752820"/>
                    <a:gd name="connsiteX38" fmla="*/ 542639 w 1206591"/>
                    <a:gd name="connsiteY38" fmla="*/ 2356607 h 2752820"/>
                    <a:gd name="connsiteX39" fmla="*/ 640702 w 1206591"/>
                    <a:gd name="connsiteY39" fmla="*/ 2281579 h 2752820"/>
                    <a:gd name="connsiteX40" fmla="*/ 657156 w 1206591"/>
                    <a:gd name="connsiteY40" fmla="*/ 2261176 h 2752820"/>
                    <a:gd name="connsiteX41" fmla="*/ 659999 w 1206591"/>
                    <a:gd name="connsiteY41" fmla="*/ 2263633 h 2752820"/>
                    <a:gd name="connsiteX42" fmla="*/ 660008 w 1206591"/>
                    <a:gd name="connsiteY42" fmla="*/ 2261397 h 2752820"/>
                    <a:gd name="connsiteX43" fmla="*/ 661105 w 1206591"/>
                    <a:gd name="connsiteY43" fmla="*/ 2256131 h 2752820"/>
                    <a:gd name="connsiteX44" fmla="*/ 679094 w 1206591"/>
                    <a:gd name="connsiteY44" fmla="*/ 2199970 h 2752820"/>
                    <a:gd name="connsiteX45" fmla="*/ 680850 w 1206591"/>
                    <a:gd name="connsiteY45" fmla="*/ 2198873 h 2752820"/>
                    <a:gd name="connsiteX46" fmla="*/ 678655 w 1206591"/>
                    <a:gd name="connsiteY46" fmla="*/ 2173205 h 2752820"/>
                    <a:gd name="connsiteX47" fmla="*/ 663080 w 1206591"/>
                    <a:gd name="connsiteY47" fmla="*/ 2157849 h 2752820"/>
                    <a:gd name="connsiteX48" fmla="*/ 663299 w 1206591"/>
                    <a:gd name="connsiteY48" fmla="*/ 2156313 h 2752820"/>
                    <a:gd name="connsiteX49" fmla="*/ 663807 w 1206591"/>
                    <a:gd name="connsiteY49" fmla="*/ 2151829 h 2752820"/>
                    <a:gd name="connsiteX50" fmla="*/ 661325 w 1206591"/>
                    <a:gd name="connsiteY50" fmla="*/ 2155874 h 2752820"/>
                    <a:gd name="connsiteX51" fmla="*/ 582567 w 1206591"/>
                    <a:gd name="connsiteY51" fmla="*/ 2089402 h 2752820"/>
                    <a:gd name="connsiteX52" fmla="*/ 580320 w 1206591"/>
                    <a:gd name="connsiteY52" fmla="*/ 2084265 h 2752820"/>
                    <a:gd name="connsiteX53" fmla="*/ 577741 w 1206591"/>
                    <a:gd name="connsiteY53" fmla="*/ 2085892 h 2752820"/>
                    <a:gd name="connsiteX54" fmla="*/ 573792 w 1206591"/>
                    <a:gd name="connsiteY54" fmla="*/ 2083259 h 2752820"/>
                    <a:gd name="connsiteX55" fmla="*/ 559971 w 1206591"/>
                    <a:gd name="connsiteY55" fmla="*/ 2070316 h 2752820"/>
                    <a:gd name="connsiteX56" fmla="*/ 575766 w 1206591"/>
                    <a:gd name="connsiteY56" fmla="*/ 2039603 h 2752820"/>
                    <a:gd name="connsiteX57" fmla="*/ 581909 w 1206591"/>
                    <a:gd name="connsiteY57" fmla="*/ 2023588 h 2752820"/>
                    <a:gd name="connsiteX58" fmla="*/ 575985 w 1206591"/>
                    <a:gd name="connsiteY58" fmla="*/ 1975544 h 2752820"/>
                    <a:gd name="connsiteX59" fmla="*/ 527502 w 1206591"/>
                    <a:gd name="connsiteY59" fmla="*/ 1912143 h 2752820"/>
                    <a:gd name="connsiteX60" fmla="*/ 527502 w 1206591"/>
                    <a:gd name="connsiteY60" fmla="*/ 1883623 h 2752820"/>
                    <a:gd name="connsiteX61" fmla="*/ 562164 w 1206591"/>
                    <a:gd name="connsiteY61" fmla="*/ 1814738 h 2752820"/>
                    <a:gd name="connsiteX62" fmla="*/ 543736 w 1206591"/>
                    <a:gd name="connsiteY62" fmla="*/ 1755725 h 2752820"/>
                    <a:gd name="connsiteX63" fmla="*/ 532109 w 1206591"/>
                    <a:gd name="connsiteY63" fmla="*/ 1738613 h 2752820"/>
                    <a:gd name="connsiteX64" fmla="*/ 534084 w 1206591"/>
                    <a:gd name="connsiteY64" fmla="*/ 1736639 h 2752820"/>
                    <a:gd name="connsiteX65" fmla="*/ 534303 w 1206591"/>
                    <a:gd name="connsiteY65" fmla="*/ 1736200 h 2752820"/>
                    <a:gd name="connsiteX66" fmla="*/ 532109 w 1206591"/>
                    <a:gd name="connsiteY66" fmla="*/ 1735103 h 2752820"/>
                    <a:gd name="connsiteX67" fmla="*/ 501616 w 1206591"/>
                    <a:gd name="connsiteY67" fmla="*/ 1709874 h 2752820"/>
                    <a:gd name="connsiteX68" fmla="*/ 497008 w 1206591"/>
                    <a:gd name="connsiteY68" fmla="*/ 1687937 h 2752820"/>
                    <a:gd name="connsiteX69" fmla="*/ 531808 w 1206591"/>
                    <a:gd name="connsiteY69" fmla="*/ 1626564 h 2752820"/>
                    <a:gd name="connsiteX70" fmla="*/ 531822 w 1206591"/>
                    <a:gd name="connsiteY70" fmla="*/ 1627420 h 2752820"/>
                    <a:gd name="connsiteX71" fmla="*/ 532461 w 1206591"/>
                    <a:gd name="connsiteY71" fmla="*/ 1563126 h 2752820"/>
                    <a:gd name="connsiteX72" fmla="*/ 473315 w 1206591"/>
                    <a:gd name="connsiteY72" fmla="*/ 1495321 h 2752820"/>
                    <a:gd name="connsiteX73" fmla="*/ 471341 w 1206591"/>
                    <a:gd name="connsiteY73" fmla="*/ 1476454 h 2752820"/>
                    <a:gd name="connsiteX74" fmla="*/ 495253 w 1206591"/>
                    <a:gd name="connsiteY74" fmla="*/ 1441134 h 2752820"/>
                    <a:gd name="connsiteX75" fmla="*/ 463662 w 1206591"/>
                    <a:gd name="connsiteY75" fmla="*/ 1350750 h 2752820"/>
                    <a:gd name="connsiteX76" fmla="*/ 449841 w 1206591"/>
                    <a:gd name="connsiteY76" fmla="*/ 1348117 h 2752820"/>
                    <a:gd name="connsiteX77" fmla="*/ 437556 w 1206591"/>
                    <a:gd name="connsiteY77" fmla="*/ 1335173 h 2752820"/>
                    <a:gd name="connsiteX78" fmla="*/ 438214 w 1206591"/>
                    <a:gd name="connsiteY78" fmla="*/ 1311042 h 2752820"/>
                    <a:gd name="connsiteX79" fmla="*/ 422638 w 1206591"/>
                    <a:gd name="connsiteY79" fmla="*/ 1304021 h 2752820"/>
                    <a:gd name="connsiteX80" fmla="*/ 406404 w 1206591"/>
                    <a:gd name="connsiteY80" fmla="*/ 1304021 h 2752820"/>
                    <a:gd name="connsiteX81" fmla="*/ 348049 w 1206591"/>
                    <a:gd name="connsiteY81" fmla="*/ 1311041 h 2752820"/>
                    <a:gd name="connsiteX82" fmla="*/ 334447 w 1206591"/>
                    <a:gd name="connsiteY82" fmla="*/ 1296343 h 2752820"/>
                    <a:gd name="connsiteX83" fmla="*/ 338177 w 1206591"/>
                    <a:gd name="connsiteY83" fmla="*/ 1192356 h 2752820"/>
                    <a:gd name="connsiteX84" fmla="*/ 339472 w 1206591"/>
                    <a:gd name="connsiteY84" fmla="*/ 1143444 h 2752820"/>
                    <a:gd name="connsiteX85" fmla="*/ 265987 w 1206591"/>
                    <a:gd name="connsiteY85" fmla="*/ 1103558 h 2752820"/>
                    <a:gd name="connsiteX86" fmla="*/ 0 w 1206591"/>
                    <a:gd name="connsiteY86" fmla="*/ 603296 h 2752820"/>
                    <a:gd name="connsiteX87" fmla="*/ 47410 w 1206591"/>
                    <a:gd name="connsiteY87" fmla="*/ 368466 h 2752820"/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97862 w 1206591"/>
                    <a:gd name="connsiteY3" fmla="*/ 79833 h 2752820"/>
                    <a:gd name="connsiteX4" fmla="*/ 803376 w 1206591"/>
                    <a:gd name="connsiteY4" fmla="*/ 156473 h 2752820"/>
                    <a:gd name="connsiteX5" fmla="*/ 665356 w 1206591"/>
                    <a:gd name="connsiteY5" fmla="*/ 176012 h 2752820"/>
                    <a:gd name="connsiteX6" fmla="*/ 603296 w 1206591"/>
                    <a:gd name="connsiteY6" fmla="*/ 163483 h 2752820"/>
                    <a:gd name="connsiteX7" fmla="*/ 443859 w 1206591"/>
                    <a:gd name="connsiteY7" fmla="*/ 322919 h 2752820"/>
                    <a:gd name="connsiteX8" fmla="*/ 603296 w 1206591"/>
                    <a:gd name="connsiteY8" fmla="*/ 482356 h 2752820"/>
                    <a:gd name="connsiteX9" fmla="*/ 762733 w 1206591"/>
                    <a:gd name="connsiteY9" fmla="*/ 322919 h 2752820"/>
                    <a:gd name="connsiteX10" fmla="*/ 753492 w 1206591"/>
                    <a:gd name="connsiteY10" fmla="*/ 277148 h 2752820"/>
                    <a:gd name="connsiteX11" fmla="*/ 785562 w 1206591"/>
                    <a:gd name="connsiteY11" fmla="*/ 266006 h 2752820"/>
                    <a:gd name="connsiteX12" fmla="*/ 963332 w 1206591"/>
                    <a:gd name="connsiteY12" fmla="*/ 139490 h 2752820"/>
                    <a:gd name="connsiteX13" fmla="*/ 972122 w 1206591"/>
                    <a:gd name="connsiteY13" fmla="*/ 129039 h 2752820"/>
                    <a:gd name="connsiteX14" fmla="*/ 1029890 w 1206591"/>
                    <a:gd name="connsiteY14" fmla="*/ 176701 h 2752820"/>
                    <a:gd name="connsiteX15" fmla="*/ 1206591 w 1206591"/>
                    <a:gd name="connsiteY15" fmla="*/ 603295 h 2752820"/>
                    <a:gd name="connsiteX16" fmla="*/ 940604 w 1206591"/>
                    <a:gd name="connsiteY16" fmla="*/ 1103558 h 2752820"/>
                    <a:gd name="connsiteX17" fmla="*/ 857670 w 1206591"/>
                    <a:gd name="connsiteY17" fmla="*/ 1148573 h 2752820"/>
                    <a:gd name="connsiteX18" fmla="*/ 857670 w 1206591"/>
                    <a:gd name="connsiteY18" fmla="*/ 2588272 h 2752820"/>
                    <a:gd name="connsiteX19" fmla="*/ 858547 w 1206591"/>
                    <a:gd name="connsiteY19" fmla="*/ 2599022 h 2752820"/>
                    <a:gd name="connsiteX20" fmla="*/ 853940 w 1206591"/>
                    <a:gd name="connsiteY20" fmla="*/ 2605603 h 2752820"/>
                    <a:gd name="connsiteX21" fmla="*/ 792294 w 1206591"/>
                    <a:gd name="connsiteY21" fmla="*/ 2666372 h 2752820"/>
                    <a:gd name="connsiteX22" fmla="*/ 755438 w 1206591"/>
                    <a:gd name="connsiteY22" fmla="*/ 2700595 h 2752820"/>
                    <a:gd name="connsiteX23" fmla="*/ 754564 w 1206591"/>
                    <a:gd name="connsiteY23" fmla="*/ 2698017 h 2752820"/>
                    <a:gd name="connsiteX24" fmla="*/ 754561 w 1206591"/>
                    <a:gd name="connsiteY24" fmla="*/ 2698182 h 2752820"/>
                    <a:gd name="connsiteX25" fmla="*/ 753684 w 1206591"/>
                    <a:gd name="connsiteY25" fmla="*/ 2702350 h 2752820"/>
                    <a:gd name="connsiteX26" fmla="*/ 710465 w 1206591"/>
                    <a:gd name="connsiteY26" fmla="*/ 2745349 h 2752820"/>
                    <a:gd name="connsiteX27" fmla="*/ 691819 w 1206591"/>
                    <a:gd name="connsiteY27" fmla="*/ 2752808 h 2752820"/>
                    <a:gd name="connsiteX28" fmla="*/ 657156 w 1206591"/>
                    <a:gd name="connsiteY28" fmla="*/ 2751930 h 2752820"/>
                    <a:gd name="connsiteX29" fmla="*/ 657149 w 1206591"/>
                    <a:gd name="connsiteY29" fmla="*/ 2747739 h 2752820"/>
                    <a:gd name="connsiteX30" fmla="*/ 655130 w 1206591"/>
                    <a:gd name="connsiteY30" fmla="*/ 2750014 h 2752820"/>
                    <a:gd name="connsiteX31" fmla="*/ 650136 w 1206591"/>
                    <a:gd name="connsiteY31" fmla="*/ 2750394 h 2752820"/>
                    <a:gd name="connsiteX32" fmla="*/ 636754 w 1206591"/>
                    <a:gd name="connsiteY32" fmla="*/ 2739645 h 2752820"/>
                    <a:gd name="connsiteX33" fmla="*/ 464979 w 1206591"/>
                    <a:gd name="connsiteY33" fmla="*/ 2536499 h 2752820"/>
                    <a:gd name="connsiteX34" fmla="*/ 466076 w 1206591"/>
                    <a:gd name="connsiteY34" fmla="*/ 2504909 h 2752820"/>
                    <a:gd name="connsiteX35" fmla="*/ 512365 w 1206591"/>
                    <a:gd name="connsiteY35" fmla="*/ 2450064 h 2752820"/>
                    <a:gd name="connsiteX36" fmla="*/ 513461 w 1206591"/>
                    <a:gd name="connsiteY36" fmla="*/ 2414304 h 2752820"/>
                    <a:gd name="connsiteX37" fmla="*/ 542639 w 1206591"/>
                    <a:gd name="connsiteY37" fmla="*/ 2356607 h 2752820"/>
                    <a:gd name="connsiteX38" fmla="*/ 640702 w 1206591"/>
                    <a:gd name="connsiteY38" fmla="*/ 2281579 h 2752820"/>
                    <a:gd name="connsiteX39" fmla="*/ 657156 w 1206591"/>
                    <a:gd name="connsiteY39" fmla="*/ 2261176 h 2752820"/>
                    <a:gd name="connsiteX40" fmla="*/ 659999 w 1206591"/>
                    <a:gd name="connsiteY40" fmla="*/ 2263633 h 2752820"/>
                    <a:gd name="connsiteX41" fmla="*/ 660008 w 1206591"/>
                    <a:gd name="connsiteY41" fmla="*/ 2261397 h 2752820"/>
                    <a:gd name="connsiteX42" fmla="*/ 661105 w 1206591"/>
                    <a:gd name="connsiteY42" fmla="*/ 2256131 h 2752820"/>
                    <a:gd name="connsiteX43" fmla="*/ 679094 w 1206591"/>
                    <a:gd name="connsiteY43" fmla="*/ 2199970 h 2752820"/>
                    <a:gd name="connsiteX44" fmla="*/ 680850 w 1206591"/>
                    <a:gd name="connsiteY44" fmla="*/ 2198873 h 2752820"/>
                    <a:gd name="connsiteX45" fmla="*/ 678655 w 1206591"/>
                    <a:gd name="connsiteY45" fmla="*/ 2173205 h 2752820"/>
                    <a:gd name="connsiteX46" fmla="*/ 663080 w 1206591"/>
                    <a:gd name="connsiteY46" fmla="*/ 2157849 h 2752820"/>
                    <a:gd name="connsiteX47" fmla="*/ 663299 w 1206591"/>
                    <a:gd name="connsiteY47" fmla="*/ 2156313 h 2752820"/>
                    <a:gd name="connsiteX48" fmla="*/ 663807 w 1206591"/>
                    <a:gd name="connsiteY48" fmla="*/ 2151829 h 2752820"/>
                    <a:gd name="connsiteX49" fmla="*/ 661325 w 1206591"/>
                    <a:gd name="connsiteY49" fmla="*/ 2155874 h 2752820"/>
                    <a:gd name="connsiteX50" fmla="*/ 582567 w 1206591"/>
                    <a:gd name="connsiteY50" fmla="*/ 2089402 h 2752820"/>
                    <a:gd name="connsiteX51" fmla="*/ 580320 w 1206591"/>
                    <a:gd name="connsiteY51" fmla="*/ 2084265 h 2752820"/>
                    <a:gd name="connsiteX52" fmla="*/ 577741 w 1206591"/>
                    <a:gd name="connsiteY52" fmla="*/ 2085892 h 2752820"/>
                    <a:gd name="connsiteX53" fmla="*/ 573792 w 1206591"/>
                    <a:gd name="connsiteY53" fmla="*/ 2083259 h 2752820"/>
                    <a:gd name="connsiteX54" fmla="*/ 559971 w 1206591"/>
                    <a:gd name="connsiteY54" fmla="*/ 2070316 h 2752820"/>
                    <a:gd name="connsiteX55" fmla="*/ 575766 w 1206591"/>
                    <a:gd name="connsiteY55" fmla="*/ 2039603 h 2752820"/>
                    <a:gd name="connsiteX56" fmla="*/ 581909 w 1206591"/>
                    <a:gd name="connsiteY56" fmla="*/ 2023588 h 2752820"/>
                    <a:gd name="connsiteX57" fmla="*/ 575985 w 1206591"/>
                    <a:gd name="connsiteY57" fmla="*/ 1975544 h 2752820"/>
                    <a:gd name="connsiteX58" fmla="*/ 527502 w 1206591"/>
                    <a:gd name="connsiteY58" fmla="*/ 1912143 h 2752820"/>
                    <a:gd name="connsiteX59" fmla="*/ 527502 w 1206591"/>
                    <a:gd name="connsiteY59" fmla="*/ 1883623 h 2752820"/>
                    <a:gd name="connsiteX60" fmla="*/ 562164 w 1206591"/>
                    <a:gd name="connsiteY60" fmla="*/ 1814738 h 2752820"/>
                    <a:gd name="connsiteX61" fmla="*/ 543736 w 1206591"/>
                    <a:gd name="connsiteY61" fmla="*/ 1755725 h 2752820"/>
                    <a:gd name="connsiteX62" fmla="*/ 532109 w 1206591"/>
                    <a:gd name="connsiteY62" fmla="*/ 1738613 h 2752820"/>
                    <a:gd name="connsiteX63" fmla="*/ 534084 w 1206591"/>
                    <a:gd name="connsiteY63" fmla="*/ 1736639 h 2752820"/>
                    <a:gd name="connsiteX64" fmla="*/ 534303 w 1206591"/>
                    <a:gd name="connsiteY64" fmla="*/ 1736200 h 2752820"/>
                    <a:gd name="connsiteX65" fmla="*/ 532109 w 1206591"/>
                    <a:gd name="connsiteY65" fmla="*/ 1735103 h 2752820"/>
                    <a:gd name="connsiteX66" fmla="*/ 501616 w 1206591"/>
                    <a:gd name="connsiteY66" fmla="*/ 1709874 h 2752820"/>
                    <a:gd name="connsiteX67" fmla="*/ 497008 w 1206591"/>
                    <a:gd name="connsiteY67" fmla="*/ 1687937 h 2752820"/>
                    <a:gd name="connsiteX68" fmla="*/ 531808 w 1206591"/>
                    <a:gd name="connsiteY68" fmla="*/ 1626564 h 2752820"/>
                    <a:gd name="connsiteX69" fmla="*/ 531822 w 1206591"/>
                    <a:gd name="connsiteY69" fmla="*/ 1627420 h 2752820"/>
                    <a:gd name="connsiteX70" fmla="*/ 532461 w 1206591"/>
                    <a:gd name="connsiteY70" fmla="*/ 1563126 h 2752820"/>
                    <a:gd name="connsiteX71" fmla="*/ 473315 w 1206591"/>
                    <a:gd name="connsiteY71" fmla="*/ 1495321 h 2752820"/>
                    <a:gd name="connsiteX72" fmla="*/ 471341 w 1206591"/>
                    <a:gd name="connsiteY72" fmla="*/ 1476454 h 2752820"/>
                    <a:gd name="connsiteX73" fmla="*/ 495253 w 1206591"/>
                    <a:gd name="connsiteY73" fmla="*/ 1441134 h 2752820"/>
                    <a:gd name="connsiteX74" fmla="*/ 463662 w 1206591"/>
                    <a:gd name="connsiteY74" fmla="*/ 1350750 h 2752820"/>
                    <a:gd name="connsiteX75" fmla="*/ 449841 w 1206591"/>
                    <a:gd name="connsiteY75" fmla="*/ 1348117 h 2752820"/>
                    <a:gd name="connsiteX76" fmla="*/ 437556 w 1206591"/>
                    <a:gd name="connsiteY76" fmla="*/ 1335173 h 2752820"/>
                    <a:gd name="connsiteX77" fmla="*/ 438214 w 1206591"/>
                    <a:gd name="connsiteY77" fmla="*/ 1311042 h 2752820"/>
                    <a:gd name="connsiteX78" fmla="*/ 422638 w 1206591"/>
                    <a:gd name="connsiteY78" fmla="*/ 1304021 h 2752820"/>
                    <a:gd name="connsiteX79" fmla="*/ 406404 w 1206591"/>
                    <a:gd name="connsiteY79" fmla="*/ 1304021 h 2752820"/>
                    <a:gd name="connsiteX80" fmla="*/ 348049 w 1206591"/>
                    <a:gd name="connsiteY80" fmla="*/ 1311041 h 2752820"/>
                    <a:gd name="connsiteX81" fmla="*/ 334447 w 1206591"/>
                    <a:gd name="connsiteY81" fmla="*/ 1296343 h 2752820"/>
                    <a:gd name="connsiteX82" fmla="*/ 338177 w 1206591"/>
                    <a:gd name="connsiteY82" fmla="*/ 1192356 h 2752820"/>
                    <a:gd name="connsiteX83" fmla="*/ 339472 w 1206591"/>
                    <a:gd name="connsiteY83" fmla="*/ 1143444 h 2752820"/>
                    <a:gd name="connsiteX84" fmla="*/ 265987 w 1206591"/>
                    <a:gd name="connsiteY84" fmla="*/ 1103558 h 2752820"/>
                    <a:gd name="connsiteX85" fmla="*/ 0 w 1206591"/>
                    <a:gd name="connsiteY85" fmla="*/ 603296 h 2752820"/>
                    <a:gd name="connsiteX86" fmla="*/ 47410 w 1206591"/>
                    <a:gd name="connsiteY86" fmla="*/ 368466 h 2752820"/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97862 w 1206591"/>
                    <a:gd name="connsiteY3" fmla="*/ 79833 h 2752820"/>
                    <a:gd name="connsiteX4" fmla="*/ 665356 w 1206591"/>
                    <a:gd name="connsiteY4" fmla="*/ 176012 h 2752820"/>
                    <a:gd name="connsiteX5" fmla="*/ 603296 w 1206591"/>
                    <a:gd name="connsiteY5" fmla="*/ 163483 h 2752820"/>
                    <a:gd name="connsiteX6" fmla="*/ 443859 w 1206591"/>
                    <a:gd name="connsiteY6" fmla="*/ 322919 h 2752820"/>
                    <a:gd name="connsiteX7" fmla="*/ 603296 w 1206591"/>
                    <a:gd name="connsiteY7" fmla="*/ 482356 h 2752820"/>
                    <a:gd name="connsiteX8" fmla="*/ 762733 w 1206591"/>
                    <a:gd name="connsiteY8" fmla="*/ 322919 h 2752820"/>
                    <a:gd name="connsiteX9" fmla="*/ 753492 w 1206591"/>
                    <a:gd name="connsiteY9" fmla="*/ 277148 h 2752820"/>
                    <a:gd name="connsiteX10" fmla="*/ 785562 w 1206591"/>
                    <a:gd name="connsiteY10" fmla="*/ 266006 h 2752820"/>
                    <a:gd name="connsiteX11" fmla="*/ 963332 w 1206591"/>
                    <a:gd name="connsiteY11" fmla="*/ 139490 h 2752820"/>
                    <a:gd name="connsiteX12" fmla="*/ 972122 w 1206591"/>
                    <a:gd name="connsiteY12" fmla="*/ 129039 h 2752820"/>
                    <a:gd name="connsiteX13" fmla="*/ 1029890 w 1206591"/>
                    <a:gd name="connsiteY13" fmla="*/ 176701 h 2752820"/>
                    <a:gd name="connsiteX14" fmla="*/ 1206591 w 1206591"/>
                    <a:gd name="connsiteY14" fmla="*/ 603295 h 2752820"/>
                    <a:gd name="connsiteX15" fmla="*/ 940604 w 1206591"/>
                    <a:gd name="connsiteY15" fmla="*/ 1103558 h 2752820"/>
                    <a:gd name="connsiteX16" fmla="*/ 857670 w 1206591"/>
                    <a:gd name="connsiteY16" fmla="*/ 1148573 h 2752820"/>
                    <a:gd name="connsiteX17" fmla="*/ 857670 w 1206591"/>
                    <a:gd name="connsiteY17" fmla="*/ 2588272 h 2752820"/>
                    <a:gd name="connsiteX18" fmla="*/ 858547 w 1206591"/>
                    <a:gd name="connsiteY18" fmla="*/ 2599022 h 2752820"/>
                    <a:gd name="connsiteX19" fmla="*/ 853940 w 1206591"/>
                    <a:gd name="connsiteY19" fmla="*/ 2605603 h 2752820"/>
                    <a:gd name="connsiteX20" fmla="*/ 792294 w 1206591"/>
                    <a:gd name="connsiteY20" fmla="*/ 2666372 h 2752820"/>
                    <a:gd name="connsiteX21" fmla="*/ 755438 w 1206591"/>
                    <a:gd name="connsiteY21" fmla="*/ 2700595 h 2752820"/>
                    <a:gd name="connsiteX22" fmla="*/ 754564 w 1206591"/>
                    <a:gd name="connsiteY22" fmla="*/ 2698017 h 2752820"/>
                    <a:gd name="connsiteX23" fmla="*/ 754561 w 1206591"/>
                    <a:gd name="connsiteY23" fmla="*/ 2698182 h 2752820"/>
                    <a:gd name="connsiteX24" fmla="*/ 753684 w 1206591"/>
                    <a:gd name="connsiteY24" fmla="*/ 2702350 h 2752820"/>
                    <a:gd name="connsiteX25" fmla="*/ 710465 w 1206591"/>
                    <a:gd name="connsiteY25" fmla="*/ 2745349 h 2752820"/>
                    <a:gd name="connsiteX26" fmla="*/ 691819 w 1206591"/>
                    <a:gd name="connsiteY26" fmla="*/ 2752808 h 2752820"/>
                    <a:gd name="connsiteX27" fmla="*/ 657156 w 1206591"/>
                    <a:gd name="connsiteY27" fmla="*/ 2751930 h 2752820"/>
                    <a:gd name="connsiteX28" fmla="*/ 657149 w 1206591"/>
                    <a:gd name="connsiteY28" fmla="*/ 2747739 h 2752820"/>
                    <a:gd name="connsiteX29" fmla="*/ 655130 w 1206591"/>
                    <a:gd name="connsiteY29" fmla="*/ 2750014 h 2752820"/>
                    <a:gd name="connsiteX30" fmla="*/ 650136 w 1206591"/>
                    <a:gd name="connsiteY30" fmla="*/ 2750394 h 2752820"/>
                    <a:gd name="connsiteX31" fmla="*/ 636754 w 1206591"/>
                    <a:gd name="connsiteY31" fmla="*/ 2739645 h 2752820"/>
                    <a:gd name="connsiteX32" fmla="*/ 464979 w 1206591"/>
                    <a:gd name="connsiteY32" fmla="*/ 2536499 h 2752820"/>
                    <a:gd name="connsiteX33" fmla="*/ 466076 w 1206591"/>
                    <a:gd name="connsiteY33" fmla="*/ 2504909 h 2752820"/>
                    <a:gd name="connsiteX34" fmla="*/ 512365 w 1206591"/>
                    <a:gd name="connsiteY34" fmla="*/ 2450064 h 2752820"/>
                    <a:gd name="connsiteX35" fmla="*/ 513461 w 1206591"/>
                    <a:gd name="connsiteY35" fmla="*/ 2414304 h 2752820"/>
                    <a:gd name="connsiteX36" fmla="*/ 542639 w 1206591"/>
                    <a:gd name="connsiteY36" fmla="*/ 2356607 h 2752820"/>
                    <a:gd name="connsiteX37" fmla="*/ 640702 w 1206591"/>
                    <a:gd name="connsiteY37" fmla="*/ 2281579 h 2752820"/>
                    <a:gd name="connsiteX38" fmla="*/ 657156 w 1206591"/>
                    <a:gd name="connsiteY38" fmla="*/ 2261176 h 2752820"/>
                    <a:gd name="connsiteX39" fmla="*/ 659999 w 1206591"/>
                    <a:gd name="connsiteY39" fmla="*/ 2263633 h 2752820"/>
                    <a:gd name="connsiteX40" fmla="*/ 660008 w 1206591"/>
                    <a:gd name="connsiteY40" fmla="*/ 2261397 h 2752820"/>
                    <a:gd name="connsiteX41" fmla="*/ 661105 w 1206591"/>
                    <a:gd name="connsiteY41" fmla="*/ 2256131 h 2752820"/>
                    <a:gd name="connsiteX42" fmla="*/ 679094 w 1206591"/>
                    <a:gd name="connsiteY42" fmla="*/ 2199970 h 2752820"/>
                    <a:gd name="connsiteX43" fmla="*/ 680850 w 1206591"/>
                    <a:gd name="connsiteY43" fmla="*/ 2198873 h 2752820"/>
                    <a:gd name="connsiteX44" fmla="*/ 678655 w 1206591"/>
                    <a:gd name="connsiteY44" fmla="*/ 2173205 h 2752820"/>
                    <a:gd name="connsiteX45" fmla="*/ 663080 w 1206591"/>
                    <a:gd name="connsiteY45" fmla="*/ 2157849 h 2752820"/>
                    <a:gd name="connsiteX46" fmla="*/ 663299 w 1206591"/>
                    <a:gd name="connsiteY46" fmla="*/ 2156313 h 2752820"/>
                    <a:gd name="connsiteX47" fmla="*/ 663807 w 1206591"/>
                    <a:gd name="connsiteY47" fmla="*/ 2151829 h 2752820"/>
                    <a:gd name="connsiteX48" fmla="*/ 661325 w 1206591"/>
                    <a:gd name="connsiteY48" fmla="*/ 2155874 h 2752820"/>
                    <a:gd name="connsiteX49" fmla="*/ 582567 w 1206591"/>
                    <a:gd name="connsiteY49" fmla="*/ 2089402 h 2752820"/>
                    <a:gd name="connsiteX50" fmla="*/ 580320 w 1206591"/>
                    <a:gd name="connsiteY50" fmla="*/ 2084265 h 2752820"/>
                    <a:gd name="connsiteX51" fmla="*/ 577741 w 1206591"/>
                    <a:gd name="connsiteY51" fmla="*/ 2085892 h 2752820"/>
                    <a:gd name="connsiteX52" fmla="*/ 573792 w 1206591"/>
                    <a:gd name="connsiteY52" fmla="*/ 2083259 h 2752820"/>
                    <a:gd name="connsiteX53" fmla="*/ 559971 w 1206591"/>
                    <a:gd name="connsiteY53" fmla="*/ 2070316 h 2752820"/>
                    <a:gd name="connsiteX54" fmla="*/ 575766 w 1206591"/>
                    <a:gd name="connsiteY54" fmla="*/ 2039603 h 2752820"/>
                    <a:gd name="connsiteX55" fmla="*/ 581909 w 1206591"/>
                    <a:gd name="connsiteY55" fmla="*/ 2023588 h 2752820"/>
                    <a:gd name="connsiteX56" fmla="*/ 575985 w 1206591"/>
                    <a:gd name="connsiteY56" fmla="*/ 1975544 h 2752820"/>
                    <a:gd name="connsiteX57" fmla="*/ 527502 w 1206591"/>
                    <a:gd name="connsiteY57" fmla="*/ 1912143 h 2752820"/>
                    <a:gd name="connsiteX58" fmla="*/ 527502 w 1206591"/>
                    <a:gd name="connsiteY58" fmla="*/ 1883623 h 2752820"/>
                    <a:gd name="connsiteX59" fmla="*/ 562164 w 1206591"/>
                    <a:gd name="connsiteY59" fmla="*/ 1814738 h 2752820"/>
                    <a:gd name="connsiteX60" fmla="*/ 543736 w 1206591"/>
                    <a:gd name="connsiteY60" fmla="*/ 1755725 h 2752820"/>
                    <a:gd name="connsiteX61" fmla="*/ 532109 w 1206591"/>
                    <a:gd name="connsiteY61" fmla="*/ 1738613 h 2752820"/>
                    <a:gd name="connsiteX62" fmla="*/ 534084 w 1206591"/>
                    <a:gd name="connsiteY62" fmla="*/ 1736639 h 2752820"/>
                    <a:gd name="connsiteX63" fmla="*/ 534303 w 1206591"/>
                    <a:gd name="connsiteY63" fmla="*/ 1736200 h 2752820"/>
                    <a:gd name="connsiteX64" fmla="*/ 532109 w 1206591"/>
                    <a:gd name="connsiteY64" fmla="*/ 1735103 h 2752820"/>
                    <a:gd name="connsiteX65" fmla="*/ 501616 w 1206591"/>
                    <a:gd name="connsiteY65" fmla="*/ 1709874 h 2752820"/>
                    <a:gd name="connsiteX66" fmla="*/ 497008 w 1206591"/>
                    <a:gd name="connsiteY66" fmla="*/ 1687937 h 2752820"/>
                    <a:gd name="connsiteX67" fmla="*/ 531808 w 1206591"/>
                    <a:gd name="connsiteY67" fmla="*/ 1626564 h 2752820"/>
                    <a:gd name="connsiteX68" fmla="*/ 531822 w 1206591"/>
                    <a:gd name="connsiteY68" fmla="*/ 1627420 h 2752820"/>
                    <a:gd name="connsiteX69" fmla="*/ 532461 w 1206591"/>
                    <a:gd name="connsiteY69" fmla="*/ 1563126 h 2752820"/>
                    <a:gd name="connsiteX70" fmla="*/ 473315 w 1206591"/>
                    <a:gd name="connsiteY70" fmla="*/ 1495321 h 2752820"/>
                    <a:gd name="connsiteX71" fmla="*/ 471341 w 1206591"/>
                    <a:gd name="connsiteY71" fmla="*/ 1476454 h 2752820"/>
                    <a:gd name="connsiteX72" fmla="*/ 495253 w 1206591"/>
                    <a:gd name="connsiteY72" fmla="*/ 1441134 h 2752820"/>
                    <a:gd name="connsiteX73" fmla="*/ 463662 w 1206591"/>
                    <a:gd name="connsiteY73" fmla="*/ 1350750 h 2752820"/>
                    <a:gd name="connsiteX74" fmla="*/ 449841 w 1206591"/>
                    <a:gd name="connsiteY74" fmla="*/ 1348117 h 2752820"/>
                    <a:gd name="connsiteX75" fmla="*/ 437556 w 1206591"/>
                    <a:gd name="connsiteY75" fmla="*/ 1335173 h 2752820"/>
                    <a:gd name="connsiteX76" fmla="*/ 438214 w 1206591"/>
                    <a:gd name="connsiteY76" fmla="*/ 1311042 h 2752820"/>
                    <a:gd name="connsiteX77" fmla="*/ 422638 w 1206591"/>
                    <a:gd name="connsiteY77" fmla="*/ 1304021 h 2752820"/>
                    <a:gd name="connsiteX78" fmla="*/ 406404 w 1206591"/>
                    <a:gd name="connsiteY78" fmla="*/ 1304021 h 2752820"/>
                    <a:gd name="connsiteX79" fmla="*/ 348049 w 1206591"/>
                    <a:gd name="connsiteY79" fmla="*/ 1311041 h 2752820"/>
                    <a:gd name="connsiteX80" fmla="*/ 334447 w 1206591"/>
                    <a:gd name="connsiteY80" fmla="*/ 1296343 h 2752820"/>
                    <a:gd name="connsiteX81" fmla="*/ 338177 w 1206591"/>
                    <a:gd name="connsiteY81" fmla="*/ 1192356 h 2752820"/>
                    <a:gd name="connsiteX82" fmla="*/ 339472 w 1206591"/>
                    <a:gd name="connsiteY82" fmla="*/ 1143444 h 2752820"/>
                    <a:gd name="connsiteX83" fmla="*/ 265987 w 1206591"/>
                    <a:gd name="connsiteY83" fmla="*/ 1103558 h 2752820"/>
                    <a:gd name="connsiteX84" fmla="*/ 0 w 1206591"/>
                    <a:gd name="connsiteY84" fmla="*/ 603296 h 2752820"/>
                    <a:gd name="connsiteX85" fmla="*/ 47410 w 1206591"/>
                    <a:gd name="connsiteY85" fmla="*/ 368466 h 2752820"/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88365 w 1206591"/>
                    <a:gd name="connsiteY3" fmla="*/ 66990 h 2752820"/>
                    <a:gd name="connsiteX4" fmla="*/ 665356 w 1206591"/>
                    <a:gd name="connsiteY4" fmla="*/ 176012 h 2752820"/>
                    <a:gd name="connsiteX5" fmla="*/ 603296 w 1206591"/>
                    <a:gd name="connsiteY5" fmla="*/ 163483 h 2752820"/>
                    <a:gd name="connsiteX6" fmla="*/ 443859 w 1206591"/>
                    <a:gd name="connsiteY6" fmla="*/ 322919 h 2752820"/>
                    <a:gd name="connsiteX7" fmla="*/ 603296 w 1206591"/>
                    <a:gd name="connsiteY7" fmla="*/ 482356 h 2752820"/>
                    <a:gd name="connsiteX8" fmla="*/ 762733 w 1206591"/>
                    <a:gd name="connsiteY8" fmla="*/ 322919 h 2752820"/>
                    <a:gd name="connsiteX9" fmla="*/ 753492 w 1206591"/>
                    <a:gd name="connsiteY9" fmla="*/ 277148 h 2752820"/>
                    <a:gd name="connsiteX10" fmla="*/ 785562 w 1206591"/>
                    <a:gd name="connsiteY10" fmla="*/ 266006 h 2752820"/>
                    <a:gd name="connsiteX11" fmla="*/ 963332 w 1206591"/>
                    <a:gd name="connsiteY11" fmla="*/ 139490 h 2752820"/>
                    <a:gd name="connsiteX12" fmla="*/ 972122 w 1206591"/>
                    <a:gd name="connsiteY12" fmla="*/ 129039 h 2752820"/>
                    <a:gd name="connsiteX13" fmla="*/ 1029890 w 1206591"/>
                    <a:gd name="connsiteY13" fmla="*/ 176701 h 2752820"/>
                    <a:gd name="connsiteX14" fmla="*/ 1206591 w 1206591"/>
                    <a:gd name="connsiteY14" fmla="*/ 603295 h 2752820"/>
                    <a:gd name="connsiteX15" fmla="*/ 940604 w 1206591"/>
                    <a:gd name="connsiteY15" fmla="*/ 1103558 h 2752820"/>
                    <a:gd name="connsiteX16" fmla="*/ 857670 w 1206591"/>
                    <a:gd name="connsiteY16" fmla="*/ 1148573 h 2752820"/>
                    <a:gd name="connsiteX17" fmla="*/ 857670 w 1206591"/>
                    <a:gd name="connsiteY17" fmla="*/ 2588272 h 2752820"/>
                    <a:gd name="connsiteX18" fmla="*/ 858547 w 1206591"/>
                    <a:gd name="connsiteY18" fmla="*/ 2599022 h 2752820"/>
                    <a:gd name="connsiteX19" fmla="*/ 853940 w 1206591"/>
                    <a:gd name="connsiteY19" fmla="*/ 2605603 h 2752820"/>
                    <a:gd name="connsiteX20" fmla="*/ 792294 w 1206591"/>
                    <a:gd name="connsiteY20" fmla="*/ 2666372 h 2752820"/>
                    <a:gd name="connsiteX21" fmla="*/ 755438 w 1206591"/>
                    <a:gd name="connsiteY21" fmla="*/ 2700595 h 2752820"/>
                    <a:gd name="connsiteX22" fmla="*/ 754564 w 1206591"/>
                    <a:gd name="connsiteY22" fmla="*/ 2698017 h 2752820"/>
                    <a:gd name="connsiteX23" fmla="*/ 754561 w 1206591"/>
                    <a:gd name="connsiteY23" fmla="*/ 2698182 h 2752820"/>
                    <a:gd name="connsiteX24" fmla="*/ 753684 w 1206591"/>
                    <a:gd name="connsiteY24" fmla="*/ 2702350 h 2752820"/>
                    <a:gd name="connsiteX25" fmla="*/ 710465 w 1206591"/>
                    <a:gd name="connsiteY25" fmla="*/ 2745349 h 2752820"/>
                    <a:gd name="connsiteX26" fmla="*/ 691819 w 1206591"/>
                    <a:gd name="connsiteY26" fmla="*/ 2752808 h 2752820"/>
                    <a:gd name="connsiteX27" fmla="*/ 657156 w 1206591"/>
                    <a:gd name="connsiteY27" fmla="*/ 2751930 h 2752820"/>
                    <a:gd name="connsiteX28" fmla="*/ 657149 w 1206591"/>
                    <a:gd name="connsiteY28" fmla="*/ 2747739 h 2752820"/>
                    <a:gd name="connsiteX29" fmla="*/ 655130 w 1206591"/>
                    <a:gd name="connsiteY29" fmla="*/ 2750014 h 2752820"/>
                    <a:gd name="connsiteX30" fmla="*/ 650136 w 1206591"/>
                    <a:gd name="connsiteY30" fmla="*/ 2750394 h 2752820"/>
                    <a:gd name="connsiteX31" fmla="*/ 636754 w 1206591"/>
                    <a:gd name="connsiteY31" fmla="*/ 2739645 h 2752820"/>
                    <a:gd name="connsiteX32" fmla="*/ 464979 w 1206591"/>
                    <a:gd name="connsiteY32" fmla="*/ 2536499 h 2752820"/>
                    <a:gd name="connsiteX33" fmla="*/ 466076 w 1206591"/>
                    <a:gd name="connsiteY33" fmla="*/ 2504909 h 2752820"/>
                    <a:gd name="connsiteX34" fmla="*/ 512365 w 1206591"/>
                    <a:gd name="connsiteY34" fmla="*/ 2450064 h 2752820"/>
                    <a:gd name="connsiteX35" fmla="*/ 513461 w 1206591"/>
                    <a:gd name="connsiteY35" fmla="*/ 2414304 h 2752820"/>
                    <a:gd name="connsiteX36" fmla="*/ 542639 w 1206591"/>
                    <a:gd name="connsiteY36" fmla="*/ 2356607 h 2752820"/>
                    <a:gd name="connsiteX37" fmla="*/ 640702 w 1206591"/>
                    <a:gd name="connsiteY37" fmla="*/ 2281579 h 2752820"/>
                    <a:gd name="connsiteX38" fmla="*/ 657156 w 1206591"/>
                    <a:gd name="connsiteY38" fmla="*/ 2261176 h 2752820"/>
                    <a:gd name="connsiteX39" fmla="*/ 659999 w 1206591"/>
                    <a:gd name="connsiteY39" fmla="*/ 2263633 h 2752820"/>
                    <a:gd name="connsiteX40" fmla="*/ 660008 w 1206591"/>
                    <a:gd name="connsiteY40" fmla="*/ 2261397 h 2752820"/>
                    <a:gd name="connsiteX41" fmla="*/ 661105 w 1206591"/>
                    <a:gd name="connsiteY41" fmla="*/ 2256131 h 2752820"/>
                    <a:gd name="connsiteX42" fmla="*/ 679094 w 1206591"/>
                    <a:gd name="connsiteY42" fmla="*/ 2199970 h 2752820"/>
                    <a:gd name="connsiteX43" fmla="*/ 680850 w 1206591"/>
                    <a:gd name="connsiteY43" fmla="*/ 2198873 h 2752820"/>
                    <a:gd name="connsiteX44" fmla="*/ 678655 w 1206591"/>
                    <a:gd name="connsiteY44" fmla="*/ 2173205 h 2752820"/>
                    <a:gd name="connsiteX45" fmla="*/ 663080 w 1206591"/>
                    <a:gd name="connsiteY45" fmla="*/ 2157849 h 2752820"/>
                    <a:gd name="connsiteX46" fmla="*/ 663299 w 1206591"/>
                    <a:gd name="connsiteY46" fmla="*/ 2156313 h 2752820"/>
                    <a:gd name="connsiteX47" fmla="*/ 663807 w 1206591"/>
                    <a:gd name="connsiteY47" fmla="*/ 2151829 h 2752820"/>
                    <a:gd name="connsiteX48" fmla="*/ 661325 w 1206591"/>
                    <a:gd name="connsiteY48" fmla="*/ 2155874 h 2752820"/>
                    <a:gd name="connsiteX49" fmla="*/ 582567 w 1206591"/>
                    <a:gd name="connsiteY49" fmla="*/ 2089402 h 2752820"/>
                    <a:gd name="connsiteX50" fmla="*/ 580320 w 1206591"/>
                    <a:gd name="connsiteY50" fmla="*/ 2084265 h 2752820"/>
                    <a:gd name="connsiteX51" fmla="*/ 577741 w 1206591"/>
                    <a:gd name="connsiteY51" fmla="*/ 2085892 h 2752820"/>
                    <a:gd name="connsiteX52" fmla="*/ 573792 w 1206591"/>
                    <a:gd name="connsiteY52" fmla="*/ 2083259 h 2752820"/>
                    <a:gd name="connsiteX53" fmla="*/ 559971 w 1206591"/>
                    <a:gd name="connsiteY53" fmla="*/ 2070316 h 2752820"/>
                    <a:gd name="connsiteX54" fmla="*/ 575766 w 1206591"/>
                    <a:gd name="connsiteY54" fmla="*/ 2039603 h 2752820"/>
                    <a:gd name="connsiteX55" fmla="*/ 581909 w 1206591"/>
                    <a:gd name="connsiteY55" fmla="*/ 2023588 h 2752820"/>
                    <a:gd name="connsiteX56" fmla="*/ 575985 w 1206591"/>
                    <a:gd name="connsiteY56" fmla="*/ 1975544 h 2752820"/>
                    <a:gd name="connsiteX57" fmla="*/ 527502 w 1206591"/>
                    <a:gd name="connsiteY57" fmla="*/ 1912143 h 2752820"/>
                    <a:gd name="connsiteX58" fmla="*/ 527502 w 1206591"/>
                    <a:gd name="connsiteY58" fmla="*/ 1883623 h 2752820"/>
                    <a:gd name="connsiteX59" fmla="*/ 562164 w 1206591"/>
                    <a:gd name="connsiteY59" fmla="*/ 1814738 h 2752820"/>
                    <a:gd name="connsiteX60" fmla="*/ 543736 w 1206591"/>
                    <a:gd name="connsiteY60" fmla="*/ 1755725 h 2752820"/>
                    <a:gd name="connsiteX61" fmla="*/ 532109 w 1206591"/>
                    <a:gd name="connsiteY61" fmla="*/ 1738613 h 2752820"/>
                    <a:gd name="connsiteX62" fmla="*/ 534084 w 1206591"/>
                    <a:gd name="connsiteY62" fmla="*/ 1736639 h 2752820"/>
                    <a:gd name="connsiteX63" fmla="*/ 534303 w 1206591"/>
                    <a:gd name="connsiteY63" fmla="*/ 1736200 h 2752820"/>
                    <a:gd name="connsiteX64" fmla="*/ 532109 w 1206591"/>
                    <a:gd name="connsiteY64" fmla="*/ 1735103 h 2752820"/>
                    <a:gd name="connsiteX65" fmla="*/ 501616 w 1206591"/>
                    <a:gd name="connsiteY65" fmla="*/ 1709874 h 2752820"/>
                    <a:gd name="connsiteX66" fmla="*/ 497008 w 1206591"/>
                    <a:gd name="connsiteY66" fmla="*/ 1687937 h 2752820"/>
                    <a:gd name="connsiteX67" fmla="*/ 531808 w 1206591"/>
                    <a:gd name="connsiteY67" fmla="*/ 1626564 h 2752820"/>
                    <a:gd name="connsiteX68" fmla="*/ 531822 w 1206591"/>
                    <a:gd name="connsiteY68" fmla="*/ 1627420 h 2752820"/>
                    <a:gd name="connsiteX69" fmla="*/ 532461 w 1206591"/>
                    <a:gd name="connsiteY69" fmla="*/ 1563126 h 2752820"/>
                    <a:gd name="connsiteX70" fmla="*/ 473315 w 1206591"/>
                    <a:gd name="connsiteY70" fmla="*/ 1495321 h 2752820"/>
                    <a:gd name="connsiteX71" fmla="*/ 471341 w 1206591"/>
                    <a:gd name="connsiteY71" fmla="*/ 1476454 h 2752820"/>
                    <a:gd name="connsiteX72" fmla="*/ 495253 w 1206591"/>
                    <a:gd name="connsiteY72" fmla="*/ 1441134 h 2752820"/>
                    <a:gd name="connsiteX73" fmla="*/ 463662 w 1206591"/>
                    <a:gd name="connsiteY73" fmla="*/ 1350750 h 2752820"/>
                    <a:gd name="connsiteX74" fmla="*/ 449841 w 1206591"/>
                    <a:gd name="connsiteY74" fmla="*/ 1348117 h 2752820"/>
                    <a:gd name="connsiteX75" fmla="*/ 437556 w 1206591"/>
                    <a:gd name="connsiteY75" fmla="*/ 1335173 h 2752820"/>
                    <a:gd name="connsiteX76" fmla="*/ 438214 w 1206591"/>
                    <a:gd name="connsiteY76" fmla="*/ 1311042 h 2752820"/>
                    <a:gd name="connsiteX77" fmla="*/ 422638 w 1206591"/>
                    <a:gd name="connsiteY77" fmla="*/ 1304021 h 2752820"/>
                    <a:gd name="connsiteX78" fmla="*/ 406404 w 1206591"/>
                    <a:gd name="connsiteY78" fmla="*/ 1304021 h 2752820"/>
                    <a:gd name="connsiteX79" fmla="*/ 348049 w 1206591"/>
                    <a:gd name="connsiteY79" fmla="*/ 1311041 h 2752820"/>
                    <a:gd name="connsiteX80" fmla="*/ 334447 w 1206591"/>
                    <a:gd name="connsiteY80" fmla="*/ 1296343 h 2752820"/>
                    <a:gd name="connsiteX81" fmla="*/ 338177 w 1206591"/>
                    <a:gd name="connsiteY81" fmla="*/ 1192356 h 2752820"/>
                    <a:gd name="connsiteX82" fmla="*/ 339472 w 1206591"/>
                    <a:gd name="connsiteY82" fmla="*/ 1143444 h 2752820"/>
                    <a:gd name="connsiteX83" fmla="*/ 265987 w 1206591"/>
                    <a:gd name="connsiteY83" fmla="*/ 1103558 h 2752820"/>
                    <a:gd name="connsiteX84" fmla="*/ 0 w 1206591"/>
                    <a:gd name="connsiteY84" fmla="*/ 603296 h 2752820"/>
                    <a:gd name="connsiteX85" fmla="*/ 47410 w 1206591"/>
                    <a:gd name="connsiteY85" fmla="*/ 368466 h 2752820"/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77680 w 1206591"/>
                    <a:gd name="connsiteY3" fmla="*/ 72242 h 2752820"/>
                    <a:gd name="connsiteX4" fmla="*/ 665356 w 1206591"/>
                    <a:gd name="connsiteY4" fmla="*/ 176012 h 2752820"/>
                    <a:gd name="connsiteX5" fmla="*/ 603296 w 1206591"/>
                    <a:gd name="connsiteY5" fmla="*/ 163483 h 2752820"/>
                    <a:gd name="connsiteX6" fmla="*/ 443859 w 1206591"/>
                    <a:gd name="connsiteY6" fmla="*/ 322919 h 2752820"/>
                    <a:gd name="connsiteX7" fmla="*/ 603296 w 1206591"/>
                    <a:gd name="connsiteY7" fmla="*/ 482356 h 2752820"/>
                    <a:gd name="connsiteX8" fmla="*/ 762733 w 1206591"/>
                    <a:gd name="connsiteY8" fmla="*/ 322919 h 2752820"/>
                    <a:gd name="connsiteX9" fmla="*/ 753492 w 1206591"/>
                    <a:gd name="connsiteY9" fmla="*/ 277148 h 2752820"/>
                    <a:gd name="connsiteX10" fmla="*/ 785562 w 1206591"/>
                    <a:gd name="connsiteY10" fmla="*/ 266006 h 2752820"/>
                    <a:gd name="connsiteX11" fmla="*/ 963332 w 1206591"/>
                    <a:gd name="connsiteY11" fmla="*/ 139490 h 2752820"/>
                    <a:gd name="connsiteX12" fmla="*/ 972122 w 1206591"/>
                    <a:gd name="connsiteY12" fmla="*/ 129039 h 2752820"/>
                    <a:gd name="connsiteX13" fmla="*/ 1029890 w 1206591"/>
                    <a:gd name="connsiteY13" fmla="*/ 176701 h 2752820"/>
                    <a:gd name="connsiteX14" fmla="*/ 1206591 w 1206591"/>
                    <a:gd name="connsiteY14" fmla="*/ 603295 h 2752820"/>
                    <a:gd name="connsiteX15" fmla="*/ 940604 w 1206591"/>
                    <a:gd name="connsiteY15" fmla="*/ 1103558 h 2752820"/>
                    <a:gd name="connsiteX16" fmla="*/ 857670 w 1206591"/>
                    <a:gd name="connsiteY16" fmla="*/ 1148573 h 2752820"/>
                    <a:gd name="connsiteX17" fmla="*/ 857670 w 1206591"/>
                    <a:gd name="connsiteY17" fmla="*/ 2588272 h 2752820"/>
                    <a:gd name="connsiteX18" fmla="*/ 858547 w 1206591"/>
                    <a:gd name="connsiteY18" fmla="*/ 2599022 h 2752820"/>
                    <a:gd name="connsiteX19" fmla="*/ 853940 w 1206591"/>
                    <a:gd name="connsiteY19" fmla="*/ 2605603 h 2752820"/>
                    <a:gd name="connsiteX20" fmla="*/ 792294 w 1206591"/>
                    <a:gd name="connsiteY20" fmla="*/ 2666372 h 2752820"/>
                    <a:gd name="connsiteX21" fmla="*/ 755438 w 1206591"/>
                    <a:gd name="connsiteY21" fmla="*/ 2700595 h 2752820"/>
                    <a:gd name="connsiteX22" fmla="*/ 754564 w 1206591"/>
                    <a:gd name="connsiteY22" fmla="*/ 2698017 h 2752820"/>
                    <a:gd name="connsiteX23" fmla="*/ 754561 w 1206591"/>
                    <a:gd name="connsiteY23" fmla="*/ 2698182 h 2752820"/>
                    <a:gd name="connsiteX24" fmla="*/ 753684 w 1206591"/>
                    <a:gd name="connsiteY24" fmla="*/ 2702350 h 2752820"/>
                    <a:gd name="connsiteX25" fmla="*/ 710465 w 1206591"/>
                    <a:gd name="connsiteY25" fmla="*/ 2745349 h 2752820"/>
                    <a:gd name="connsiteX26" fmla="*/ 691819 w 1206591"/>
                    <a:gd name="connsiteY26" fmla="*/ 2752808 h 2752820"/>
                    <a:gd name="connsiteX27" fmla="*/ 657156 w 1206591"/>
                    <a:gd name="connsiteY27" fmla="*/ 2751930 h 2752820"/>
                    <a:gd name="connsiteX28" fmla="*/ 657149 w 1206591"/>
                    <a:gd name="connsiteY28" fmla="*/ 2747739 h 2752820"/>
                    <a:gd name="connsiteX29" fmla="*/ 655130 w 1206591"/>
                    <a:gd name="connsiteY29" fmla="*/ 2750014 h 2752820"/>
                    <a:gd name="connsiteX30" fmla="*/ 650136 w 1206591"/>
                    <a:gd name="connsiteY30" fmla="*/ 2750394 h 2752820"/>
                    <a:gd name="connsiteX31" fmla="*/ 636754 w 1206591"/>
                    <a:gd name="connsiteY31" fmla="*/ 2739645 h 2752820"/>
                    <a:gd name="connsiteX32" fmla="*/ 464979 w 1206591"/>
                    <a:gd name="connsiteY32" fmla="*/ 2536499 h 2752820"/>
                    <a:gd name="connsiteX33" fmla="*/ 466076 w 1206591"/>
                    <a:gd name="connsiteY33" fmla="*/ 2504909 h 2752820"/>
                    <a:gd name="connsiteX34" fmla="*/ 512365 w 1206591"/>
                    <a:gd name="connsiteY34" fmla="*/ 2450064 h 2752820"/>
                    <a:gd name="connsiteX35" fmla="*/ 513461 w 1206591"/>
                    <a:gd name="connsiteY35" fmla="*/ 2414304 h 2752820"/>
                    <a:gd name="connsiteX36" fmla="*/ 542639 w 1206591"/>
                    <a:gd name="connsiteY36" fmla="*/ 2356607 h 2752820"/>
                    <a:gd name="connsiteX37" fmla="*/ 640702 w 1206591"/>
                    <a:gd name="connsiteY37" fmla="*/ 2281579 h 2752820"/>
                    <a:gd name="connsiteX38" fmla="*/ 657156 w 1206591"/>
                    <a:gd name="connsiteY38" fmla="*/ 2261176 h 2752820"/>
                    <a:gd name="connsiteX39" fmla="*/ 659999 w 1206591"/>
                    <a:gd name="connsiteY39" fmla="*/ 2263633 h 2752820"/>
                    <a:gd name="connsiteX40" fmla="*/ 660008 w 1206591"/>
                    <a:gd name="connsiteY40" fmla="*/ 2261397 h 2752820"/>
                    <a:gd name="connsiteX41" fmla="*/ 661105 w 1206591"/>
                    <a:gd name="connsiteY41" fmla="*/ 2256131 h 2752820"/>
                    <a:gd name="connsiteX42" fmla="*/ 679094 w 1206591"/>
                    <a:gd name="connsiteY42" fmla="*/ 2199970 h 2752820"/>
                    <a:gd name="connsiteX43" fmla="*/ 680850 w 1206591"/>
                    <a:gd name="connsiteY43" fmla="*/ 2198873 h 2752820"/>
                    <a:gd name="connsiteX44" fmla="*/ 678655 w 1206591"/>
                    <a:gd name="connsiteY44" fmla="*/ 2173205 h 2752820"/>
                    <a:gd name="connsiteX45" fmla="*/ 663080 w 1206591"/>
                    <a:gd name="connsiteY45" fmla="*/ 2157849 h 2752820"/>
                    <a:gd name="connsiteX46" fmla="*/ 663299 w 1206591"/>
                    <a:gd name="connsiteY46" fmla="*/ 2156313 h 2752820"/>
                    <a:gd name="connsiteX47" fmla="*/ 663807 w 1206591"/>
                    <a:gd name="connsiteY47" fmla="*/ 2151829 h 2752820"/>
                    <a:gd name="connsiteX48" fmla="*/ 661325 w 1206591"/>
                    <a:gd name="connsiteY48" fmla="*/ 2155874 h 2752820"/>
                    <a:gd name="connsiteX49" fmla="*/ 582567 w 1206591"/>
                    <a:gd name="connsiteY49" fmla="*/ 2089402 h 2752820"/>
                    <a:gd name="connsiteX50" fmla="*/ 580320 w 1206591"/>
                    <a:gd name="connsiteY50" fmla="*/ 2084265 h 2752820"/>
                    <a:gd name="connsiteX51" fmla="*/ 577741 w 1206591"/>
                    <a:gd name="connsiteY51" fmla="*/ 2085892 h 2752820"/>
                    <a:gd name="connsiteX52" fmla="*/ 573792 w 1206591"/>
                    <a:gd name="connsiteY52" fmla="*/ 2083259 h 2752820"/>
                    <a:gd name="connsiteX53" fmla="*/ 559971 w 1206591"/>
                    <a:gd name="connsiteY53" fmla="*/ 2070316 h 2752820"/>
                    <a:gd name="connsiteX54" fmla="*/ 575766 w 1206591"/>
                    <a:gd name="connsiteY54" fmla="*/ 2039603 h 2752820"/>
                    <a:gd name="connsiteX55" fmla="*/ 581909 w 1206591"/>
                    <a:gd name="connsiteY55" fmla="*/ 2023588 h 2752820"/>
                    <a:gd name="connsiteX56" fmla="*/ 575985 w 1206591"/>
                    <a:gd name="connsiteY56" fmla="*/ 1975544 h 2752820"/>
                    <a:gd name="connsiteX57" fmla="*/ 527502 w 1206591"/>
                    <a:gd name="connsiteY57" fmla="*/ 1912143 h 2752820"/>
                    <a:gd name="connsiteX58" fmla="*/ 527502 w 1206591"/>
                    <a:gd name="connsiteY58" fmla="*/ 1883623 h 2752820"/>
                    <a:gd name="connsiteX59" fmla="*/ 562164 w 1206591"/>
                    <a:gd name="connsiteY59" fmla="*/ 1814738 h 2752820"/>
                    <a:gd name="connsiteX60" fmla="*/ 543736 w 1206591"/>
                    <a:gd name="connsiteY60" fmla="*/ 1755725 h 2752820"/>
                    <a:gd name="connsiteX61" fmla="*/ 532109 w 1206591"/>
                    <a:gd name="connsiteY61" fmla="*/ 1738613 h 2752820"/>
                    <a:gd name="connsiteX62" fmla="*/ 534084 w 1206591"/>
                    <a:gd name="connsiteY62" fmla="*/ 1736639 h 2752820"/>
                    <a:gd name="connsiteX63" fmla="*/ 534303 w 1206591"/>
                    <a:gd name="connsiteY63" fmla="*/ 1736200 h 2752820"/>
                    <a:gd name="connsiteX64" fmla="*/ 532109 w 1206591"/>
                    <a:gd name="connsiteY64" fmla="*/ 1735103 h 2752820"/>
                    <a:gd name="connsiteX65" fmla="*/ 501616 w 1206591"/>
                    <a:gd name="connsiteY65" fmla="*/ 1709874 h 2752820"/>
                    <a:gd name="connsiteX66" fmla="*/ 497008 w 1206591"/>
                    <a:gd name="connsiteY66" fmla="*/ 1687937 h 2752820"/>
                    <a:gd name="connsiteX67" fmla="*/ 531808 w 1206591"/>
                    <a:gd name="connsiteY67" fmla="*/ 1626564 h 2752820"/>
                    <a:gd name="connsiteX68" fmla="*/ 531822 w 1206591"/>
                    <a:gd name="connsiteY68" fmla="*/ 1627420 h 2752820"/>
                    <a:gd name="connsiteX69" fmla="*/ 532461 w 1206591"/>
                    <a:gd name="connsiteY69" fmla="*/ 1563126 h 2752820"/>
                    <a:gd name="connsiteX70" fmla="*/ 473315 w 1206591"/>
                    <a:gd name="connsiteY70" fmla="*/ 1495321 h 2752820"/>
                    <a:gd name="connsiteX71" fmla="*/ 471341 w 1206591"/>
                    <a:gd name="connsiteY71" fmla="*/ 1476454 h 2752820"/>
                    <a:gd name="connsiteX72" fmla="*/ 495253 w 1206591"/>
                    <a:gd name="connsiteY72" fmla="*/ 1441134 h 2752820"/>
                    <a:gd name="connsiteX73" fmla="*/ 463662 w 1206591"/>
                    <a:gd name="connsiteY73" fmla="*/ 1350750 h 2752820"/>
                    <a:gd name="connsiteX74" fmla="*/ 449841 w 1206591"/>
                    <a:gd name="connsiteY74" fmla="*/ 1348117 h 2752820"/>
                    <a:gd name="connsiteX75" fmla="*/ 437556 w 1206591"/>
                    <a:gd name="connsiteY75" fmla="*/ 1335173 h 2752820"/>
                    <a:gd name="connsiteX76" fmla="*/ 438214 w 1206591"/>
                    <a:gd name="connsiteY76" fmla="*/ 1311042 h 2752820"/>
                    <a:gd name="connsiteX77" fmla="*/ 422638 w 1206591"/>
                    <a:gd name="connsiteY77" fmla="*/ 1304021 h 2752820"/>
                    <a:gd name="connsiteX78" fmla="*/ 406404 w 1206591"/>
                    <a:gd name="connsiteY78" fmla="*/ 1304021 h 2752820"/>
                    <a:gd name="connsiteX79" fmla="*/ 348049 w 1206591"/>
                    <a:gd name="connsiteY79" fmla="*/ 1311041 h 2752820"/>
                    <a:gd name="connsiteX80" fmla="*/ 334447 w 1206591"/>
                    <a:gd name="connsiteY80" fmla="*/ 1296343 h 2752820"/>
                    <a:gd name="connsiteX81" fmla="*/ 338177 w 1206591"/>
                    <a:gd name="connsiteY81" fmla="*/ 1192356 h 2752820"/>
                    <a:gd name="connsiteX82" fmla="*/ 339472 w 1206591"/>
                    <a:gd name="connsiteY82" fmla="*/ 1143444 h 2752820"/>
                    <a:gd name="connsiteX83" fmla="*/ 265987 w 1206591"/>
                    <a:gd name="connsiteY83" fmla="*/ 1103558 h 2752820"/>
                    <a:gd name="connsiteX84" fmla="*/ 0 w 1206591"/>
                    <a:gd name="connsiteY84" fmla="*/ 603296 h 2752820"/>
                    <a:gd name="connsiteX85" fmla="*/ 47410 w 1206591"/>
                    <a:gd name="connsiteY85" fmla="*/ 368466 h 2752820"/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77680 w 1206591"/>
                    <a:gd name="connsiteY3" fmla="*/ 72242 h 2752820"/>
                    <a:gd name="connsiteX4" fmla="*/ 665356 w 1206591"/>
                    <a:gd name="connsiteY4" fmla="*/ 176012 h 2752820"/>
                    <a:gd name="connsiteX5" fmla="*/ 603296 w 1206591"/>
                    <a:gd name="connsiteY5" fmla="*/ 163483 h 2752820"/>
                    <a:gd name="connsiteX6" fmla="*/ 443859 w 1206591"/>
                    <a:gd name="connsiteY6" fmla="*/ 322919 h 2752820"/>
                    <a:gd name="connsiteX7" fmla="*/ 603296 w 1206591"/>
                    <a:gd name="connsiteY7" fmla="*/ 482356 h 2752820"/>
                    <a:gd name="connsiteX8" fmla="*/ 762733 w 1206591"/>
                    <a:gd name="connsiteY8" fmla="*/ 322919 h 2752820"/>
                    <a:gd name="connsiteX9" fmla="*/ 753492 w 1206591"/>
                    <a:gd name="connsiteY9" fmla="*/ 277148 h 2752820"/>
                    <a:gd name="connsiteX10" fmla="*/ 785562 w 1206591"/>
                    <a:gd name="connsiteY10" fmla="*/ 266006 h 2752820"/>
                    <a:gd name="connsiteX11" fmla="*/ 941063 w 1206591"/>
                    <a:gd name="connsiteY11" fmla="*/ 125493 h 2752820"/>
                    <a:gd name="connsiteX12" fmla="*/ 972122 w 1206591"/>
                    <a:gd name="connsiteY12" fmla="*/ 129039 h 2752820"/>
                    <a:gd name="connsiteX13" fmla="*/ 1029890 w 1206591"/>
                    <a:gd name="connsiteY13" fmla="*/ 176701 h 2752820"/>
                    <a:gd name="connsiteX14" fmla="*/ 1206591 w 1206591"/>
                    <a:gd name="connsiteY14" fmla="*/ 603295 h 2752820"/>
                    <a:gd name="connsiteX15" fmla="*/ 940604 w 1206591"/>
                    <a:gd name="connsiteY15" fmla="*/ 1103558 h 2752820"/>
                    <a:gd name="connsiteX16" fmla="*/ 857670 w 1206591"/>
                    <a:gd name="connsiteY16" fmla="*/ 1148573 h 2752820"/>
                    <a:gd name="connsiteX17" fmla="*/ 857670 w 1206591"/>
                    <a:gd name="connsiteY17" fmla="*/ 2588272 h 2752820"/>
                    <a:gd name="connsiteX18" fmla="*/ 858547 w 1206591"/>
                    <a:gd name="connsiteY18" fmla="*/ 2599022 h 2752820"/>
                    <a:gd name="connsiteX19" fmla="*/ 853940 w 1206591"/>
                    <a:gd name="connsiteY19" fmla="*/ 2605603 h 2752820"/>
                    <a:gd name="connsiteX20" fmla="*/ 792294 w 1206591"/>
                    <a:gd name="connsiteY20" fmla="*/ 2666372 h 2752820"/>
                    <a:gd name="connsiteX21" fmla="*/ 755438 w 1206591"/>
                    <a:gd name="connsiteY21" fmla="*/ 2700595 h 2752820"/>
                    <a:gd name="connsiteX22" fmla="*/ 754564 w 1206591"/>
                    <a:gd name="connsiteY22" fmla="*/ 2698017 h 2752820"/>
                    <a:gd name="connsiteX23" fmla="*/ 754561 w 1206591"/>
                    <a:gd name="connsiteY23" fmla="*/ 2698182 h 2752820"/>
                    <a:gd name="connsiteX24" fmla="*/ 753684 w 1206591"/>
                    <a:gd name="connsiteY24" fmla="*/ 2702350 h 2752820"/>
                    <a:gd name="connsiteX25" fmla="*/ 710465 w 1206591"/>
                    <a:gd name="connsiteY25" fmla="*/ 2745349 h 2752820"/>
                    <a:gd name="connsiteX26" fmla="*/ 691819 w 1206591"/>
                    <a:gd name="connsiteY26" fmla="*/ 2752808 h 2752820"/>
                    <a:gd name="connsiteX27" fmla="*/ 657156 w 1206591"/>
                    <a:gd name="connsiteY27" fmla="*/ 2751930 h 2752820"/>
                    <a:gd name="connsiteX28" fmla="*/ 657149 w 1206591"/>
                    <a:gd name="connsiteY28" fmla="*/ 2747739 h 2752820"/>
                    <a:gd name="connsiteX29" fmla="*/ 655130 w 1206591"/>
                    <a:gd name="connsiteY29" fmla="*/ 2750014 h 2752820"/>
                    <a:gd name="connsiteX30" fmla="*/ 650136 w 1206591"/>
                    <a:gd name="connsiteY30" fmla="*/ 2750394 h 2752820"/>
                    <a:gd name="connsiteX31" fmla="*/ 636754 w 1206591"/>
                    <a:gd name="connsiteY31" fmla="*/ 2739645 h 2752820"/>
                    <a:gd name="connsiteX32" fmla="*/ 464979 w 1206591"/>
                    <a:gd name="connsiteY32" fmla="*/ 2536499 h 2752820"/>
                    <a:gd name="connsiteX33" fmla="*/ 466076 w 1206591"/>
                    <a:gd name="connsiteY33" fmla="*/ 2504909 h 2752820"/>
                    <a:gd name="connsiteX34" fmla="*/ 512365 w 1206591"/>
                    <a:gd name="connsiteY34" fmla="*/ 2450064 h 2752820"/>
                    <a:gd name="connsiteX35" fmla="*/ 513461 w 1206591"/>
                    <a:gd name="connsiteY35" fmla="*/ 2414304 h 2752820"/>
                    <a:gd name="connsiteX36" fmla="*/ 542639 w 1206591"/>
                    <a:gd name="connsiteY36" fmla="*/ 2356607 h 2752820"/>
                    <a:gd name="connsiteX37" fmla="*/ 640702 w 1206591"/>
                    <a:gd name="connsiteY37" fmla="*/ 2281579 h 2752820"/>
                    <a:gd name="connsiteX38" fmla="*/ 657156 w 1206591"/>
                    <a:gd name="connsiteY38" fmla="*/ 2261176 h 2752820"/>
                    <a:gd name="connsiteX39" fmla="*/ 659999 w 1206591"/>
                    <a:gd name="connsiteY39" fmla="*/ 2263633 h 2752820"/>
                    <a:gd name="connsiteX40" fmla="*/ 660008 w 1206591"/>
                    <a:gd name="connsiteY40" fmla="*/ 2261397 h 2752820"/>
                    <a:gd name="connsiteX41" fmla="*/ 661105 w 1206591"/>
                    <a:gd name="connsiteY41" fmla="*/ 2256131 h 2752820"/>
                    <a:gd name="connsiteX42" fmla="*/ 679094 w 1206591"/>
                    <a:gd name="connsiteY42" fmla="*/ 2199970 h 2752820"/>
                    <a:gd name="connsiteX43" fmla="*/ 680850 w 1206591"/>
                    <a:gd name="connsiteY43" fmla="*/ 2198873 h 2752820"/>
                    <a:gd name="connsiteX44" fmla="*/ 678655 w 1206591"/>
                    <a:gd name="connsiteY44" fmla="*/ 2173205 h 2752820"/>
                    <a:gd name="connsiteX45" fmla="*/ 663080 w 1206591"/>
                    <a:gd name="connsiteY45" fmla="*/ 2157849 h 2752820"/>
                    <a:gd name="connsiteX46" fmla="*/ 663299 w 1206591"/>
                    <a:gd name="connsiteY46" fmla="*/ 2156313 h 2752820"/>
                    <a:gd name="connsiteX47" fmla="*/ 663807 w 1206591"/>
                    <a:gd name="connsiteY47" fmla="*/ 2151829 h 2752820"/>
                    <a:gd name="connsiteX48" fmla="*/ 661325 w 1206591"/>
                    <a:gd name="connsiteY48" fmla="*/ 2155874 h 2752820"/>
                    <a:gd name="connsiteX49" fmla="*/ 582567 w 1206591"/>
                    <a:gd name="connsiteY49" fmla="*/ 2089402 h 2752820"/>
                    <a:gd name="connsiteX50" fmla="*/ 580320 w 1206591"/>
                    <a:gd name="connsiteY50" fmla="*/ 2084265 h 2752820"/>
                    <a:gd name="connsiteX51" fmla="*/ 577741 w 1206591"/>
                    <a:gd name="connsiteY51" fmla="*/ 2085892 h 2752820"/>
                    <a:gd name="connsiteX52" fmla="*/ 573792 w 1206591"/>
                    <a:gd name="connsiteY52" fmla="*/ 2083259 h 2752820"/>
                    <a:gd name="connsiteX53" fmla="*/ 559971 w 1206591"/>
                    <a:gd name="connsiteY53" fmla="*/ 2070316 h 2752820"/>
                    <a:gd name="connsiteX54" fmla="*/ 575766 w 1206591"/>
                    <a:gd name="connsiteY54" fmla="*/ 2039603 h 2752820"/>
                    <a:gd name="connsiteX55" fmla="*/ 581909 w 1206591"/>
                    <a:gd name="connsiteY55" fmla="*/ 2023588 h 2752820"/>
                    <a:gd name="connsiteX56" fmla="*/ 575985 w 1206591"/>
                    <a:gd name="connsiteY56" fmla="*/ 1975544 h 2752820"/>
                    <a:gd name="connsiteX57" fmla="*/ 527502 w 1206591"/>
                    <a:gd name="connsiteY57" fmla="*/ 1912143 h 2752820"/>
                    <a:gd name="connsiteX58" fmla="*/ 527502 w 1206591"/>
                    <a:gd name="connsiteY58" fmla="*/ 1883623 h 2752820"/>
                    <a:gd name="connsiteX59" fmla="*/ 562164 w 1206591"/>
                    <a:gd name="connsiteY59" fmla="*/ 1814738 h 2752820"/>
                    <a:gd name="connsiteX60" fmla="*/ 543736 w 1206591"/>
                    <a:gd name="connsiteY60" fmla="*/ 1755725 h 2752820"/>
                    <a:gd name="connsiteX61" fmla="*/ 532109 w 1206591"/>
                    <a:gd name="connsiteY61" fmla="*/ 1738613 h 2752820"/>
                    <a:gd name="connsiteX62" fmla="*/ 534084 w 1206591"/>
                    <a:gd name="connsiteY62" fmla="*/ 1736639 h 2752820"/>
                    <a:gd name="connsiteX63" fmla="*/ 534303 w 1206591"/>
                    <a:gd name="connsiteY63" fmla="*/ 1736200 h 2752820"/>
                    <a:gd name="connsiteX64" fmla="*/ 532109 w 1206591"/>
                    <a:gd name="connsiteY64" fmla="*/ 1735103 h 2752820"/>
                    <a:gd name="connsiteX65" fmla="*/ 501616 w 1206591"/>
                    <a:gd name="connsiteY65" fmla="*/ 1709874 h 2752820"/>
                    <a:gd name="connsiteX66" fmla="*/ 497008 w 1206591"/>
                    <a:gd name="connsiteY66" fmla="*/ 1687937 h 2752820"/>
                    <a:gd name="connsiteX67" fmla="*/ 531808 w 1206591"/>
                    <a:gd name="connsiteY67" fmla="*/ 1626564 h 2752820"/>
                    <a:gd name="connsiteX68" fmla="*/ 531822 w 1206591"/>
                    <a:gd name="connsiteY68" fmla="*/ 1627420 h 2752820"/>
                    <a:gd name="connsiteX69" fmla="*/ 532461 w 1206591"/>
                    <a:gd name="connsiteY69" fmla="*/ 1563126 h 2752820"/>
                    <a:gd name="connsiteX70" fmla="*/ 473315 w 1206591"/>
                    <a:gd name="connsiteY70" fmla="*/ 1495321 h 2752820"/>
                    <a:gd name="connsiteX71" fmla="*/ 471341 w 1206591"/>
                    <a:gd name="connsiteY71" fmla="*/ 1476454 h 2752820"/>
                    <a:gd name="connsiteX72" fmla="*/ 495253 w 1206591"/>
                    <a:gd name="connsiteY72" fmla="*/ 1441134 h 2752820"/>
                    <a:gd name="connsiteX73" fmla="*/ 463662 w 1206591"/>
                    <a:gd name="connsiteY73" fmla="*/ 1350750 h 2752820"/>
                    <a:gd name="connsiteX74" fmla="*/ 449841 w 1206591"/>
                    <a:gd name="connsiteY74" fmla="*/ 1348117 h 2752820"/>
                    <a:gd name="connsiteX75" fmla="*/ 437556 w 1206591"/>
                    <a:gd name="connsiteY75" fmla="*/ 1335173 h 2752820"/>
                    <a:gd name="connsiteX76" fmla="*/ 438214 w 1206591"/>
                    <a:gd name="connsiteY76" fmla="*/ 1311042 h 2752820"/>
                    <a:gd name="connsiteX77" fmla="*/ 422638 w 1206591"/>
                    <a:gd name="connsiteY77" fmla="*/ 1304021 h 2752820"/>
                    <a:gd name="connsiteX78" fmla="*/ 406404 w 1206591"/>
                    <a:gd name="connsiteY78" fmla="*/ 1304021 h 2752820"/>
                    <a:gd name="connsiteX79" fmla="*/ 348049 w 1206591"/>
                    <a:gd name="connsiteY79" fmla="*/ 1311041 h 2752820"/>
                    <a:gd name="connsiteX80" fmla="*/ 334447 w 1206591"/>
                    <a:gd name="connsiteY80" fmla="*/ 1296343 h 2752820"/>
                    <a:gd name="connsiteX81" fmla="*/ 338177 w 1206591"/>
                    <a:gd name="connsiteY81" fmla="*/ 1192356 h 2752820"/>
                    <a:gd name="connsiteX82" fmla="*/ 339472 w 1206591"/>
                    <a:gd name="connsiteY82" fmla="*/ 1143444 h 2752820"/>
                    <a:gd name="connsiteX83" fmla="*/ 265987 w 1206591"/>
                    <a:gd name="connsiteY83" fmla="*/ 1103558 h 2752820"/>
                    <a:gd name="connsiteX84" fmla="*/ 0 w 1206591"/>
                    <a:gd name="connsiteY84" fmla="*/ 603296 h 2752820"/>
                    <a:gd name="connsiteX85" fmla="*/ 47410 w 1206591"/>
                    <a:gd name="connsiteY85" fmla="*/ 368466 h 2752820"/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77680 w 1206591"/>
                    <a:gd name="connsiteY3" fmla="*/ 72242 h 2752820"/>
                    <a:gd name="connsiteX4" fmla="*/ 665356 w 1206591"/>
                    <a:gd name="connsiteY4" fmla="*/ 176012 h 2752820"/>
                    <a:gd name="connsiteX5" fmla="*/ 603296 w 1206591"/>
                    <a:gd name="connsiteY5" fmla="*/ 163483 h 2752820"/>
                    <a:gd name="connsiteX6" fmla="*/ 443859 w 1206591"/>
                    <a:gd name="connsiteY6" fmla="*/ 322919 h 2752820"/>
                    <a:gd name="connsiteX7" fmla="*/ 603296 w 1206591"/>
                    <a:gd name="connsiteY7" fmla="*/ 482356 h 2752820"/>
                    <a:gd name="connsiteX8" fmla="*/ 762733 w 1206591"/>
                    <a:gd name="connsiteY8" fmla="*/ 322919 h 2752820"/>
                    <a:gd name="connsiteX9" fmla="*/ 753492 w 1206591"/>
                    <a:gd name="connsiteY9" fmla="*/ 277148 h 2752820"/>
                    <a:gd name="connsiteX10" fmla="*/ 785562 w 1206591"/>
                    <a:gd name="connsiteY10" fmla="*/ 266006 h 2752820"/>
                    <a:gd name="connsiteX11" fmla="*/ 938904 w 1206591"/>
                    <a:gd name="connsiteY11" fmla="*/ 129739 h 2752820"/>
                    <a:gd name="connsiteX12" fmla="*/ 972122 w 1206591"/>
                    <a:gd name="connsiteY12" fmla="*/ 129039 h 2752820"/>
                    <a:gd name="connsiteX13" fmla="*/ 1029890 w 1206591"/>
                    <a:gd name="connsiteY13" fmla="*/ 176701 h 2752820"/>
                    <a:gd name="connsiteX14" fmla="*/ 1206591 w 1206591"/>
                    <a:gd name="connsiteY14" fmla="*/ 603295 h 2752820"/>
                    <a:gd name="connsiteX15" fmla="*/ 940604 w 1206591"/>
                    <a:gd name="connsiteY15" fmla="*/ 1103558 h 2752820"/>
                    <a:gd name="connsiteX16" fmla="*/ 857670 w 1206591"/>
                    <a:gd name="connsiteY16" fmla="*/ 1148573 h 2752820"/>
                    <a:gd name="connsiteX17" fmla="*/ 857670 w 1206591"/>
                    <a:gd name="connsiteY17" fmla="*/ 2588272 h 2752820"/>
                    <a:gd name="connsiteX18" fmla="*/ 858547 w 1206591"/>
                    <a:gd name="connsiteY18" fmla="*/ 2599022 h 2752820"/>
                    <a:gd name="connsiteX19" fmla="*/ 853940 w 1206591"/>
                    <a:gd name="connsiteY19" fmla="*/ 2605603 h 2752820"/>
                    <a:gd name="connsiteX20" fmla="*/ 792294 w 1206591"/>
                    <a:gd name="connsiteY20" fmla="*/ 2666372 h 2752820"/>
                    <a:gd name="connsiteX21" fmla="*/ 755438 w 1206591"/>
                    <a:gd name="connsiteY21" fmla="*/ 2700595 h 2752820"/>
                    <a:gd name="connsiteX22" fmla="*/ 754564 w 1206591"/>
                    <a:gd name="connsiteY22" fmla="*/ 2698017 h 2752820"/>
                    <a:gd name="connsiteX23" fmla="*/ 754561 w 1206591"/>
                    <a:gd name="connsiteY23" fmla="*/ 2698182 h 2752820"/>
                    <a:gd name="connsiteX24" fmla="*/ 753684 w 1206591"/>
                    <a:gd name="connsiteY24" fmla="*/ 2702350 h 2752820"/>
                    <a:gd name="connsiteX25" fmla="*/ 710465 w 1206591"/>
                    <a:gd name="connsiteY25" fmla="*/ 2745349 h 2752820"/>
                    <a:gd name="connsiteX26" fmla="*/ 691819 w 1206591"/>
                    <a:gd name="connsiteY26" fmla="*/ 2752808 h 2752820"/>
                    <a:gd name="connsiteX27" fmla="*/ 657156 w 1206591"/>
                    <a:gd name="connsiteY27" fmla="*/ 2751930 h 2752820"/>
                    <a:gd name="connsiteX28" fmla="*/ 657149 w 1206591"/>
                    <a:gd name="connsiteY28" fmla="*/ 2747739 h 2752820"/>
                    <a:gd name="connsiteX29" fmla="*/ 655130 w 1206591"/>
                    <a:gd name="connsiteY29" fmla="*/ 2750014 h 2752820"/>
                    <a:gd name="connsiteX30" fmla="*/ 650136 w 1206591"/>
                    <a:gd name="connsiteY30" fmla="*/ 2750394 h 2752820"/>
                    <a:gd name="connsiteX31" fmla="*/ 636754 w 1206591"/>
                    <a:gd name="connsiteY31" fmla="*/ 2739645 h 2752820"/>
                    <a:gd name="connsiteX32" fmla="*/ 464979 w 1206591"/>
                    <a:gd name="connsiteY32" fmla="*/ 2536499 h 2752820"/>
                    <a:gd name="connsiteX33" fmla="*/ 466076 w 1206591"/>
                    <a:gd name="connsiteY33" fmla="*/ 2504909 h 2752820"/>
                    <a:gd name="connsiteX34" fmla="*/ 512365 w 1206591"/>
                    <a:gd name="connsiteY34" fmla="*/ 2450064 h 2752820"/>
                    <a:gd name="connsiteX35" fmla="*/ 513461 w 1206591"/>
                    <a:gd name="connsiteY35" fmla="*/ 2414304 h 2752820"/>
                    <a:gd name="connsiteX36" fmla="*/ 542639 w 1206591"/>
                    <a:gd name="connsiteY36" fmla="*/ 2356607 h 2752820"/>
                    <a:gd name="connsiteX37" fmla="*/ 640702 w 1206591"/>
                    <a:gd name="connsiteY37" fmla="*/ 2281579 h 2752820"/>
                    <a:gd name="connsiteX38" fmla="*/ 657156 w 1206591"/>
                    <a:gd name="connsiteY38" fmla="*/ 2261176 h 2752820"/>
                    <a:gd name="connsiteX39" fmla="*/ 659999 w 1206591"/>
                    <a:gd name="connsiteY39" fmla="*/ 2263633 h 2752820"/>
                    <a:gd name="connsiteX40" fmla="*/ 660008 w 1206591"/>
                    <a:gd name="connsiteY40" fmla="*/ 2261397 h 2752820"/>
                    <a:gd name="connsiteX41" fmla="*/ 661105 w 1206591"/>
                    <a:gd name="connsiteY41" fmla="*/ 2256131 h 2752820"/>
                    <a:gd name="connsiteX42" fmla="*/ 679094 w 1206591"/>
                    <a:gd name="connsiteY42" fmla="*/ 2199970 h 2752820"/>
                    <a:gd name="connsiteX43" fmla="*/ 680850 w 1206591"/>
                    <a:gd name="connsiteY43" fmla="*/ 2198873 h 2752820"/>
                    <a:gd name="connsiteX44" fmla="*/ 678655 w 1206591"/>
                    <a:gd name="connsiteY44" fmla="*/ 2173205 h 2752820"/>
                    <a:gd name="connsiteX45" fmla="*/ 663080 w 1206591"/>
                    <a:gd name="connsiteY45" fmla="*/ 2157849 h 2752820"/>
                    <a:gd name="connsiteX46" fmla="*/ 663299 w 1206591"/>
                    <a:gd name="connsiteY46" fmla="*/ 2156313 h 2752820"/>
                    <a:gd name="connsiteX47" fmla="*/ 663807 w 1206591"/>
                    <a:gd name="connsiteY47" fmla="*/ 2151829 h 2752820"/>
                    <a:gd name="connsiteX48" fmla="*/ 661325 w 1206591"/>
                    <a:gd name="connsiteY48" fmla="*/ 2155874 h 2752820"/>
                    <a:gd name="connsiteX49" fmla="*/ 582567 w 1206591"/>
                    <a:gd name="connsiteY49" fmla="*/ 2089402 h 2752820"/>
                    <a:gd name="connsiteX50" fmla="*/ 580320 w 1206591"/>
                    <a:gd name="connsiteY50" fmla="*/ 2084265 h 2752820"/>
                    <a:gd name="connsiteX51" fmla="*/ 577741 w 1206591"/>
                    <a:gd name="connsiteY51" fmla="*/ 2085892 h 2752820"/>
                    <a:gd name="connsiteX52" fmla="*/ 573792 w 1206591"/>
                    <a:gd name="connsiteY52" fmla="*/ 2083259 h 2752820"/>
                    <a:gd name="connsiteX53" fmla="*/ 559971 w 1206591"/>
                    <a:gd name="connsiteY53" fmla="*/ 2070316 h 2752820"/>
                    <a:gd name="connsiteX54" fmla="*/ 575766 w 1206591"/>
                    <a:gd name="connsiteY54" fmla="*/ 2039603 h 2752820"/>
                    <a:gd name="connsiteX55" fmla="*/ 581909 w 1206591"/>
                    <a:gd name="connsiteY55" fmla="*/ 2023588 h 2752820"/>
                    <a:gd name="connsiteX56" fmla="*/ 575985 w 1206591"/>
                    <a:gd name="connsiteY56" fmla="*/ 1975544 h 2752820"/>
                    <a:gd name="connsiteX57" fmla="*/ 527502 w 1206591"/>
                    <a:gd name="connsiteY57" fmla="*/ 1912143 h 2752820"/>
                    <a:gd name="connsiteX58" fmla="*/ 527502 w 1206591"/>
                    <a:gd name="connsiteY58" fmla="*/ 1883623 h 2752820"/>
                    <a:gd name="connsiteX59" fmla="*/ 562164 w 1206591"/>
                    <a:gd name="connsiteY59" fmla="*/ 1814738 h 2752820"/>
                    <a:gd name="connsiteX60" fmla="*/ 543736 w 1206591"/>
                    <a:gd name="connsiteY60" fmla="*/ 1755725 h 2752820"/>
                    <a:gd name="connsiteX61" fmla="*/ 532109 w 1206591"/>
                    <a:gd name="connsiteY61" fmla="*/ 1738613 h 2752820"/>
                    <a:gd name="connsiteX62" fmla="*/ 534084 w 1206591"/>
                    <a:gd name="connsiteY62" fmla="*/ 1736639 h 2752820"/>
                    <a:gd name="connsiteX63" fmla="*/ 534303 w 1206591"/>
                    <a:gd name="connsiteY63" fmla="*/ 1736200 h 2752820"/>
                    <a:gd name="connsiteX64" fmla="*/ 532109 w 1206591"/>
                    <a:gd name="connsiteY64" fmla="*/ 1735103 h 2752820"/>
                    <a:gd name="connsiteX65" fmla="*/ 501616 w 1206591"/>
                    <a:gd name="connsiteY65" fmla="*/ 1709874 h 2752820"/>
                    <a:gd name="connsiteX66" fmla="*/ 497008 w 1206591"/>
                    <a:gd name="connsiteY66" fmla="*/ 1687937 h 2752820"/>
                    <a:gd name="connsiteX67" fmla="*/ 531808 w 1206591"/>
                    <a:gd name="connsiteY67" fmla="*/ 1626564 h 2752820"/>
                    <a:gd name="connsiteX68" fmla="*/ 531822 w 1206591"/>
                    <a:gd name="connsiteY68" fmla="*/ 1627420 h 2752820"/>
                    <a:gd name="connsiteX69" fmla="*/ 532461 w 1206591"/>
                    <a:gd name="connsiteY69" fmla="*/ 1563126 h 2752820"/>
                    <a:gd name="connsiteX70" fmla="*/ 473315 w 1206591"/>
                    <a:gd name="connsiteY70" fmla="*/ 1495321 h 2752820"/>
                    <a:gd name="connsiteX71" fmla="*/ 471341 w 1206591"/>
                    <a:gd name="connsiteY71" fmla="*/ 1476454 h 2752820"/>
                    <a:gd name="connsiteX72" fmla="*/ 495253 w 1206591"/>
                    <a:gd name="connsiteY72" fmla="*/ 1441134 h 2752820"/>
                    <a:gd name="connsiteX73" fmla="*/ 463662 w 1206591"/>
                    <a:gd name="connsiteY73" fmla="*/ 1350750 h 2752820"/>
                    <a:gd name="connsiteX74" fmla="*/ 449841 w 1206591"/>
                    <a:gd name="connsiteY74" fmla="*/ 1348117 h 2752820"/>
                    <a:gd name="connsiteX75" fmla="*/ 437556 w 1206591"/>
                    <a:gd name="connsiteY75" fmla="*/ 1335173 h 2752820"/>
                    <a:gd name="connsiteX76" fmla="*/ 438214 w 1206591"/>
                    <a:gd name="connsiteY76" fmla="*/ 1311042 h 2752820"/>
                    <a:gd name="connsiteX77" fmla="*/ 422638 w 1206591"/>
                    <a:gd name="connsiteY77" fmla="*/ 1304021 h 2752820"/>
                    <a:gd name="connsiteX78" fmla="*/ 406404 w 1206591"/>
                    <a:gd name="connsiteY78" fmla="*/ 1304021 h 2752820"/>
                    <a:gd name="connsiteX79" fmla="*/ 348049 w 1206591"/>
                    <a:gd name="connsiteY79" fmla="*/ 1311041 h 2752820"/>
                    <a:gd name="connsiteX80" fmla="*/ 334447 w 1206591"/>
                    <a:gd name="connsiteY80" fmla="*/ 1296343 h 2752820"/>
                    <a:gd name="connsiteX81" fmla="*/ 338177 w 1206591"/>
                    <a:gd name="connsiteY81" fmla="*/ 1192356 h 2752820"/>
                    <a:gd name="connsiteX82" fmla="*/ 339472 w 1206591"/>
                    <a:gd name="connsiteY82" fmla="*/ 1143444 h 2752820"/>
                    <a:gd name="connsiteX83" fmla="*/ 265987 w 1206591"/>
                    <a:gd name="connsiteY83" fmla="*/ 1103558 h 2752820"/>
                    <a:gd name="connsiteX84" fmla="*/ 0 w 1206591"/>
                    <a:gd name="connsiteY84" fmla="*/ 603296 h 2752820"/>
                    <a:gd name="connsiteX85" fmla="*/ 47410 w 1206591"/>
                    <a:gd name="connsiteY85" fmla="*/ 368466 h 2752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</a:cxnLst>
                  <a:rect l="l" t="t" r="r" b="b"/>
                  <a:pathLst>
                    <a:path w="1206591" h="2752820">
                      <a:moveTo>
                        <a:pt x="47410" y="368466"/>
                      </a:moveTo>
                      <a:cubicBezTo>
                        <a:pt x="138995" y="151934"/>
                        <a:pt x="353402" y="0"/>
                        <a:pt x="603296" y="0"/>
                      </a:cubicBezTo>
                      <a:cubicBezTo>
                        <a:pt x="686593" y="0"/>
                        <a:pt x="765948" y="16882"/>
                        <a:pt x="838125" y="47410"/>
                      </a:cubicBezTo>
                      <a:lnTo>
                        <a:pt x="877680" y="72242"/>
                      </a:lnTo>
                      <a:lnTo>
                        <a:pt x="665356" y="176012"/>
                      </a:lnTo>
                      <a:cubicBezTo>
                        <a:pt x="646281" y="167944"/>
                        <a:pt x="625309" y="163483"/>
                        <a:pt x="603296" y="163483"/>
                      </a:cubicBezTo>
                      <a:cubicBezTo>
                        <a:pt x="515241" y="163482"/>
                        <a:pt x="443859" y="234864"/>
                        <a:pt x="443859" y="322919"/>
                      </a:cubicBezTo>
                      <a:cubicBezTo>
                        <a:pt x="443859" y="410974"/>
                        <a:pt x="515241" y="482356"/>
                        <a:pt x="603296" y="482356"/>
                      </a:cubicBezTo>
                      <a:cubicBezTo>
                        <a:pt x="691351" y="482356"/>
                        <a:pt x="762733" y="410974"/>
                        <a:pt x="762733" y="322919"/>
                      </a:cubicBezTo>
                      <a:lnTo>
                        <a:pt x="753492" y="277148"/>
                      </a:lnTo>
                      <a:lnTo>
                        <a:pt x="785562" y="266006"/>
                      </a:lnTo>
                      <a:cubicBezTo>
                        <a:pt x="852084" y="235545"/>
                        <a:pt x="888055" y="182914"/>
                        <a:pt x="938904" y="129739"/>
                      </a:cubicBezTo>
                      <a:lnTo>
                        <a:pt x="972122" y="129039"/>
                      </a:lnTo>
                      <a:lnTo>
                        <a:pt x="1029890" y="176701"/>
                      </a:lnTo>
                      <a:cubicBezTo>
                        <a:pt x="1139065" y="285875"/>
                        <a:pt x="1206591" y="436699"/>
                        <a:pt x="1206591" y="603295"/>
                      </a:cubicBezTo>
                      <a:cubicBezTo>
                        <a:pt x="1206591" y="811540"/>
                        <a:pt x="1101081" y="995141"/>
                        <a:pt x="940604" y="1103558"/>
                      </a:cubicBezTo>
                      <a:lnTo>
                        <a:pt x="857670" y="1148573"/>
                      </a:lnTo>
                      <a:lnTo>
                        <a:pt x="857670" y="2588272"/>
                      </a:lnTo>
                      <a:cubicBezTo>
                        <a:pt x="857669" y="2591783"/>
                        <a:pt x="856792" y="2595512"/>
                        <a:pt x="858547" y="2599022"/>
                      </a:cubicBezTo>
                      <a:lnTo>
                        <a:pt x="853940" y="2605603"/>
                      </a:lnTo>
                      <a:cubicBezTo>
                        <a:pt x="832879" y="2625347"/>
                        <a:pt x="812258" y="2645530"/>
                        <a:pt x="792294" y="2666372"/>
                      </a:cubicBezTo>
                      <a:cubicBezTo>
                        <a:pt x="780667" y="2678657"/>
                        <a:pt x="768601" y="2690065"/>
                        <a:pt x="755438" y="2700595"/>
                      </a:cubicBezTo>
                      <a:lnTo>
                        <a:pt x="754564" y="2698017"/>
                      </a:lnTo>
                      <a:lnTo>
                        <a:pt x="754561" y="2698182"/>
                      </a:lnTo>
                      <a:cubicBezTo>
                        <a:pt x="754341" y="2699498"/>
                        <a:pt x="754342" y="2701034"/>
                        <a:pt x="753684" y="2702350"/>
                      </a:cubicBezTo>
                      <a:lnTo>
                        <a:pt x="710465" y="2745349"/>
                      </a:lnTo>
                      <a:cubicBezTo>
                        <a:pt x="705420" y="2750394"/>
                        <a:pt x="699058" y="2753027"/>
                        <a:pt x="691819" y="2752808"/>
                      </a:cubicBezTo>
                      <a:lnTo>
                        <a:pt x="657156" y="2751930"/>
                      </a:lnTo>
                      <a:cubicBezTo>
                        <a:pt x="657154" y="2750533"/>
                        <a:pt x="657151" y="2749136"/>
                        <a:pt x="657149" y="2747739"/>
                      </a:cubicBezTo>
                      <a:lnTo>
                        <a:pt x="655130" y="2750014"/>
                      </a:lnTo>
                      <a:cubicBezTo>
                        <a:pt x="653989" y="2750545"/>
                        <a:pt x="652385" y="2750724"/>
                        <a:pt x="650136" y="2750394"/>
                      </a:cubicBezTo>
                      <a:cubicBezTo>
                        <a:pt x="644213" y="2748639"/>
                        <a:pt x="640483" y="2744033"/>
                        <a:pt x="636754" y="2739645"/>
                      </a:cubicBezTo>
                      <a:lnTo>
                        <a:pt x="464979" y="2536499"/>
                      </a:lnTo>
                      <a:cubicBezTo>
                        <a:pt x="454668" y="2524433"/>
                        <a:pt x="455107" y="2516974"/>
                        <a:pt x="466076" y="2504909"/>
                      </a:cubicBezTo>
                      <a:cubicBezTo>
                        <a:pt x="482090" y="2487138"/>
                        <a:pt x="500298" y="2471343"/>
                        <a:pt x="512365" y="2450064"/>
                      </a:cubicBezTo>
                      <a:cubicBezTo>
                        <a:pt x="516313" y="2438216"/>
                        <a:pt x="514339" y="2426150"/>
                        <a:pt x="513461" y="2414304"/>
                      </a:cubicBezTo>
                      <a:cubicBezTo>
                        <a:pt x="509951" y="2368893"/>
                        <a:pt x="508635" y="2377229"/>
                        <a:pt x="542639" y="2356607"/>
                      </a:cubicBezTo>
                      <a:cubicBezTo>
                        <a:pt x="577960" y="2335108"/>
                        <a:pt x="612183" y="2312073"/>
                        <a:pt x="640702" y="2281579"/>
                      </a:cubicBezTo>
                      <a:cubicBezTo>
                        <a:pt x="646626" y="2275217"/>
                        <a:pt x="651672" y="2267978"/>
                        <a:pt x="657156" y="2261176"/>
                      </a:cubicBezTo>
                      <a:lnTo>
                        <a:pt x="659999" y="2263633"/>
                      </a:lnTo>
                      <a:cubicBezTo>
                        <a:pt x="660002" y="2262887"/>
                        <a:pt x="660005" y="2262142"/>
                        <a:pt x="660008" y="2261397"/>
                      </a:cubicBezTo>
                      <a:cubicBezTo>
                        <a:pt x="660008" y="2259421"/>
                        <a:pt x="660227" y="2257886"/>
                        <a:pt x="661105" y="2256131"/>
                      </a:cubicBezTo>
                      <a:cubicBezTo>
                        <a:pt x="669661" y="2238361"/>
                        <a:pt x="676681" y="2219933"/>
                        <a:pt x="679094" y="2199970"/>
                      </a:cubicBezTo>
                      <a:cubicBezTo>
                        <a:pt x="679752" y="2199751"/>
                        <a:pt x="680191" y="2199311"/>
                        <a:pt x="680850" y="2198873"/>
                      </a:cubicBezTo>
                      <a:cubicBezTo>
                        <a:pt x="682385" y="2190098"/>
                        <a:pt x="686992" y="2181103"/>
                        <a:pt x="678655" y="2173205"/>
                      </a:cubicBezTo>
                      <a:cubicBezTo>
                        <a:pt x="673390" y="2167940"/>
                        <a:pt x="668345" y="2162895"/>
                        <a:pt x="663080" y="2157849"/>
                      </a:cubicBezTo>
                      <a:cubicBezTo>
                        <a:pt x="663079" y="2157410"/>
                        <a:pt x="663299" y="2156752"/>
                        <a:pt x="663299" y="2156313"/>
                      </a:cubicBezTo>
                      <a:cubicBezTo>
                        <a:pt x="663468" y="2154818"/>
                        <a:pt x="663638" y="2153324"/>
                        <a:pt x="663807" y="2151829"/>
                      </a:cubicBezTo>
                      <a:lnTo>
                        <a:pt x="661325" y="2155874"/>
                      </a:lnTo>
                      <a:lnTo>
                        <a:pt x="582567" y="2089402"/>
                      </a:lnTo>
                      <a:lnTo>
                        <a:pt x="580320" y="2084265"/>
                      </a:lnTo>
                      <a:lnTo>
                        <a:pt x="577741" y="2085892"/>
                      </a:lnTo>
                      <a:lnTo>
                        <a:pt x="573792" y="2083259"/>
                      </a:lnTo>
                      <a:cubicBezTo>
                        <a:pt x="569185" y="2078872"/>
                        <a:pt x="564578" y="2074484"/>
                        <a:pt x="559971" y="2070316"/>
                      </a:cubicBezTo>
                      <a:cubicBezTo>
                        <a:pt x="564578" y="2059566"/>
                        <a:pt x="568526" y="2048817"/>
                        <a:pt x="575766" y="2039603"/>
                      </a:cubicBezTo>
                      <a:cubicBezTo>
                        <a:pt x="579423" y="2031814"/>
                        <a:pt x="581292" y="2034438"/>
                        <a:pt x="581909" y="2023588"/>
                      </a:cubicBezTo>
                      <a:cubicBezTo>
                        <a:pt x="581945" y="2012912"/>
                        <a:pt x="585052" y="1994118"/>
                        <a:pt x="575985" y="1975544"/>
                      </a:cubicBezTo>
                      <a:cubicBezTo>
                        <a:pt x="561725" y="1952948"/>
                        <a:pt x="543517" y="1933423"/>
                        <a:pt x="527502" y="1912143"/>
                      </a:cubicBezTo>
                      <a:cubicBezTo>
                        <a:pt x="524870" y="1902710"/>
                        <a:pt x="524870" y="1893057"/>
                        <a:pt x="527502" y="1883623"/>
                      </a:cubicBezTo>
                      <a:cubicBezTo>
                        <a:pt x="543078" y="1862563"/>
                        <a:pt x="554266" y="1839528"/>
                        <a:pt x="562164" y="1814738"/>
                      </a:cubicBezTo>
                      <a:cubicBezTo>
                        <a:pt x="566332" y="1791923"/>
                        <a:pt x="554925" y="1773934"/>
                        <a:pt x="543736" y="1755725"/>
                      </a:cubicBezTo>
                      <a:cubicBezTo>
                        <a:pt x="540226" y="1749801"/>
                        <a:pt x="536058" y="1744317"/>
                        <a:pt x="532109" y="1738613"/>
                      </a:cubicBezTo>
                      <a:cubicBezTo>
                        <a:pt x="531451" y="1736858"/>
                        <a:pt x="532109" y="1735981"/>
                        <a:pt x="534084" y="1736639"/>
                      </a:cubicBezTo>
                      <a:cubicBezTo>
                        <a:pt x="534303" y="1736420"/>
                        <a:pt x="534303" y="1736420"/>
                        <a:pt x="534303" y="1736200"/>
                      </a:cubicBezTo>
                      <a:cubicBezTo>
                        <a:pt x="533645" y="1735761"/>
                        <a:pt x="532987" y="1735542"/>
                        <a:pt x="532109" y="1735103"/>
                      </a:cubicBezTo>
                      <a:lnTo>
                        <a:pt x="501616" y="1709874"/>
                      </a:lnTo>
                      <a:cubicBezTo>
                        <a:pt x="493498" y="1703732"/>
                        <a:pt x="492621" y="1696712"/>
                        <a:pt x="497008" y="1687937"/>
                      </a:cubicBezTo>
                      <a:cubicBezTo>
                        <a:pt x="502040" y="1674052"/>
                        <a:pt x="526006" y="1636651"/>
                        <a:pt x="531808" y="1626564"/>
                      </a:cubicBezTo>
                      <a:cubicBezTo>
                        <a:pt x="531813" y="1626850"/>
                        <a:pt x="531817" y="1627134"/>
                        <a:pt x="531822" y="1627420"/>
                      </a:cubicBezTo>
                      <a:cubicBezTo>
                        <a:pt x="531931" y="1616847"/>
                        <a:pt x="542213" y="1585142"/>
                        <a:pt x="532461" y="1563126"/>
                      </a:cubicBezTo>
                      <a:lnTo>
                        <a:pt x="473315" y="1495321"/>
                      </a:lnTo>
                      <a:cubicBezTo>
                        <a:pt x="465417" y="1489837"/>
                        <a:pt x="466295" y="1483475"/>
                        <a:pt x="471341" y="1476454"/>
                      </a:cubicBezTo>
                      <a:cubicBezTo>
                        <a:pt x="479896" y="1465046"/>
                        <a:pt x="488233" y="1453638"/>
                        <a:pt x="495253" y="1441134"/>
                      </a:cubicBezTo>
                      <a:cubicBezTo>
                        <a:pt x="516972" y="1402742"/>
                        <a:pt x="504687" y="1367642"/>
                        <a:pt x="463662" y="1350750"/>
                      </a:cubicBezTo>
                      <a:cubicBezTo>
                        <a:pt x="459275" y="1348994"/>
                        <a:pt x="454668" y="1347678"/>
                        <a:pt x="449841" y="1348117"/>
                      </a:cubicBezTo>
                      <a:cubicBezTo>
                        <a:pt x="439969" y="1349213"/>
                        <a:pt x="436679" y="1344388"/>
                        <a:pt x="437556" y="1335173"/>
                      </a:cubicBezTo>
                      <a:cubicBezTo>
                        <a:pt x="438214" y="1327276"/>
                        <a:pt x="437995" y="1319159"/>
                        <a:pt x="438214" y="1311042"/>
                      </a:cubicBezTo>
                      <a:lnTo>
                        <a:pt x="422638" y="1304021"/>
                      </a:lnTo>
                      <a:lnTo>
                        <a:pt x="406404" y="1304021"/>
                      </a:lnTo>
                      <a:cubicBezTo>
                        <a:pt x="387098" y="1306873"/>
                        <a:pt x="368012" y="1312358"/>
                        <a:pt x="348049" y="1311041"/>
                      </a:cubicBezTo>
                      <a:cubicBezTo>
                        <a:pt x="334667" y="1310164"/>
                        <a:pt x="333789" y="1310164"/>
                        <a:pt x="334447" y="1296343"/>
                      </a:cubicBezTo>
                      <a:cubicBezTo>
                        <a:pt x="336422" y="1261680"/>
                        <a:pt x="337738" y="1227018"/>
                        <a:pt x="338177" y="1192356"/>
                      </a:cubicBezTo>
                      <a:cubicBezTo>
                        <a:pt x="338609" y="1176052"/>
                        <a:pt x="339040" y="1159748"/>
                        <a:pt x="339472" y="1143444"/>
                      </a:cubicBezTo>
                      <a:lnTo>
                        <a:pt x="265987" y="1103558"/>
                      </a:lnTo>
                      <a:cubicBezTo>
                        <a:pt x="105510" y="995141"/>
                        <a:pt x="0" y="811540"/>
                        <a:pt x="0" y="603296"/>
                      </a:cubicBezTo>
                      <a:cubicBezTo>
                        <a:pt x="0" y="519998"/>
                        <a:pt x="16882" y="440643"/>
                        <a:pt x="47410" y="368466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3EBD3ECE-105C-4D4E-803D-B2D66B222263}"/>
                    </a:ext>
                  </a:extLst>
                </p:cNvPr>
                <p:cNvSpPr/>
                <p:nvPr/>
              </p:nvSpPr>
              <p:spPr>
                <a:xfrm rot="3782544">
                  <a:off x="6877925" y="2428832"/>
                  <a:ext cx="1206591" cy="2752820"/>
                </a:xfrm>
                <a:custGeom>
                  <a:avLst/>
                  <a:gdLst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97862 w 1206591"/>
                    <a:gd name="connsiteY3" fmla="*/ 79833 h 2752820"/>
                    <a:gd name="connsiteX4" fmla="*/ 803376 w 1206591"/>
                    <a:gd name="connsiteY4" fmla="*/ 156473 h 2752820"/>
                    <a:gd name="connsiteX5" fmla="*/ 703894 w 1206591"/>
                    <a:gd name="connsiteY5" fmla="*/ 201995 h 2752820"/>
                    <a:gd name="connsiteX6" fmla="*/ 665356 w 1206591"/>
                    <a:gd name="connsiteY6" fmla="*/ 176012 h 2752820"/>
                    <a:gd name="connsiteX7" fmla="*/ 603296 w 1206591"/>
                    <a:gd name="connsiteY7" fmla="*/ 163483 h 2752820"/>
                    <a:gd name="connsiteX8" fmla="*/ 443859 w 1206591"/>
                    <a:gd name="connsiteY8" fmla="*/ 322919 h 2752820"/>
                    <a:gd name="connsiteX9" fmla="*/ 603296 w 1206591"/>
                    <a:gd name="connsiteY9" fmla="*/ 482356 h 2752820"/>
                    <a:gd name="connsiteX10" fmla="*/ 762733 w 1206591"/>
                    <a:gd name="connsiteY10" fmla="*/ 322919 h 2752820"/>
                    <a:gd name="connsiteX11" fmla="*/ 753492 w 1206591"/>
                    <a:gd name="connsiteY11" fmla="*/ 277148 h 2752820"/>
                    <a:gd name="connsiteX12" fmla="*/ 785562 w 1206591"/>
                    <a:gd name="connsiteY12" fmla="*/ 266006 h 2752820"/>
                    <a:gd name="connsiteX13" fmla="*/ 963332 w 1206591"/>
                    <a:gd name="connsiteY13" fmla="*/ 139490 h 2752820"/>
                    <a:gd name="connsiteX14" fmla="*/ 972122 w 1206591"/>
                    <a:gd name="connsiteY14" fmla="*/ 129039 h 2752820"/>
                    <a:gd name="connsiteX15" fmla="*/ 1029890 w 1206591"/>
                    <a:gd name="connsiteY15" fmla="*/ 176701 h 2752820"/>
                    <a:gd name="connsiteX16" fmla="*/ 1206591 w 1206591"/>
                    <a:gd name="connsiteY16" fmla="*/ 603295 h 2752820"/>
                    <a:gd name="connsiteX17" fmla="*/ 940604 w 1206591"/>
                    <a:gd name="connsiteY17" fmla="*/ 1103558 h 2752820"/>
                    <a:gd name="connsiteX18" fmla="*/ 857670 w 1206591"/>
                    <a:gd name="connsiteY18" fmla="*/ 1148573 h 2752820"/>
                    <a:gd name="connsiteX19" fmla="*/ 857670 w 1206591"/>
                    <a:gd name="connsiteY19" fmla="*/ 2588272 h 2752820"/>
                    <a:gd name="connsiteX20" fmla="*/ 858547 w 1206591"/>
                    <a:gd name="connsiteY20" fmla="*/ 2599022 h 2752820"/>
                    <a:gd name="connsiteX21" fmla="*/ 853940 w 1206591"/>
                    <a:gd name="connsiteY21" fmla="*/ 2605603 h 2752820"/>
                    <a:gd name="connsiteX22" fmla="*/ 792294 w 1206591"/>
                    <a:gd name="connsiteY22" fmla="*/ 2666372 h 2752820"/>
                    <a:gd name="connsiteX23" fmla="*/ 755438 w 1206591"/>
                    <a:gd name="connsiteY23" fmla="*/ 2700595 h 2752820"/>
                    <a:gd name="connsiteX24" fmla="*/ 754564 w 1206591"/>
                    <a:gd name="connsiteY24" fmla="*/ 2698017 h 2752820"/>
                    <a:gd name="connsiteX25" fmla="*/ 754561 w 1206591"/>
                    <a:gd name="connsiteY25" fmla="*/ 2698182 h 2752820"/>
                    <a:gd name="connsiteX26" fmla="*/ 753684 w 1206591"/>
                    <a:gd name="connsiteY26" fmla="*/ 2702350 h 2752820"/>
                    <a:gd name="connsiteX27" fmla="*/ 710465 w 1206591"/>
                    <a:gd name="connsiteY27" fmla="*/ 2745349 h 2752820"/>
                    <a:gd name="connsiteX28" fmla="*/ 691819 w 1206591"/>
                    <a:gd name="connsiteY28" fmla="*/ 2752808 h 2752820"/>
                    <a:gd name="connsiteX29" fmla="*/ 657156 w 1206591"/>
                    <a:gd name="connsiteY29" fmla="*/ 2751930 h 2752820"/>
                    <a:gd name="connsiteX30" fmla="*/ 657149 w 1206591"/>
                    <a:gd name="connsiteY30" fmla="*/ 2747739 h 2752820"/>
                    <a:gd name="connsiteX31" fmla="*/ 655130 w 1206591"/>
                    <a:gd name="connsiteY31" fmla="*/ 2750014 h 2752820"/>
                    <a:gd name="connsiteX32" fmla="*/ 650136 w 1206591"/>
                    <a:gd name="connsiteY32" fmla="*/ 2750394 h 2752820"/>
                    <a:gd name="connsiteX33" fmla="*/ 636754 w 1206591"/>
                    <a:gd name="connsiteY33" fmla="*/ 2739645 h 2752820"/>
                    <a:gd name="connsiteX34" fmla="*/ 464979 w 1206591"/>
                    <a:gd name="connsiteY34" fmla="*/ 2536499 h 2752820"/>
                    <a:gd name="connsiteX35" fmla="*/ 466076 w 1206591"/>
                    <a:gd name="connsiteY35" fmla="*/ 2504909 h 2752820"/>
                    <a:gd name="connsiteX36" fmla="*/ 512365 w 1206591"/>
                    <a:gd name="connsiteY36" fmla="*/ 2450064 h 2752820"/>
                    <a:gd name="connsiteX37" fmla="*/ 513461 w 1206591"/>
                    <a:gd name="connsiteY37" fmla="*/ 2414304 h 2752820"/>
                    <a:gd name="connsiteX38" fmla="*/ 542639 w 1206591"/>
                    <a:gd name="connsiteY38" fmla="*/ 2356607 h 2752820"/>
                    <a:gd name="connsiteX39" fmla="*/ 640702 w 1206591"/>
                    <a:gd name="connsiteY39" fmla="*/ 2281579 h 2752820"/>
                    <a:gd name="connsiteX40" fmla="*/ 657156 w 1206591"/>
                    <a:gd name="connsiteY40" fmla="*/ 2261176 h 2752820"/>
                    <a:gd name="connsiteX41" fmla="*/ 659999 w 1206591"/>
                    <a:gd name="connsiteY41" fmla="*/ 2263633 h 2752820"/>
                    <a:gd name="connsiteX42" fmla="*/ 660008 w 1206591"/>
                    <a:gd name="connsiteY42" fmla="*/ 2261397 h 2752820"/>
                    <a:gd name="connsiteX43" fmla="*/ 661105 w 1206591"/>
                    <a:gd name="connsiteY43" fmla="*/ 2256131 h 2752820"/>
                    <a:gd name="connsiteX44" fmla="*/ 679094 w 1206591"/>
                    <a:gd name="connsiteY44" fmla="*/ 2199970 h 2752820"/>
                    <a:gd name="connsiteX45" fmla="*/ 680850 w 1206591"/>
                    <a:gd name="connsiteY45" fmla="*/ 2198873 h 2752820"/>
                    <a:gd name="connsiteX46" fmla="*/ 678655 w 1206591"/>
                    <a:gd name="connsiteY46" fmla="*/ 2173205 h 2752820"/>
                    <a:gd name="connsiteX47" fmla="*/ 663080 w 1206591"/>
                    <a:gd name="connsiteY47" fmla="*/ 2157849 h 2752820"/>
                    <a:gd name="connsiteX48" fmla="*/ 663299 w 1206591"/>
                    <a:gd name="connsiteY48" fmla="*/ 2156313 h 2752820"/>
                    <a:gd name="connsiteX49" fmla="*/ 663807 w 1206591"/>
                    <a:gd name="connsiteY49" fmla="*/ 2151829 h 2752820"/>
                    <a:gd name="connsiteX50" fmla="*/ 661325 w 1206591"/>
                    <a:gd name="connsiteY50" fmla="*/ 2155874 h 2752820"/>
                    <a:gd name="connsiteX51" fmla="*/ 582567 w 1206591"/>
                    <a:gd name="connsiteY51" fmla="*/ 2089402 h 2752820"/>
                    <a:gd name="connsiteX52" fmla="*/ 580320 w 1206591"/>
                    <a:gd name="connsiteY52" fmla="*/ 2084265 h 2752820"/>
                    <a:gd name="connsiteX53" fmla="*/ 577741 w 1206591"/>
                    <a:gd name="connsiteY53" fmla="*/ 2085892 h 2752820"/>
                    <a:gd name="connsiteX54" fmla="*/ 573792 w 1206591"/>
                    <a:gd name="connsiteY54" fmla="*/ 2083259 h 2752820"/>
                    <a:gd name="connsiteX55" fmla="*/ 559971 w 1206591"/>
                    <a:gd name="connsiteY55" fmla="*/ 2070316 h 2752820"/>
                    <a:gd name="connsiteX56" fmla="*/ 575766 w 1206591"/>
                    <a:gd name="connsiteY56" fmla="*/ 2039603 h 2752820"/>
                    <a:gd name="connsiteX57" fmla="*/ 581909 w 1206591"/>
                    <a:gd name="connsiteY57" fmla="*/ 2023588 h 2752820"/>
                    <a:gd name="connsiteX58" fmla="*/ 575985 w 1206591"/>
                    <a:gd name="connsiteY58" fmla="*/ 1975544 h 2752820"/>
                    <a:gd name="connsiteX59" fmla="*/ 527502 w 1206591"/>
                    <a:gd name="connsiteY59" fmla="*/ 1912143 h 2752820"/>
                    <a:gd name="connsiteX60" fmla="*/ 527502 w 1206591"/>
                    <a:gd name="connsiteY60" fmla="*/ 1883623 h 2752820"/>
                    <a:gd name="connsiteX61" fmla="*/ 562164 w 1206591"/>
                    <a:gd name="connsiteY61" fmla="*/ 1814738 h 2752820"/>
                    <a:gd name="connsiteX62" fmla="*/ 543736 w 1206591"/>
                    <a:gd name="connsiteY62" fmla="*/ 1755725 h 2752820"/>
                    <a:gd name="connsiteX63" fmla="*/ 532109 w 1206591"/>
                    <a:gd name="connsiteY63" fmla="*/ 1738613 h 2752820"/>
                    <a:gd name="connsiteX64" fmla="*/ 534084 w 1206591"/>
                    <a:gd name="connsiteY64" fmla="*/ 1736639 h 2752820"/>
                    <a:gd name="connsiteX65" fmla="*/ 534303 w 1206591"/>
                    <a:gd name="connsiteY65" fmla="*/ 1736200 h 2752820"/>
                    <a:gd name="connsiteX66" fmla="*/ 532109 w 1206591"/>
                    <a:gd name="connsiteY66" fmla="*/ 1735103 h 2752820"/>
                    <a:gd name="connsiteX67" fmla="*/ 501616 w 1206591"/>
                    <a:gd name="connsiteY67" fmla="*/ 1709874 h 2752820"/>
                    <a:gd name="connsiteX68" fmla="*/ 497008 w 1206591"/>
                    <a:gd name="connsiteY68" fmla="*/ 1687937 h 2752820"/>
                    <a:gd name="connsiteX69" fmla="*/ 531808 w 1206591"/>
                    <a:gd name="connsiteY69" fmla="*/ 1626564 h 2752820"/>
                    <a:gd name="connsiteX70" fmla="*/ 531822 w 1206591"/>
                    <a:gd name="connsiteY70" fmla="*/ 1627420 h 2752820"/>
                    <a:gd name="connsiteX71" fmla="*/ 532461 w 1206591"/>
                    <a:gd name="connsiteY71" fmla="*/ 1563126 h 2752820"/>
                    <a:gd name="connsiteX72" fmla="*/ 473315 w 1206591"/>
                    <a:gd name="connsiteY72" fmla="*/ 1495321 h 2752820"/>
                    <a:gd name="connsiteX73" fmla="*/ 471341 w 1206591"/>
                    <a:gd name="connsiteY73" fmla="*/ 1476454 h 2752820"/>
                    <a:gd name="connsiteX74" fmla="*/ 495253 w 1206591"/>
                    <a:gd name="connsiteY74" fmla="*/ 1441134 h 2752820"/>
                    <a:gd name="connsiteX75" fmla="*/ 463662 w 1206591"/>
                    <a:gd name="connsiteY75" fmla="*/ 1350750 h 2752820"/>
                    <a:gd name="connsiteX76" fmla="*/ 449841 w 1206591"/>
                    <a:gd name="connsiteY76" fmla="*/ 1348117 h 2752820"/>
                    <a:gd name="connsiteX77" fmla="*/ 437556 w 1206591"/>
                    <a:gd name="connsiteY77" fmla="*/ 1335173 h 2752820"/>
                    <a:gd name="connsiteX78" fmla="*/ 438214 w 1206591"/>
                    <a:gd name="connsiteY78" fmla="*/ 1311042 h 2752820"/>
                    <a:gd name="connsiteX79" fmla="*/ 422638 w 1206591"/>
                    <a:gd name="connsiteY79" fmla="*/ 1304021 h 2752820"/>
                    <a:gd name="connsiteX80" fmla="*/ 406404 w 1206591"/>
                    <a:gd name="connsiteY80" fmla="*/ 1304021 h 2752820"/>
                    <a:gd name="connsiteX81" fmla="*/ 348049 w 1206591"/>
                    <a:gd name="connsiteY81" fmla="*/ 1311041 h 2752820"/>
                    <a:gd name="connsiteX82" fmla="*/ 334447 w 1206591"/>
                    <a:gd name="connsiteY82" fmla="*/ 1296343 h 2752820"/>
                    <a:gd name="connsiteX83" fmla="*/ 338177 w 1206591"/>
                    <a:gd name="connsiteY83" fmla="*/ 1192356 h 2752820"/>
                    <a:gd name="connsiteX84" fmla="*/ 339472 w 1206591"/>
                    <a:gd name="connsiteY84" fmla="*/ 1143444 h 2752820"/>
                    <a:gd name="connsiteX85" fmla="*/ 265987 w 1206591"/>
                    <a:gd name="connsiteY85" fmla="*/ 1103558 h 2752820"/>
                    <a:gd name="connsiteX86" fmla="*/ 0 w 1206591"/>
                    <a:gd name="connsiteY86" fmla="*/ 603296 h 2752820"/>
                    <a:gd name="connsiteX87" fmla="*/ 47410 w 1206591"/>
                    <a:gd name="connsiteY87" fmla="*/ 368466 h 2752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1206591" h="2752820">
                      <a:moveTo>
                        <a:pt x="47410" y="368466"/>
                      </a:moveTo>
                      <a:cubicBezTo>
                        <a:pt x="138995" y="151934"/>
                        <a:pt x="353402" y="0"/>
                        <a:pt x="603296" y="0"/>
                      </a:cubicBezTo>
                      <a:cubicBezTo>
                        <a:pt x="686593" y="0"/>
                        <a:pt x="765948" y="16882"/>
                        <a:pt x="838125" y="47410"/>
                      </a:cubicBezTo>
                      <a:lnTo>
                        <a:pt x="897862" y="79833"/>
                      </a:lnTo>
                      <a:lnTo>
                        <a:pt x="803376" y="156473"/>
                      </a:lnTo>
                      <a:lnTo>
                        <a:pt x="703894" y="201995"/>
                      </a:lnTo>
                      <a:lnTo>
                        <a:pt x="665356" y="176012"/>
                      </a:lnTo>
                      <a:cubicBezTo>
                        <a:pt x="646281" y="167944"/>
                        <a:pt x="625309" y="163483"/>
                        <a:pt x="603296" y="163483"/>
                      </a:cubicBezTo>
                      <a:cubicBezTo>
                        <a:pt x="515241" y="163482"/>
                        <a:pt x="443859" y="234864"/>
                        <a:pt x="443859" y="322919"/>
                      </a:cubicBezTo>
                      <a:cubicBezTo>
                        <a:pt x="443859" y="410974"/>
                        <a:pt x="515241" y="482356"/>
                        <a:pt x="603296" y="482356"/>
                      </a:cubicBezTo>
                      <a:cubicBezTo>
                        <a:pt x="691351" y="482356"/>
                        <a:pt x="762733" y="410974"/>
                        <a:pt x="762733" y="322919"/>
                      </a:cubicBezTo>
                      <a:lnTo>
                        <a:pt x="753492" y="277148"/>
                      </a:lnTo>
                      <a:lnTo>
                        <a:pt x="785562" y="266006"/>
                      </a:lnTo>
                      <a:cubicBezTo>
                        <a:pt x="852084" y="235545"/>
                        <a:pt x="912483" y="192665"/>
                        <a:pt x="963332" y="139490"/>
                      </a:cubicBezTo>
                      <a:lnTo>
                        <a:pt x="972122" y="129039"/>
                      </a:lnTo>
                      <a:lnTo>
                        <a:pt x="1029890" y="176701"/>
                      </a:lnTo>
                      <a:cubicBezTo>
                        <a:pt x="1139065" y="285875"/>
                        <a:pt x="1206591" y="436699"/>
                        <a:pt x="1206591" y="603295"/>
                      </a:cubicBezTo>
                      <a:cubicBezTo>
                        <a:pt x="1206591" y="811540"/>
                        <a:pt x="1101081" y="995141"/>
                        <a:pt x="940604" y="1103558"/>
                      </a:cubicBezTo>
                      <a:lnTo>
                        <a:pt x="857670" y="1148573"/>
                      </a:lnTo>
                      <a:lnTo>
                        <a:pt x="857670" y="2588272"/>
                      </a:lnTo>
                      <a:cubicBezTo>
                        <a:pt x="857669" y="2591783"/>
                        <a:pt x="856792" y="2595512"/>
                        <a:pt x="858547" y="2599022"/>
                      </a:cubicBezTo>
                      <a:lnTo>
                        <a:pt x="853940" y="2605603"/>
                      </a:lnTo>
                      <a:cubicBezTo>
                        <a:pt x="832879" y="2625347"/>
                        <a:pt x="812258" y="2645530"/>
                        <a:pt x="792294" y="2666372"/>
                      </a:cubicBezTo>
                      <a:cubicBezTo>
                        <a:pt x="780667" y="2678657"/>
                        <a:pt x="768601" y="2690065"/>
                        <a:pt x="755438" y="2700595"/>
                      </a:cubicBezTo>
                      <a:lnTo>
                        <a:pt x="754564" y="2698017"/>
                      </a:lnTo>
                      <a:cubicBezTo>
                        <a:pt x="754563" y="2698072"/>
                        <a:pt x="754562" y="2698127"/>
                        <a:pt x="754561" y="2698182"/>
                      </a:cubicBezTo>
                      <a:cubicBezTo>
                        <a:pt x="754341" y="2699498"/>
                        <a:pt x="754342" y="2701034"/>
                        <a:pt x="753684" y="2702350"/>
                      </a:cubicBezTo>
                      <a:lnTo>
                        <a:pt x="710465" y="2745349"/>
                      </a:lnTo>
                      <a:cubicBezTo>
                        <a:pt x="705420" y="2750394"/>
                        <a:pt x="699058" y="2753027"/>
                        <a:pt x="691819" y="2752808"/>
                      </a:cubicBezTo>
                      <a:lnTo>
                        <a:pt x="657156" y="2751930"/>
                      </a:lnTo>
                      <a:cubicBezTo>
                        <a:pt x="657154" y="2750533"/>
                        <a:pt x="657151" y="2749136"/>
                        <a:pt x="657149" y="2747739"/>
                      </a:cubicBezTo>
                      <a:lnTo>
                        <a:pt x="655130" y="2750014"/>
                      </a:lnTo>
                      <a:cubicBezTo>
                        <a:pt x="653989" y="2750545"/>
                        <a:pt x="652385" y="2750724"/>
                        <a:pt x="650136" y="2750394"/>
                      </a:cubicBezTo>
                      <a:cubicBezTo>
                        <a:pt x="644213" y="2748639"/>
                        <a:pt x="640483" y="2744033"/>
                        <a:pt x="636754" y="2739645"/>
                      </a:cubicBezTo>
                      <a:lnTo>
                        <a:pt x="464979" y="2536499"/>
                      </a:lnTo>
                      <a:cubicBezTo>
                        <a:pt x="454668" y="2524433"/>
                        <a:pt x="455107" y="2516974"/>
                        <a:pt x="466076" y="2504909"/>
                      </a:cubicBezTo>
                      <a:cubicBezTo>
                        <a:pt x="482090" y="2487138"/>
                        <a:pt x="500298" y="2471343"/>
                        <a:pt x="512365" y="2450064"/>
                      </a:cubicBezTo>
                      <a:cubicBezTo>
                        <a:pt x="516313" y="2438216"/>
                        <a:pt x="514339" y="2426150"/>
                        <a:pt x="513461" y="2414304"/>
                      </a:cubicBezTo>
                      <a:cubicBezTo>
                        <a:pt x="509951" y="2368893"/>
                        <a:pt x="508635" y="2377229"/>
                        <a:pt x="542639" y="2356607"/>
                      </a:cubicBezTo>
                      <a:cubicBezTo>
                        <a:pt x="577960" y="2335108"/>
                        <a:pt x="612183" y="2312073"/>
                        <a:pt x="640702" y="2281579"/>
                      </a:cubicBezTo>
                      <a:cubicBezTo>
                        <a:pt x="646626" y="2275217"/>
                        <a:pt x="651672" y="2267978"/>
                        <a:pt x="657156" y="2261176"/>
                      </a:cubicBezTo>
                      <a:lnTo>
                        <a:pt x="659999" y="2263633"/>
                      </a:lnTo>
                      <a:cubicBezTo>
                        <a:pt x="660002" y="2262887"/>
                        <a:pt x="660005" y="2262142"/>
                        <a:pt x="660008" y="2261397"/>
                      </a:cubicBezTo>
                      <a:cubicBezTo>
                        <a:pt x="660008" y="2259421"/>
                        <a:pt x="660227" y="2257886"/>
                        <a:pt x="661105" y="2256131"/>
                      </a:cubicBezTo>
                      <a:cubicBezTo>
                        <a:pt x="669661" y="2238361"/>
                        <a:pt x="676681" y="2219933"/>
                        <a:pt x="679094" y="2199970"/>
                      </a:cubicBezTo>
                      <a:cubicBezTo>
                        <a:pt x="679752" y="2199751"/>
                        <a:pt x="680191" y="2199311"/>
                        <a:pt x="680850" y="2198873"/>
                      </a:cubicBezTo>
                      <a:cubicBezTo>
                        <a:pt x="682385" y="2190098"/>
                        <a:pt x="686992" y="2181103"/>
                        <a:pt x="678655" y="2173205"/>
                      </a:cubicBezTo>
                      <a:cubicBezTo>
                        <a:pt x="673390" y="2167940"/>
                        <a:pt x="668345" y="2162895"/>
                        <a:pt x="663080" y="2157849"/>
                      </a:cubicBezTo>
                      <a:cubicBezTo>
                        <a:pt x="663079" y="2157410"/>
                        <a:pt x="663299" y="2156752"/>
                        <a:pt x="663299" y="2156313"/>
                      </a:cubicBezTo>
                      <a:lnTo>
                        <a:pt x="663807" y="2151829"/>
                      </a:lnTo>
                      <a:lnTo>
                        <a:pt x="661325" y="2155874"/>
                      </a:lnTo>
                      <a:lnTo>
                        <a:pt x="582567" y="2089402"/>
                      </a:lnTo>
                      <a:lnTo>
                        <a:pt x="580320" y="2084265"/>
                      </a:lnTo>
                      <a:lnTo>
                        <a:pt x="577741" y="2085892"/>
                      </a:lnTo>
                      <a:lnTo>
                        <a:pt x="573792" y="2083259"/>
                      </a:lnTo>
                      <a:cubicBezTo>
                        <a:pt x="569185" y="2078872"/>
                        <a:pt x="564578" y="2074484"/>
                        <a:pt x="559971" y="2070316"/>
                      </a:cubicBezTo>
                      <a:cubicBezTo>
                        <a:pt x="564578" y="2059566"/>
                        <a:pt x="568526" y="2048817"/>
                        <a:pt x="575766" y="2039603"/>
                      </a:cubicBezTo>
                      <a:cubicBezTo>
                        <a:pt x="579423" y="2031814"/>
                        <a:pt x="581292" y="2034438"/>
                        <a:pt x="581909" y="2023588"/>
                      </a:cubicBezTo>
                      <a:cubicBezTo>
                        <a:pt x="581945" y="2012912"/>
                        <a:pt x="585052" y="1994118"/>
                        <a:pt x="575985" y="1975544"/>
                      </a:cubicBezTo>
                      <a:cubicBezTo>
                        <a:pt x="561725" y="1952948"/>
                        <a:pt x="543517" y="1933423"/>
                        <a:pt x="527502" y="1912143"/>
                      </a:cubicBezTo>
                      <a:cubicBezTo>
                        <a:pt x="524870" y="1902710"/>
                        <a:pt x="524870" y="1893057"/>
                        <a:pt x="527502" y="1883623"/>
                      </a:cubicBezTo>
                      <a:cubicBezTo>
                        <a:pt x="543078" y="1862563"/>
                        <a:pt x="554266" y="1839528"/>
                        <a:pt x="562164" y="1814738"/>
                      </a:cubicBezTo>
                      <a:cubicBezTo>
                        <a:pt x="566332" y="1791923"/>
                        <a:pt x="554925" y="1773934"/>
                        <a:pt x="543736" y="1755725"/>
                      </a:cubicBezTo>
                      <a:cubicBezTo>
                        <a:pt x="540226" y="1749801"/>
                        <a:pt x="536058" y="1744317"/>
                        <a:pt x="532109" y="1738613"/>
                      </a:cubicBezTo>
                      <a:cubicBezTo>
                        <a:pt x="531451" y="1736858"/>
                        <a:pt x="532109" y="1735981"/>
                        <a:pt x="534084" y="1736639"/>
                      </a:cubicBezTo>
                      <a:cubicBezTo>
                        <a:pt x="534303" y="1736420"/>
                        <a:pt x="534303" y="1736420"/>
                        <a:pt x="534303" y="1736200"/>
                      </a:cubicBezTo>
                      <a:cubicBezTo>
                        <a:pt x="533645" y="1735761"/>
                        <a:pt x="532987" y="1735542"/>
                        <a:pt x="532109" y="1735103"/>
                      </a:cubicBezTo>
                      <a:lnTo>
                        <a:pt x="501616" y="1709874"/>
                      </a:lnTo>
                      <a:cubicBezTo>
                        <a:pt x="493498" y="1703732"/>
                        <a:pt x="492621" y="1696712"/>
                        <a:pt x="497008" y="1687937"/>
                      </a:cubicBezTo>
                      <a:cubicBezTo>
                        <a:pt x="502040" y="1674052"/>
                        <a:pt x="526006" y="1636651"/>
                        <a:pt x="531808" y="1626564"/>
                      </a:cubicBezTo>
                      <a:cubicBezTo>
                        <a:pt x="531813" y="1626850"/>
                        <a:pt x="531817" y="1627134"/>
                        <a:pt x="531822" y="1627420"/>
                      </a:cubicBezTo>
                      <a:cubicBezTo>
                        <a:pt x="531931" y="1616847"/>
                        <a:pt x="542213" y="1585142"/>
                        <a:pt x="532461" y="1563126"/>
                      </a:cubicBezTo>
                      <a:lnTo>
                        <a:pt x="473315" y="1495321"/>
                      </a:lnTo>
                      <a:cubicBezTo>
                        <a:pt x="465417" y="1489837"/>
                        <a:pt x="466295" y="1483475"/>
                        <a:pt x="471341" y="1476454"/>
                      </a:cubicBezTo>
                      <a:cubicBezTo>
                        <a:pt x="479896" y="1465046"/>
                        <a:pt x="488233" y="1453638"/>
                        <a:pt x="495253" y="1441134"/>
                      </a:cubicBezTo>
                      <a:cubicBezTo>
                        <a:pt x="516972" y="1402742"/>
                        <a:pt x="504687" y="1367642"/>
                        <a:pt x="463662" y="1350750"/>
                      </a:cubicBezTo>
                      <a:cubicBezTo>
                        <a:pt x="459275" y="1348994"/>
                        <a:pt x="454668" y="1347678"/>
                        <a:pt x="449841" y="1348117"/>
                      </a:cubicBezTo>
                      <a:cubicBezTo>
                        <a:pt x="439969" y="1349213"/>
                        <a:pt x="436679" y="1344388"/>
                        <a:pt x="437556" y="1335173"/>
                      </a:cubicBezTo>
                      <a:cubicBezTo>
                        <a:pt x="438214" y="1327276"/>
                        <a:pt x="437995" y="1319159"/>
                        <a:pt x="438214" y="1311042"/>
                      </a:cubicBezTo>
                      <a:lnTo>
                        <a:pt x="422638" y="1304021"/>
                      </a:lnTo>
                      <a:lnTo>
                        <a:pt x="406404" y="1304021"/>
                      </a:lnTo>
                      <a:cubicBezTo>
                        <a:pt x="387098" y="1306873"/>
                        <a:pt x="368012" y="1312358"/>
                        <a:pt x="348049" y="1311041"/>
                      </a:cubicBezTo>
                      <a:cubicBezTo>
                        <a:pt x="334667" y="1310164"/>
                        <a:pt x="333789" y="1310164"/>
                        <a:pt x="334447" y="1296343"/>
                      </a:cubicBezTo>
                      <a:cubicBezTo>
                        <a:pt x="336422" y="1261680"/>
                        <a:pt x="337738" y="1227018"/>
                        <a:pt x="338177" y="1192356"/>
                      </a:cubicBezTo>
                      <a:lnTo>
                        <a:pt x="339472" y="1143444"/>
                      </a:lnTo>
                      <a:lnTo>
                        <a:pt x="265987" y="1103558"/>
                      </a:lnTo>
                      <a:cubicBezTo>
                        <a:pt x="105510" y="995141"/>
                        <a:pt x="0" y="811540"/>
                        <a:pt x="0" y="603296"/>
                      </a:cubicBezTo>
                      <a:cubicBezTo>
                        <a:pt x="0" y="519998"/>
                        <a:pt x="16882" y="440643"/>
                        <a:pt x="47410" y="368466"/>
                      </a:cubicBezTo>
                      <a:close/>
                    </a:path>
                  </a:pathLst>
                </a:custGeom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0C9657F2-FA9C-45D7-AF54-589E89075830}"/>
                    </a:ext>
                  </a:extLst>
                </p:cNvPr>
                <p:cNvSpPr/>
                <p:nvPr/>
              </p:nvSpPr>
              <p:spPr>
                <a:xfrm rot="3782544">
                  <a:off x="7649215" y="2933651"/>
                  <a:ext cx="1042230" cy="1042230"/>
                </a:xfrm>
                <a:custGeom>
                  <a:avLst/>
                  <a:gdLst>
                    <a:gd name="connsiteX0" fmla="*/ 40952 w 1042230"/>
                    <a:gd name="connsiteY0" fmla="*/ 318273 h 1042230"/>
                    <a:gd name="connsiteX1" fmla="*/ 521115 w 1042230"/>
                    <a:gd name="connsiteY1" fmla="*/ 0 h 1042230"/>
                    <a:gd name="connsiteX2" fmla="*/ 723956 w 1042230"/>
                    <a:gd name="connsiteY2" fmla="*/ 40952 h 1042230"/>
                    <a:gd name="connsiteX3" fmla="*/ 746927 w 1042230"/>
                    <a:gd name="connsiteY3" fmla="*/ 53420 h 1042230"/>
                    <a:gd name="connsiteX4" fmla="*/ 736019 w 1042230"/>
                    <a:gd name="connsiteY4" fmla="*/ 62267 h 1042230"/>
                    <a:gd name="connsiteX5" fmla="*/ 718881 w 1042230"/>
                    <a:gd name="connsiteY5" fmla="*/ 52966 h 1042230"/>
                    <a:gd name="connsiteX6" fmla="*/ 521115 w 1042230"/>
                    <a:gd name="connsiteY6" fmla="*/ 13038 h 1042230"/>
                    <a:gd name="connsiteX7" fmla="*/ 13038 w 1042230"/>
                    <a:gd name="connsiteY7" fmla="*/ 521115 h 1042230"/>
                    <a:gd name="connsiteX8" fmla="*/ 521115 w 1042230"/>
                    <a:gd name="connsiteY8" fmla="*/ 1029192 h 1042230"/>
                    <a:gd name="connsiteX9" fmla="*/ 1029192 w 1042230"/>
                    <a:gd name="connsiteY9" fmla="*/ 521115 h 1042230"/>
                    <a:gd name="connsiteX10" fmla="*/ 880380 w 1042230"/>
                    <a:gd name="connsiteY10" fmla="*/ 161850 h 1042230"/>
                    <a:gd name="connsiteX11" fmla="*/ 820062 w 1042230"/>
                    <a:gd name="connsiteY11" fmla="*/ 112084 h 1042230"/>
                    <a:gd name="connsiteX12" fmla="*/ 827246 w 1042230"/>
                    <a:gd name="connsiteY12" fmla="*/ 106974 h 1042230"/>
                    <a:gd name="connsiteX13" fmla="*/ 830561 w 1042230"/>
                    <a:gd name="connsiteY13" fmla="*/ 103920 h 1042230"/>
                    <a:gd name="connsiteX14" fmla="*/ 889599 w 1042230"/>
                    <a:gd name="connsiteY14" fmla="*/ 152631 h 1042230"/>
                    <a:gd name="connsiteX15" fmla="*/ 1042230 w 1042230"/>
                    <a:gd name="connsiteY15" fmla="*/ 521115 h 1042230"/>
                    <a:gd name="connsiteX16" fmla="*/ 521115 w 1042230"/>
                    <a:gd name="connsiteY16" fmla="*/ 1042230 h 1042230"/>
                    <a:gd name="connsiteX17" fmla="*/ 0 w 1042230"/>
                    <a:gd name="connsiteY17" fmla="*/ 521115 h 1042230"/>
                    <a:gd name="connsiteX18" fmla="*/ 40952 w 1042230"/>
                    <a:gd name="connsiteY18" fmla="*/ 318273 h 1042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42230" h="1042230">
                      <a:moveTo>
                        <a:pt x="40952" y="318273"/>
                      </a:moveTo>
                      <a:cubicBezTo>
                        <a:pt x="120061" y="131237"/>
                        <a:pt x="305262" y="0"/>
                        <a:pt x="521115" y="0"/>
                      </a:cubicBezTo>
                      <a:cubicBezTo>
                        <a:pt x="593066" y="0"/>
                        <a:pt x="661611" y="14582"/>
                        <a:pt x="723956" y="40952"/>
                      </a:cubicBezTo>
                      <a:lnTo>
                        <a:pt x="746927" y="53420"/>
                      </a:lnTo>
                      <a:lnTo>
                        <a:pt x="736019" y="62267"/>
                      </a:lnTo>
                      <a:lnTo>
                        <a:pt x="718881" y="52966"/>
                      </a:lnTo>
                      <a:cubicBezTo>
                        <a:pt x="658096" y="27255"/>
                        <a:pt x="591266" y="13038"/>
                        <a:pt x="521115" y="13038"/>
                      </a:cubicBezTo>
                      <a:cubicBezTo>
                        <a:pt x="240512" y="13038"/>
                        <a:pt x="13038" y="240512"/>
                        <a:pt x="13038" y="521115"/>
                      </a:cubicBezTo>
                      <a:cubicBezTo>
                        <a:pt x="13038" y="801718"/>
                        <a:pt x="240512" y="1029192"/>
                        <a:pt x="521115" y="1029192"/>
                      </a:cubicBezTo>
                      <a:cubicBezTo>
                        <a:pt x="801718" y="1029192"/>
                        <a:pt x="1029192" y="801718"/>
                        <a:pt x="1029192" y="521115"/>
                      </a:cubicBezTo>
                      <a:cubicBezTo>
                        <a:pt x="1029192" y="380813"/>
                        <a:pt x="972324" y="253794"/>
                        <a:pt x="880380" y="161850"/>
                      </a:cubicBezTo>
                      <a:lnTo>
                        <a:pt x="820062" y="112084"/>
                      </a:lnTo>
                      <a:lnTo>
                        <a:pt x="827246" y="106974"/>
                      </a:lnTo>
                      <a:lnTo>
                        <a:pt x="830561" y="103920"/>
                      </a:lnTo>
                      <a:lnTo>
                        <a:pt x="889599" y="152631"/>
                      </a:lnTo>
                      <a:cubicBezTo>
                        <a:pt x="983902" y="246934"/>
                        <a:pt x="1042230" y="377213"/>
                        <a:pt x="1042230" y="521115"/>
                      </a:cubicBezTo>
                      <a:cubicBezTo>
                        <a:pt x="1042230" y="808919"/>
                        <a:pt x="808919" y="1042230"/>
                        <a:pt x="521115" y="1042230"/>
                      </a:cubicBezTo>
                      <a:cubicBezTo>
                        <a:pt x="233311" y="1042230"/>
                        <a:pt x="0" y="808919"/>
                        <a:pt x="0" y="521115"/>
                      </a:cubicBezTo>
                      <a:cubicBezTo>
                        <a:pt x="0" y="449164"/>
                        <a:pt x="14582" y="380619"/>
                        <a:pt x="40952" y="31827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07539556-5EC5-4BF9-8067-792E3E92F015}"/>
                    </a:ext>
                  </a:extLst>
                </p:cNvPr>
                <p:cNvSpPr/>
                <p:nvPr/>
              </p:nvSpPr>
              <p:spPr>
                <a:xfrm rot="3782544">
                  <a:off x="8299277" y="3109416"/>
                  <a:ext cx="182110" cy="318873"/>
                </a:xfrm>
                <a:custGeom>
                  <a:avLst/>
                  <a:gdLst>
                    <a:gd name="connsiteX0" fmla="*/ 332056 w 379278"/>
                    <a:gd name="connsiteY0" fmla="*/ 0 h 664112"/>
                    <a:gd name="connsiteX1" fmla="*/ 379278 w 379278"/>
                    <a:gd name="connsiteY1" fmla="*/ 4760 h 664112"/>
                    <a:gd name="connsiteX2" fmla="*/ 359578 w 379278"/>
                    <a:gd name="connsiteY2" fmla="*/ 6746 h 664112"/>
                    <a:gd name="connsiteX3" fmla="*/ 94443 w 379278"/>
                    <a:gd name="connsiteY3" fmla="*/ 332056 h 664112"/>
                    <a:gd name="connsiteX4" fmla="*/ 359578 w 379278"/>
                    <a:gd name="connsiteY4" fmla="*/ 657366 h 664112"/>
                    <a:gd name="connsiteX5" fmla="*/ 379278 w 379278"/>
                    <a:gd name="connsiteY5" fmla="*/ 659352 h 664112"/>
                    <a:gd name="connsiteX6" fmla="*/ 332056 w 379278"/>
                    <a:gd name="connsiteY6" fmla="*/ 664112 h 664112"/>
                    <a:gd name="connsiteX7" fmla="*/ 0 w 379278"/>
                    <a:gd name="connsiteY7" fmla="*/ 332056 h 664112"/>
                    <a:gd name="connsiteX8" fmla="*/ 332056 w 379278"/>
                    <a:gd name="connsiteY8" fmla="*/ 0 h 664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9278" h="664112">
                      <a:moveTo>
                        <a:pt x="332056" y="0"/>
                      </a:moveTo>
                      <a:lnTo>
                        <a:pt x="379278" y="4760"/>
                      </a:lnTo>
                      <a:lnTo>
                        <a:pt x="359578" y="6746"/>
                      </a:lnTo>
                      <a:cubicBezTo>
                        <a:pt x="208266" y="37709"/>
                        <a:pt x="94443" y="171591"/>
                        <a:pt x="94443" y="332056"/>
                      </a:cubicBezTo>
                      <a:cubicBezTo>
                        <a:pt x="94443" y="492522"/>
                        <a:pt x="208266" y="626403"/>
                        <a:pt x="359578" y="657366"/>
                      </a:cubicBezTo>
                      <a:lnTo>
                        <a:pt x="379278" y="659352"/>
                      </a:lnTo>
                      <a:lnTo>
                        <a:pt x="332056" y="664112"/>
                      </a:lnTo>
                      <a:cubicBezTo>
                        <a:pt x="148667" y="664112"/>
                        <a:pt x="0" y="515445"/>
                        <a:pt x="0" y="332056"/>
                      </a:cubicBezTo>
                      <a:cubicBezTo>
                        <a:pt x="0" y="148667"/>
                        <a:pt x="148667" y="0"/>
                        <a:pt x="332056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47DDE3C9-97C8-4214-ADCD-DF1F21A39F78}"/>
                    </a:ext>
                  </a:extLst>
                </p:cNvPr>
                <p:cNvSpPr/>
                <p:nvPr/>
              </p:nvSpPr>
              <p:spPr>
                <a:xfrm rot="19982544">
                  <a:off x="6859439" y="3733998"/>
                  <a:ext cx="826635" cy="142501"/>
                </a:xfrm>
                <a:custGeom>
                  <a:avLst/>
                  <a:gdLst>
                    <a:gd name="connsiteX0" fmla="*/ 1719934 w 1721618"/>
                    <a:gd name="connsiteY0" fmla="*/ 186524 h 296786"/>
                    <a:gd name="connsiteX1" fmla="*/ 1716717 w 1721618"/>
                    <a:gd name="connsiteY1" fmla="*/ 206230 h 296786"/>
                    <a:gd name="connsiteX2" fmla="*/ 1636285 w 1721618"/>
                    <a:gd name="connsiteY2" fmla="*/ 233976 h 296786"/>
                    <a:gd name="connsiteX3" fmla="*/ 1302459 w 1721618"/>
                    <a:gd name="connsiteY3" fmla="*/ 288285 h 296786"/>
                    <a:gd name="connsiteX4" fmla="*/ 1302459 w 1721618"/>
                    <a:gd name="connsiteY4" fmla="*/ 290112 h 296786"/>
                    <a:gd name="connsiteX5" fmla="*/ 1291028 w 1721618"/>
                    <a:gd name="connsiteY5" fmla="*/ 290145 h 296786"/>
                    <a:gd name="connsiteX6" fmla="*/ 1250349 w 1721618"/>
                    <a:gd name="connsiteY6" fmla="*/ 296763 h 296786"/>
                    <a:gd name="connsiteX7" fmla="*/ 1242101 w 1721618"/>
                    <a:gd name="connsiteY7" fmla="*/ 296786 h 296786"/>
                    <a:gd name="connsiteX8" fmla="*/ 1242101 w 1721618"/>
                    <a:gd name="connsiteY8" fmla="*/ 290284 h 296786"/>
                    <a:gd name="connsiteX9" fmla="*/ 690375 w 1721618"/>
                    <a:gd name="connsiteY9" fmla="*/ 291854 h 296786"/>
                    <a:gd name="connsiteX10" fmla="*/ 566098 w 1721618"/>
                    <a:gd name="connsiteY10" fmla="*/ 291854 h 296786"/>
                    <a:gd name="connsiteX11" fmla="*/ 528175 w 1721618"/>
                    <a:gd name="connsiteY11" fmla="*/ 294139 h 296786"/>
                    <a:gd name="connsiteX12" fmla="*/ 389278 w 1721618"/>
                    <a:gd name="connsiteY12" fmla="*/ 292311 h 296786"/>
                    <a:gd name="connsiteX13" fmla="*/ 258605 w 1721618"/>
                    <a:gd name="connsiteY13" fmla="*/ 294596 h 296786"/>
                    <a:gd name="connsiteX14" fmla="*/ 246726 w 1721618"/>
                    <a:gd name="connsiteY14" fmla="*/ 293225 h 296786"/>
                    <a:gd name="connsiteX15" fmla="*/ 238045 w 1721618"/>
                    <a:gd name="connsiteY15" fmla="*/ 294596 h 296786"/>
                    <a:gd name="connsiteX16" fmla="*/ 22389 w 1721618"/>
                    <a:gd name="connsiteY16" fmla="*/ 294596 h 296786"/>
                    <a:gd name="connsiteX17" fmla="*/ 0 w 1721618"/>
                    <a:gd name="connsiteY17" fmla="*/ 286372 h 296786"/>
                    <a:gd name="connsiteX18" fmla="*/ 132044 w 1721618"/>
                    <a:gd name="connsiteY18" fmla="*/ 185397 h 296786"/>
                    <a:gd name="connsiteX19" fmla="*/ 191441 w 1721618"/>
                    <a:gd name="connsiteY19" fmla="*/ 185397 h 296786"/>
                    <a:gd name="connsiteX20" fmla="*/ 334907 w 1721618"/>
                    <a:gd name="connsiteY20" fmla="*/ 257587 h 296786"/>
                    <a:gd name="connsiteX21" fmla="*/ 457813 w 1721618"/>
                    <a:gd name="connsiteY21" fmla="*/ 219208 h 296786"/>
                    <a:gd name="connsiteX22" fmla="*/ 493451 w 1721618"/>
                    <a:gd name="connsiteY22" fmla="*/ 194992 h 296786"/>
                    <a:gd name="connsiteX23" fmla="*/ 497563 w 1721618"/>
                    <a:gd name="connsiteY23" fmla="*/ 199104 h 296786"/>
                    <a:gd name="connsiteX24" fmla="*/ 498477 w 1721618"/>
                    <a:gd name="connsiteY24" fmla="*/ 199561 h 296786"/>
                    <a:gd name="connsiteX25" fmla="*/ 500761 w 1721618"/>
                    <a:gd name="connsiteY25" fmla="*/ 194992 h 296786"/>
                    <a:gd name="connsiteX26" fmla="*/ 543710 w 1721618"/>
                    <a:gd name="connsiteY26" fmla="*/ 192708 h 296786"/>
                    <a:gd name="connsiteX27" fmla="*/ 759366 w 1721618"/>
                    <a:gd name="connsiteY27" fmla="*/ 198647 h 296786"/>
                    <a:gd name="connsiteX28" fmla="*/ 984161 w 1721618"/>
                    <a:gd name="connsiteY28" fmla="*/ 197277 h 296786"/>
                    <a:gd name="connsiteX29" fmla="*/ 1242101 w 1721618"/>
                    <a:gd name="connsiteY29" fmla="*/ 198935 h 296786"/>
                    <a:gd name="connsiteX30" fmla="*/ 1242101 w 1721618"/>
                    <a:gd name="connsiteY30" fmla="*/ 175116 h 296786"/>
                    <a:gd name="connsiteX31" fmla="*/ 1250166 w 1721618"/>
                    <a:gd name="connsiteY31" fmla="*/ 171542 h 296786"/>
                    <a:gd name="connsiteX32" fmla="*/ 1254640 w 1721618"/>
                    <a:gd name="connsiteY32" fmla="*/ 163599 h 296786"/>
                    <a:gd name="connsiteX33" fmla="*/ 1273943 w 1721618"/>
                    <a:gd name="connsiteY33" fmla="*/ 122980 h 296786"/>
                    <a:gd name="connsiteX34" fmla="*/ 1281986 w 1721618"/>
                    <a:gd name="connsiteY34" fmla="*/ 98853 h 296786"/>
                    <a:gd name="connsiteX35" fmla="*/ 1288421 w 1721618"/>
                    <a:gd name="connsiteY35" fmla="*/ 77538 h 296786"/>
                    <a:gd name="connsiteX36" fmla="*/ 1288019 w 1721618"/>
                    <a:gd name="connsiteY36" fmla="*/ 77135 h 296786"/>
                    <a:gd name="connsiteX37" fmla="*/ 1298475 w 1721618"/>
                    <a:gd name="connsiteY37" fmla="*/ 34910 h 296786"/>
                    <a:gd name="connsiteX38" fmla="*/ 1302497 w 1721618"/>
                    <a:gd name="connsiteY38" fmla="*/ 23247 h 296786"/>
                    <a:gd name="connsiteX39" fmla="*/ 1307322 w 1721618"/>
                    <a:gd name="connsiteY39" fmla="*/ 7161 h 296786"/>
                    <a:gd name="connsiteX40" fmla="*/ 1360408 w 1721618"/>
                    <a:gd name="connsiteY40" fmla="*/ 727 h 296786"/>
                    <a:gd name="connsiteX41" fmla="*/ 1508802 w 1721618"/>
                    <a:gd name="connsiteY41" fmla="*/ 1128 h 296786"/>
                    <a:gd name="connsiteX42" fmla="*/ 1580386 w 1721618"/>
                    <a:gd name="connsiteY42" fmla="*/ 14801 h 296786"/>
                    <a:gd name="connsiteX43" fmla="*/ 1604113 w 1721618"/>
                    <a:gd name="connsiteY43" fmla="*/ 34910 h 296786"/>
                    <a:gd name="connsiteX44" fmla="*/ 1640307 w 1721618"/>
                    <a:gd name="connsiteY44" fmla="*/ 71102 h 296786"/>
                    <a:gd name="connsiteX45" fmla="*/ 1660416 w 1721618"/>
                    <a:gd name="connsiteY45" fmla="*/ 90810 h 296786"/>
                    <a:gd name="connsiteX46" fmla="*/ 1712293 w 1721618"/>
                    <a:gd name="connsiteY46" fmla="*/ 151936 h 296786"/>
                    <a:gd name="connsiteX47" fmla="*/ 1719934 w 1721618"/>
                    <a:gd name="connsiteY47" fmla="*/ 186524 h 296786"/>
                    <a:gd name="connsiteX0" fmla="*/ 1719934 w 1721618"/>
                    <a:gd name="connsiteY0" fmla="*/ 186524 h 296786"/>
                    <a:gd name="connsiteX1" fmla="*/ 1716717 w 1721618"/>
                    <a:gd name="connsiteY1" fmla="*/ 206230 h 296786"/>
                    <a:gd name="connsiteX2" fmla="*/ 1636285 w 1721618"/>
                    <a:gd name="connsiteY2" fmla="*/ 233976 h 296786"/>
                    <a:gd name="connsiteX3" fmla="*/ 1302459 w 1721618"/>
                    <a:gd name="connsiteY3" fmla="*/ 288285 h 296786"/>
                    <a:gd name="connsiteX4" fmla="*/ 1302459 w 1721618"/>
                    <a:gd name="connsiteY4" fmla="*/ 290112 h 296786"/>
                    <a:gd name="connsiteX5" fmla="*/ 1291028 w 1721618"/>
                    <a:gd name="connsiteY5" fmla="*/ 290145 h 296786"/>
                    <a:gd name="connsiteX6" fmla="*/ 1250349 w 1721618"/>
                    <a:gd name="connsiteY6" fmla="*/ 296763 h 296786"/>
                    <a:gd name="connsiteX7" fmla="*/ 1242101 w 1721618"/>
                    <a:gd name="connsiteY7" fmla="*/ 296786 h 296786"/>
                    <a:gd name="connsiteX8" fmla="*/ 1242101 w 1721618"/>
                    <a:gd name="connsiteY8" fmla="*/ 290284 h 296786"/>
                    <a:gd name="connsiteX9" fmla="*/ 690375 w 1721618"/>
                    <a:gd name="connsiteY9" fmla="*/ 291854 h 296786"/>
                    <a:gd name="connsiteX10" fmla="*/ 566098 w 1721618"/>
                    <a:gd name="connsiteY10" fmla="*/ 291854 h 296786"/>
                    <a:gd name="connsiteX11" fmla="*/ 528175 w 1721618"/>
                    <a:gd name="connsiteY11" fmla="*/ 294139 h 296786"/>
                    <a:gd name="connsiteX12" fmla="*/ 389278 w 1721618"/>
                    <a:gd name="connsiteY12" fmla="*/ 292311 h 296786"/>
                    <a:gd name="connsiteX13" fmla="*/ 258605 w 1721618"/>
                    <a:gd name="connsiteY13" fmla="*/ 294596 h 296786"/>
                    <a:gd name="connsiteX14" fmla="*/ 246726 w 1721618"/>
                    <a:gd name="connsiteY14" fmla="*/ 293225 h 296786"/>
                    <a:gd name="connsiteX15" fmla="*/ 238045 w 1721618"/>
                    <a:gd name="connsiteY15" fmla="*/ 294596 h 296786"/>
                    <a:gd name="connsiteX16" fmla="*/ 22389 w 1721618"/>
                    <a:gd name="connsiteY16" fmla="*/ 294596 h 296786"/>
                    <a:gd name="connsiteX17" fmla="*/ 0 w 1721618"/>
                    <a:gd name="connsiteY17" fmla="*/ 286372 h 296786"/>
                    <a:gd name="connsiteX18" fmla="*/ 132044 w 1721618"/>
                    <a:gd name="connsiteY18" fmla="*/ 185397 h 296786"/>
                    <a:gd name="connsiteX19" fmla="*/ 191441 w 1721618"/>
                    <a:gd name="connsiteY19" fmla="*/ 185397 h 296786"/>
                    <a:gd name="connsiteX20" fmla="*/ 334907 w 1721618"/>
                    <a:gd name="connsiteY20" fmla="*/ 257587 h 296786"/>
                    <a:gd name="connsiteX21" fmla="*/ 457813 w 1721618"/>
                    <a:gd name="connsiteY21" fmla="*/ 219208 h 296786"/>
                    <a:gd name="connsiteX22" fmla="*/ 493451 w 1721618"/>
                    <a:gd name="connsiteY22" fmla="*/ 194992 h 296786"/>
                    <a:gd name="connsiteX23" fmla="*/ 497563 w 1721618"/>
                    <a:gd name="connsiteY23" fmla="*/ 199104 h 296786"/>
                    <a:gd name="connsiteX24" fmla="*/ 498477 w 1721618"/>
                    <a:gd name="connsiteY24" fmla="*/ 199561 h 296786"/>
                    <a:gd name="connsiteX25" fmla="*/ 500761 w 1721618"/>
                    <a:gd name="connsiteY25" fmla="*/ 194992 h 296786"/>
                    <a:gd name="connsiteX26" fmla="*/ 543710 w 1721618"/>
                    <a:gd name="connsiteY26" fmla="*/ 192708 h 296786"/>
                    <a:gd name="connsiteX27" fmla="*/ 759366 w 1721618"/>
                    <a:gd name="connsiteY27" fmla="*/ 198647 h 296786"/>
                    <a:gd name="connsiteX28" fmla="*/ 984161 w 1721618"/>
                    <a:gd name="connsiteY28" fmla="*/ 197277 h 296786"/>
                    <a:gd name="connsiteX29" fmla="*/ 1242101 w 1721618"/>
                    <a:gd name="connsiteY29" fmla="*/ 198935 h 296786"/>
                    <a:gd name="connsiteX30" fmla="*/ 1242101 w 1721618"/>
                    <a:gd name="connsiteY30" fmla="*/ 175116 h 296786"/>
                    <a:gd name="connsiteX31" fmla="*/ 1254640 w 1721618"/>
                    <a:gd name="connsiteY31" fmla="*/ 163599 h 296786"/>
                    <a:gd name="connsiteX32" fmla="*/ 1273943 w 1721618"/>
                    <a:gd name="connsiteY32" fmla="*/ 122980 h 296786"/>
                    <a:gd name="connsiteX33" fmla="*/ 1281986 w 1721618"/>
                    <a:gd name="connsiteY33" fmla="*/ 98853 h 296786"/>
                    <a:gd name="connsiteX34" fmla="*/ 1288421 w 1721618"/>
                    <a:gd name="connsiteY34" fmla="*/ 77538 h 296786"/>
                    <a:gd name="connsiteX35" fmla="*/ 1288019 w 1721618"/>
                    <a:gd name="connsiteY35" fmla="*/ 77135 h 296786"/>
                    <a:gd name="connsiteX36" fmla="*/ 1298475 w 1721618"/>
                    <a:gd name="connsiteY36" fmla="*/ 34910 h 296786"/>
                    <a:gd name="connsiteX37" fmla="*/ 1302497 w 1721618"/>
                    <a:gd name="connsiteY37" fmla="*/ 23247 h 296786"/>
                    <a:gd name="connsiteX38" fmla="*/ 1307322 w 1721618"/>
                    <a:gd name="connsiteY38" fmla="*/ 7161 h 296786"/>
                    <a:gd name="connsiteX39" fmla="*/ 1360408 w 1721618"/>
                    <a:gd name="connsiteY39" fmla="*/ 727 h 296786"/>
                    <a:gd name="connsiteX40" fmla="*/ 1508802 w 1721618"/>
                    <a:gd name="connsiteY40" fmla="*/ 1128 h 296786"/>
                    <a:gd name="connsiteX41" fmla="*/ 1580386 w 1721618"/>
                    <a:gd name="connsiteY41" fmla="*/ 14801 h 296786"/>
                    <a:gd name="connsiteX42" fmla="*/ 1604113 w 1721618"/>
                    <a:gd name="connsiteY42" fmla="*/ 34910 h 296786"/>
                    <a:gd name="connsiteX43" fmla="*/ 1640307 w 1721618"/>
                    <a:gd name="connsiteY43" fmla="*/ 71102 h 296786"/>
                    <a:gd name="connsiteX44" fmla="*/ 1660416 w 1721618"/>
                    <a:gd name="connsiteY44" fmla="*/ 90810 h 296786"/>
                    <a:gd name="connsiteX45" fmla="*/ 1712293 w 1721618"/>
                    <a:gd name="connsiteY45" fmla="*/ 151936 h 296786"/>
                    <a:gd name="connsiteX46" fmla="*/ 1719934 w 1721618"/>
                    <a:gd name="connsiteY46" fmla="*/ 186524 h 296786"/>
                    <a:gd name="connsiteX0" fmla="*/ 1719934 w 1721618"/>
                    <a:gd name="connsiteY0" fmla="*/ 186524 h 296786"/>
                    <a:gd name="connsiteX1" fmla="*/ 1716717 w 1721618"/>
                    <a:gd name="connsiteY1" fmla="*/ 206230 h 296786"/>
                    <a:gd name="connsiteX2" fmla="*/ 1636285 w 1721618"/>
                    <a:gd name="connsiteY2" fmla="*/ 233976 h 296786"/>
                    <a:gd name="connsiteX3" fmla="*/ 1302459 w 1721618"/>
                    <a:gd name="connsiteY3" fmla="*/ 288285 h 296786"/>
                    <a:gd name="connsiteX4" fmla="*/ 1302459 w 1721618"/>
                    <a:gd name="connsiteY4" fmla="*/ 290112 h 296786"/>
                    <a:gd name="connsiteX5" fmla="*/ 1291028 w 1721618"/>
                    <a:gd name="connsiteY5" fmla="*/ 290145 h 296786"/>
                    <a:gd name="connsiteX6" fmla="*/ 1250349 w 1721618"/>
                    <a:gd name="connsiteY6" fmla="*/ 296763 h 296786"/>
                    <a:gd name="connsiteX7" fmla="*/ 1242101 w 1721618"/>
                    <a:gd name="connsiteY7" fmla="*/ 296786 h 296786"/>
                    <a:gd name="connsiteX8" fmla="*/ 1242101 w 1721618"/>
                    <a:gd name="connsiteY8" fmla="*/ 290284 h 296786"/>
                    <a:gd name="connsiteX9" fmla="*/ 690375 w 1721618"/>
                    <a:gd name="connsiteY9" fmla="*/ 291854 h 296786"/>
                    <a:gd name="connsiteX10" fmla="*/ 566098 w 1721618"/>
                    <a:gd name="connsiteY10" fmla="*/ 291854 h 296786"/>
                    <a:gd name="connsiteX11" fmla="*/ 528175 w 1721618"/>
                    <a:gd name="connsiteY11" fmla="*/ 294139 h 296786"/>
                    <a:gd name="connsiteX12" fmla="*/ 389278 w 1721618"/>
                    <a:gd name="connsiteY12" fmla="*/ 292311 h 296786"/>
                    <a:gd name="connsiteX13" fmla="*/ 258605 w 1721618"/>
                    <a:gd name="connsiteY13" fmla="*/ 294596 h 296786"/>
                    <a:gd name="connsiteX14" fmla="*/ 246726 w 1721618"/>
                    <a:gd name="connsiteY14" fmla="*/ 293225 h 296786"/>
                    <a:gd name="connsiteX15" fmla="*/ 238045 w 1721618"/>
                    <a:gd name="connsiteY15" fmla="*/ 294596 h 296786"/>
                    <a:gd name="connsiteX16" fmla="*/ 22389 w 1721618"/>
                    <a:gd name="connsiteY16" fmla="*/ 294596 h 296786"/>
                    <a:gd name="connsiteX17" fmla="*/ 0 w 1721618"/>
                    <a:gd name="connsiteY17" fmla="*/ 286372 h 296786"/>
                    <a:gd name="connsiteX18" fmla="*/ 132044 w 1721618"/>
                    <a:gd name="connsiteY18" fmla="*/ 185397 h 296786"/>
                    <a:gd name="connsiteX19" fmla="*/ 191441 w 1721618"/>
                    <a:gd name="connsiteY19" fmla="*/ 185397 h 296786"/>
                    <a:gd name="connsiteX20" fmla="*/ 334907 w 1721618"/>
                    <a:gd name="connsiteY20" fmla="*/ 257587 h 296786"/>
                    <a:gd name="connsiteX21" fmla="*/ 457813 w 1721618"/>
                    <a:gd name="connsiteY21" fmla="*/ 219208 h 296786"/>
                    <a:gd name="connsiteX22" fmla="*/ 493451 w 1721618"/>
                    <a:gd name="connsiteY22" fmla="*/ 194992 h 296786"/>
                    <a:gd name="connsiteX23" fmla="*/ 497563 w 1721618"/>
                    <a:gd name="connsiteY23" fmla="*/ 199104 h 296786"/>
                    <a:gd name="connsiteX24" fmla="*/ 498477 w 1721618"/>
                    <a:gd name="connsiteY24" fmla="*/ 199561 h 296786"/>
                    <a:gd name="connsiteX25" fmla="*/ 500761 w 1721618"/>
                    <a:gd name="connsiteY25" fmla="*/ 194992 h 296786"/>
                    <a:gd name="connsiteX26" fmla="*/ 543710 w 1721618"/>
                    <a:gd name="connsiteY26" fmla="*/ 192708 h 296786"/>
                    <a:gd name="connsiteX27" fmla="*/ 759366 w 1721618"/>
                    <a:gd name="connsiteY27" fmla="*/ 198647 h 296786"/>
                    <a:gd name="connsiteX28" fmla="*/ 984161 w 1721618"/>
                    <a:gd name="connsiteY28" fmla="*/ 197277 h 296786"/>
                    <a:gd name="connsiteX29" fmla="*/ 1242101 w 1721618"/>
                    <a:gd name="connsiteY29" fmla="*/ 198935 h 296786"/>
                    <a:gd name="connsiteX30" fmla="*/ 1254640 w 1721618"/>
                    <a:gd name="connsiteY30" fmla="*/ 163599 h 296786"/>
                    <a:gd name="connsiteX31" fmla="*/ 1273943 w 1721618"/>
                    <a:gd name="connsiteY31" fmla="*/ 122980 h 296786"/>
                    <a:gd name="connsiteX32" fmla="*/ 1281986 w 1721618"/>
                    <a:gd name="connsiteY32" fmla="*/ 98853 h 296786"/>
                    <a:gd name="connsiteX33" fmla="*/ 1288421 w 1721618"/>
                    <a:gd name="connsiteY33" fmla="*/ 77538 h 296786"/>
                    <a:gd name="connsiteX34" fmla="*/ 1288019 w 1721618"/>
                    <a:gd name="connsiteY34" fmla="*/ 77135 h 296786"/>
                    <a:gd name="connsiteX35" fmla="*/ 1298475 w 1721618"/>
                    <a:gd name="connsiteY35" fmla="*/ 34910 h 296786"/>
                    <a:gd name="connsiteX36" fmla="*/ 1302497 w 1721618"/>
                    <a:gd name="connsiteY36" fmla="*/ 23247 h 296786"/>
                    <a:gd name="connsiteX37" fmla="*/ 1307322 w 1721618"/>
                    <a:gd name="connsiteY37" fmla="*/ 7161 h 296786"/>
                    <a:gd name="connsiteX38" fmla="*/ 1360408 w 1721618"/>
                    <a:gd name="connsiteY38" fmla="*/ 727 h 296786"/>
                    <a:gd name="connsiteX39" fmla="*/ 1508802 w 1721618"/>
                    <a:gd name="connsiteY39" fmla="*/ 1128 h 296786"/>
                    <a:gd name="connsiteX40" fmla="*/ 1580386 w 1721618"/>
                    <a:gd name="connsiteY40" fmla="*/ 14801 h 296786"/>
                    <a:gd name="connsiteX41" fmla="*/ 1604113 w 1721618"/>
                    <a:gd name="connsiteY41" fmla="*/ 34910 h 296786"/>
                    <a:gd name="connsiteX42" fmla="*/ 1640307 w 1721618"/>
                    <a:gd name="connsiteY42" fmla="*/ 71102 h 296786"/>
                    <a:gd name="connsiteX43" fmla="*/ 1660416 w 1721618"/>
                    <a:gd name="connsiteY43" fmla="*/ 90810 h 296786"/>
                    <a:gd name="connsiteX44" fmla="*/ 1712293 w 1721618"/>
                    <a:gd name="connsiteY44" fmla="*/ 151936 h 296786"/>
                    <a:gd name="connsiteX45" fmla="*/ 1719934 w 1721618"/>
                    <a:gd name="connsiteY45" fmla="*/ 186524 h 296786"/>
                    <a:gd name="connsiteX0" fmla="*/ 1719934 w 1721618"/>
                    <a:gd name="connsiteY0" fmla="*/ 186524 h 296786"/>
                    <a:gd name="connsiteX1" fmla="*/ 1716717 w 1721618"/>
                    <a:gd name="connsiteY1" fmla="*/ 206230 h 296786"/>
                    <a:gd name="connsiteX2" fmla="*/ 1636285 w 1721618"/>
                    <a:gd name="connsiteY2" fmla="*/ 233976 h 296786"/>
                    <a:gd name="connsiteX3" fmla="*/ 1302459 w 1721618"/>
                    <a:gd name="connsiteY3" fmla="*/ 288285 h 296786"/>
                    <a:gd name="connsiteX4" fmla="*/ 1302459 w 1721618"/>
                    <a:gd name="connsiteY4" fmla="*/ 290112 h 296786"/>
                    <a:gd name="connsiteX5" fmla="*/ 1291028 w 1721618"/>
                    <a:gd name="connsiteY5" fmla="*/ 290145 h 296786"/>
                    <a:gd name="connsiteX6" fmla="*/ 1250349 w 1721618"/>
                    <a:gd name="connsiteY6" fmla="*/ 296763 h 296786"/>
                    <a:gd name="connsiteX7" fmla="*/ 1242101 w 1721618"/>
                    <a:gd name="connsiteY7" fmla="*/ 296786 h 296786"/>
                    <a:gd name="connsiteX8" fmla="*/ 1242101 w 1721618"/>
                    <a:gd name="connsiteY8" fmla="*/ 290284 h 296786"/>
                    <a:gd name="connsiteX9" fmla="*/ 690375 w 1721618"/>
                    <a:gd name="connsiteY9" fmla="*/ 291854 h 296786"/>
                    <a:gd name="connsiteX10" fmla="*/ 566098 w 1721618"/>
                    <a:gd name="connsiteY10" fmla="*/ 291854 h 296786"/>
                    <a:gd name="connsiteX11" fmla="*/ 528175 w 1721618"/>
                    <a:gd name="connsiteY11" fmla="*/ 294139 h 296786"/>
                    <a:gd name="connsiteX12" fmla="*/ 389278 w 1721618"/>
                    <a:gd name="connsiteY12" fmla="*/ 292311 h 296786"/>
                    <a:gd name="connsiteX13" fmla="*/ 258605 w 1721618"/>
                    <a:gd name="connsiteY13" fmla="*/ 294596 h 296786"/>
                    <a:gd name="connsiteX14" fmla="*/ 246726 w 1721618"/>
                    <a:gd name="connsiteY14" fmla="*/ 293225 h 296786"/>
                    <a:gd name="connsiteX15" fmla="*/ 238045 w 1721618"/>
                    <a:gd name="connsiteY15" fmla="*/ 294596 h 296786"/>
                    <a:gd name="connsiteX16" fmla="*/ 22389 w 1721618"/>
                    <a:gd name="connsiteY16" fmla="*/ 294596 h 296786"/>
                    <a:gd name="connsiteX17" fmla="*/ 0 w 1721618"/>
                    <a:gd name="connsiteY17" fmla="*/ 286372 h 296786"/>
                    <a:gd name="connsiteX18" fmla="*/ 132044 w 1721618"/>
                    <a:gd name="connsiteY18" fmla="*/ 185397 h 296786"/>
                    <a:gd name="connsiteX19" fmla="*/ 191441 w 1721618"/>
                    <a:gd name="connsiteY19" fmla="*/ 185397 h 296786"/>
                    <a:gd name="connsiteX20" fmla="*/ 334907 w 1721618"/>
                    <a:gd name="connsiteY20" fmla="*/ 257587 h 296786"/>
                    <a:gd name="connsiteX21" fmla="*/ 457813 w 1721618"/>
                    <a:gd name="connsiteY21" fmla="*/ 219208 h 296786"/>
                    <a:gd name="connsiteX22" fmla="*/ 493451 w 1721618"/>
                    <a:gd name="connsiteY22" fmla="*/ 194992 h 296786"/>
                    <a:gd name="connsiteX23" fmla="*/ 497563 w 1721618"/>
                    <a:gd name="connsiteY23" fmla="*/ 199104 h 296786"/>
                    <a:gd name="connsiteX24" fmla="*/ 498477 w 1721618"/>
                    <a:gd name="connsiteY24" fmla="*/ 199561 h 296786"/>
                    <a:gd name="connsiteX25" fmla="*/ 500761 w 1721618"/>
                    <a:gd name="connsiteY25" fmla="*/ 194992 h 296786"/>
                    <a:gd name="connsiteX26" fmla="*/ 543710 w 1721618"/>
                    <a:gd name="connsiteY26" fmla="*/ 192708 h 296786"/>
                    <a:gd name="connsiteX27" fmla="*/ 759366 w 1721618"/>
                    <a:gd name="connsiteY27" fmla="*/ 198647 h 296786"/>
                    <a:gd name="connsiteX28" fmla="*/ 984161 w 1721618"/>
                    <a:gd name="connsiteY28" fmla="*/ 197277 h 296786"/>
                    <a:gd name="connsiteX29" fmla="*/ 1242101 w 1721618"/>
                    <a:gd name="connsiteY29" fmla="*/ 198935 h 296786"/>
                    <a:gd name="connsiteX30" fmla="*/ 1273943 w 1721618"/>
                    <a:gd name="connsiteY30" fmla="*/ 122980 h 296786"/>
                    <a:gd name="connsiteX31" fmla="*/ 1281986 w 1721618"/>
                    <a:gd name="connsiteY31" fmla="*/ 98853 h 296786"/>
                    <a:gd name="connsiteX32" fmla="*/ 1288421 w 1721618"/>
                    <a:gd name="connsiteY32" fmla="*/ 77538 h 296786"/>
                    <a:gd name="connsiteX33" fmla="*/ 1288019 w 1721618"/>
                    <a:gd name="connsiteY33" fmla="*/ 77135 h 296786"/>
                    <a:gd name="connsiteX34" fmla="*/ 1298475 w 1721618"/>
                    <a:gd name="connsiteY34" fmla="*/ 34910 h 296786"/>
                    <a:gd name="connsiteX35" fmla="*/ 1302497 w 1721618"/>
                    <a:gd name="connsiteY35" fmla="*/ 23247 h 296786"/>
                    <a:gd name="connsiteX36" fmla="*/ 1307322 w 1721618"/>
                    <a:gd name="connsiteY36" fmla="*/ 7161 h 296786"/>
                    <a:gd name="connsiteX37" fmla="*/ 1360408 w 1721618"/>
                    <a:gd name="connsiteY37" fmla="*/ 727 h 296786"/>
                    <a:gd name="connsiteX38" fmla="*/ 1508802 w 1721618"/>
                    <a:gd name="connsiteY38" fmla="*/ 1128 h 296786"/>
                    <a:gd name="connsiteX39" fmla="*/ 1580386 w 1721618"/>
                    <a:gd name="connsiteY39" fmla="*/ 14801 h 296786"/>
                    <a:gd name="connsiteX40" fmla="*/ 1604113 w 1721618"/>
                    <a:gd name="connsiteY40" fmla="*/ 34910 h 296786"/>
                    <a:gd name="connsiteX41" fmla="*/ 1640307 w 1721618"/>
                    <a:gd name="connsiteY41" fmla="*/ 71102 h 296786"/>
                    <a:gd name="connsiteX42" fmla="*/ 1660416 w 1721618"/>
                    <a:gd name="connsiteY42" fmla="*/ 90810 h 296786"/>
                    <a:gd name="connsiteX43" fmla="*/ 1712293 w 1721618"/>
                    <a:gd name="connsiteY43" fmla="*/ 151936 h 296786"/>
                    <a:gd name="connsiteX44" fmla="*/ 1719934 w 1721618"/>
                    <a:gd name="connsiteY44" fmla="*/ 186524 h 296786"/>
                    <a:gd name="connsiteX0" fmla="*/ 1719934 w 1721618"/>
                    <a:gd name="connsiteY0" fmla="*/ 186524 h 296786"/>
                    <a:gd name="connsiteX1" fmla="*/ 1716717 w 1721618"/>
                    <a:gd name="connsiteY1" fmla="*/ 206230 h 296786"/>
                    <a:gd name="connsiteX2" fmla="*/ 1636285 w 1721618"/>
                    <a:gd name="connsiteY2" fmla="*/ 233976 h 296786"/>
                    <a:gd name="connsiteX3" fmla="*/ 1302459 w 1721618"/>
                    <a:gd name="connsiteY3" fmla="*/ 288285 h 296786"/>
                    <a:gd name="connsiteX4" fmla="*/ 1302459 w 1721618"/>
                    <a:gd name="connsiteY4" fmla="*/ 290112 h 296786"/>
                    <a:gd name="connsiteX5" fmla="*/ 1250349 w 1721618"/>
                    <a:gd name="connsiteY5" fmla="*/ 296763 h 296786"/>
                    <a:gd name="connsiteX6" fmla="*/ 1242101 w 1721618"/>
                    <a:gd name="connsiteY6" fmla="*/ 296786 h 296786"/>
                    <a:gd name="connsiteX7" fmla="*/ 1242101 w 1721618"/>
                    <a:gd name="connsiteY7" fmla="*/ 290284 h 296786"/>
                    <a:gd name="connsiteX8" fmla="*/ 690375 w 1721618"/>
                    <a:gd name="connsiteY8" fmla="*/ 291854 h 296786"/>
                    <a:gd name="connsiteX9" fmla="*/ 566098 w 1721618"/>
                    <a:gd name="connsiteY9" fmla="*/ 291854 h 296786"/>
                    <a:gd name="connsiteX10" fmla="*/ 528175 w 1721618"/>
                    <a:gd name="connsiteY10" fmla="*/ 294139 h 296786"/>
                    <a:gd name="connsiteX11" fmla="*/ 389278 w 1721618"/>
                    <a:gd name="connsiteY11" fmla="*/ 292311 h 296786"/>
                    <a:gd name="connsiteX12" fmla="*/ 258605 w 1721618"/>
                    <a:gd name="connsiteY12" fmla="*/ 294596 h 296786"/>
                    <a:gd name="connsiteX13" fmla="*/ 246726 w 1721618"/>
                    <a:gd name="connsiteY13" fmla="*/ 293225 h 296786"/>
                    <a:gd name="connsiteX14" fmla="*/ 238045 w 1721618"/>
                    <a:gd name="connsiteY14" fmla="*/ 294596 h 296786"/>
                    <a:gd name="connsiteX15" fmla="*/ 22389 w 1721618"/>
                    <a:gd name="connsiteY15" fmla="*/ 294596 h 296786"/>
                    <a:gd name="connsiteX16" fmla="*/ 0 w 1721618"/>
                    <a:gd name="connsiteY16" fmla="*/ 286372 h 296786"/>
                    <a:gd name="connsiteX17" fmla="*/ 132044 w 1721618"/>
                    <a:gd name="connsiteY17" fmla="*/ 185397 h 296786"/>
                    <a:gd name="connsiteX18" fmla="*/ 191441 w 1721618"/>
                    <a:gd name="connsiteY18" fmla="*/ 185397 h 296786"/>
                    <a:gd name="connsiteX19" fmla="*/ 334907 w 1721618"/>
                    <a:gd name="connsiteY19" fmla="*/ 257587 h 296786"/>
                    <a:gd name="connsiteX20" fmla="*/ 457813 w 1721618"/>
                    <a:gd name="connsiteY20" fmla="*/ 219208 h 296786"/>
                    <a:gd name="connsiteX21" fmla="*/ 493451 w 1721618"/>
                    <a:gd name="connsiteY21" fmla="*/ 194992 h 296786"/>
                    <a:gd name="connsiteX22" fmla="*/ 497563 w 1721618"/>
                    <a:gd name="connsiteY22" fmla="*/ 199104 h 296786"/>
                    <a:gd name="connsiteX23" fmla="*/ 498477 w 1721618"/>
                    <a:gd name="connsiteY23" fmla="*/ 199561 h 296786"/>
                    <a:gd name="connsiteX24" fmla="*/ 500761 w 1721618"/>
                    <a:gd name="connsiteY24" fmla="*/ 194992 h 296786"/>
                    <a:gd name="connsiteX25" fmla="*/ 543710 w 1721618"/>
                    <a:gd name="connsiteY25" fmla="*/ 192708 h 296786"/>
                    <a:gd name="connsiteX26" fmla="*/ 759366 w 1721618"/>
                    <a:gd name="connsiteY26" fmla="*/ 198647 h 296786"/>
                    <a:gd name="connsiteX27" fmla="*/ 984161 w 1721618"/>
                    <a:gd name="connsiteY27" fmla="*/ 197277 h 296786"/>
                    <a:gd name="connsiteX28" fmla="*/ 1242101 w 1721618"/>
                    <a:gd name="connsiteY28" fmla="*/ 198935 h 296786"/>
                    <a:gd name="connsiteX29" fmla="*/ 1273943 w 1721618"/>
                    <a:gd name="connsiteY29" fmla="*/ 122980 h 296786"/>
                    <a:gd name="connsiteX30" fmla="*/ 1281986 w 1721618"/>
                    <a:gd name="connsiteY30" fmla="*/ 98853 h 296786"/>
                    <a:gd name="connsiteX31" fmla="*/ 1288421 w 1721618"/>
                    <a:gd name="connsiteY31" fmla="*/ 77538 h 296786"/>
                    <a:gd name="connsiteX32" fmla="*/ 1288019 w 1721618"/>
                    <a:gd name="connsiteY32" fmla="*/ 77135 h 296786"/>
                    <a:gd name="connsiteX33" fmla="*/ 1298475 w 1721618"/>
                    <a:gd name="connsiteY33" fmla="*/ 34910 h 296786"/>
                    <a:gd name="connsiteX34" fmla="*/ 1302497 w 1721618"/>
                    <a:gd name="connsiteY34" fmla="*/ 23247 h 296786"/>
                    <a:gd name="connsiteX35" fmla="*/ 1307322 w 1721618"/>
                    <a:gd name="connsiteY35" fmla="*/ 7161 h 296786"/>
                    <a:gd name="connsiteX36" fmla="*/ 1360408 w 1721618"/>
                    <a:gd name="connsiteY36" fmla="*/ 727 h 296786"/>
                    <a:gd name="connsiteX37" fmla="*/ 1508802 w 1721618"/>
                    <a:gd name="connsiteY37" fmla="*/ 1128 h 296786"/>
                    <a:gd name="connsiteX38" fmla="*/ 1580386 w 1721618"/>
                    <a:gd name="connsiteY38" fmla="*/ 14801 h 296786"/>
                    <a:gd name="connsiteX39" fmla="*/ 1604113 w 1721618"/>
                    <a:gd name="connsiteY39" fmla="*/ 34910 h 296786"/>
                    <a:gd name="connsiteX40" fmla="*/ 1640307 w 1721618"/>
                    <a:gd name="connsiteY40" fmla="*/ 71102 h 296786"/>
                    <a:gd name="connsiteX41" fmla="*/ 1660416 w 1721618"/>
                    <a:gd name="connsiteY41" fmla="*/ 90810 h 296786"/>
                    <a:gd name="connsiteX42" fmla="*/ 1712293 w 1721618"/>
                    <a:gd name="connsiteY42" fmla="*/ 151936 h 296786"/>
                    <a:gd name="connsiteX43" fmla="*/ 1719934 w 1721618"/>
                    <a:gd name="connsiteY43" fmla="*/ 186524 h 296786"/>
                    <a:gd name="connsiteX0" fmla="*/ 1719934 w 1721618"/>
                    <a:gd name="connsiteY0" fmla="*/ 186524 h 296786"/>
                    <a:gd name="connsiteX1" fmla="*/ 1716717 w 1721618"/>
                    <a:gd name="connsiteY1" fmla="*/ 206230 h 296786"/>
                    <a:gd name="connsiteX2" fmla="*/ 1636285 w 1721618"/>
                    <a:gd name="connsiteY2" fmla="*/ 233976 h 296786"/>
                    <a:gd name="connsiteX3" fmla="*/ 1302459 w 1721618"/>
                    <a:gd name="connsiteY3" fmla="*/ 288285 h 296786"/>
                    <a:gd name="connsiteX4" fmla="*/ 1302459 w 1721618"/>
                    <a:gd name="connsiteY4" fmla="*/ 290112 h 296786"/>
                    <a:gd name="connsiteX5" fmla="*/ 1242101 w 1721618"/>
                    <a:gd name="connsiteY5" fmla="*/ 296786 h 296786"/>
                    <a:gd name="connsiteX6" fmla="*/ 1242101 w 1721618"/>
                    <a:gd name="connsiteY6" fmla="*/ 290284 h 296786"/>
                    <a:gd name="connsiteX7" fmla="*/ 690375 w 1721618"/>
                    <a:gd name="connsiteY7" fmla="*/ 291854 h 296786"/>
                    <a:gd name="connsiteX8" fmla="*/ 566098 w 1721618"/>
                    <a:gd name="connsiteY8" fmla="*/ 291854 h 296786"/>
                    <a:gd name="connsiteX9" fmla="*/ 528175 w 1721618"/>
                    <a:gd name="connsiteY9" fmla="*/ 294139 h 296786"/>
                    <a:gd name="connsiteX10" fmla="*/ 389278 w 1721618"/>
                    <a:gd name="connsiteY10" fmla="*/ 292311 h 296786"/>
                    <a:gd name="connsiteX11" fmla="*/ 258605 w 1721618"/>
                    <a:gd name="connsiteY11" fmla="*/ 294596 h 296786"/>
                    <a:gd name="connsiteX12" fmla="*/ 246726 w 1721618"/>
                    <a:gd name="connsiteY12" fmla="*/ 293225 h 296786"/>
                    <a:gd name="connsiteX13" fmla="*/ 238045 w 1721618"/>
                    <a:gd name="connsiteY13" fmla="*/ 294596 h 296786"/>
                    <a:gd name="connsiteX14" fmla="*/ 22389 w 1721618"/>
                    <a:gd name="connsiteY14" fmla="*/ 294596 h 296786"/>
                    <a:gd name="connsiteX15" fmla="*/ 0 w 1721618"/>
                    <a:gd name="connsiteY15" fmla="*/ 286372 h 296786"/>
                    <a:gd name="connsiteX16" fmla="*/ 132044 w 1721618"/>
                    <a:gd name="connsiteY16" fmla="*/ 185397 h 296786"/>
                    <a:gd name="connsiteX17" fmla="*/ 191441 w 1721618"/>
                    <a:gd name="connsiteY17" fmla="*/ 185397 h 296786"/>
                    <a:gd name="connsiteX18" fmla="*/ 334907 w 1721618"/>
                    <a:gd name="connsiteY18" fmla="*/ 257587 h 296786"/>
                    <a:gd name="connsiteX19" fmla="*/ 457813 w 1721618"/>
                    <a:gd name="connsiteY19" fmla="*/ 219208 h 296786"/>
                    <a:gd name="connsiteX20" fmla="*/ 493451 w 1721618"/>
                    <a:gd name="connsiteY20" fmla="*/ 194992 h 296786"/>
                    <a:gd name="connsiteX21" fmla="*/ 497563 w 1721618"/>
                    <a:gd name="connsiteY21" fmla="*/ 199104 h 296786"/>
                    <a:gd name="connsiteX22" fmla="*/ 498477 w 1721618"/>
                    <a:gd name="connsiteY22" fmla="*/ 199561 h 296786"/>
                    <a:gd name="connsiteX23" fmla="*/ 500761 w 1721618"/>
                    <a:gd name="connsiteY23" fmla="*/ 194992 h 296786"/>
                    <a:gd name="connsiteX24" fmla="*/ 543710 w 1721618"/>
                    <a:gd name="connsiteY24" fmla="*/ 192708 h 296786"/>
                    <a:gd name="connsiteX25" fmla="*/ 759366 w 1721618"/>
                    <a:gd name="connsiteY25" fmla="*/ 198647 h 296786"/>
                    <a:gd name="connsiteX26" fmla="*/ 984161 w 1721618"/>
                    <a:gd name="connsiteY26" fmla="*/ 197277 h 296786"/>
                    <a:gd name="connsiteX27" fmla="*/ 1242101 w 1721618"/>
                    <a:gd name="connsiteY27" fmla="*/ 198935 h 296786"/>
                    <a:gd name="connsiteX28" fmla="*/ 1273943 w 1721618"/>
                    <a:gd name="connsiteY28" fmla="*/ 122980 h 296786"/>
                    <a:gd name="connsiteX29" fmla="*/ 1281986 w 1721618"/>
                    <a:gd name="connsiteY29" fmla="*/ 98853 h 296786"/>
                    <a:gd name="connsiteX30" fmla="*/ 1288421 w 1721618"/>
                    <a:gd name="connsiteY30" fmla="*/ 77538 h 296786"/>
                    <a:gd name="connsiteX31" fmla="*/ 1288019 w 1721618"/>
                    <a:gd name="connsiteY31" fmla="*/ 77135 h 296786"/>
                    <a:gd name="connsiteX32" fmla="*/ 1298475 w 1721618"/>
                    <a:gd name="connsiteY32" fmla="*/ 34910 h 296786"/>
                    <a:gd name="connsiteX33" fmla="*/ 1302497 w 1721618"/>
                    <a:gd name="connsiteY33" fmla="*/ 23247 h 296786"/>
                    <a:gd name="connsiteX34" fmla="*/ 1307322 w 1721618"/>
                    <a:gd name="connsiteY34" fmla="*/ 7161 h 296786"/>
                    <a:gd name="connsiteX35" fmla="*/ 1360408 w 1721618"/>
                    <a:gd name="connsiteY35" fmla="*/ 727 h 296786"/>
                    <a:gd name="connsiteX36" fmla="*/ 1508802 w 1721618"/>
                    <a:gd name="connsiteY36" fmla="*/ 1128 h 296786"/>
                    <a:gd name="connsiteX37" fmla="*/ 1580386 w 1721618"/>
                    <a:gd name="connsiteY37" fmla="*/ 14801 h 296786"/>
                    <a:gd name="connsiteX38" fmla="*/ 1604113 w 1721618"/>
                    <a:gd name="connsiteY38" fmla="*/ 34910 h 296786"/>
                    <a:gd name="connsiteX39" fmla="*/ 1640307 w 1721618"/>
                    <a:gd name="connsiteY39" fmla="*/ 71102 h 296786"/>
                    <a:gd name="connsiteX40" fmla="*/ 1660416 w 1721618"/>
                    <a:gd name="connsiteY40" fmla="*/ 90810 h 296786"/>
                    <a:gd name="connsiteX41" fmla="*/ 1712293 w 1721618"/>
                    <a:gd name="connsiteY41" fmla="*/ 151936 h 296786"/>
                    <a:gd name="connsiteX42" fmla="*/ 1719934 w 1721618"/>
                    <a:gd name="connsiteY42" fmla="*/ 186524 h 296786"/>
                    <a:gd name="connsiteX0" fmla="*/ 1719934 w 1721618"/>
                    <a:gd name="connsiteY0" fmla="*/ 186524 h 296785"/>
                    <a:gd name="connsiteX1" fmla="*/ 1716717 w 1721618"/>
                    <a:gd name="connsiteY1" fmla="*/ 206230 h 296785"/>
                    <a:gd name="connsiteX2" fmla="*/ 1636285 w 1721618"/>
                    <a:gd name="connsiteY2" fmla="*/ 233976 h 296785"/>
                    <a:gd name="connsiteX3" fmla="*/ 1302459 w 1721618"/>
                    <a:gd name="connsiteY3" fmla="*/ 288285 h 296785"/>
                    <a:gd name="connsiteX4" fmla="*/ 1302459 w 1721618"/>
                    <a:gd name="connsiteY4" fmla="*/ 290112 h 296785"/>
                    <a:gd name="connsiteX5" fmla="*/ 1242101 w 1721618"/>
                    <a:gd name="connsiteY5" fmla="*/ 290284 h 296785"/>
                    <a:gd name="connsiteX6" fmla="*/ 690375 w 1721618"/>
                    <a:gd name="connsiteY6" fmla="*/ 291854 h 296785"/>
                    <a:gd name="connsiteX7" fmla="*/ 566098 w 1721618"/>
                    <a:gd name="connsiteY7" fmla="*/ 291854 h 296785"/>
                    <a:gd name="connsiteX8" fmla="*/ 528175 w 1721618"/>
                    <a:gd name="connsiteY8" fmla="*/ 294139 h 296785"/>
                    <a:gd name="connsiteX9" fmla="*/ 389278 w 1721618"/>
                    <a:gd name="connsiteY9" fmla="*/ 292311 h 296785"/>
                    <a:gd name="connsiteX10" fmla="*/ 258605 w 1721618"/>
                    <a:gd name="connsiteY10" fmla="*/ 294596 h 296785"/>
                    <a:gd name="connsiteX11" fmla="*/ 246726 w 1721618"/>
                    <a:gd name="connsiteY11" fmla="*/ 293225 h 296785"/>
                    <a:gd name="connsiteX12" fmla="*/ 238045 w 1721618"/>
                    <a:gd name="connsiteY12" fmla="*/ 294596 h 296785"/>
                    <a:gd name="connsiteX13" fmla="*/ 22389 w 1721618"/>
                    <a:gd name="connsiteY13" fmla="*/ 294596 h 296785"/>
                    <a:gd name="connsiteX14" fmla="*/ 0 w 1721618"/>
                    <a:gd name="connsiteY14" fmla="*/ 286372 h 296785"/>
                    <a:gd name="connsiteX15" fmla="*/ 132044 w 1721618"/>
                    <a:gd name="connsiteY15" fmla="*/ 185397 h 296785"/>
                    <a:gd name="connsiteX16" fmla="*/ 191441 w 1721618"/>
                    <a:gd name="connsiteY16" fmla="*/ 185397 h 296785"/>
                    <a:gd name="connsiteX17" fmla="*/ 334907 w 1721618"/>
                    <a:gd name="connsiteY17" fmla="*/ 257587 h 296785"/>
                    <a:gd name="connsiteX18" fmla="*/ 457813 w 1721618"/>
                    <a:gd name="connsiteY18" fmla="*/ 219208 h 296785"/>
                    <a:gd name="connsiteX19" fmla="*/ 493451 w 1721618"/>
                    <a:gd name="connsiteY19" fmla="*/ 194992 h 296785"/>
                    <a:gd name="connsiteX20" fmla="*/ 497563 w 1721618"/>
                    <a:gd name="connsiteY20" fmla="*/ 199104 h 296785"/>
                    <a:gd name="connsiteX21" fmla="*/ 498477 w 1721618"/>
                    <a:gd name="connsiteY21" fmla="*/ 199561 h 296785"/>
                    <a:gd name="connsiteX22" fmla="*/ 500761 w 1721618"/>
                    <a:gd name="connsiteY22" fmla="*/ 194992 h 296785"/>
                    <a:gd name="connsiteX23" fmla="*/ 543710 w 1721618"/>
                    <a:gd name="connsiteY23" fmla="*/ 192708 h 296785"/>
                    <a:gd name="connsiteX24" fmla="*/ 759366 w 1721618"/>
                    <a:gd name="connsiteY24" fmla="*/ 198647 h 296785"/>
                    <a:gd name="connsiteX25" fmla="*/ 984161 w 1721618"/>
                    <a:gd name="connsiteY25" fmla="*/ 197277 h 296785"/>
                    <a:gd name="connsiteX26" fmla="*/ 1242101 w 1721618"/>
                    <a:gd name="connsiteY26" fmla="*/ 198935 h 296785"/>
                    <a:gd name="connsiteX27" fmla="*/ 1273943 w 1721618"/>
                    <a:gd name="connsiteY27" fmla="*/ 122980 h 296785"/>
                    <a:gd name="connsiteX28" fmla="*/ 1281986 w 1721618"/>
                    <a:gd name="connsiteY28" fmla="*/ 98853 h 296785"/>
                    <a:gd name="connsiteX29" fmla="*/ 1288421 w 1721618"/>
                    <a:gd name="connsiteY29" fmla="*/ 77538 h 296785"/>
                    <a:gd name="connsiteX30" fmla="*/ 1288019 w 1721618"/>
                    <a:gd name="connsiteY30" fmla="*/ 77135 h 296785"/>
                    <a:gd name="connsiteX31" fmla="*/ 1298475 w 1721618"/>
                    <a:gd name="connsiteY31" fmla="*/ 34910 h 296785"/>
                    <a:gd name="connsiteX32" fmla="*/ 1302497 w 1721618"/>
                    <a:gd name="connsiteY32" fmla="*/ 23247 h 296785"/>
                    <a:gd name="connsiteX33" fmla="*/ 1307322 w 1721618"/>
                    <a:gd name="connsiteY33" fmla="*/ 7161 h 296785"/>
                    <a:gd name="connsiteX34" fmla="*/ 1360408 w 1721618"/>
                    <a:gd name="connsiteY34" fmla="*/ 727 h 296785"/>
                    <a:gd name="connsiteX35" fmla="*/ 1508802 w 1721618"/>
                    <a:gd name="connsiteY35" fmla="*/ 1128 h 296785"/>
                    <a:gd name="connsiteX36" fmla="*/ 1580386 w 1721618"/>
                    <a:gd name="connsiteY36" fmla="*/ 14801 h 296785"/>
                    <a:gd name="connsiteX37" fmla="*/ 1604113 w 1721618"/>
                    <a:gd name="connsiteY37" fmla="*/ 34910 h 296785"/>
                    <a:gd name="connsiteX38" fmla="*/ 1640307 w 1721618"/>
                    <a:gd name="connsiteY38" fmla="*/ 71102 h 296785"/>
                    <a:gd name="connsiteX39" fmla="*/ 1660416 w 1721618"/>
                    <a:gd name="connsiteY39" fmla="*/ 90810 h 296785"/>
                    <a:gd name="connsiteX40" fmla="*/ 1712293 w 1721618"/>
                    <a:gd name="connsiteY40" fmla="*/ 151936 h 296785"/>
                    <a:gd name="connsiteX41" fmla="*/ 1719934 w 1721618"/>
                    <a:gd name="connsiteY41" fmla="*/ 186524 h 296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721618" h="296785">
                      <a:moveTo>
                        <a:pt x="1719934" y="186524"/>
                      </a:moveTo>
                      <a:cubicBezTo>
                        <a:pt x="1719130" y="192957"/>
                        <a:pt x="1717922" y="199794"/>
                        <a:pt x="1716717" y="206230"/>
                      </a:cubicBezTo>
                      <a:cubicBezTo>
                        <a:pt x="1694196" y="227543"/>
                        <a:pt x="1664034" y="227543"/>
                        <a:pt x="1636285" y="233976"/>
                      </a:cubicBezTo>
                      <a:lnTo>
                        <a:pt x="1302459" y="288285"/>
                      </a:lnTo>
                      <a:lnTo>
                        <a:pt x="1302459" y="290112"/>
                      </a:lnTo>
                      <a:lnTo>
                        <a:pt x="1242101" y="290284"/>
                      </a:lnTo>
                      <a:lnTo>
                        <a:pt x="690375" y="291854"/>
                      </a:lnTo>
                      <a:lnTo>
                        <a:pt x="566098" y="291854"/>
                      </a:lnTo>
                      <a:cubicBezTo>
                        <a:pt x="553305" y="292311"/>
                        <a:pt x="540969" y="292768"/>
                        <a:pt x="528175" y="294139"/>
                      </a:cubicBezTo>
                      <a:cubicBezTo>
                        <a:pt x="481572" y="298708"/>
                        <a:pt x="435425" y="296880"/>
                        <a:pt x="389278" y="292311"/>
                      </a:cubicBezTo>
                      <a:cubicBezTo>
                        <a:pt x="344350" y="292387"/>
                        <a:pt x="282364" y="294444"/>
                        <a:pt x="258605" y="294596"/>
                      </a:cubicBezTo>
                      <a:cubicBezTo>
                        <a:pt x="234846" y="294748"/>
                        <a:pt x="250381" y="294596"/>
                        <a:pt x="246726" y="293225"/>
                      </a:cubicBezTo>
                      <a:lnTo>
                        <a:pt x="238045" y="294596"/>
                      </a:lnTo>
                      <a:lnTo>
                        <a:pt x="22389" y="294596"/>
                      </a:lnTo>
                      <a:cubicBezTo>
                        <a:pt x="14621" y="294596"/>
                        <a:pt x="3199" y="299622"/>
                        <a:pt x="0" y="286372"/>
                      </a:cubicBezTo>
                      <a:cubicBezTo>
                        <a:pt x="47061" y="256673"/>
                        <a:pt x="87725" y="218751"/>
                        <a:pt x="132044" y="185397"/>
                      </a:cubicBezTo>
                      <a:cubicBezTo>
                        <a:pt x="151691" y="179914"/>
                        <a:pt x="171794" y="179914"/>
                        <a:pt x="191441" y="185397"/>
                      </a:cubicBezTo>
                      <a:cubicBezTo>
                        <a:pt x="235303" y="217837"/>
                        <a:pt x="283278" y="241139"/>
                        <a:pt x="334907" y="257587"/>
                      </a:cubicBezTo>
                      <a:cubicBezTo>
                        <a:pt x="382425" y="266268"/>
                        <a:pt x="419891" y="242509"/>
                        <a:pt x="457813" y="219208"/>
                      </a:cubicBezTo>
                      <a:cubicBezTo>
                        <a:pt x="470149" y="211897"/>
                        <a:pt x="481572" y="203216"/>
                        <a:pt x="493451" y="194992"/>
                      </a:cubicBezTo>
                      <a:cubicBezTo>
                        <a:pt x="497106" y="193621"/>
                        <a:pt x="498934" y="194992"/>
                        <a:pt x="497563" y="199104"/>
                      </a:cubicBezTo>
                      <a:cubicBezTo>
                        <a:pt x="498020" y="199561"/>
                        <a:pt x="498020" y="199561"/>
                        <a:pt x="498477" y="199561"/>
                      </a:cubicBezTo>
                      <a:cubicBezTo>
                        <a:pt x="499391" y="198190"/>
                        <a:pt x="499848" y="196819"/>
                        <a:pt x="500761" y="194992"/>
                      </a:cubicBezTo>
                      <a:cubicBezTo>
                        <a:pt x="514926" y="190423"/>
                        <a:pt x="529546" y="192708"/>
                        <a:pt x="543710" y="192708"/>
                      </a:cubicBezTo>
                      <a:lnTo>
                        <a:pt x="759366" y="198647"/>
                      </a:lnTo>
                      <a:cubicBezTo>
                        <a:pt x="805437" y="199485"/>
                        <a:pt x="899330" y="197201"/>
                        <a:pt x="984161" y="197277"/>
                      </a:cubicBezTo>
                      <a:lnTo>
                        <a:pt x="1242101" y="198935"/>
                      </a:lnTo>
                      <a:lnTo>
                        <a:pt x="1273943" y="122980"/>
                      </a:lnTo>
                      <a:cubicBezTo>
                        <a:pt x="1275150" y="114537"/>
                        <a:pt x="1277161" y="106091"/>
                        <a:pt x="1281986" y="98853"/>
                      </a:cubicBezTo>
                      <a:cubicBezTo>
                        <a:pt x="1282791" y="91211"/>
                        <a:pt x="1284802" y="84375"/>
                        <a:pt x="1288421" y="77538"/>
                      </a:cubicBezTo>
                      <a:lnTo>
                        <a:pt x="1288019" y="77135"/>
                      </a:lnTo>
                      <a:cubicBezTo>
                        <a:pt x="1288019" y="62256"/>
                        <a:pt x="1292845" y="48583"/>
                        <a:pt x="1298475" y="34910"/>
                      </a:cubicBezTo>
                      <a:cubicBezTo>
                        <a:pt x="1299682" y="30887"/>
                        <a:pt x="1301290" y="27270"/>
                        <a:pt x="1302497" y="23247"/>
                      </a:cubicBezTo>
                      <a:cubicBezTo>
                        <a:pt x="1304105" y="18020"/>
                        <a:pt x="1305715" y="12388"/>
                        <a:pt x="1307322" y="7161"/>
                      </a:cubicBezTo>
                      <a:cubicBezTo>
                        <a:pt x="1325018" y="4345"/>
                        <a:pt x="1342712" y="727"/>
                        <a:pt x="1360408" y="727"/>
                      </a:cubicBezTo>
                      <a:cubicBezTo>
                        <a:pt x="1409871" y="325"/>
                        <a:pt x="1459337" y="-883"/>
                        <a:pt x="1508802" y="1128"/>
                      </a:cubicBezTo>
                      <a:cubicBezTo>
                        <a:pt x="1532931" y="2335"/>
                        <a:pt x="1558670" y="325"/>
                        <a:pt x="1580386" y="14801"/>
                      </a:cubicBezTo>
                      <a:cubicBezTo>
                        <a:pt x="1588429" y="20834"/>
                        <a:pt x="1598482" y="25257"/>
                        <a:pt x="1604113" y="34910"/>
                      </a:cubicBezTo>
                      <a:cubicBezTo>
                        <a:pt x="1620199" y="42953"/>
                        <a:pt x="1633069" y="54213"/>
                        <a:pt x="1640307" y="71102"/>
                      </a:cubicBezTo>
                      <a:cubicBezTo>
                        <a:pt x="1648350" y="76332"/>
                        <a:pt x="1654785" y="83168"/>
                        <a:pt x="1660416" y="90810"/>
                      </a:cubicBezTo>
                      <a:cubicBezTo>
                        <a:pt x="1682131" y="107297"/>
                        <a:pt x="1696609" y="130222"/>
                        <a:pt x="1712293" y="151936"/>
                      </a:cubicBezTo>
                      <a:cubicBezTo>
                        <a:pt x="1712293" y="164404"/>
                        <a:pt x="1726368" y="174458"/>
                        <a:pt x="1719934" y="186524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50000"/>
                  </a:schemeClr>
                </a:solidFill>
                <a:ln w="9525" cap="flat">
                  <a:noFill/>
                  <a:prstDash val="solid"/>
                  <a:miter/>
                </a:ln>
                <a:effectLst>
                  <a:innerShdw blurRad="63500" dist="50800">
                    <a:schemeClr val="accent1">
                      <a:lumMod val="50000"/>
                      <a:alpha val="50000"/>
                    </a:schemeClr>
                  </a:inn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A9563AE4-0D6B-410C-88E0-3D052BBE5225}"/>
                    </a:ext>
                  </a:extLst>
                </p:cNvPr>
                <p:cNvSpPr/>
                <p:nvPr/>
              </p:nvSpPr>
              <p:spPr>
                <a:xfrm rot="19982544">
                  <a:off x="6214862" y="4111073"/>
                  <a:ext cx="1567118" cy="105303"/>
                </a:xfrm>
                <a:custGeom>
                  <a:avLst/>
                  <a:gdLst>
                    <a:gd name="connsiteX0" fmla="*/ 3167811 w 3167811"/>
                    <a:gd name="connsiteY0" fmla="*/ 43158 h 219312"/>
                    <a:gd name="connsiteX1" fmla="*/ 3167811 w 3167811"/>
                    <a:gd name="connsiteY1" fmla="*/ 211622 h 219312"/>
                    <a:gd name="connsiteX2" fmla="*/ 3139836 w 3167811"/>
                    <a:gd name="connsiteY2" fmla="*/ 214286 h 219312"/>
                    <a:gd name="connsiteX3" fmla="*/ 1691467 w 3167811"/>
                    <a:gd name="connsiteY3" fmla="*/ 219312 h 219312"/>
                    <a:gd name="connsiteX4" fmla="*/ 1430578 w 3167811"/>
                    <a:gd name="connsiteY4" fmla="*/ 215200 h 219312"/>
                    <a:gd name="connsiteX5" fmla="*/ 113795 w 3167811"/>
                    <a:gd name="connsiteY5" fmla="*/ 202864 h 219312"/>
                    <a:gd name="connsiteX6" fmla="*/ 105113 w 3167811"/>
                    <a:gd name="connsiteY6" fmla="*/ 201036 h 219312"/>
                    <a:gd name="connsiteX7" fmla="*/ 15561 w 3167811"/>
                    <a:gd name="connsiteY7" fmla="*/ 111027 h 219312"/>
                    <a:gd name="connsiteX8" fmla="*/ 27 w 3167811"/>
                    <a:gd name="connsiteY8" fmla="*/ 72190 h 219312"/>
                    <a:gd name="connsiteX9" fmla="*/ 1854 w 3167811"/>
                    <a:gd name="connsiteY9" fmla="*/ 0 h 219312"/>
                    <a:gd name="connsiteX10" fmla="*/ 1023480 w 3167811"/>
                    <a:gd name="connsiteY10" fmla="*/ 5940 h 219312"/>
                    <a:gd name="connsiteX11" fmla="*/ 1034446 w 3167811"/>
                    <a:gd name="connsiteY11" fmla="*/ 8224 h 219312"/>
                    <a:gd name="connsiteX12" fmla="*/ 1151412 w 3167811"/>
                    <a:gd name="connsiteY12" fmla="*/ 45690 h 219312"/>
                    <a:gd name="connsiteX13" fmla="*/ 1153697 w 3167811"/>
                    <a:gd name="connsiteY13" fmla="*/ 49345 h 219312"/>
                    <a:gd name="connsiteX14" fmla="*/ 1207154 w 3167811"/>
                    <a:gd name="connsiteY14" fmla="*/ 44776 h 219312"/>
                    <a:gd name="connsiteX15" fmla="*/ 1239137 w 3167811"/>
                    <a:gd name="connsiteY15" fmla="*/ 12336 h 219312"/>
                    <a:gd name="connsiteX16" fmla="*/ 1242335 w 3167811"/>
                    <a:gd name="connsiteY16" fmla="*/ 12793 h 219312"/>
                    <a:gd name="connsiteX17" fmla="*/ 1303103 w 3167811"/>
                    <a:gd name="connsiteY17" fmla="*/ 15534 h 219312"/>
                    <a:gd name="connsiteX18" fmla="*/ 1634355 w 3167811"/>
                    <a:gd name="connsiteY18" fmla="*/ 21474 h 219312"/>
                    <a:gd name="connsiteX19" fmla="*/ 1636182 w 3167811"/>
                    <a:gd name="connsiteY19" fmla="*/ 21474 h 219312"/>
                    <a:gd name="connsiteX20" fmla="*/ 2103133 w 3167811"/>
                    <a:gd name="connsiteY20" fmla="*/ 26500 h 219312"/>
                    <a:gd name="connsiteX21" fmla="*/ 2454945 w 3167811"/>
                    <a:gd name="connsiteY21" fmla="*/ 27414 h 219312"/>
                    <a:gd name="connsiteX22" fmla="*/ 2515256 w 3167811"/>
                    <a:gd name="connsiteY22" fmla="*/ 31526 h 219312"/>
                    <a:gd name="connsiteX23" fmla="*/ 2718576 w 3167811"/>
                    <a:gd name="connsiteY23" fmla="*/ 32440 h 219312"/>
                    <a:gd name="connsiteX24" fmla="*/ 3028353 w 3167811"/>
                    <a:gd name="connsiteY24" fmla="*/ 37466 h 219312"/>
                    <a:gd name="connsiteX25" fmla="*/ 3126129 w 3167811"/>
                    <a:gd name="connsiteY25" fmla="*/ 40207 h 219312"/>
                    <a:gd name="connsiteX0" fmla="*/ 3167811 w 3243631"/>
                    <a:gd name="connsiteY0" fmla="*/ 43158 h 219312"/>
                    <a:gd name="connsiteX1" fmla="*/ 3167811 w 3243631"/>
                    <a:gd name="connsiteY1" fmla="*/ 211622 h 219312"/>
                    <a:gd name="connsiteX2" fmla="*/ 3139836 w 3243631"/>
                    <a:gd name="connsiteY2" fmla="*/ 214286 h 219312"/>
                    <a:gd name="connsiteX3" fmla="*/ 1691467 w 3243631"/>
                    <a:gd name="connsiteY3" fmla="*/ 219312 h 219312"/>
                    <a:gd name="connsiteX4" fmla="*/ 1430578 w 3243631"/>
                    <a:gd name="connsiteY4" fmla="*/ 215200 h 219312"/>
                    <a:gd name="connsiteX5" fmla="*/ 113795 w 3243631"/>
                    <a:gd name="connsiteY5" fmla="*/ 202864 h 219312"/>
                    <a:gd name="connsiteX6" fmla="*/ 105113 w 3243631"/>
                    <a:gd name="connsiteY6" fmla="*/ 201036 h 219312"/>
                    <a:gd name="connsiteX7" fmla="*/ 15561 w 3243631"/>
                    <a:gd name="connsiteY7" fmla="*/ 111027 h 219312"/>
                    <a:gd name="connsiteX8" fmla="*/ 27 w 3243631"/>
                    <a:gd name="connsiteY8" fmla="*/ 72190 h 219312"/>
                    <a:gd name="connsiteX9" fmla="*/ 1854 w 3243631"/>
                    <a:gd name="connsiteY9" fmla="*/ 0 h 219312"/>
                    <a:gd name="connsiteX10" fmla="*/ 1023480 w 3243631"/>
                    <a:gd name="connsiteY10" fmla="*/ 5940 h 219312"/>
                    <a:gd name="connsiteX11" fmla="*/ 1034446 w 3243631"/>
                    <a:gd name="connsiteY11" fmla="*/ 8224 h 219312"/>
                    <a:gd name="connsiteX12" fmla="*/ 1151412 w 3243631"/>
                    <a:gd name="connsiteY12" fmla="*/ 45690 h 219312"/>
                    <a:gd name="connsiteX13" fmla="*/ 1153697 w 3243631"/>
                    <a:gd name="connsiteY13" fmla="*/ 49345 h 219312"/>
                    <a:gd name="connsiteX14" fmla="*/ 1207154 w 3243631"/>
                    <a:gd name="connsiteY14" fmla="*/ 44776 h 219312"/>
                    <a:gd name="connsiteX15" fmla="*/ 1239137 w 3243631"/>
                    <a:gd name="connsiteY15" fmla="*/ 12336 h 219312"/>
                    <a:gd name="connsiteX16" fmla="*/ 1242335 w 3243631"/>
                    <a:gd name="connsiteY16" fmla="*/ 12793 h 219312"/>
                    <a:gd name="connsiteX17" fmla="*/ 1303103 w 3243631"/>
                    <a:gd name="connsiteY17" fmla="*/ 15534 h 219312"/>
                    <a:gd name="connsiteX18" fmla="*/ 1634355 w 3243631"/>
                    <a:gd name="connsiteY18" fmla="*/ 21474 h 219312"/>
                    <a:gd name="connsiteX19" fmla="*/ 1636182 w 3243631"/>
                    <a:gd name="connsiteY19" fmla="*/ 21474 h 219312"/>
                    <a:gd name="connsiteX20" fmla="*/ 2103133 w 3243631"/>
                    <a:gd name="connsiteY20" fmla="*/ 26500 h 219312"/>
                    <a:gd name="connsiteX21" fmla="*/ 2454945 w 3243631"/>
                    <a:gd name="connsiteY21" fmla="*/ 27414 h 219312"/>
                    <a:gd name="connsiteX22" fmla="*/ 2515256 w 3243631"/>
                    <a:gd name="connsiteY22" fmla="*/ 31526 h 219312"/>
                    <a:gd name="connsiteX23" fmla="*/ 2718576 w 3243631"/>
                    <a:gd name="connsiteY23" fmla="*/ 32440 h 219312"/>
                    <a:gd name="connsiteX24" fmla="*/ 3028353 w 3243631"/>
                    <a:gd name="connsiteY24" fmla="*/ 37466 h 219312"/>
                    <a:gd name="connsiteX25" fmla="*/ 3126129 w 3243631"/>
                    <a:gd name="connsiteY25" fmla="*/ 40207 h 219312"/>
                    <a:gd name="connsiteX26" fmla="*/ 3167811 w 3243631"/>
                    <a:gd name="connsiteY26" fmla="*/ 43158 h 219312"/>
                    <a:gd name="connsiteX0" fmla="*/ 3167811 w 3282115"/>
                    <a:gd name="connsiteY0" fmla="*/ 43158 h 219312"/>
                    <a:gd name="connsiteX1" fmla="*/ 3167811 w 3282115"/>
                    <a:gd name="connsiteY1" fmla="*/ 211622 h 219312"/>
                    <a:gd name="connsiteX2" fmla="*/ 3139836 w 3282115"/>
                    <a:gd name="connsiteY2" fmla="*/ 214286 h 219312"/>
                    <a:gd name="connsiteX3" fmla="*/ 1691467 w 3282115"/>
                    <a:gd name="connsiteY3" fmla="*/ 219312 h 219312"/>
                    <a:gd name="connsiteX4" fmla="*/ 1430578 w 3282115"/>
                    <a:gd name="connsiteY4" fmla="*/ 215200 h 219312"/>
                    <a:gd name="connsiteX5" fmla="*/ 113795 w 3282115"/>
                    <a:gd name="connsiteY5" fmla="*/ 202864 h 219312"/>
                    <a:gd name="connsiteX6" fmla="*/ 105113 w 3282115"/>
                    <a:gd name="connsiteY6" fmla="*/ 201036 h 219312"/>
                    <a:gd name="connsiteX7" fmla="*/ 15561 w 3282115"/>
                    <a:gd name="connsiteY7" fmla="*/ 111027 h 219312"/>
                    <a:gd name="connsiteX8" fmla="*/ 27 w 3282115"/>
                    <a:gd name="connsiteY8" fmla="*/ 72190 h 219312"/>
                    <a:gd name="connsiteX9" fmla="*/ 1854 w 3282115"/>
                    <a:gd name="connsiteY9" fmla="*/ 0 h 219312"/>
                    <a:gd name="connsiteX10" fmla="*/ 1023480 w 3282115"/>
                    <a:gd name="connsiteY10" fmla="*/ 5940 h 219312"/>
                    <a:gd name="connsiteX11" fmla="*/ 1034446 w 3282115"/>
                    <a:gd name="connsiteY11" fmla="*/ 8224 h 219312"/>
                    <a:gd name="connsiteX12" fmla="*/ 1151412 w 3282115"/>
                    <a:gd name="connsiteY12" fmla="*/ 45690 h 219312"/>
                    <a:gd name="connsiteX13" fmla="*/ 1153697 w 3282115"/>
                    <a:gd name="connsiteY13" fmla="*/ 49345 h 219312"/>
                    <a:gd name="connsiteX14" fmla="*/ 1207154 w 3282115"/>
                    <a:gd name="connsiteY14" fmla="*/ 44776 h 219312"/>
                    <a:gd name="connsiteX15" fmla="*/ 1239137 w 3282115"/>
                    <a:gd name="connsiteY15" fmla="*/ 12336 h 219312"/>
                    <a:gd name="connsiteX16" fmla="*/ 1242335 w 3282115"/>
                    <a:gd name="connsiteY16" fmla="*/ 12793 h 219312"/>
                    <a:gd name="connsiteX17" fmla="*/ 1303103 w 3282115"/>
                    <a:gd name="connsiteY17" fmla="*/ 15534 h 219312"/>
                    <a:gd name="connsiteX18" fmla="*/ 1634355 w 3282115"/>
                    <a:gd name="connsiteY18" fmla="*/ 21474 h 219312"/>
                    <a:gd name="connsiteX19" fmla="*/ 1636182 w 3282115"/>
                    <a:gd name="connsiteY19" fmla="*/ 21474 h 219312"/>
                    <a:gd name="connsiteX20" fmla="*/ 2103133 w 3282115"/>
                    <a:gd name="connsiteY20" fmla="*/ 26500 h 219312"/>
                    <a:gd name="connsiteX21" fmla="*/ 2454945 w 3282115"/>
                    <a:gd name="connsiteY21" fmla="*/ 27414 h 219312"/>
                    <a:gd name="connsiteX22" fmla="*/ 2515256 w 3282115"/>
                    <a:gd name="connsiteY22" fmla="*/ 31526 h 219312"/>
                    <a:gd name="connsiteX23" fmla="*/ 2718576 w 3282115"/>
                    <a:gd name="connsiteY23" fmla="*/ 32440 h 219312"/>
                    <a:gd name="connsiteX24" fmla="*/ 3028353 w 3282115"/>
                    <a:gd name="connsiteY24" fmla="*/ 37466 h 219312"/>
                    <a:gd name="connsiteX25" fmla="*/ 3126129 w 3282115"/>
                    <a:gd name="connsiteY25" fmla="*/ 40207 h 219312"/>
                    <a:gd name="connsiteX26" fmla="*/ 3167811 w 3282115"/>
                    <a:gd name="connsiteY26" fmla="*/ 43158 h 219312"/>
                    <a:gd name="connsiteX0" fmla="*/ 3167811 w 3263809"/>
                    <a:gd name="connsiteY0" fmla="*/ 43158 h 219312"/>
                    <a:gd name="connsiteX1" fmla="*/ 3167811 w 3263809"/>
                    <a:gd name="connsiteY1" fmla="*/ 211622 h 219312"/>
                    <a:gd name="connsiteX2" fmla="*/ 3139836 w 3263809"/>
                    <a:gd name="connsiteY2" fmla="*/ 214286 h 219312"/>
                    <a:gd name="connsiteX3" fmla="*/ 1691467 w 3263809"/>
                    <a:gd name="connsiteY3" fmla="*/ 219312 h 219312"/>
                    <a:gd name="connsiteX4" fmla="*/ 1430578 w 3263809"/>
                    <a:gd name="connsiteY4" fmla="*/ 215200 h 219312"/>
                    <a:gd name="connsiteX5" fmla="*/ 113795 w 3263809"/>
                    <a:gd name="connsiteY5" fmla="*/ 202864 h 219312"/>
                    <a:gd name="connsiteX6" fmla="*/ 105113 w 3263809"/>
                    <a:gd name="connsiteY6" fmla="*/ 201036 h 219312"/>
                    <a:gd name="connsiteX7" fmla="*/ 15561 w 3263809"/>
                    <a:gd name="connsiteY7" fmla="*/ 111027 h 219312"/>
                    <a:gd name="connsiteX8" fmla="*/ 27 w 3263809"/>
                    <a:gd name="connsiteY8" fmla="*/ 72190 h 219312"/>
                    <a:gd name="connsiteX9" fmla="*/ 1854 w 3263809"/>
                    <a:gd name="connsiteY9" fmla="*/ 0 h 219312"/>
                    <a:gd name="connsiteX10" fmla="*/ 1023480 w 3263809"/>
                    <a:gd name="connsiteY10" fmla="*/ 5940 h 219312"/>
                    <a:gd name="connsiteX11" fmla="*/ 1034446 w 3263809"/>
                    <a:gd name="connsiteY11" fmla="*/ 8224 h 219312"/>
                    <a:gd name="connsiteX12" fmla="*/ 1151412 w 3263809"/>
                    <a:gd name="connsiteY12" fmla="*/ 45690 h 219312"/>
                    <a:gd name="connsiteX13" fmla="*/ 1153697 w 3263809"/>
                    <a:gd name="connsiteY13" fmla="*/ 49345 h 219312"/>
                    <a:gd name="connsiteX14" fmla="*/ 1207154 w 3263809"/>
                    <a:gd name="connsiteY14" fmla="*/ 44776 h 219312"/>
                    <a:gd name="connsiteX15" fmla="*/ 1239137 w 3263809"/>
                    <a:gd name="connsiteY15" fmla="*/ 12336 h 219312"/>
                    <a:gd name="connsiteX16" fmla="*/ 1242335 w 3263809"/>
                    <a:gd name="connsiteY16" fmla="*/ 12793 h 219312"/>
                    <a:gd name="connsiteX17" fmla="*/ 1303103 w 3263809"/>
                    <a:gd name="connsiteY17" fmla="*/ 15534 h 219312"/>
                    <a:gd name="connsiteX18" fmla="*/ 1634355 w 3263809"/>
                    <a:gd name="connsiteY18" fmla="*/ 21474 h 219312"/>
                    <a:gd name="connsiteX19" fmla="*/ 1636182 w 3263809"/>
                    <a:gd name="connsiteY19" fmla="*/ 21474 h 219312"/>
                    <a:gd name="connsiteX20" fmla="*/ 2103133 w 3263809"/>
                    <a:gd name="connsiteY20" fmla="*/ 26500 h 219312"/>
                    <a:gd name="connsiteX21" fmla="*/ 2454945 w 3263809"/>
                    <a:gd name="connsiteY21" fmla="*/ 27414 h 219312"/>
                    <a:gd name="connsiteX22" fmla="*/ 2515256 w 3263809"/>
                    <a:gd name="connsiteY22" fmla="*/ 31526 h 219312"/>
                    <a:gd name="connsiteX23" fmla="*/ 2718576 w 3263809"/>
                    <a:gd name="connsiteY23" fmla="*/ 32440 h 219312"/>
                    <a:gd name="connsiteX24" fmla="*/ 3028353 w 3263809"/>
                    <a:gd name="connsiteY24" fmla="*/ 37466 h 219312"/>
                    <a:gd name="connsiteX25" fmla="*/ 3126129 w 3263809"/>
                    <a:gd name="connsiteY25" fmla="*/ 40207 h 219312"/>
                    <a:gd name="connsiteX26" fmla="*/ 3167811 w 3263809"/>
                    <a:gd name="connsiteY26" fmla="*/ 43158 h 219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3263809" h="219312">
                      <a:moveTo>
                        <a:pt x="3167811" y="43158"/>
                      </a:moveTo>
                      <a:cubicBezTo>
                        <a:pt x="3290641" y="54957"/>
                        <a:pt x="3300876" y="196410"/>
                        <a:pt x="3167811" y="211622"/>
                      </a:cubicBezTo>
                      <a:lnTo>
                        <a:pt x="3139836" y="214286"/>
                      </a:lnTo>
                      <a:lnTo>
                        <a:pt x="1691467" y="219312"/>
                      </a:lnTo>
                      <a:lnTo>
                        <a:pt x="1430578" y="215200"/>
                      </a:lnTo>
                      <a:lnTo>
                        <a:pt x="113795" y="202864"/>
                      </a:lnTo>
                      <a:cubicBezTo>
                        <a:pt x="22110" y="202026"/>
                        <a:pt x="107855" y="202407"/>
                        <a:pt x="105113" y="201036"/>
                      </a:cubicBezTo>
                      <a:lnTo>
                        <a:pt x="15561" y="111027"/>
                      </a:lnTo>
                      <a:cubicBezTo>
                        <a:pt x="5053" y="100518"/>
                        <a:pt x="-431" y="87268"/>
                        <a:pt x="27" y="72190"/>
                      </a:cubicBezTo>
                      <a:cubicBezTo>
                        <a:pt x="484" y="48431"/>
                        <a:pt x="940" y="24216"/>
                        <a:pt x="1854" y="0"/>
                      </a:cubicBezTo>
                      <a:lnTo>
                        <a:pt x="1023480" y="5940"/>
                      </a:lnTo>
                      <a:cubicBezTo>
                        <a:pt x="1087979" y="5940"/>
                        <a:pt x="1030791" y="6396"/>
                        <a:pt x="1034446" y="8224"/>
                      </a:cubicBezTo>
                      <a:cubicBezTo>
                        <a:pt x="1071455" y="26043"/>
                        <a:pt x="1109834" y="40664"/>
                        <a:pt x="1151412" y="45690"/>
                      </a:cubicBezTo>
                      <a:cubicBezTo>
                        <a:pt x="1151869" y="47061"/>
                        <a:pt x="1152783" y="47974"/>
                        <a:pt x="1153697" y="49345"/>
                      </a:cubicBezTo>
                      <a:cubicBezTo>
                        <a:pt x="1171973" y="52543"/>
                        <a:pt x="1190705" y="62138"/>
                        <a:pt x="1207154" y="44776"/>
                      </a:cubicBezTo>
                      <a:cubicBezTo>
                        <a:pt x="1218119" y="33810"/>
                        <a:pt x="1228628" y="23302"/>
                        <a:pt x="1239137" y="12336"/>
                      </a:cubicBezTo>
                      <a:cubicBezTo>
                        <a:pt x="1240050" y="12336"/>
                        <a:pt x="1241421" y="12793"/>
                        <a:pt x="1242335" y="12793"/>
                      </a:cubicBezTo>
                      <a:cubicBezTo>
                        <a:pt x="1262439" y="15078"/>
                        <a:pt x="1282542" y="18733"/>
                        <a:pt x="1303103" y="15534"/>
                      </a:cubicBezTo>
                      <a:lnTo>
                        <a:pt x="1634355" y="21474"/>
                      </a:lnTo>
                      <a:lnTo>
                        <a:pt x="1636182" y="21474"/>
                      </a:lnTo>
                      <a:lnTo>
                        <a:pt x="2103133" y="26500"/>
                      </a:lnTo>
                      <a:lnTo>
                        <a:pt x="2454945" y="27414"/>
                      </a:lnTo>
                      <a:cubicBezTo>
                        <a:pt x="2523632" y="28251"/>
                        <a:pt x="2471317" y="30688"/>
                        <a:pt x="2515256" y="31526"/>
                      </a:cubicBezTo>
                      <a:cubicBezTo>
                        <a:pt x="2583334" y="35181"/>
                        <a:pt x="2650955" y="35181"/>
                        <a:pt x="2718576" y="32440"/>
                      </a:cubicBezTo>
                      <a:lnTo>
                        <a:pt x="3028353" y="37466"/>
                      </a:lnTo>
                      <a:cubicBezTo>
                        <a:pt x="3060793" y="38836"/>
                        <a:pt x="3093690" y="40664"/>
                        <a:pt x="3126129" y="40207"/>
                      </a:cubicBezTo>
                      <a:lnTo>
                        <a:pt x="3167811" y="43158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50000"/>
                  </a:schemeClr>
                </a:solidFill>
                <a:ln w="9525" cap="flat">
                  <a:noFill/>
                  <a:prstDash val="solid"/>
                  <a:miter/>
                </a:ln>
                <a:effectLst>
                  <a:innerShdw blurRad="63500" dist="50800">
                    <a:schemeClr val="accent1">
                      <a:lumMod val="50000"/>
                      <a:alpha val="50000"/>
                    </a:schemeClr>
                  </a:inn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CA5D42A-5B68-4F54-98A2-A266D2943D12}"/>
                </a:ext>
              </a:extLst>
            </p:cNvPr>
            <p:cNvSpPr/>
            <p:nvPr/>
          </p:nvSpPr>
          <p:spPr>
            <a:xfrm>
              <a:off x="4494798" y="2714184"/>
              <a:ext cx="2063408" cy="1601239"/>
            </a:xfrm>
            <a:custGeom>
              <a:avLst/>
              <a:gdLst>
                <a:gd name="connsiteX0" fmla="*/ 1437118 w 2838422"/>
                <a:gd name="connsiteY0" fmla="*/ 1112999 h 2185835"/>
                <a:gd name="connsiteX1" fmla="*/ 1437118 w 2838422"/>
                <a:gd name="connsiteY1" fmla="*/ 1395540 h 2185835"/>
                <a:gd name="connsiteX2" fmla="*/ 1719658 w 2838422"/>
                <a:gd name="connsiteY2" fmla="*/ 1395540 h 2185835"/>
                <a:gd name="connsiteX3" fmla="*/ 1719658 w 2838422"/>
                <a:gd name="connsiteY3" fmla="*/ 1112999 h 2185835"/>
                <a:gd name="connsiteX4" fmla="*/ 1114623 w 2838422"/>
                <a:gd name="connsiteY4" fmla="*/ 1112999 h 2185835"/>
                <a:gd name="connsiteX5" fmla="*/ 1114623 w 2838422"/>
                <a:gd name="connsiteY5" fmla="*/ 1395540 h 2185835"/>
                <a:gd name="connsiteX6" fmla="*/ 1397163 w 2838422"/>
                <a:gd name="connsiteY6" fmla="*/ 1395540 h 2185835"/>
                <a:gd name="connsiteX7" fmla="*/ 1397163 w 2838422"/>
                <a:gd name="connsiteY7" fmla="*/ 1112999 h 2185835"/>
                <a:gd name="connsiteX8" fmla="*/ 1437118 w 2838422"/>
                <a:gd name="connsiteY8" fmla="*/ 775522 h 2185835"/>
                <a:gd name="connsiteX9" fmla="*/ 1437118 w 2838422"/>
                <a:gd name="connsiteY9" fmla="*/ 1058062 h 2185835"/>
                <a:gd name="connsiteX10" fmla="*/ 1719658 w 2838422"/>
                <a:gd name="connsiteY10" fmla="*/ 1058062 h 2185835"/>
                <a:gd name="connsiteX11" fmla="*/ 1719658 w 2838422"/>
                <a:gd name="connsiteY11" fmla="*/ 775522 h 2185835"/>
                <a:gd name="connsiteX12" fmla="*/ 1114623 w 2838422"/>
                <a:gd name="connsiteY12" fmla="*/ 775522 h 2185835"/>
                <a:gd name="connsiteX13" fmla="*/ 1114623 w 2838422"/>
                <a:gd name="connsiteY13" fmla="*/ 1058062 h 2185835"/>
                <a:gd name="connsiteX14" fmla="*/ 1397163 w 2838422"/>
                <a:gd name="connsiteY14" fmla="*/ 1058062 h 2185835"/>
                <a:gd name="connsiteX15" fmla="*/ 1397163 w 2838422"/>
                <a:gd name="connsiteY15" fmla="*/ 775522 h 2185835"/>
                <a:gd name="connsiteX16" fmla="*/ 1342116 w 2838422"/>
                <a:gd name="connsiteY16" fmla="*/ 0 h 2185835"/>
                <a:gd name="connsiteX17" fmla="*/ 1496309 w 2838422"/>
                <a:gd name="connsiteY17" fmla="*/ 0 h 2185835"/>
                <a:gd name="connsiteX18" fmla="*/ 1486851 w 2838422"/>
                <a:gd name="connsiteY18" fmla="*/ 6377 h 2185835"/>
                <a:gd name="connsiteX19" fmla="*/ 1519539 w 2838422"/>
                <a:gd name="connsiteY19" fmla="*/ 24115 h 2185835"/>
                <a:gd name="connsiteX20" fmla="*/ 1560949 w 2838422"/>
                <a:gd name="connsiteY20" fmla="*/ 51550 h 2185835"/>
                <a:gd name="connsiteX21" fmla="*/ 1854298 w 2838422"/>
                <a:gd name="connsiteY21" fmla="*/ 262704 h 2185835"/>
                <a:gd name="connsiteX22" fmla="*/ 1919487 w 2838422"/>
                <a:gd name="connsiteY22" fmla="*/ 234362 h 2185835"/>
                <a:gd name="connsiteX23" fmla="*/ 2047030 w 2838422"/>
                <a:gd name="connsiteY23" fmla="*/ 111069 h 2185835"/>
                <a:gd name="connsiteX24" fmla="*/ 2174571 w 2838422"/>
                <a:gd name="connsiteY24" fmla="*/ 111069 h 2185835"/>
                <a:gd name="connsiteX25" fmla="*/ 2270936 w 2838422"/>
                <a:gd name="connsiteY25" fmla="*/ 207434 h 2185835"/>
                <a:gd name="connsiteX26" fmla="*/ 2269520 w 2838422"/>
                <a:gd name="connsiteY26" fmla="*/ 469607 h 2185835"/>
                <a:gd name="connsiteX27" fmla="*/ 2348879 w 2838422"/>
                <a:gd name="connsiteY27" fmla="*/ 619823 h 2185835"/>
                <a:gd name="connsiteX28" fmla="*/ 2752765 w 2838422"/>
                <a:gd name="connsiteY28" fmla="*/ 907503 h 2185835"/>
                <a:gd name="connsiteX29" fmla="*/ 2837793 w 2838422"/>
                <a:gd name="connsiteY29" fmla="*/ 1022292 h 2185835"/>
                <a:gd name="connsiteX30" fmla="*/ 2778273 w 2838422"/>
                <a:gd name="connsiteY30" fmla="*/ 1149834 h 2185835"/>
                <a:gd name="connsiteX31" fmla="*/ 2596881 w 2838422"/>
                <a:gd name="connsiteY31" fmla="*/ 1149834 h 2185835"/>
                <a:gd name="connsiteX32" fmla="*/ 2354550 w 2838422"/>
                <a:gd name="connsiteY32" fmla="*/ 978361 h 2185835"/>
                <a:gd name="connsiteX33" fmla="*/ 2283692 w 2838422"/>
                <a:gd name="connsiteY33" fmla="*/ 940098 h 2185835"/>
                <a:gd name="connsiteX34" fmla="*/ 2270936 w 2838422"/>
                <a:gd name="connsiteY34" fmla="*/ 1018039 h 2185835"/>
                <a:gd name="connsiteX35" fmla="*/ 2270936 w 2838422"/>
                <a:gd name="connsiteY35" fmla="*/ 1531046 h 2185835"/>
                <a:gd name="connsiteX36" fmla="*/ 2270936 w 2838422"/>
                <a:gd name="connsiteY36" fmla="*/ 2048302 h 2185835"/>
                <a:gd name="connsiteX37" fmla="*/ 2140560 w 2838422"/>
                <a:gd name="connsiteY37" fmla="*/ 2184348 h 2185835"/>
                <a:gd name="connsiteX38" fmla="*/ 1743761 w 2838422"/>
                <a:gd name="connsiteY38" fmla="*/ 2185765 h 2185835"/>
                <a:gd name="connsiteX39" fmla="*/ 1674320 w 2838422"/>
                <a:gd name="connsiteY39" fmla="*/ 2114907 h 2185835"/>
                <a:gd name="connsiteX40" fmla="*/ 1675739 w 2838422"/>
                <a:gd name="connsiteY40" fmla="*/ 1760622 h 2185835"/>
                <a:gd name="connsiteX41" fmla="*/ 1590709 w 2838422"/>
                <a:gd name="connsiteY41" fmla="*/ 1671341 h 2185835"/>
                <a:gd name="connsiteX42" fmla="*/ 1250596 w 2838422"/>
                <a:gd name="connsiteY42" fmla="*/ 1671341 h 2185835"/>
                <a:gd name="connsiteX43" fmla="*/ 1165569 w 2838422"/>
                <a:gd name="connsiteY43" fmla="*/ 1760622 h 2185835"/>
                <a:gd name="connsiteX44" fmla="*/ 1166985 w 2838422"/>
                <a:gd name="connsiteY44" fmla="*/ 2114907 h 2185835"/>
                <a:gd name="connsiteX45" fmla="*/ 1096128 w 2838422"/>
                <a:gd name="connsiteY45" fmla="*/ 2184348 h 2185835"/>
                <a:gd name="connsiteX46" fmla="*/ 706414 w 2838422"/>
                <a:gd name="connsiteY46" fmla="*/ 2182932 h 2185835"/>
                <a:gd name="connsiteX47" fmla="*/ 570368 w 2838422"/>
                <a:gd name="connsiteY47" fmla="*/ 2045466 h 2185835"/>
                <a:gd name="connsiteX48" fmla="*/ 568952 w 2838422"/>
                <a:gd name="connsiteY48" fmla="*/ 1003870 h 2185835"/>
                <a:gd name="connsiteX49" fmla="*/ 554779 w 2838422"/>
                <a:gd name="connsiteY49" fmla="*/ 940098 h 2185835"/>
                <a:gd name="connsiteX50" fmla="*/ 500928 w 2838422"/>
                <a:gd name="connsiteY50" fmla="*/ 968439 h 2185835"/>
                <a:gd name="connsiteX51" fmla="*/ 265682 w 2838422"/>
                <a:gd name="connsiteY51" fmla="*/ 1138496 h 2185835"/>
                <a:gd name="connsiteX52" fmla="*/ 139558 w 2838422"/>
                <a:gd name="connsiteY52" fmla="*/ 1176760 h 2185835"/>
                <a:gd name="connsiteX53" fmla="*/ 6345 w 2838422"/>
                <a:gd name="connsiteY53" fmla="*/ 1077560 h 2185835"/>
                <a:gd name="connsiteX54" fmla="*/ 61615 w 2838422"/>
                <a:gd name="connsiteY54" fmla="*/ 928759 h 2185835"/>
                <a:gd name="connsiteX55" fmla="*/ 509430 w 2838422"/>
                <a:gd name="connsiteY55" fmla="*/ 605653 h 2185835"/>
                <a:gd name="connsiteX56" fmla="*/ 1280356 w 2838422"/>
                <a:gd name="connsiteY56" fmla="*/ 51550 h 2185835"/>
                <a:gd name="connsiteX57" fmla="*/ 1321301 w 2838422"/>
                <a:gd name="connsiteY57" fmla="*/ 24115 h 2185835"/>
                <a:gd name="connsiteX58" fmla="*/ 1352522 w 2838422"/>
                <a:gd name="connsiteY58" fmla="*/ 7016 h 2185835"/>
                <a:gd name="connsiteX0" fmla="*/ 1437118 w 2838422"/>
                <a:gd name="connsiteY0" fmla="*/ 1112999 h 2185835"/>
                <a:gd name="connsiteX1" fmla="*/ 1437118 w 2838422"/>
                <a:gd name="connsiteY1" fmla="*/ 1395540 h 2185835"/>
                <a:gd name="connsiteX2" fmla="*/ 1719658 w 2838422"/>
                <a:gd name="connsiteY2" fmla="*/ 1395540 h 2185835"/>
                <a:gd name="connsiteX3" fmla="*/ 1719658 w 2838422"/>
                <a:gd name="connsiteY3" fmla="*/ 1112999 h 2185835"/>
                <a:gd name="connsiteX4" fmla="*/ 1437118 w 2838422"/>
                <a:gd name="connsiteY4" fmla="*/ 1112999 h 2185835"/>
                <a:gd name="connsiteX5" fmla="*/ 1114623 w 2838422"/>
                <a:gd name="connsiteY5" fmla="*/ 1112999 h 2185835"/>
                <a:gd name="connsiteX6" fmla="*/ 1114623 w 2838422"/>
                <a:gd name="connsiteY6" fmla="*/ 1395540 h 2185835"/>
                <a:gd name="connsiteX7" fmla="*/ 1397163 w 2838422"/>
                <a:gd name="connsiteY7" fmla="*/ 1395540 h 2185835"/>
                <a:gd name="connsiteX8" fmla="*/ 1397163 w 2838422"/>
                <a:gd name="connsiteY8" fmla="*/ 1112999 h 2185835"/>
                <a:gd name="connsiteX9" fmla="*/ 1114623 w 2838422"/>
                <a:gd name="connsiteY9" fmla="*/ 1112999 h 2185835"/>
                <a:gd name="connsiteX10" fmla="*/ 1437118 w 2838422"/>
                <a:gd name="connsiteY10" fmla="*/ 775522 h 2185835"/>
                <a:gd name="connsiteX11" fmla="*/ 1437118 w 2838422"/>
                <a:gd name="connsiteY11" fmla="*/ 1058062 h 2185835"/>
                <a:gd name="connsiteX12" fmla="*/ 1719658 w 2838422"/>
                <a:gd name="connsiteY12" fmla="*/ 1058062 h 2185835"/>
                <a:gd name="connsiteX13" fmla="*/ 1719658 w 2838422"/>
                <a:gd name="connsiteY13" fmla="*/ 775522 h 2185835"/>
                <a:gd name="connsiteX14" fmla="*/ 1437118 w 2838422"/>
                <a:gd name="connsiteY14" fmla="*/ 775522 h 2185835"/>
                <a:gd name="connsiteX15" fmla="*/ 1114623 w 2838422"/>
                <a:gd name="connsiteY15" fmla="*/ 775522 h 2185835"/>
                <a:gd name="connsiteX16" fmla="*/ 1114623 w 2838422"/>
                <a:gd name="connsiteY16" fmla="*/ 1058062 h 2185835"/>
                <a:gd name="connsiteX17" fmla="*/ 1397163 w 2838422"/>
                <a:gd name="connsiteY17" fmla="*/ 1058062 h 2185835"/>
                <a:gd name="connsiteX18" fmla="*/ 1397163 w 2838422"/>
                <a:gd name="connsiteY18" fmla="*/ 775522 h 2185835"/>
                <a:gd name="connsiteX19" fmla="*/ 1114623 w 2838422"/>
                <a:gd name="connsiteY19" fmla="*/ 775522 h 2185835"/>
                <a:gd name="connsiteX20" fmla="*/ 1352522 w 2838422"/>
                <a:gd name="connsiteY20" fmla="*/ 7016 h 2185835"/>
                <a:gd name="connsiteX21" fmla="*/ 1496309 w 2838422"/>
                <a:gd name="connsiteY21" fmla="*/ 0 h 2185835"/>
                <a:gd name="connsiteX22" fmla="*/ 1486851 w 2838422"/>
                <a:gd name="connsiteY22" fmla="*/ 6377 h 2185835"/>
                <a:gd name="connsiteX23" fmla="*/ 1519539 w 2838422"/>
                <a:gd name="connsiteY23" fmla="*/ 24115 h 2185835"/>
                <a:gd name="connsiteX24" fmla="*/ 1560949 w 2838422"/>
                <a:gd name="connsiteY24" fmla="*/ 51550 h 2185835"/>
                <a:gd name="connsiteX25" fmla="*/ 1854298 w 2838422"/>
                <a:gd name="connsiteY25" fmla="*/ 262704 h 2185835"/>
                <a:gd name="connsiteX26" fmla="*/ 1919487 w 2838422"/>
                <a:gd name="connsiteY26" fmla="*/ 234362 h 2185835"/>
                <a:gd name="connsiteX27" fmla="*/ 2047030 w 2838422"/>
                <a:gd name="connsiteY27" fmla="*/ 111069 h 2185835"/>
                <a:gd name="connsiteX28" fmla="*/ 2174571 w 2838422"/>
                <a:gd name="connsiteY28" fmla="*/ 111069 h 2185835"/>
                <a:gd name="connsiteX29" fmla="*/ 2270936 w 2838422"/>
                <a:gd name="connsiteY29" fmla="*/ 207434 h 2185835"/>
                <a:gd name="connsiteX30" fmla="*/ 2269520 w 2838422"/>
                <a:gd name="connsiteY30" fmla="*/ 469607 h 2185835"/>
                <a:gd name="connsiteX31" fmla="*/ 2348879 w 2838422"/>
                <a:gd name="connsiteY31" fmla="*/ 619823 h 2185835"/>
                <a:gd name="connsiteX32" fmla="*/ 2752765 w 2838422"/>
                <a:gd name="connsiteY32" fmla="*/ 907503 h 2185835"/>
                <a:gd name="connsiteX33" fmla="*/ 2837793 w 2838422"/>
                <a:gd name="connsiteY33" fmla="*/ 1022292 h 2185835"/>
                <a:gd name="connsiteX34" fmla="*/ 2778273 w 2838422"/>
                <a:gd name="connsiteY34" fmla="*/ 1149834 h 2185835"/>
                <a:gd name="connsiteX35" fmla="*/ 2596881 w 2838422"/>
                <a:gd name="connsiteY35" fmla="*/ 1149834 h 2185835"/>
                <a:gd name="connsiteX36" fmla="*/ 2354550 w 2838422"/>
                <a:gd name="connsiteY36" fmla="*/ 978361 h 2185835"/>
                <a:gd name="connsiteX37" fmla="*/ 2283692 w 2838422"/>
                <a:gd name="connsiteY37" fmla="*/ 940098 h 2185835"/>
                <a:gd name="connsiteX38" fmla="*/ 2270936 w 2838422"/>
                <a:gd name="connsiteY38" fmla="*/ 1018039 h 2185835"/>
                <a:gd name="connsiteX39" fmla="*/ 2270936 w 2838422"/>
                <a:gd name="connsiteY39" fmla="*/ 1531046 h 2185835"/>
                <a:gd name="connsiteX40" fmla="*/ 2270936 w 2838422"/>
                <a:gd name="connsiteY40" fmla="*/ 2048302 h 2185835"/>
                <a:gd name="connsiteX41" fmla="*/ 2140560 w 2838422"/>
                <a:gd name="connsiteY41" fmla="*/ 2184348 h 2185835"/>
                <a:gd name="connsiteX42" fmla="*/ 1743761 w 2838422"/>
                <a:gd name="connsiteY42" fmla="*/ 2185765 h 2185835"/>
                <a:gd name="connsiteX43" fmla="*/ 1674320 w 2838422"/>
                <a:gd name="connsiteY43" fmla="*/ 2114907 h 2185835"/>
                <a:gd name="connsiteX44" fmla="*/ 1675739 w 2838422"/>
                <a:gd name="connsiteY44" fmla="*/ 1760622 h 2185835"/>
                <a:gd name="connsiteX45" fmla="*/ 1590709 w 2838422"/>
                <a:gd name="connsiteY45" fmla="*/ 1671341 h 2185835"/>
                <a:gd name="connsiteX46" fmla="*/ 1250596 w 2838422"/>
                <a:gd name="connsiteY46" fmla="*/ 1671341 h 2185835"/>
                <a:gd name="connsiteX47" fmla="*/ 1165569 w 2838422"/>
                <a:gd name="connsiteY47" fmla="*/ 1760622 h 2185835"/>
                <a:gd name="connsiteX48" fmla="*/ 1166985 w 2838422"/>
                <a:gd name="connsiteY48" fmla="*/ 2114907 h 2185835"/>
                <a:gd name="connsiteX49" fmla="*/ 1096128 w 2838422"/>
                <a:gd name="connsiteY49" fmla="*/ 2184348 h 2185835"/>
                <a:gd name="connsiteX50" fmla="*/ 706414 w 2838422"/>
                <a:gd name="connsiteY50" fmla="*/ 2182932 h 2185835"/>
                <a:gd name="connsiteX51" fmla="*/ 570368 w 2838422"/>
                <a:gd name="connsiteY51" fmla="*/ 2045466 h 2185835"/>
                <a:gd name="connsiteX52" fmla="*/ 568952 w 2838422"/>
                <a:gd name="connsiteY52" fmla="*/ 1003870 h 2185835"/>
                <a:gd name="connsiteX53" fmla="*/ 554779 w 2838422"/>
                <a:gd name="connsiteY53" fmla="*/ 940098 h 2185835"/>
                <a:gd name="connsiteX54" fmla="*/ 500928 w 2838422"/>
                <a:gd name="connsiteY54" fmla="*/ 968439 h 2185835"/>
                <a:gd name="connsiteX55" fmla="*/ 265682 w 2838422"/>
                <a:gd name="connsiteY55" fmla="*/ 1138496 h 2185835"/>
                <a:gd name="connsiteX56" fmla="*/ 139558 w 2838422"/>
                <a:gd name="connsiteY56" fmla="*/ 1176760 h 2185835"/>
                <a:gd name="connsiteX57" fmla="*/ 6345 w 2838422"/>
                <a:gd name="connsiteY57" fmla="*/ 1077560 h 2185835"/>
                <a:gd name="connsiteX58" fmla="*/ 61615 w 2838422"/>
                <a:gd name="connsiteY58" fmla="*/ 928759 h 2185835"/>
                <a:gd name="connsiteX59" fmla="*/ 509430 w 2838422"/>
                <a:gd name="connsiteY59" fmla="*/ 605653 h 2185835"/>
                <a:gd name="connsiteX60" fmla="*/ 1280356 w 2838422"/>
                <a:gd name="connsiteY60" fmla="*/ 51550 h 2185835"/>
                <a:gd name="connsiteX61" fmla="*/ 1321301 w 2838422"/>
                <a:gd name="connsiteY61" fmla="*/ 24115 h 2185835"/>
                <a:gd name="connsiteX62" fmla="*/ 1352522 w 2838422"/>
                <a:gd name="connsiteY62" fmla="*/ 7016 h 2185835"/>
                <a:gd name="connsiteX0" fmla="*/ 1437118 w 2838422"/>
                <a:gd name="connsiteY0" fmla="*/ 1112999 h 2185835"/>
                <a:gd name="connsiteX1" fmla="*/ 1437118 w 2838422"/>
                <a:gd name="connsiteY1" fmla="*/ 1395540 h 2185835"/>
                <a:gd name="connsiteX2" fmla="*/ 1719658 w 2838422"/>
                <a:gd name="connsiteY2" fmla="*/ 1395540 h 2185835"/>
                <a:gd name="connsiteX3" fmla="*/ 1719658 w 2838422"/>
                <a:gd name="connsiteY3" fmla="*/ 1112999 h 2185835"/>
                <a:gd name="connsiteX4" fmla="*/ 1437118 w 2838422"/>
                <a:gd name="connsiteY4" fmla="*/ 1112999 h 2185835"/>
                <a:gd name="connsiteX5" fmla="*/ 1114623 w 2838422"/>
                <a:gd name="connsiteY5" fmla="*/ 1112999 h 2185835"/>
                <a:gd name="connsiteX6" fmla="*/ 1114623 w 2838422"/>
                <a:gd name="connsiteY6" fmla="*/ 1395540 h 2185835"/>
                <a:gd name="connsiteX7" fmla="*/ 1397163 w 2838422"/>
                <a:gd name="connsiteY7" fmla="*/ 1395540 h 2185835"/>
                <a:gd name="connsiteX8" fmla="*/ 1397163 w 2838422"/>
                <a:gd name="connsiteY8" fmla="*/ 1112999 h 2185835"/>
                <a:gd name="connsiteX9" fmla="*/ 1114623 w 2838422"/>
                <a:gd name="connsiteY9" fmla="*/ 1112999 h 2185835"/>
                <a:gd name="connsiteX10" fmla="*/ 1437118 w 2838422"/>
                <a:gd name="connsiteY10" fmla="*/ 775522 h 2185835"/>
                <a:gd name="connsiteX11" fmla="*/ 1437118 w 2838422"/>
                <a:gd name="connsiteY11" fmla="*/ 1058062 h 2185835"/>
                <a:gd name="connsiteX12" fmla="*/ 1719658 w 2838422"/>
                <a:gd name="connsiteY12" fmla="*/ 1058062 h 2185835"/>
                <a:gd name="connsiteX13" fmla="*/ 1719658 w 2838422"/>
                <a:gd name="connsiteY13" fmla="*/ 775522 h 2185835"/>
                <a:gd name="connsiteX14" fmla="*/ 1437118 w 2838422"/>
                <a:gd name="connsiteY14" fmla="*/ 775522 h 2185835"/>
                <a:gd name="connsiteX15" fmla="*/ 1114623 w 2838422"/>
                <a:gd name="connsiteY15" fmla="*/ 775522 h 2185835"/>
                <a:gd name="connsiteX16" fmla="*/ 1114623 w 2838422"/>
                <a:gd name="connsiteY16" fmla="*/ 1058062 h 2185835"/>
                <a:gd name="connsiteX17" fmla="*/ 1397163 w 2838422"/>
                <a:gd name="connsiteY17" fmla="*/ 1058062 h 2185835"/>
                <a:gd name="connsiteX18" fmla="*/ 1397163 w 2838422"/>
                <a:gd name="connsiteY18" fmla="*/ 775522 h 2185835"/>
                <a:gd name="connsiteX19" fmla="*/ 1114623 w 2838422"/>
                <a:gd name="connsiteY19" fmla="*/ 775522 h 2185835"/>
                <a:gd name="connsiteX20" fmla="*/ 1352522 w 2838422"/>
                <a:gd name="connsiteY20" fmla="*/ 7016 h 2185835"/>
                <a:gd name="connsiteX21" fmla="*/ 1496309 w 2838422"/>
                <a:gd name="connsiteY21" fmla="*/ 0 h 2185835"/>
                <a:gd name="connsiteX22" fmla="*/ 1486851 w 2838422"/>
                <a:gd name="connsiteY22" fmla="*/ 6377 h 2185835"/>
                <a:gd name="connsiteX23" fmla="*/ 1560949 w 2838422"/>
                <a:gd name="connsiteY23" fmla="*/ 51550 h 2185835"/>
                <a:gd name="connsiteX24" fmla="*/ 1854298 w 2838422"/>
                <a:gd name="connsiteY24" fmla="*/ 262704 h 2185835"/>
                <a:gd name="connsiteX25" fmla="*/ 1919487 w 2838422"/>
                <a:gd name="connsiteY25" fmla="*/ 234362 h 2185835"/>
                <a:gd name="connsiteX26" fmla="*/ 2047030 w 2838422"/>
                <a:gd name="connsiteY26" fmla="*/ 111069 h 2185835"/>
                <a:gd name="connsiteX27" fmla="*/ 2174571 w 2838422"/>
                <a:gd name="connsiteY27" fmla="*/ 111069 h 2185835"/>
                <a:gd name="connsiteX28" fmla="*/ 2270936 w 2838422"/>
                <a:gd name="connsiteY28" fmla="*/ 207434 h 2185835"/>
                <a:gd name="connsiteX29" fmla="*/ 2269520 w 2838422"/>
                <a:gd name="connsiteY29" fmla="*/ 469607 h 2185835"/>
                <a:gd name="connsiteX30" fmla="*/ 2348879 w 2838422"/>
                <a:gd name="connsiteY30" fmla="*/ 619823 h 2185835"/>
                <a:gd name="connsiteX31" fmla="*/ 2752765 w 2838422"/>
                <a:gd name="connsiteY31" fmla="*/ 907503 h 2185835"/>
                <a:gd name="connsiteX32" fmla="*/ 2837793 w 2838422"/>
                <a:gd name="connsiteY32" fmla="*/ 1022292 h 2185835"/>
                <a:gd name="connsiteX33" fmla="*/ 2778273 w 2838422"/>
                <a:gd name="connsiteY33" fmla="*/ 1149834 h 2185835"/>
                <a:gd name="connsiteX34" fmla="*/ 2596881 w 2838422"/>
                <a:gd name="connsiteY34" fmla="*/ 1149834 h 2185835"/>
                <a:gd name="connsiteX35" fmla="*/ 2354550 w 2838422"/>
                <a:gd name="connsiteY35" fmla="*/ 978361 h 2185835"/>
                <a:gd name="connsiteX36" fmla="*/ 2283692 w 2838422"/>
                <a:gd name="connsiteY36" fmla="*/ 940098 h 2185835"/>
                <a:gd name="connsiteX37" fmla="*/ 2270936 w 2838422"/>
                <a:gd name="connsiteY37" fmla="*/ 1018039 h 2185835"/>
                <a:gd name="connsiteX38" fmla="*/ 2270936 w 2838422"/>
                <a:gd name="connsiteY38" fmla="*/ 1531046 h 2185835"/>
                <a:gd name="connsiteX39" fmla="*/ 2270936 w 2838422"/>
                <a:gd name="connsiteY39" fmla="*/ 2048302 h 2185835"/>
                <a:gd name="connsiteX40" fmla="*/ 2140560 w 2838422"/>
                <a:gd name="connsiteY40" fmla="*/ 2184348 h 2185835"/>
                <a:gd name="connsiteX41" fmla="*/ 1743761 w 2838422"/>
                <a:gd name="connsiteY41" fmla="*/ 2185765 h 2185835"/>
                <a:gd name="connsiteX42" fmla="*/ 1674320 w 2838422"/>
                <a:gd name="connsiteY42" fmla="*/ 2114907 h 2185835"/>
                <a:gd name="connsiteX43" fmla="*/ 1675739 w 2838422"/>
                <a:gd name="connsiteY43" fmla="*/ 1760622 h 2185835"/>
                <a:gd name="connsiteX44" fmla="*/ 1590709 w 2838422"/>
                <a:gd name="connsiteY44" fmla="*/ 1671341 h 2185835"/>
                <a:gd name="connsiteX45" fmla="*/ 1250596 w 2838422"/>
                <a:gd name="connsiteY45" fmla="*/ 1671341 h 2185835"/>
                <a:gd name="connsiteX46" fmla="*/ 1165569 w 2838422"/>
                <a:gd name="connsiteY46" fmla="*/ 1760622 h 2185835"/>
                <a:gd name="connsiteX47" fmla="*/ 1166985 w 2838422"/>
                <a:gd name="connsiteY47" fmla="*/ 2114907 h 2185835"/>
                <a:gd name="connsiteX48" fmla="*/ 1096128 w 2838422"/>
                <a:gd name="connsiteY48" fmla="*/ 2184348 h 2185835"/>
                <a:gd name="connsiteX49" fmla="*/ 706414 w 2838422"/>
                <a:gd name="connsiteY49" fmla="*/ 2182932 h 2185835"/>
                <a:gd name="connsiteX50" fmla="*/ 570368 w 2838422"/>
                <a:gd name="connsiteY50" fmla="*/ 2045466 h 2185835"/>
                <a:gd name="connsiteX51" fmla="*/ 568952 w 2838422"/>
                <a:gd name="connsiteY51" fmla="*/ 1003870 h 2185835"/>
                <a:gd name="connsiteX52" fmla="*/ 554779 w 2838422"/>
                <a:gd name="connsiteY52" fmla="*/ 940098 h 2185835"/>
                <a:gd name="connsiteX53" fmla="*/ 500928 w 2838422"/>
                <a:gd name="connsiteY53" fmla="*/ 968439 h 2185835"/>
                <a:gd name="connsiteX54" fmla="*/ 265682 w 2838422"/>
                <a:gd name="connsiteY54" fmla="*/ 1138496 h 2185835"/>
                <a:gd name="connsiteX55" fmla="*/ 139558 w 2838422"/>
                <a:gd name="connsiteY55" fmla="*/ 1176760 h 2185835"/>
                <a:gd name="connsiteX56" fmla="*/ 6345 w 2838422"/>
                <a:gd name="connsiteY56" fmla="*/ 1077560 h 2185835"/>
                <a:gd name="connsiteX57" fmla="*/ 61615 w 2838422"/>
                <a:gd name="connsiteY57" fmla="*/ 928759 h 2185835"/>
                <a:gd name="connsiteX58" fmla="*/ 509430 w 2838422"/>
                <a:gd name="connsiteY58" fmla="*/ 605653 h 2185835"/>
                <a:gd name="connsiteX59" fmla="*/ 1280356 w 2838422"/>
                <a:gd name="connsiteY59" fmla="*/ 51550 h 2185835"/>
                <a:gd name="connsiteX60" fmla="*/ 1321301 w 2838422"/>
                <a:gd name="connsiteY60" fmla="*/ 24115 h 2185835"/>
                <a:gd name="connsiteX61" fmla="*/ 1352522 w 2838422"/>
                <a:gd name="connsiteY61" fmla="*/ 7016 h 2185835"/>
                <a:gd name="connsiteX0" fmla="*/ 1437118 w 2838422"/>
                <a:gd name="connsiteY0" fmla="*/ 1150228 h 2223064"/>
                <a:gd name="connsiteX1" fmla="*/ 1437118 w 2838422"/>
                <a:gd name="connsiteY1" fmla="*/ 1432769 h 2223064"/>
                <a:gd name="connsiteX2" fmla="*/ 1719658 w 2838422"/>
                <a:gd name="connsiteY2" fmla="*/ 1432769 h 2223064"/>
                <a:gd name="connsiteX3" fmla="*/ 1719658 w 2838422"/>
                <a:gd name="connsiteY3" fmla="*/ 1150228 h 2223064"/>
                <a:gd name="connsiteX4" fmla="*/ 1437118 w 2838422"/>
                <a:gd name="connsiteY4" fmla="*/ 1150228 h 2223064"/>
                <a:gd name="connsiteX5" fmla="*/ 1114623 w 2838422"/>
                <a:gd name="connsiteY5" fmla="*/ 1150228 h 2223064"/>
                <a:gd name="connsiteX6" fmla="*/ 1114623 w 2838422"/>
                <a:gd name="connsiteY6" fmla="*/ 1432769 h 2223064"/>
                <a:gd name="connsiteX7" fmla="*/ 1397163 w 2838422"/>
                <a:gd name="connsiteY7" fmla="*/ 1432769 h 2223064"/>
                <a:gd name="connsiteX8" fmla="*/ 1397163 w 2838422"/>
                <a:gd name="connsiteY8" fmla="*/ 1150228 h 2223064"/>
                <a:gd name="connsiteX9" fmla="*/ 1114623 w 2838422"/>
                <a:gd name="connsiteY9" fmla="*/ 1150228 h 2223064"/>
                <a:gd name="connsiteX10" fmla="*/ 1437118 w 2838422"/>
                <a:gd name="connsiteY10" fmla="*/ 812751 h 2223064"/>
                <a:gd name="connsiteX11" fmla="*/ 1437118 w 2838422"/>
                <a:gd name="connsiteY11" fmla="*/ 1095291 h 2223064"/>
                <a:gd name="connsiteX12" fmla="*/ 1719658 w 2838422"/>
                <a:gd name="connsiteY12" fmla="*/ 1095291 h 2223064"/>
                <a:gd name="connsiteX13" fmla="*/ 1719658 w 2838422"/>
                <a:gd name="connsiteY13" fmla="*/ 812751 h 2223064"/>
                <a:gd name="connsiteX14" fmla="*/ 1437118 w 2838422"/>
                <a:gd name="connsiteY14" fmla="*/ 812751 h 2223064"/>
                <a:gd name="connsiteX15" fmla="*/ 1114623 w 2838422"/>
                <a:gd name="connsiteY15" fmla="*/ 812751 h 2223064"/>
                <a:gd name="connsiteX16" fmla="*/ 1114623 w 2838422"/>
                <a:gd name="connsiteY16" fmla="*/ 1095291 h 2223064"/>
                <a:gd name="connsiteX17" fmla="*/ 1397163 w 2838422"/>
                <a:gd name="connsiteY17" fmla="*/ 1095291 h 2223064"/>
                <a:gd name="connsiteX18" fmla="*/ 1397163 w 2838422"/>
                <a:gd name="connsiteY18" fmla="*/ 812751 h 2223064"/>
                <a:gd name="connsiteX19" fmla="*/ 1114623 w 2838422"/>
                <a:gd name="connsiteY19" fmla="*/ 812751 h 2223064"/>
                <a:gd name="connsiteX20" fmla="*/ 1411515 w 2838422"/>
                <a:gd name="connsiteY20" fmla="*/ 0 h 2223064"/>
                <a:gd name="connsiteX21" fmla="*/ 1496309 w 2838422"/>
                <a:gd name="connsiteY21" fmla="*/ 37229 h 2223064"/>
                <a:gd name="connsiteX22" fmla="*/ 1486851 w 2838422"/>
                <a:gd name="connsiteY22" fmla="*/ 43606 h 2223064"/>
                <a:gd name="connsiteX23" fmla="*/ 1560949 w 2838422"/>
                <a:gd name="connsiteY23" fmla="*/ 88779 h 2223064"/>
                <a:gd name="connsiteX24" fmla="*/ 1854298 w 2838422"/>
                <a:gd name="connsiteY24" fmla="*/ 299933 h 2223064"/>
                <a:gd name="connsiteX25" fmla="*/ 1919487 w 2838422"/>
                <a:gd name="connsiteY25" fmla="*/ 271591 h 2223064"/>
                <a:gd name="connsiteX26" fmla="*/ 2047030 w 2838422"/>
                <a:gd name="connsiteY26" fmla="*/ 148298 h 2223064"/>
                <a:gd name="connsiteX27" fmla="*/ 2174571 w 2838422"/>
                <a:gd name="connsiteY27" fmla="*/ 148298 h 2223064"/>
                <a:gd name="connsiteX28" fmla="*/ 2270936 w 2838422"/>
                <a:gd name="connsiteY28" fmla="*/ 244663 h 2223064"/>
                <a:gd name="connsiteX29" fmla="*/ 2269520 w 2838422"/>
                <a:gd name="connsiteY29" fmla="*/ 506836 h 2223064"/>
                <a:gd name="connsiteX30" fmla="*/ 2348879 w 2838422"/>
                <a:gd name="connsiteY30" fmla="*/ 657052 h 2223064"/>
                <a:gd name="connsiteX31" fmla="*/ 2752765 w 2838422"/>
                <a:gd name="connsiteY31" fmla="*/ 944732 h 2223064"/>
                <a:gd name="connsiteX32" fmla="*/ 2837793 w 2838422"/>
                <a:gd name="connsiteY32" fmla="*/ 1059521 h 2223064"/>
                <a:gd name="connsiteX33" fmla="*/ 2778273 w 2838422"/>
                <a:gd name="connsiteY33" fmla="*/ 1187063 h 2223064"/>
                <a:gd name="connsiteX34" fmla="*/ 2596881 w 2838422"/>
                <a:gd name="connsiteY34" fmla="*/ 1187063 h 2223064"/>
                <a:gd name="connsiteX35" fmla="*/ 2354550 w 2838422"/>
                <a:gd name="connsiteY35" fmla="*/ 1015590 h 2223064"/>
                <a:gd name="connsiteX36" fmla="*/ 2283692 w 2838422"/>
                <a:gd name="connsiteY36" fmla="*/ 977327 h 2223064"/>
                <a:gd name="connsiteX37" fmla="*/ 2270936 w 2838422"/>
                <a:gd name="connsiteY37" fmla="*/ 1055268 h 2223064"/>
                <a:gd name="connsiteX38" fmla="*/ 2270936 w 2838422"/>
                <a:gd name="connsiteY38" fmla="*/ 1568275 h 2223064"/>
                <a:gd name="connsiteX39" fmla="*/ 2270936 w 2838422"/>
                <a:gd name="connsiteY39" fmla="*/ 2085531 h 2223064"/>
                <a:gd name="connsiteX40" fmla="*/ 2140560 w 2838422"/>
                <a:gd name="connsiteY40" fmla="*/ 2221577 h 2223064"/>
                <a:gd name="connsiteX41" fmla="*/ 1743761 w 2838422"/>
                <a:gd name="connsiteY41" fmla="*/ 2222994 h 2223064"/>
                <a:gd name="connsiteX42" fmla="*/ 1674320 w 2838422"/>
                <a:gd name="connsiteY42" fmla="*/ 2152136 h 2223064"/>
                <a:gd name="connsiteX43" fmla="*/ 1675739 w 2838422"/>
                <a:gd name="connsiteY43" fmla="*/ 1797851 h 2223064"/>
                <a:gd name="connsiteX44" fmla="*/ 1590709 w 2838422"/>
                <a:gd name="connsiteY44" fmla="*/ 1708570 h 2223064"/>
                <a:gd name="connsiteX45" fmla="*/ 1250596 w 2838422"/>
                <a:gd name="connsiteY45" fmla="*/ 1708570 h 2223064"/>
                <a:gd name="connsiteX46" fmla="*/ 1165569 w 2838422"/>
                <a:gd name="connsiteY46" fmla="*/ 1797851 h 2223064"/>
                <a:gd name="connsiteX47" fmla="*/ 1166985 w 2838422"/>
                <a:gd name="connsiteY47" fmla="*/ 2152136 h 2223064"/>
                <a:gd name="connsiteX48" fmla="*/ 1096128 w 2838422"/>
                <a:gd name="connsiteY48" fmla="*/ 2221577 h 2223064"/>
                <a:gd name="connsiteX49" fmla="*/ 706414 w 2838422"/>
                <a:gd name="connsiteY49" fmla="*/ 2220161 h 2223064"/>
                <a:gd name="connsiteX50" fmla="*/ 570368 w 2838422"/>
                <a:gd name="connsiteY50" fmla="*/ 2082695 h 2223064"/>
                <a:gd name="connsiteX51" fmla="*/ 568952 w 2838422"/>
                <a:gd name="connsiteY51" fmla="*/ 1041099 h 2223064"/>
                <a:gd name="connsiteX52" fmla="*/ 554779 w 2838422"/>
                <a:gd name="connsiteY52" fmla="*/ 977327 h 2223064"/>
                <a:gd name="connsiteX53" fmla="*/ 500928 w 2838422"/>
                <a:gd name="connsiteY53" fmla="*/ 1005668 h 2223064"/>
                <a:gd name="connsiteX54" fmla="*/ 265682 w 2838422"/>
                <a:gd name="connsiteY54" fmla="*/ 1175725 h 2223064"/>
                <a:gd name="connsiteX55" fmla="*/ 139558 w 2838422"/>
                <a:gd name="connsiteY55" fmla="*/ 1213989 h 2223064"/>
                <a:gd name="connsiteX56" fmla="*/ 6345 w 2838422"/>
                <a:gd name="connsiteY56" fmla="*/ 1114789 h 2223064"/>
                <a:gd name="connsiteX57" fmla="*/ 61615 w 2838422"/>
                <a:gd name="connsiteY57" fmla="*/ 965988 h 2223064"/>
                <a:gd name="connsiteX58" fmla="*/ 509430 w 2838422"/>
                <a:gd name="connsiteY58" fmla="*/ 642882 h 2223064"/>
                <a:gd name="connsiteX59" fmla="*/ 1280356 w 2838422"/>
                <a:gd name="connsiteY59" fmla="*/ 88779 h 2223064"/>
                <a:gd name="connsiteX60" fmla="*/ 1321301 w 2838422"/>
                <a:gd name="connsiteY60" fmla="*/ 61344 h 2223064"/>
                <a:gd name="connsiteX61" fmla="*/ 1411515 w 2838422"/>
                <a:gd name="connsiteY61" fmla="*/ 0 h 2223064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411515 w 2838422"/>
                <a:gd name="connsiteY20" fmla="*/ 15387 h 2238451"/>
                <a:gd name="connsiteX21" fmla="*/ 1496309 w 2838422"/>
                <a:gd name="connsiteY21" fmla="*/ 52616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61" fmla="*/ 1411515 w 2838422"/>
                <a:gd name="connsiteY61" fmla="*/ 15387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411515 w 2838422"/>
                <a:gd name="connsiteY20" fmla="*/ 15387 h 2238451"/>
                <a:gd name="connsiteX21" fmla="*/ 1451430 w 2838422"/>
                <a:gd name="connsiteY21" fmla="*/ 80665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61" fmla="*/ 1411515 w 2838422"/>
                <a:gd name="connsiteY61" fmla="*/ 15387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321301 w 2838422"/>
                <a:gd name="connsiteY20" fmla="*/ 76731 h 2238451"/>
                <a:gd name="connsiteX21" fmla="*/ 1451430 w 2838422"/>
                <a:gd name="connsiteY21" fmla="*/ 80665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321301 w 2838422"/>
                <a:gd name="connsiteY20" fmla="*/ 76731 h 2238451"/>
                <a:gd name="connsiteX21" fmla="*/ 1392527 w 2838422"/>
                <a:gd name="connsiteY21" fmla="*/ 35787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321301 w 2838422"/>
                <a:gd name="connsiteY20" fmla="*/ 76731 h 2238451"/>
                <a:gd name="connsiteX21" fmla="*/ 1375698 w 2838422"/>
                <a:gd name="connsiteY21" fmla="*/ 35787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321301 w 2838422"/>
                <a:gd name="connsiteY20" fmla="*/ 76731 h 2238451"/>
                <a:gd name="connsiteX21" fmla="*/ 1375698 w 2838422"/>
                <a:gd name="connsiteY21" fmla="*/ 35787 h 2238451"/>
                <a:gd name="connsiteX22" fmla="*/ 1427857 w 2838422"/>
                <a:gd name="connsiteY22" fmla="*/ 0 h 2238451"/>
                <a:gd name="connsiteX23" fmla="*/ 1471192 w 2838422"/>
                <a:gd name="connsiteY23" fmla="*/ 36848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0" fmla="*/ 1437118 w 2838422"/>
                <a:gd name="connsiteY0" fmla="*/ 1129828 h 2202664"/>
                <a:gd name="connsiteX1" fmla="*/ 1437118 w 2838422"/>
                <a:gd name="connsiteY1" fmla="*/ 1412369 h 2202664"/>
                <a:gd name="connsiteX2" fmla="*/ 1719658 w 2838422"/>
                <a:gd name="connsiteY2" fmla="*/ 1412369 h 2202664"/>
                <a:gd name="connsiteX3" fmla="*/ 1719658 w 2838422"/>
                <a:gd name="connsiteY3" fmla="*/ 1129828 h 2202664"/>
                <a:gd name="connsiteX4" fmla="*/ 1437118 w 2838422"/>
                <a:gd name="connsiteY4" fmla="*/ 1129828 h 2202664"/>
                <a:gd name="connsiteX5" fmla="*/ 1114623 w 2838422"/>
                <a:gd name="connsiteY5" fmla="*/ 1129828 h 2202664"/>
                <a:gd name="connsiteX6" fmla="*/ 1114623 w 2838422"/>
                <a:gd name="connsiteY6" fmla="*/ 1412369 h 2202664"/>
                <a:gd name="connsiteX7" fmla="*/ 1397163 w 2838422"/>
                <a:gd name="connsiteY7" fmla="*/ 1412369 h 2202664"/>
                <a:gd name="connsiteX8" fmla="*/ 1397163 w 2838422"/>
                <a:gd name="connsiteY8" fmla="*/ 1129828 h 2202664"/>
                <a:gd name="connsiteX9" fmla="*/ 1114623 w 2838422"/>
                <a:gd name="connsiteY9" fmla="*/ 1129828 h 2202664"/>
                <a:gd name="connsiteX10" fmla="*/ 1437118 w 2838422"/>
                <a:gd name="connsiteY10" fmla="*/ 792351 h 2202664"/>
                <a:gd name="connsiteX11" fmla="*/ 1437118 w 2838422"/>
                <a:gd name="connsiteY11" fmla="*/ 1074891 h 2202664"/>
                <a:gd name="connsiteX12" fmla="*/ 1719658 w 2838422"/>
                <a:gd name="connsiteY12" fmla="*/ 1074891 h 2202664"/>
                <a:gd name="connsiteX13" fmla="*/ 1719658 w 2838422"/>
                <a:gd name="connsiteY13" fmla="*/ 792351 h 2202664"/>
                <a:gd name="connsiteX14" fmla="*/ 1437118 w 2838422"/>
                <a:gd name="connsiteY14" fmla="*/ 792351 h 2202664"/>
                <a:gd name="connsiteX15" fmla="*/ 1114623 w 2838422"/>
                <a:gd name="connsiteY15" fmla="*/ 792351 h 2202664"/>
                <a:gd name="connsiteX16" fmla="*/ 1114623 w 2838422"/>
                <a:gd name="connsiteY16" fmla="*/ 1074891 h 2202664"/>
                <a:gd name="connsiteX17" fmla="*/ 1397163 w 2838422"/>
                <a:gd name="connsiteY17" fmla="*/ 1074891 h 2202664"/>
                <a:gd name="connsiteX18" fmla="*/ 1397163 w 2838422"/>
                <a:gd name="connsiteY18" fmla="*/ 792351 h 2202664"/>
                <a:gd name="connsiteX19" fmla="*/ 1114623 w 2838422"/>
                <a:gd name="connsiteY19" fmla="*/ 792351 h 2202664"/>
                <a:gd name="connsiteX20" fmla="*/ 1321301 w 2838422"/>
                <a:gd name="connsiteY20" fmla="*/ 40944 h 2202664"/>
                <a:gd name="connsiteX21" fmla="*/ 1375698 w 2838422"/>
                <a:gd name="connsiteY21" fmla="*/ 0 h 2202664"/>
                <a:gd name="connsiteX22" fmla="*/ 1471192 w 2838422"/>
                <a:gd name="connsiteY22" fmla="*/ 1061 h 2202664"/>
                <a:gd name="connsiteX23" fmla="*/ 1854298 w 2838422"/>
                <a:gd name="connsiteY23" fmla="*/ 279533 h 2202664"/>
                <a:gd name="connsiteX24" fmla="*/ 1919487 w 2838422"/>
                <a:gd name="connsiteY24" fmla="*/ 251191 h 2202664"/>
                <a:gd name="connsiteX25" fmla="*/ 2047030 w 2838422"/>
                <a:gd name="connsiteY25" fmla="*/ 127898 h 2202664"/>
                <a:gd name="connsiteX26" fmla="*/ 2174571 w 2838422"/>
                <a:gd name="connsiteY26" fmla="*/ 127898 h 2202664"/>
                <a:gd name="connsiteX27" fmla="*/ 2270936 w 2838422"/>
                <a:gd name="connsiteY27" fmla="*/ 224263 h 2202664"/>
                <a:gd name="connsiteX28" fmla="*/ 2269520 w 2838422"/>
                <a:gd name="connsiteY28" fmla="*/ 486436 h 2202664"/>
                <a:gd name="connsiteX29" fmla="*/ 2348879 w 2838422"/>
                <a:gd name="connsiteY29" fmla="*/ 636652 h 2202664"/>
                <a:gd name="connsiteX30" fmla="*/ 2752765 w 2838422"/>
                <a:gd name="connsiteY30" fmla="*/ 924332 h 2202664"/>
                <a:gd name="connsiteX31" fmla="*/ 2837793 w 2838422"/>
                <a:gd name="connsiteY31" fmla="*/ 1039121 h 2202664"/>
                <a:gd name="connsiteX32" fmla="*/ 2778273 w 2838422"/>
                <a:gd name="connsiteY32" fmla="*/ 1166663 h 2202664"/>
                <a:gd name="connsiteX33" fmla="*/ 2596881 w 2838422"/>
                <a:gd name="connsiteY33" fmla="*/ 1166663 h 2202664"/>
                <a:gd name="connsiteX34" fmla="*/ 2354550 w 2838422"/>
                <a:gd name="connsiteY34" fmla="*/ 995190 h 2202664"/>
                <a:gd name="connsiteX35" fmla="*/ 2283692 w 2838422"/>
                <a:gd name="connsiteY35" fmla="*/ 956927 h 2202664"/>
                <a:gd name="connsiteX36" fmla="*/ 2270936 w 2838422"/>
                <a:gd name="connsiteY36" fmla="*/ 1034868 h 2202664"/>
                <a:gd name="connsiteX37" fmla="*/ 2270936 w 2838422"/>
                <a:gd name="connsiteY37" fmla="*/ 1547875 h 2202664"/>
                <a:gd name="connsiteX38" fmla="*/ 2270936 w 2838422"/>
                <a:gd name="connsiteY38" fmla="*/ 2065131 h 2202664"/>
                <a:gd name="connsiteX39" fmla="*/ 2140560 w 2838422"/>
                <a:gd name="connsiteY39" fmla="*/ 2201177 h 2202664"/>
                <a:gd name="connsiteX40" fmla="*/ 1743761 w 2838422"/>
                <a:gd name="connsiteY40" fmla="*/ 2202594 h 2202664"/>
                <a:gd name="connsiteX41" fmla="*/ 1674320 w 2838422"/>
                <a:gd name="connsiteY41" fmla="*/ 2131736 h 2202664"/>
                <a:gd name="connsiteX42" fmla="*/ 1675739 w 2838422"/>
                <a:gd name="connsiteY42" fmla="*/ 1777451 h 2202664"/>
                <a:gd name="connsiteX43" fmla="*/ 1590709 w 2838422"/>
                <a:gd name="connsiteY43" fmla="*/ 1688170 h 2202664"/>
                <a:gd name="connsiteX44" fmla="*/ 1250596 w 2838422"/>
                <a:gd name="connsiteY44" fmla="*/ 1688170 h 2202664"/>
                <a:gd name="connsiteX45" fmla="*/ 1165569 w 2838422"/>
                <a:gd name="connsiteY45" fmla="*/ 1777451 h 2202664"/>
                <a:gd name="connsiteX46" fmla="*/ 1166985 w 2838422"/>
                <a:gd name="connsiteY46" fmla="*/ 2131736 h 2202664"/>
                <a:gd name="connsiteX47" fmla="*/ 1096128 w 2838422"/>
                <a:gd name="connsiteY47" fmla="*/ 2201177 h 2202664"/>
                <a:gd name="connsiteX48" fmla="*/ 706414 w 2838422"/>
                <a:gd name="connsiteY48" fmla="*/ 2199761 h 2202664"/>
                <a:gd name="connsiteX49" fmla="*/ 570368 w 2838422"/>
                <a:gd name="connsiteY49" fmla="*/ 2062295 h 2202664"/>
                <a:gd name="connsiteX50" fmla="*/ 568952 w 2838422"/>
                <a:gd name="connsiteY50" fmla="*/ 1020699 h 2202664"/>
                <a:gd name="connsiteX51" fmla="*/ 554779 w 2838422"/>
                <a:gd name="connsiteY51" fmla="*/ 956927 h 2202664"/>
                <a:gd name="connsiteX52" fmla="*/ 500928 w 2838422"/>
                <a:gd name="connsiteY52" fmla="*/ 985268 h 2202664"/>
                <a:gd name="connsiteX53" fmla="*/ 265682 w 2838422"/>
                <a:gd name="connsiteY53" fmla="*/ 1155325 h 2202664"/>
                <a:gd name="connsiteX54" fmla="*/ 139558 w 2838422"/>
                <a:gd name="connsiteY54" fmla="*/ 1193589 h 2202664"/>
                <a:gd name="connsiteX55" fmla="*/ 6345 w 2838422"/>
                <a:gd name="connsiteY55" fmla="*/ 1094389 h 2202664"/>
                <a:gd name="connsiteX56" fmla="*/ 61615 w 2838422"/>
                <a:gd name="connsiteY56" fmla="*/ 945588 h 2202664"/>
                <a:gd name="connsiteX57" fmla="*/ 509430 w 2838422"/>
                <a:gd name="connsiteY57" fmla="*/ 622482 h 2202664"/>
                <a:gd name="connsiteX58" fmla="*/ 1280356 w 2838422"/>
                <a:gd name="connsiteY58" fmla="*/ 68379 h 2202664"/>
                <a:gd name="connsiteX59" fmla="*/ 1321301 w 2838422"/>
                <a:gd name="connsiteY59" fmla="*/ 40944 h 220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838422" h="2202664">
                  <a:moveTo>
                    <a:pt x="1437118" y="1129828"/>
                  </a:moveTo>
                  <a:lnTo>
                    <a:pt x="1437118" y="1412369"/>
                  </a:lnTo>
                  <a:lnTo>
                    <a:pt x="1719658" y="1412369"/>
                  </a:lnTo>
                  <a:lnTo>
                    <a:pt x="1719658" y="1129828"/>
                  </a:lnTo>
                  <a:lnTo>
                    <a:pt x="1437118" y="1129828"/>
                  </a:lnTo>
                  <a:close/>
                  <a:moveTo>
                    <a:pt x="1114623" y="1129828"/>
                  </a:moveTo>
                  <a:lnTo>
                    <a:pt x="1114623" y="1412369"/>
                  </a:lnTo>
                  <a:lnTo>
                    <a:pt x="1397163" y="1412369"/>
                  </a:lnTo>
                  <a:lnTo>
                    <a:pt x="1397163" y="1129828"/>
                  </a:lnTo>
                  <a:lnTo>
                    <a:pt x="1114623" y="1129828"/>
                  </a:lnTo>
                  <a:close/>
                  <a:moveTo>
                    <a:pt x="1437118" y="792351"/>
                  </a:moveTo>
                  <a:lnTo>
                    <a:pt x="1437118" y="1074891"/>
                  </a:lnTo>
                  <a:lnTo>
                    <a:pt x="1719658" y="1074891"/>
                  </a:lnTo>
                  <a:lnTo>
                    <a:pt x="1719658" y="792351"/>
                  </a:lnTo>
                  <a:lnTo>
                    <a:pt x="1437118" y="792351"/>
                  </a:lnTo>
                  <a:close/>
                  <a:moveTo>
                    <a:pt x="1114623" y="792351"/>
                  </a:moveTo>
                  <a:lnTo>
                    <a:pt x="1114623" y="1074891"/>
                  </a:lnTo>
                  <a:lnTo>
                    <a:pt x="1397163" y="1074891"/>
                  </a:lnTo>
                  <a:lnTo>
                    <a:pt x="1397163" y="792351"/>
                  </a:lnTo>
                  <a:lnTo>
                    <a:pt x="1114623" y="792351"/>
                  </a:lnTo>
                  <a:close/>
                  <a:moveTo>
                    <a:pt x="1321301" y="40944"/>
                  </a:moveTo>
                  <a:lnTo>
                    <a:pt x="1375698" y="0"/>
                  </a:lnTo>
                  <a:lnTo>
                    <a:pt x="1471192" y="1061"/>
                  </a:lnTo>
                  <a:cubicBezTo>
                    <a:pt x="1542265" y="53614"/>
                    <a:pt x="1779582" y="237845"/>
                    <a:pt x="1854298" y="279533"/>
                  </a:cubicBezTo>
                  <a:cubicBezTo>
                    <a:pt x="1929014" y="321221"/>
                    <a:pt x="1916651" y="317796"/>
                    <a:pt x="1919487" y="251191"/>
                  </a:cubicBezTo>
                  <a:cubicBezTo>
                    <a:pt x="1923737" y="144904"/>
                    <a:pt x="1944995" y="127898"/>
                    <a:pt x="2047030" y="127898"/>
                  </a:cubicBezTo>
                  <a:lnTo>
                    <a:pt x="2174571" y="127898"/>
                  </a:lnTo>
                  <a:cubicBezTo>
                    <a:pt x="2238343" y="127898"/>
                    <a:pt x="2270936" y="160492"/>
                    <a:pt x="2270936" y="224263"/>
                  </a:cubicBezTo>
                  <a:cubicBezTo>
                    <a:pt x="2270936" y="312127"/>
                    <a:pt x="2276605" y="399990"/>
                    <a:pt x="2269520" y="486436"/>
                  </a:cubicBezTo>
                  <a:cubicBezTo>
                    <a:pt x="2263851" y="557292"/>
                    <a:pt x="2292195" y="598389"/>
                    <a:pt x="2348879" y="636652"/>
                  </a:cubicBezTo>
                  <a:cubicBezTo>
                    <a:pt x="2484926" y="730184"/>
                    <a:pt x="2618136" y="827967"/>
                    <a:pt x="2752765" y="924332"/>
                  </a:cubicBezTo>
                  <a:cubicBezTo>
                    <a:pt x="2793863" y="954093"/>
                    <a:pt x="2833542" y="982435"/>
                    <a:pt x="2837793" y="1039121"/>
                  </a:cubicBezTo>
                  <a:cubicBezTo>
                    <a:pt x="2842045" y="1092973"/>
                    <a:pt x="2825040" y="1138320"/>
                    <a:pt x="2778273" y="1166663"/>
                  </a:cubicBezTo>
                  <a:cubicBezTo>
                    <a:pt x="2718754" y="1203508"/>
                    <a:pt x="2654983" y="1204925"/>
                    <a:pt x="2596881" y="1166663"/>
                  </a:cubicBezTo>
                  <a:cubicBezTo>
                    <a:pt x="2514687" y="1112812"/>
                    <a:pt x="2435326" y="1051876"/>
                    <a:pt x="2354550" y="995190"/>
                  </a:cubicBezTo>
                  <a:cubicBezTo>
                    <a:pt x="2331875" y="979602"/>
                    <a:pt x="2309200" y="945588"/>
                    <a:pt x="2283692" y="956927"/>
                  </a:cubicBezTo>
                  <a:cubicBezTo>
                    <a:pt x="2255348" y="969680"/>
                    <a:pt x="2270936" y="1007943"/>
                    <a:pt x="2270936" y="1034868"/>
                  </a:cubicBezTo>
                  <a:cubicBezTo>
                    <a:pt x="2269520" y="1207760"/>
                    <a:pt x="2270936" y="1377817"/>
                    <a:pt x="2270936" y="1547875"/>
                  </a:cubicBezTo>
                  <a:lnTo>
                    <a:pt x="2270936" y="2065131"/>
                  </a:lnTo>
                  <a:cubicBezTo>
                    <a:pt x="2270936" y="2162913"/>
                    <a:pt x="2236926" y="2199761"/>
                    <a:pt x="2140560" y="2201177"/>
                  </a:cubicBezTo>
                  <a:lnTo>
                    <a:pt x="1743761" y="2202594"/>
                  </a:lnTo>
                  <a:cubicBezTo>
                    <a:pt x="1691328" y="2204010"/>
                    <a:pt x="1672903" y="2184172"/>
                    <a:pt x="1674320" y="2131736"/>
                  </a:cubicBezTo>
                  <a:cubicBezTo>
                    <a:pt x="1677156" y="2014115"/>
                    <a:pt x="1672903" y="1895074"/>
                    <a:pt x="1675739" y="1777451"/>
                  </a:cubicBezTo>
                  <a:cubicBezTo>
                    <a:pt x="1677156" y="1715097"/>
                    <a:pt x="1655897" y="1686754"/>
                    <a:pt x="1590709" y="1688170"/>
                  </a:cubicBezTo>
                  <a:cubicBezTo>
                    <a:pt x="1477338" y="1691006"/>
                    <a:pt x="1363967" y="1691006"/>
                    <a:pt x="1250596" y="1688170"/>
                  </a:cubicBezTo>
                  <a:cubicBezTo>
                    <a:pt x="1183991" y="1686754"/>
                    <a:pt x="1164149" y="1716515"/>
                    <a:pt x="1165569" y="1777451"/>
                  </a:cubicBezTo>
                  <a:cubicBezTo>
                    <a:pt x="1168402" y="1895074"/>
                    <a:pt x="1164149" y="2014115"/>
                    <a:pt x="1166985" y="2131736"/>
                  </a:cubicBezTo>
                  <a:cubicBezTo>
                    <a:pt x="1168402" y="2184172"/>
                    <a:pt x="1148560" y="2202594"/>
                    <a:pt x="1096128" y="2201177"/>
                  </a:cubicBezTo>
                  <a:cubicBezTo>
                    <a:pt x="965751" y="2198341"/>
                    <a:pt x="836791" y="2201177"/>
                    <a:pt x="706414" y="2199761"/>
                  </a:cubicBezTo>
                  <a:cubicBezTo>
                    <a:pt x="604380" y="2198341"/>
                    <a:pt x="570368" y="2164330"/>
                    <a:pt x="570368" y="2062295"/>
                  </a:cubicBezTo>
                  <a:cubicBezTo>
                    <a:pt x="570368" y="1715097"/>
                    <a:pt x="570368" y="1367899"/>
                    <a:pt x="568952" y="1020699"/>
                  </a:cubicBezTo>
                  <a:cubicBezTo>
                    <a:pt x="568952" y="999441"/>
                    <a:pt x="581705" y="968263"/>
                    <a:pt x="554779" y="956927"/>
                  </a:cubicBezTo>
                  <a:cubicBezTo>
                    <a:pt x="534941" y="948424"/>
                    <a:pt x="517933" y="972515"/>
                    <a:pt x="500928" y="985268"/>
                  </a:cubicBezTo>
                  <a:cubicBezTo>
                    <a:pt x="421569" y="1041954"/>
                    <a:pt x="343626" y="1097223"/>
                    <a:pt x="265682" y="1155325"/>
                  </a:cubicBezTo>
                  <a:cubicBezTo>
                    <a:pt x="227419" y="1183669"/>
                    <a:pt x="186322" y="1199258"/>
                    <a:pt x="139558" y="1193589"/>
                  </a:cubicBezTo>
                  <a:cubicBezTo>
                    <a:pt x="75786" y="1186502"/>
                    <a:pt x="24767" y="1159578"/>
                    <a:pt x="6345" y="1094389"/>
                  </a:cubicBezTo>
                  <a:cubicBezTo>
                    <a:pt x="-12077" y="1033451"/>
                    <a:pt x="10598" y="982435"/>
                    <a:pt x="61615" y="945588"/>
                  </a:cubicBezTo>
                  <a:lnTo>
                    <a:pt x="509430" y="622482"/>
                  </a:lnTo>
                  <a:lnTo>
                    <a:pt x="1280356" y="68379"/>
                  </a:lnTo>
                  <a:cubicBezTo>
                    <a:pt x="1295059" y="57928"/>
                    <a:pt x="1308611" y="48783"/>
                    <a:pt x="1321301" y="409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scene3d>
              <a:camera prst="isometricOffAxis1Right"/>
              <a:lightRig rig="threePt" dir="t"/>
            </a:scene3d>
            <a:sp3d extrusionH="76200">
              <a:bevelB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11B3711-637B-4455-A9FC-330C1E9850AF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6057042" y="2481338"/>
              <a:ext cx="1919764" cy="1438326"/>
            </a:xfrm>
            <a:custGeom>
              <a:avLst/>
              <a:gdLst>
                <a:gd name="connsiteX0" fmla="*/ 1367983 w 1919764"/>
                <a:gd name="connsiteY0" fmla="*/ 841682 h 1438326"/>
                <a:gd name="connsiteX1" fmla="*/ 1386577 w 1919764"/>
                <a:gd name="connsiteY1" fmla="*/ 829340 h 1438326"/>
                <a:gd name="connsiteX2" fmla="*/ 1424032 w 1919764"/>
                <a:gd name="connsiteY2" fmla="*/ 840182 h 1438326"/>
                <a:gd name="connsiteX3" fmla="*/ 1441502 w 1919764"/>
                <a:gd name="connsiteY3" fmla="*/ 899651 h 1438326"/>
                <a:gd name="connsiteX4" fmla="*/ 1439212 w 1919764"/>
                <a:gd name="connsiteY4" fmla="*/ 907008 h 1438326"/>
                <a:gd name="connsiteX5" fmla="*/ 1196645 w 1919764"/>
                <a:gd name="connsiteY5" fmla="*/ 761205 h 1438326"/>
                <a:gd name="connsiteX6" fmla="*/ 1260668 w 1919764"/>
                <a:gd name="connsiteY6" fmla="*/ 819920 h 1438326"/>
                <a:gd name="connsiteX7" fmla="*/ 1260002 w 1919764"/>
                <a:gd name="connsiteY7" fmla="*/ 820088 h 1438326"/>
                <a:gd name="connsiteX8" fmla="*/ 1210222 w 1919764"/>
                <a:gd name="connsiteY8" fmla="*/ 805798 h 1438326"/>
                <a:gd name="connsiteX9" fmla="*/ 1209867 w 1919764"/>
                <a:gd name="connsiteY9" fmla="*/ 806220 h 1438326"/>
                <a:gd name="connsiteX10" fmla="*/ 1196645 w 1919764"/>
                <a:gd name="connsiteY10" fmla="*/ 761205 h 1438326"/>
                <a:gd name="connsiteX11" fmla="*/ 1116557 w 1919764"/>
                <a:gd name="connsiteY11" fmla="*/ 687756 h 1438326"/>
                <a:gd name="connsiteX12" fmla="*/ 1135003 w 1919764"/>
                <a:gd name="connsiteY12" fmla="*/ 704673 h 1438326"/>
                <a:gd name="connsiteX13" fmla="*/ 1118710 w 1919764"/>
                <a:gd name="connsiteY13" fmla="*/ 738631 h 1438326"/>
                <a:gd name="connsiteX14" fmla="*/ 1158971 w 1919764"/>
                <a:gd name="connsiteY14" fmla="*/ 866528 h 1438326"/>
                <a:gd name="connsiteX15" fmla="*/ 1269457 w 1919764"/>
                <a:gd name="connsiteY15" fmla="*/ 898997 h 1438326"/>
                <a:gd name="connsiteX16" fmla="*/ 1324240 w 1919764"/>
                <a:gd name="connsiteY16" fmla="*/ 878221 h 1438326"/>
                <a:gd name="connsiteX17" fmla="*/ 1397446 w 1919764"/>
                <a:gd name="connsiteY17" fmla="*/ 945359 h 1438326"/>
                <a:gd name="connsiteX18" fmla="*/ 1336272 w 1919764"/>
                <a:gd name="connsiteY18" fmla="*/ 929168 h 1438326"/>
                <a:gd name="connsiteX19" fmla="*/ 1275171 w 1919764"/>
                <a:gd name="connsiteY19" fmla="*/ 989770 h 1438326"/>
                <a:gd name="connsiteX20" fmla="*/ 1420805 w 1919764"/>
                <a:gd name="connsiteY20" fmla="*/ 1028201 h 1438326"/>
                <a:gd name="connsiteX21" fmla="*/ 1464862 w 1919764"/>
                <a:gd name="connsiteY21" fmla="*/ 1007185 h 1438326"/>
                <a:gd name="connsiteX22" fmla="*/ 1483430 w 1919764"/>
                <a:gd name="connsiteY22" fmla="*/ 1024214 h 1438326"/>
                <a:gd name="connsiteX23" fmla="*/ 1521615 w 1919764"/>
                <a:gd name="connsiteY23" fmla="*/ 982579 h 1438326"/>
                <a:gd name="connsiteX24" fmla="*/ 1504433 w 1919764"/>
                <a:gd name="connsiteY24" fmla="*/ 966820 h 1438326"/>
                <a:gd name="connsiteX25" fmla="*/ 1525206 w 1919764"/>
                <a:gd name="connsiteY25" fmla="*/ 919634 h 1438326"/>
                <a:gd name="connsiteX26" fmla="*/ 1483064 w 1919764"/>
                <a:gd name="connsiteY26" fmla="*/ 777667 h 1438326"/>
                <a:gd name="connsiteX27" fmla="*/ 1483295 w 1919764"/>
                <a:gd name="connsiteY27" fmla="*/ 777397 h 1438326"/>
                <a:gd name="connsiteX28" fmla="*/ 1481663 w 1919764"/>
                <a:gd name="connsiteY28" fmla="*/ 776198 h 1438326"/>
                <a:gd name="connsiteX29" fmla="*/ 1481109 w 1919764"/>
                <a:gd name="connsiteY29" fmla="*/ 775615 h 1438326"/>
                <a:gd name="connsiteX30" fmla="*/ 1481013 w 1919764"/>
                <a:gd name="connsiteY30" fmla="*/ 775719 h 1438326"/>
                <a:gd name="connsiteX31" fmla="*/ 1373671 w 1919764"/>
                <a:gd name="connsiteY31" fmla="*/ 748158 h 1438326"/>
                <a:gd name="connsiteX32" fmla="*/ 1308073 w 1919764"/>
                <a:gd name="connsiteY32" fmla="*/ 786741 h 1438326"/>
                <a:gd name="connsiteX33" fmla="*/ 1232314 w 1919764"/>
                <a:gd name="connsiteY33" fmla="*/ 717263 h 1438326"/>
                <a:gd name="connsiteX34" fmla="*/ 1236738 w 1919764"/>
                <a:gd name="connsiteY34" fmla="*/ 715352 h 1438326"/>
                <a:gd name="connsiteX35" fmla="*/ 1291914 w 1919764"/>
                <a:gd name="connsiteY35" fmla="*/ 729914 h 1438326"/>
                <a:gd name="connsiteX36" fmla="*/ 1346919 w 1919764"/>
                <a:gd name="connsiteY36" fmla="*/ 675359 h 1438326"/>
                <a:gd name="connsiteX37" fmla="*/ 1215815 w 1919764"/>
                <a:gd name="connsiteY37" fmla="*/ 640762 h 1438326"/>
                <a:gd name="connsiteX38" fmla="*/ 1172385 w 1919764"/>
                <a:gd name="connsiteY38" fmla="*/ 662303 h 1438326"/>
                <a:gd name="connsiteX39" fmla="*/ 1154741 w 1919764"/>
                <a:gd name="connsiteY39" fmla="*/ 646122 h 1438326"/>
                <a:gd name="connsiteX40" fmla="*/ 68531 w 1919764"/>
                <a:gd name="connsiteY40" fmla="*/ 179502 h 1438326"/>
                <a:gd name="connsiteX41" fmla="*/ 215077 w 1919764"/>
                <a:gd name="connsiteY41" fmla="*/ 136928 h 1438326"/>
                <a:gd name="connsiteX42" fmla="*/ 479357 w 1919764"/>
                <a:gd name="connsiteY42" fmla="*/ 126914 h 1438326"/>
                <a:gd name="connsiteX43" fmla="*/ 548992 w 1919764"/>
                <a:gd name="connsiteY43" fmla="*/ 206183 h 1438326"/>
                <a:gd name="connsiteX44" fmla="*/ 540845 w 1919764"/>
                <a:gd name="connsiteY44" fmla="*/ 213558 h 1438326"/>
                <a:gd name="connsiteX45" fmla="*/ 1082068 w 1919764"/>
                <a:gd name="connsiteY45" fmla="*/ 505896 h 1438326"/>
                <a:gd name="connsiteX46" fmla="*/ 1096290 w 1919764"/>
                <a:gd name="connsiteY46" fmla="*/ 483038 h 1438326"/>
                <a:gd name="connsiteX47" fmla="*/ 1171956 w 1919764"/>
                <a:gd name="connsiteY47" fmla="*/ 361394 h 1438326"/>
                <a:gd name="connsiteX48" fmla="*/ 1839006 w 1919764"/>
                <a:gd name="connsiteY48" fmla="*/ 565429 h 1438326"/>
                <a:gd name="connsiteX49" fmla="*/ 1768483 w 1919764"/>
                <a:gd name="connsiteY49" fmla="*/ 1213188 h 1438326"/>
                <a:gd name="connsiteX50" fmla="*/ 1091152 w 1919764"/>
                <a:gd name="connsiteY50" fmla="*/ 1338460 h 1438326"/>
                <a:gd name="connsiteX51" fmla="*/ 862751 w 1919764"/>
                <a:gd name="connsiteY51" fmla="*/ 813017 h 1438326"/>
                <a:gd name="connsiteX52" fmla="*/ 915672 w 1919764"/>
                <a:gd name="connsiteY52" fmla="*/ 748889 h 1438326"/>
                <a:gd name="connsiteX53" fmla="*/ 349651 w 1919764"/>
                <a:gd name="connsiteY53" fmla="*/ 443156 h 1438326"/>
                <a:gd name="connsiteX54" fmla="*/ 315720 w 1919764"/>
                <a:gd name="connsiteY54" fmla="*/ 494813 h 1438326"/>
                <a:gd name="connsiteX55" fmla="*/ 85076 w 1919764"/>
                <a:gd name="connsiteY55" fmla="*/ 675101 h 1438326"/>
                <a:gd name="connsiteX56" fmla="*/ 67036 w 1919764"/>
                <a:gd name="connsiteY56" fmla="*/ 487080 h 1438326"/>
                <a:gd name="connsiteX57" fmla="*/ 9718 w 1919764"/>
                <a:gd name="connsiteY57" fmla="*/ 269109 h 1438326"/>
                <a:gd name="connsiteX58" fmla="*/ 68531 w 1919764"/>
                <a:gd name="connsiteY58" fmla="*/ 179502 h 1438326"/>
                <a:gd name="connsiteX0" fmla="*/ 1367983 w 1919764"/>
                <a:gd name="connsiteY0" fmla="*/ 841682 h 1438326"/>
                <a:gd name="connsiteX1" fmla="*/ 1386577 w 1919764"/>
                <a:gd name="connsiteY1" fmla="*/ 829340 h 1438326"/>
                <a:gd name="connsiteX2" fmla="*/ 1424032 w 1919764"/>
                <a:gd name="connsiteY2" fmla="*/ 840182 h 1438326"/>
                <a:gd name="connsiteX3" fmla="*/ 1441502 w 1919764"/>
                <a:gd name="connsiteY3" fmla="*/ 899651 h 1438326"/>
                <a:gd name="connsiteX4" fmla="*/ 1439212 w 1919764"/>
                <a:gd name="connsiteY4" fmla="*/ 907008 h 1438326"/>
                <a:gd name="connsiteX5" fmla="*/ 1367983 w 1919764"/>
                <a:gd name="connsiteY5" fmla="*/ 841682 h 1438326"/>
                <a:gd name="connsiteX6" fmla="*/ 1196645 w 1919764"/>
                <a:gd name="connsiteY6" fmla="*/ 761205 h 1438326"/>
                <a:gd name="connsiteX7" fmla="*/ 1260668 w 1919764"/>
                <a:gd name="connsiteY7" fmla="*/ 819920 h 1438326"/>
                <a:gd name="connsiteX8" fmla="*/ 1260002 w 1919764"/>
                <a:gd name="connsiteY8" fmla="*/ 820088 h 1438326"/>
                <a:gd name="connsiteX9" fmla="*/ 1210222 w 1919764"/>
                <a:gd name="connsiteY9" fmla="*/ 805798 h 1438326"/>
                <a:gd name="connsiteX10" fmla="*/ 1209867 w 1919764"/>
                <a:gd name="connsiteY10" fmla="*/ 806220 h 1438326"/>
                <a:gd name="connsiteX11" fmla="*/ 1196645 w 1919764"/>
                <a:gd name="connsiteY11" fmla="*/ 761205 h 1438326"/>
                <a:gd name="connsiteX12" fmla="*/ 1116557 w 1919764"/>
                <a:gd name="connsiteY12" fmla="*/ 687756 h 1438326"/>
                <a:gd name="connsiteX13" fmla="*/ 1135003 w 1919764"/>
                <a:gd name="connsiteY13" fmla="*/ 704673 h 1438326"/>
                <a:gd name="connsiteX14" fmla="*/ 1118710 w 1919764"/>
                <a:gd name="connsiteY14" fmla="*/ 738631 h 1438326"/>
                <a:gd name="connsiteX15" fmla="*/ 1158971 w 1919764"/>
                <a:gd name="connsiteY15" fmla="*/ 866528 h 1438326"/>
                <a:gd name="connsiteX16" fmla="*/ 1269457 w 1919764"/>
                <a:gd name="connsiteY16" fmla="*/ 898997 h 1438326"/>
                <a:gd name="connsiteX17" fmla="*/ 1324240 w 1919764"/>
                <a:gd name="connsiteY17" fmla="*/ 878221 h 1438326"/>
                <a:gd name="connsiteX18" fmla="*/ 1397446 w 1919764"/>
                <a:gd name="connsiteY18" fmla="*/ 945359 h 1438326"/>
                <a:gd name="connsiteX19" fmla="*/ 1336272 w 1919764"/>
                <a:gd name="connsiteY19" fmla="*/ 929168 h 1438326"/>
                <a:gd name="connsiteX20" fmla="*/ 1275171 w 1919764"/>
                <a:gd name="connsiteY20" fmla="*/ 989770 h 1438326"/>
                <a:gd name="connsiteX21" fmla="*/ 1420805 w 1919764"/>
                <a:gd name="connsiteY21" fmla="*/ 1028201 h 1438326"/>
                <a:gd name="connsiteX22" fmla="*/ 1464862 w 1919764"/>
                <a:gd name="connsiteY22" fmla="*/ 1007185 h 1438326"/>
                <a:gd name="connsiteX23" fmla="*/ 1483430 w 1919764"/>
                <a:gd name="connsiteY23" fmla="*/ 1024214 h 1438326"/>
                <a:gd name="connsiteX24" fmla="*/ 1521615 w 1919764"/>
                <a:gd name="connsiteY24" fmla="*/ 982579 h 1438326"/>
                <a:gd name="connsiteX25" fmla="*/ 1504433 w 1919764"/>
                <a:gd name="connsiteY25" fmla="*/ 966820 h 1438326"/>
                <a:gd name="connsiteX26" fmla="*/ 1525206 w 1919764"/>
                <a:gd name="connsiteY26" fmla="*/ 919634 h 1438326"/>
                <a:gd name="connsiteX27" fmla="*/ 1483064 w 1919764"/>
                <a:gd name="connsiteY27" fmla="*/ 777667 h 1438326"/>
                <a:gd name="connsiteX28" fmla="*/ 1483295 w 1919764"/>
                <a:gd name="connsiteY28" fmla="*/ 777397 h 1438326"/>
                <a:gd name="connsiteX29" fmla="*/ 1481663 w 1919764"/>
                <a:gd name="connsiteY29" fmla="*/ 776198 h 1438326"/>
                <a:gd name="connsiteX30" fmla="*/ 1481109 w 1919764"/>
                <a:gd name="connsiteY30" fmla="*/ 775615 h 1438326"/>
                <a:gd name="connsiteX31" fmla="*/ 1481013 w 1919764"/>
                <a:gd name="connsiteY31" fmla="*/ 775719 h 1438326"/>
                <a:gd name="connsiteX32" fmla="*/ 1373671 w 1919764"/>
                <a:gd name="connsiteY32" fmla="*/ 748158 h 1438326"/>
                <a:gd name="connsiteX33" fmla="*/ 1308073 w 1919764"/>
                <a:gd name="connsiteY33" fmla="*/ 786741 h 1438326"/>
                <a:gd name="connsiteX34" fmla="*/ 1232314 w 1919764"/>
                <a:gd name="connsiteY34" fmla="*/ 717263 h 1438326"/>
                <a:gd name="connsiteX35" fmla="*/ 1236738 w 1919764"/>
                <a:gd name="connsiteY35" fmla="*/ 715352 h 1438326"/>
                <a:gd name="connsiteX36" fmla="*/ 1291914 w 1919764"/>
                <a:gd name="connsiteY36" fmla="*/ 729914 h 1438326"/>
                <a:gd name="connsiteX37" fmla="*/ 1346919 w 1919764"/>
                <a:gd name="connsiteY37" fmla="*/ 675359 h 1438326"/>
                <a:gd name="connsiteX38" fmla="*/ 1215815 w 1919764"/>
                <a:gd name="connsiteY38" fmla="*/ 640762 h 1438326"/>
                <a:gd name="connsiteX39" fmla="*/ 1172385 w 1919764"/>
                <a:gd name="connsiteY39" fmla="*/ 662303 h 1438326"/>
                <a:gd name="connsiteX40" fmla="*/ 1154741 w 1919764"/>
                <a:gd name="connsiteY40" fmla="*/ 646122 h 1438326"/>
                <a:gd name="connsiteX41" fmla="*/ 1116557 w 1919764"/>
                <a:gd name="connsiteY41" fmla="*/ 687756 h 1438326"/>
                <a:gd name="connsiteX42" fmla="*/ 68531 w 1919764"/>
                <a:gd name="connsiteY42" fmla="*/ 179502 h 1438326"/>
                <a:gd name="connsiteX43" fmla="*/ 215077 w 1919764"/>
                <a:gd name="connsiteY43" fmla="*/ 136928 h 1438326"/>
                <a:gd name="connsiteX44" fmla="*/ 479357 w 1919764"/>
                <a:gd name="connsiteY44" fmla="*/ 126914 h 1438326"/>
                <a:gd name="connsiteX45" fmla="*/ 548992 w 1919764"/>
                <a:gd name="connsiteY45" fmla="*/ 206183 h 1438326"/>
                <a:gd name="connsiteX46" fmla="*/ 540845 w 1919764"/>
                <a:gd name="connsiteY46" fmla="*/ 213558 h 1438326"/>
                <a:gd name="connsiteX47" fmla="*/ 1082068 w 1919764"/>
                <a:gd name="connsiteY47" fmla="*/ 505896 h 1438326"/>
                <a:gd name="connsiteX48" fmla="*/ 1171956 w 1919764"/>
                <a:gd name="connsiteY48" fmla="*/ 361394 h 1438326"/>
                <a:gd name="connsiteX49" fmla="*/ 1839006 w 1919764"/>
                <a:gd name="connsiteY49" fmla="*/ 565429 h 1438326"/>
                <a:gd name="connsiteX50" fmla="*/ 1768483 w 1919764"/>
                <a:gd name="connsiteY50" fmla="*/ 1213188 h 1438326"/>
                <a:gd name="connsiteX51" fmla="*/ 1091152 w 1919764"/>
                <a:gd name="connsiteY51" fmla="*/ 1338460 h 1438326"/>
                <a:gd name="connsiteX52" fmla="*/ 862751 w 1919764"/>
                <a:gd name="connsiteY52" fmla="*/ 813017 h 1438326"/>
                <a:gd name="connsiteX53" fmla="*/ 915672 w 1919764"/>
                <a:gd name="connsiteY53" fmla="*/ 748889 h 1438326"/>
                <a:gd name="connsiteX54" fmla="*/ 349651 w 1919764"/>
                <a:gd name="connsiteY54" fmla="*/ 443156 h 1438326"/>
                <a:gd name="connsiteX55" fmla="*/ 315720 w 1919764"/>
                <a:gd name="connsiteY55" fmla="*/ 494813 h 1438326"/>
                <a:gd name="connsiteX56" fmla="*/ 85076 w 1919764"/>
                <a:gd name="connsiteY56" fmla="*/ 675101 h 1438326"/>
                <a:gd name="connsiteX57" fmla="*/ 67036 w 1919764"/>
                <a:gd name="connsiteY57" fmla="*/ 487080 h 1438326"/>
                <a:gd name="connsiteX58" fmla="*/ 9718 w 1919764"/>
                <a:gd name="connsiteY58" fmla="*/ 269109 h 1438326"/>
                <a:gd name="connsiteX59" fmla="*/ 68531 w 1919764"/>
                <a:gd name="connsiteY59" fmla="*/ 179502 h 1438326"/>
                <a:gd name="connsiteX0" fmla="*/ 1367983 w 1919764"/>
                <a:gd name="connsiteY0" fmla="*/ 841682 h 1438326"/>
                <a:gd name="connsiteX1" fmla="*/ 1386577 w 1919764"/>
                <a:gd name="connsiteY1" fmla="*/ 829340 h 1438326"/>
                <a:gd name="connsiteX2" fmla="*/ 1424032 w 1919764"/>
                <a:gd name="connsiteY2" fmla="*/ 840182 h 1438326"/>
                <a:gd name="connsiteX3" fmla="*/ 1441502 w 1919764"/>
                <a:gd name="connsiteY3" fmla="*/ 899651 h 1438326"/>
                <a:gd name="connsiteX4" fmla="*/ 1439212 w 1919764"/>
                <a:gd name="connsiteY4" fmla="*/ 907008 h 1438326"/>
                <a:gd name="connsiteX5" fmla="*/ 1367983 w 1919764"/>
                <a:gd name="connsiteY5" fmla="*/ 841682 h 1438326"/>
                <a:gd name="connsiteX6" fmla="*/ 1196645 w 1919764"/>
                <a:gd name="connsiteY6" fmla="*/ 761205 h 1438326"/>
                <a:gd name="connsiteX7" fmla="*/ 1260668 w 1919764"/>
                <a:gd name="connsiteY7" fmla="*/ 819920 h 1438326"/>
                <a:gd name="connsiteX8" fmla="*/ 1260002 w 1919764"/>
                <a:gd name="connsiteY8" fmla="*/ 820088 h 1438326"/>
                <a:gd name="connsiteX9" fmla="*/ 1210222 w 1919764"/>
                <a:gd name="connsiteY9" fmla="*/ 805798 h 1438326"/>
                <a:gd name="connsiteX10" fmla="*/ 1209867 w 1919764"/>
                <a:gd name="connsiteY10" fmla="*/ 806220 h 1438326"/>
                <a:gd name="connsiteX11" fmla="*/ 1196645 w 1919764"/>
                <a:gd name="connsiteY11" fmla="*/ 761205 h 1438326"/>
                <a:gd name="connsiteX12" fmla="*/ 1116557 w 1919764"/>
                <a:gd name="connsiteY12" fmla="*/ 687756 h 1438326"/>
                <a:gd name="connsiteX13" fmla="*/ 1135003 w 1919764"/>
                <a:gd name="connsiteY13" fmla="*/ 704673 h 1438326"/>
                <a:gd name="connsiteX14" fmla="*/ 1118710 w 1919764"/>
                <a:gd name="connsiteY14" fmla="*/ 738631 h 1438326"/>
                <a:gd name="connsiteX15" fmla="*/ 1158971 w 1919764"/>
                <a:gd name="connsiteY15" fmla="*/ 866528 h 1438326"/>
                <a:gd name="connsiteX16" fmla="*/ 1269457 w 1919764"/>
                <a:gd name="connsiteY16" fmla="*/ 898997 h 1438326"/>
                <a:gd name="connsiteX17" fmla="*/ 1324240 w 1919764"/>
                <a:gd name="connsiteY17" fmla="*/ 878221 h 1438326"/>
                <a:gd name="connsiteX18" fmla="*/ 1397446 w 1919764"/>
                <a:gd name="connsiteY18" fmla="*/ 945359 h 1438326"/>
                <a:gd name="connsiteX19" fmla="*/ 1336272 w 1919764"/>
                <a:gd name="connsiteY19" fmla="*/ 929168 h 1438326"/>
                <a:gd name="connsiteX20" fmla="*/ 1275171 w 1919764"/>
                <a:gd name="connsiteY20" fmla="*/ 989770 h 1438326"/>
                <a:gd name="connsiteX21" fmla="*/ 1420805 w 1919764"/>
                <a:gd name="connsiteY21" fmla="*/ 1028201 h 1438326"/>
                <a:gd name="connsiteX22" fmla="*/ 1464862 w 1919764"/>
                <a:gd name="connsiteY22" fmla="*/ 1007185 h 1438326"/>
                <a:gd name="connsiteX23" fmla="*/ 1483430 w 1919764"/>
                <a:gd name="connsiteY23" fmla="*/ 1024214 h 1438326"/>
                <a:gd name="connsiteX24" fmla="*/ 1521615 w 1919764"/>
                <a:gd name="connsiteY24" fmla="*/ 982579 h 1438326"/>
                <a:gd name="connsiteX25" fmla="*/ 1504433 w 1919764"/>
                <a:gd name="connsiteY25" fmla="*/ 966820 h 1438326"/>
                <a:gd name="connsiteX26" fmla="*/ 1525206 w 1919764"/>
                <a:gd name="connsiteY26" fmla="*/ 919634 h 1438326"/>
                <a:gd name="connsiteX27" fmla="*/ 1483064 w 1919764"/>
                <a:gd name="connsiteY27" fmla="*/ 777667 h 1438326"/>
                <a:gd name="connsiteX28" fmla="*/ 1483295 w 1919764"/>
                <a:gd name="connsiteY28" fmla="*/ 777397 h 1438326"/>
                <a:gd name="connsiteX29" fmla="*/ 1481663 w 1919764"/>
                <a:gd name="connsiteY29" fmla="*/ 776198 h 1438326"/>
                <a:gd name="connsiteX30" fmla="*/ 1481109 w 1919764"/>
                <a:gd name="connsiteY30" fmla="*/ 775615 h 1438326"/>
                <a:gd name="connsiteX31" fmla="*/ 1481013 w 1919764"/>
                <a:gd name="connsiteY31" fmla="*/ 775719 h 1438326"/>
                <a:gd name="connsiteX32" fmla="*/ 1373671 w 1919764"/>
                <a:gd name="connsiteY32" fmla="*/ 748158 h 1438326"/>
                <a:gd name="connsiteX33" fmla="*/ 1308073 w 1919764"/>
                <a:gd name="connsiteY33" fmla="*/ 786741 h 1438326"/>
                <a:gd name="connsiteX34" fmla="*/ 1232314 w 1919764"/>
                <a:gd name="connsiteY34" fmla="*/ 717263 h 1438326"/>
                <a:gd name="connsiteX35" fmla="*/ 1236738 w 1919764"/>
                <a:gd name="connsiteY35" fmla="*/ 715352 h 1438326"/>
                <a:gd name="connsiteX36" fmla="*/ 1291914 w 1919764"/>
                <a:gd name="connsiteY36" fmla="*/ 729914 h 1438326"/>
                <a:gd name="connsiteX37" fmla="*/ 1346919 w 1919764"/>
                <a:gd name="connsiteY37" fmla="*/ 675359 h 1438326"/>
                <a:gd name="connsiteX38" fmla="*/ 1215815 w 1919764"/>
                <a:gd name="connsiteY38" fmla="*/ 640762 h 1438326"/>
                <a:gd name="connsiteX39" fmla="*/ 1172385 w 1919764"/>
                <a:gd name="connsiteY39" fmla="*/ 662303 h 1438326"/>
                <a:gd name="connsiteX40" fmla="*/ 1154741 w 1919764"/>
                <a:gd name="connsiteY40" fmla="*/ 646122 h 1438326"/>
                <a:gd name="connsiteX41" fmla="*/ 1116557 w 1919764"/>
                <a:gd name="connsiteY41" fmla="*/ 687756 h 1438326"/>
                <a:gd name="connsiteX42" fmla="*/ 68531 w 1919764"/>
                <a:gd name="connsiteY42" fmla="*/ 179502 h 1438326"/>
                <a:gd name="connsiteX43" fmla="*/ 215077 w 1919764"/>
                <a:gd name="connsiteY43" fmla="*/ 136928 h 1438326"/>
                <a:gd name="connsiteX44" fmla="*/ 479357 w 1919764"/>
                <a:gd name="connsiteY44" fmla="*/ 126914 h 1438326"/>
                <a:gd name="connsiteX45" fmla="*/ 548992 w 1919764"/>
                <a:gd name="connsiteY45" fmla="*/ 206183 h 1438326"/>
                <a:gd name="connsiteX46" fmla="*/ 540845 w 1919764"/>
                <a:gd name="connsiteY46" fmla="*/ 213558 h 1438326"/>
                <a:gd name="connsiteX47" fmla="*/ 1171956 w 1919764"/>
                <a:gd name="connsiteY47" fmla="*/ 361394 h 1438326"/>
                <a:gd name="connsiteX48" fmla="*/ 1839006 w 1919764"/>
                <a:gd name="connsiteY48" fmla="*/ 565429 h 1438326"/>
                <a:gd name="connsiteX49" fmla="*/ 1768483 w 1919764"/>
                <a:gd name="connsiteY49" fmla="*/ 1213188 h 1438326"/>
                <a:gd name="connsiteX50" fmla="*/ 1091152 w 1919764"/>
                <a:gd name="connsiteY50" fmla="*/ 1338460 h 1438326"/>
                <a:gd name="connsiteX51" fmla="*/ 862751 w 1919764"/>
                <a:gd name="connsiteY51" fmla="*/ 813017 h 1438326"/>
                <a:gd name="connsiteX52" fmla="*/ 915672 w 1919764"/>
                <a:gd name="connsiteY52" fmla="*/ 748889 h 1438326"/>
                <a:gd name="connsiteX53" fmla="*/ 349651 w 1919764"/>
                <a:gd name="connsiteY53" fmla="*/ 443156 h 1438326"/>
                <a:gd name="connsiteX54" fmla="*/ 315720 w 1919764"/>
                <a:gd name="connsiteY54" fmla="*/ 494813 h 1438326"/>
                <a:gd name="connsiteX55" fmla="*/ 85076 w 1919764"/>
                <a:gd name="connsiteY55" fmla="*/ 675101 h 1438326"/>
                <a:gd name="connsiteX56" fmla="*/ 67036 w 1919764"/>
                <a:gd name="connsiteY56" fmla="*/ 487080 h 1438326"/>
                <a:gd name="connsiteX57" fmla="*/ 9718 w 1919764"/>
                <a:gd name="connsiteY57" fmla="*/ 269109 h 1438326"/>
                <a:gd name="connsiteX58" fmla="*/ 68531 w 1919764"/>
                <a:gd name="connsiteY58" fmla="*/ 179502 h 1438326"/>
                <a:gd name="connsiteX0" fmla="*/ 1367983 w 1919764"/>
                <a:gd name="connsiteY0" fmla="*/ 841682 h 1438326"/>
                <a:gd name="connsiteX1" fmla="*/ 1386577 w 1919764"/>
                <a:gd name="connsiteY1" fmla="*/ 829340 h 1438326"/>
                <a:gd name="connsiteX2" fmla="*/ 1424032 w 1919764"/>
                <a:gd name="connsiteY2" fmla="*/ 840182 h 1438326"/>
                <a:gd name="connsiteX3" fmla="*/ 1441502 w 1919764"/>
                <a:gd name="connsiteY3" fmla="*/ 899651 h 1438326"/>
                <a:gd name="connsiteX4" fmla="*/ 1439212 w 1919764"/>
                <a:gd name="connsiteY4" fmla="*/ 907008 h 1438326"/>
                <a:gd name="connsiteX5" fmla="*/ 1367983 w 1919764"/>
                <a:gd name="connsiteY5" fmla="*/ 841682 h 1438326"/>
                <a:gd name="connsiteX6" fmla="*/ 1196645 w 1919764"/>
                <a:gd name="connsiteY6" fmla="*/ 761205 h 1438326"/>
                <a:gd name="connsiteX7" fmla="*/ 1260668 w 1919764"/>
                <a:gd name="connsiteY7" fmla="*/ 819920 h 1438326"/>
                <a:gd name="connsiteX8" fmla="*/ 1260002 w 1919764"/>
                <a:gd name="connsiteY8" fmla="*/ 820088 h 1438326"/>
                <a:gd name="connsiteX9" fmla="*/ 1210222 w 1919764"/>
                <a:gd name="connsiteY9" fmla="*/ 805798 h 1438326"/>
                <a:gd name="connsiteX10" fmla="*/ 1209867 w 1919764"/>
                <a:gd name="connsiteY10" fmla="*/ 806220 h 1438326"/>
                <a:gd name="connsiteX11" fmla="*/ 1196645 w 1919764"/>
                <a:gd name="connsiteY11" fmla="*/ 761205 h 1438326"/>
                <a:gd name="connsiteX12" fmla="*/ 1116557 w 1919764"/>
                <a:gd name="connsiteY12" fmla="*/ 687756 h 1438326"/>
                <a:gd name="connsiteX13" fmla="*/ 1135003 w 1919764"/>
                <a:gd name="connsiteY13" fmla="*/ 704673 h 1438326"/>
                <a:gd name="connsiteX14" fmla="*/ 1118710 w 1919764"/>
                <a:gd name="connsiteY14" fmla="*/ 738631 h 1438326"/>
                <a:gd name="connsiteX15" fmla="*/ 1158971 w 1919764"/>
                <a:gd name="connsiteY15" fmla="*/ 866528 h 1438326"/>
                <a:gd name="connsiteX16" fmla="*/ 1269457 w 1919764"/>
                <a:gd name="connsiteY16" fmla="*/ 898997 h 1438326"/>
                <a:gd name="connsiteX17" fmla="*/ 1324240 w 1919764"/>
                <a:gd name="connsiteY17" fmla="*/ 878221 h 1438326"/>
                <a:gd name="connsiteX18" fmla="*/ 1397446 w 1919764"/>
                <a:gd name="connsiteY18" fmla="*/ 945359 h 1438326"/>
                <a:gd name="connsiteX19" fmla="*/ 1336272 w 1919764"/>
                <a:gd name="connsiteY19" fmla="*/ 929168 h 1438326"/>
                <a:gd name="connsiteX20" fmla="*/ 1275171 w 1919764"/>
                <a:gd name="connsiteY20" fmla="*/ 989770 h 1438326"/>
                <a:gd name="connsiteX21" fmla="*/ 1420805 w 1919764"/>
                <a:gd name="connsiteY21" fmla="*/ 1028201 h 1438326"/>
                <a:gd name="connsiteX22" fmla="*/ 1464862 w 1919764"/>
                <a:gd name="connsiteY22" fmla="*/ 1007185 h 1438326"/>
                <a:gd name="connsiteX23" fmla="*/ 1483430 w 1919764"/>
                <a:gd name="connsiteY23" fmla="*/ 1024214 h 1438326"/>
                <a:gd name="connsiteX24" fmla="*/ 1521615 w 1919764"/>
                <a:gd name="connsiteY24" fmla="*/ 982579 h 1438326"/>
                <a:gd name="connsiteX25" fmla="*/ 1504433 w 1919764"/>
                <a:gd name="connsiteY25" fmla="*/ 966820 h 1438326"/>
                <a:gd name="connsiteX26" fmla="*/ 1525206 w 1919764"/>
                <a:gd name="connsiteY26" fmla="*/ 919634 h 1438326"/>
                <a:gd name="connsiteX27" fmla="*/ 1483064 w 1919764"/>
                <a:gd name="connsiteY27" fmla="*/ 777667 h 1438326"/>
                <a:gd name="connsiteX28" fmla="*/ 1483295 w 1919764"/>
                <a:gd name="connsiteY28" fmla="*/ 777397 h 1438326"/>
                <a:gd name="connsiteX29" fmla="*/ 1481663 w 1919764"/>
                <a:gd name="connsiteY29" fmla="*/ 776198 h 1438326"/>
                <a:gd name="connsiteX30" fmla="*/ 1481109 w 1919764"/>
                <a:gd name="connsiteY30" fmla="*/ 775615 h 1438326"/>
                <a:gd name="connsiteX31" fmla="*/ 1481013 w 1919764"/>
                <a:gd name="connsiteY31" fmla="*/ 775719 h 1438326"/>
                <a:gd name="connsiteX32" fmla="*/ 1373671 w 1919764"/>
                <a:gd name="connsiteY32" fmla="*/ 748158 h 1438326"/>
                <a:gd name="connsiteX33" fmla="*/ 1308073 w 1919764"/>
                <a:gd name="connsiteY33" fmla="*/ 786741 h 1438326"/>
                <a:gd name="connsiteX34" fmla="*/ 1232314 w 1919764"/>
                <a:gd name="connsiteY34" fmla="*/ 717263 h 1438326"/>
                <a:gd name="connsiteX35" fmla="*/ 1236738 w 1919764"/>
                <a:gd name="connsiteY35" fmla="*/ 715352 h 1438326"/>
                <a:gd name="connsiteX36" fmla="*/ 1291914 w 1919764"/>
                <a:gd name="connsiteY36" fmla="*/ 729914 h 1438326"/>
                <a:gd name="connsiteX37" fmla="*/ 1346919 w 1919764"/>
                <a:gd name="connsiteY37" fmla="*/ 675359 h 1438326"/>
                <a:gd name="connsiteX38" fmla="*/ 1215815 w 1919764"/>
                <a:gd name="connsiteY38" fmla="*/ 640762 h 1438326"/>
                <a:gd name="connsiteX39" fmla="*/ 1172385 w 1919764"/>
                <a:gd name="connsiteY39" fmla="*/ 662303 h 1438326"/>
                <a:gd name="connsiteX40" fmla="*/ 1154741 w 1919764"/>
                <a:gd name="connsiteY40" fmla="*/ 646122 h 1438326"/>
                <a:gd name="connsiteX41" fmla="*/ 1116557 w 1919764"/>
                <a:gd name="connsiteY41" fmla="*/ 687756 h 1438326"/>
                <a:gd name="connsiteX42" fmla="*/ 68531 w 1919764"/>
                <a:gd name="connsiteY42" fmla="*/ 179502 h 1438326"/>
                <a:gd name="connsiteX43" fmla="*/ 215077 w 1919764"/>
                <a:gd name="connsiteY43" fmla="*/ 136928 h 1438326"/>
                <a:gd name="connsiteX44" fmla="*/ 479357 w 1919764"/>
                <a:gd name="connsiteY44" fmla="*/ 126914 h 1438326"/>
                <a:gd name="connsiteX45" fmla="*/ 548992 w 1919764"/>
                <a:gd name="connsiteY45" fmla="*/ 206183 h 1438326"/>
                <a:gd name="connsiteX46" fmla="*/ 1171956 w 1919764"/>
                <a:gd name="connsiteY46" fmla="*/ 361394 h 1438326"/>
                <a:gd name="connsiteX47" fmla="*/ 1839006 w 1919764"/>
                <a:gd name="connsiteY47" fmla="*/ 565429 h 1438326"/>
                <a:gd name="connsiteX48" fmla="*/ 1768483 w 1919764"/>
                <a:gd name="connsiteY48" fmla="*/ 1213188 h 1438326"/>
                <a:gd name="connsiteX49" fmla="*/ 1091152 w 1919764"/>
                <a:gd name="connsiteY49" fmla="*/ 1338460 h 1438326"/>
                <a:gd name="connsiteX50" fmla="*/ 862751 w 1919764"/>
                <a:gd name="connsiteY50" fmla="*/ 813017 h 1438326"/>
                <a:gd name="connsiteX51" fmla="*/ 915672 w 1919764"/>
                <a:gd name="connsiteY51" fmla="*/ 748889 h 1438326"/>
                <a:gd name="connsiteX52" fmla="*/ 349651 w 1919764"/>
                <a:gd name="connsiteY52" fmla="*/ 443156 h 1438326"/>
                <a:gd name="connsiteX53" fmla="*/ 315720 w 1919764"/>
                <a:gd name="connsiteY53" fmla="*/ 494813 h 1438326"/>
                <a:gd name="connsiteX54" fmla="*/ 85076 w 1919764"/>
                <a:gd name="connsiteY54" fmla="*/ 675101 h 1438326"/>
                <a:gd name="connsiteX55" fmla="*/ 67036 w 1919764"/>
                <a:gd name="connsiteY55" fmla="*/ 487080 h 1438326"/>
                <a:gd name="connsiteX56" fmla="*/ 9718 w 1919764"/>
                <a:gd name="connsiteY56" fmla="*/ 269109 h 1438326"/>
                <a:gd name="connsiteX57" fmla="*/ 68531 w 1919764"/>
                <a:gd name="connsiteY57" fmla="*/ 179502 h 1438326"/>
                <a:gd name="connsiteX0" fmla="*/ 1367983 w 1919764"/>
                <a:gd name="connsiteY0" fmla="*/ 841682 h 1438326"/>
                <a:gd name="connsiteX1" fmla="*/ 1386577 w 1919764"/>
                <a:gd name="connsiteY1" fmla="*/ 829340 h 1438326"/>
                <a:gd name="connsiteX2" fmla="*/ 1424032 w 1919764"/>
                <a:gd name="connsiteY2" fmla="*/ 840182 h 1438326"/>
                <a:gd name="connsiteX3" fmla="*/ 1441502 w 1919764"/>
                <a:gd name="connsiteY3" fmla="*/ 899651 h 1438326"/>
                <a:gd name="connsiteX4" fmla="*/ 1439212 w 1919764"/>
                <a:gd name="connsiteY4" fmla="*/ 907008 h 1438326"/>
                <a:gd name="connsiteX5" fmla="*/ 1367983 w 1919764"/>
                <a:gd name="connsiteY5" fmla="*/ 841682 h 1438326"/>
                <a:gd name="connsiteX6" fmla="*/ 1196645 w 1919764"/>
                <a:gd name="connsiteY6" fmla="*/ 761205 h 1438326"/>
                <a:gd name="connsiteX7" fmla="*/ 1260668 w 1919764"/>
                <a:gd name="connsiteY7" fmla="*/ 819920 h 1438326"/>
                <a:gd name="connsiteX8" fmla="*/ 1260002 w 1919764"/>
                <a:gd name="connsiteY8" fmla="*/ 820088 h 1438326"/>
                <a:gd name="connsiteX9" fmla="*/ 1210222 w 1919764"/>
                <a:gd name="connsiteY9" fmla="*/ 805798 h 1438326"/>
                <a:gd name="connsiteX10" fmla="*/ 1209867 w 1919764"/>
                <a:gd name="connsiteY10" fmla="*/ 806220 h 1438326"/>
                <a:gd name="connsiteX11" fmla="*/ 1196645 w 1919764"/>
                <a:gd name="connsiteY11" fmla="*/ 761205 h 1438326"/>
                <a:gd name="connsiteX12" fmla="*/ 1116557 w 1919764"/>
                <a:gd name="connsiteY12" fmla="*/ 687756 h 1438326"/>
                <a:gd name="connsiteX13" fmla="*/ 1135003 w 1919764"/>
                <a:gd name="connsiteY13" fmla="*/ 704673 h 1438326"/>
                <a:gd name="connsiteX14" fmla="*/ 1118710 w 1919764"/>
                <a:gd name="connsiteY14" fmla="*/ 738631 h 1438326"/>
                <a:gd name="connsiteX15" fmla="*/ 1158971 w 1919764"/>
                <a:gd name="connsiteY15" fmla="*/ 866528 h 1438326"/>
                <a:gd name="connsiteX16" fmla="*/ 1269457 w 1919764"/>
                <a:gd name="connsiteY16" fmla="*/ 898997 h 1438326"/>
                <a:gd name="connsiteX17" fmla="*/ 1324240 w 1919764"/>
                <a:gd name="connsiteY17" fmla="*/ 878221 h 1438326"/>
                <a:gd name="connsiteX18" fmla="*/ 1397446 w 1919764"/>
                <a:gd name="connsiteY18" fmla="*/ 945359 h 1438326"/>
                <a:gd name="connsiteX19" fmla="*/ 1336272 w 1919764"/>
                <a:gd name="connsiteY19" fmla="*/ 929168 h 1438326"/>
                <a:gd name="connsiteX20" fmla="*/ 1275171 w 1919764"/>
                <a:gd name="connsiteY20" fmla="*/ 989770 h 1438326"/>
                <a:gd name="connsiteX21" fmla="*/ 1420805 w 1919764"/>
                <a:gd name="connsiteY21" fmla="*/ 1028201 h 1438326"/>
                <a:gd name="connsiteX22" fmla="*/ 1464862 w 1919764"/>
                <a:gd name="connsiteY22" fmla="*/ 1007185 h 1438326"/>
                <a:gd name="connsiteX23" fmla="*/ 1483430 w 1919764"/>
                <a:gd name="connsiteY23" fmla="*/ 1024214 h 1438326"/>
                <a:gd name="connsiteX24" fmla="*/ 1521615 w 1919764"/>
                <a:gd name="connsiteY24" fmla="*/ 982579 h 1438326"/>
                <a:gd name="connsiteX25" fmla="*/ 1504433 w 1919764"/>
                <a:gd name="connsiteY25" fmla="*/ 966820 h 1438326"/>
                <a:gd name="connsiteX26" fmla="*/ 1525206 w 1919764"/>
                <a:gd name="connsiteY26" fmla="*/ 919634 h 1438326"/>
                <a:gd name="connsiteX27" fmla="*/ 1483064 w 1919764"/>
                <a:gd name="connsiteY27" fmla="*/ 777667 h 1438326"/>
                <a:gd name="connsiteX28" fmla="*/ 1483295 w 1919764"/>
                <a:gd name="connsiteY28" fmla="*/ 777397 h 1438326"/>
                <a:gd name="connsiteX29" fmla="*/ 1481663 w 1919764"/>
                <a:gd name="connsiteY29" fmla="*/ 776198 h 1438326"/>
                <a:gd name="connsiteX30" fmla="*/ 1481109 w 1919764"/>
                <a:gd name="connsiteY30" fmla="*/ 775615 h 1438326"/>
                <a:gd name="connsiteX31" fmla="*/ 1481013 w 1919764"/>
                <a:gd name="connsiteY31" fmla="*/ 775719 h 1438326"/>
                <a:gd name="connsiteX32" fmla="*/ 1373671 w 1919764"/>
                <a:gd name="connsiteY32" fmla="*/ 748158 h 1438326"/>
                <a:gd name="connsiteX33" fmla="*/ 1308073 w 1919764"/>
                <a:gd name="connsiteY33" fmla="*/ 786741 h 1438326"/>
                <a:gd name="connsiteX34" fmla="*/ 1232314 w 1919764"/>
                <a:gd name="connsiteY34" fmla="*/ 717263 h 1438326"/>
                <a:gd name="connsiteX35" fmla="*/ 1236738 w 1919764"/>
                <a:gd name="connsiteY35" fmla="*/ 715352 h 1438326"/>
                <a:gd name="connsiteX36" fmla="*/ 1291914 w 1919764"/>
                <a:gd name="connsiteY36" fmla="*/ 729914 h 1438326"/>
                <a:gd name="connsiteX37" fmla="*/ 1346919 w 1919764"/>
                <a:gd name="connsiteY37" fmla="*/ 675359 h 1438326"/>
                <a:gd name="connsiteX38" fmla="*/ 1215815 w 1919764"/>
                <a:gd name="connsiteY38" fmla="*/ 640762 h 1438326"/>
                <a:gd name="connsiteX39" fmla="*/ 1172385 w 1919764"/>
                <a:gd name="connsiteY39" fmla="*/ 662303 h 1438326"/>
                <a:gd name="connsiteX40" fmla="*/ 1154741 w 1919764"/>
                <a:gd name="connsiteY40" fmla="*/ 646122 h 1438326"/>
                <a:gd name="connsiteX41" fmla="*/ 1116557 w 1919764"/>
                <a:gd name="connsiteY41" fmla="*/ 687756 h 1438326"/>
                <a:gd name="connsiteX42" fmla="*/ 68531 w 1919764"/>
                <a:gd name="connsiteY42" fmla="*/ 179502 h 1438326"/>
                <a:gd name="connsiteX43" fmla="*/ 215077 w 1919764"/>
                <a:gd name="connsiteY43" fmla="*/ 136928 h 1438326"/>
                <a:gd name="connsiteX44" fmla="*/ 479357 w 1919764"/>
                <a:gd name="connsiteY44" fmla="*/ 126914 h 1438326"/>
                <a:gd name="connsiteX45" fmla="*/ 548992 w 1919764"/>
                <a:gd name="connsiteY45" fmla="*/ 206183 h 1438326"/>
                <a:gd name="connsiteX46" fmla="*/ 1171956 w 1919764"/>
                <a:gd name="connsiteY46" fmla="*/ 361394 h 1438326"/>
                <a:gd name="connsiteX47" fmla="*/ 1839006 w 1919764"/>
                <a:gd name="connsiteY47" fmla="*/ 565429 h 1438326"/>
                <a:gd name="connsiteX48" fmla="*/ 1768483 w 1919764"/>
                <a:gd name="connsiteY48" fmla="*/ 1213188 h 1438326"/>
                <a:gd name="connsiteX49" fmla="*/ 1091152 w 1919764"/>
                <a:gd name="connsiteY49" fmla="*/ 1338460 h 1438326"/>
                <a:gd name="connsiteX50" fmla="*/ 862751 w 1919764"/>
                <a:gd name="connsiteY50" fmla="*/ 813017 h 1438326"/>
                <a:gd name="connsiteX51" fmla="*/ 915672 w 1919764"/>
                <a:gd name="connsiteY51" fmla="*/ 748889 h 1438326"/>
                <a:gd name="connsiteX52" fmla="*/ 315720 w 1919764"/>
                <a:gd name="connsiteY52" fmla="*/ 494813 h 1438326"/>
                <a:gd name="connsiteX53" fmla="*/ 85076 w 1919764"/>
                <a:gd name="connsiteY53" fmla="*/ 675101 h 1438326"/>
                <a:gd name="connsiteX54" fmla="*/ 67036 w 1919764"/>
                <a:gd name="connsiteY54" fmla="*/ 487080 h 1438326"/>
                <a:gd name="connsiteX55" fmla="*/ 9718 w 1919764"/>
                <a:gd name="connsiteY55" fmla="*/ 269109 h 1438326"/>
                <a:gd name="connsiteX56" fmla="*/ 68531 w 1919764"/>
                <a:gd name="connsiteY56" fmla="*/ 179502 h 1438326"/>
                <a:gd name="connsiteX0" fmla="*/ 1367983 w 1919764"/>
                <a:gd name="connsiteY0" fmla="*/ 841682 h 1438326"/>
                <a:gd name="connsiteX1" fmla="*/ 1386577 w 1919764"/>
                <a:gd name="connsiteY1" fmla="*/ 829340 h 1438326"/>
                <a:gd name="connsiteX2" fmla="*/ 1424032 w 1919764"/>
                <a:gd name="connsiteY2" fmla="*/ 840182 h 1438326"/>
                <a:gd name="connsiteX3" fmla="*/ 1441502 w 1919764"/>
                <a:gd name="connsiteY3" fmla="*/ 899651 h 1438326"/>
                <a:gd name="connsiteX4" fmla="*/ 1439212 w 1919764"/>
                <a:gd name="connsiteY4" fmla="*/ 907008 h 1438326"/>
                <a:gd name="connsiteX5" fmla="*/ 1367983 w 1919764"/>
                <a:gd name="connsiteY5" fmla="*/ 841682 h 1438326"/>
                <a:gd name="connsiteX6" fmla="*/ 1196645 w 1919764"/>
                <a:gd name="connsiteY6" fmla="*/ 761205 h 1438326"/>
                <a:gd name="connsiteX7" fmla="*/ 1260668 w 1919764"/>
                <a:gd name="connsiteY7" fmla="*/ 819920 h 1438326"/>
                <a:gd name="connsiteX8" fmla="*/ 1260002 w 1919764"/>
                <a:gd name="connsiteY8" fmla="*/ 820088 h 1438326"/>
                <a:gd name="connsiteX9" fmla="*/ 1210222 w 1919764"/>
                <a:gd name="connsiteY9" fmla="*/ 805798 h 1438326"/>
                <a:gd name="connsiteX10" fmla="*/ 1209867 w 1919764"/>
                <a:gd name="connsiteY10" fmla="*/ 806220 h 1438326"/>
                <a:gd name="connsiteX11" fmla="*/ 1196645 w 1919764"/>
                <a:gd name="connsiteY11" fmla="*/ 761205 h 1438326"/>
                <a:gd name="connsiteX12" fmla="*/ 1116557 w 1919764"/>
                <a:gd name="connsiteY12" fmla="*/ 687756 h 1438326"/>
                <a:gd name="connsiteX13" fmla="*/ 1135003 w 1919764"/>
                <a:gd name="connsiteY13" fmla="*/ 704673 h 1438326"/>
                <a:gd name="connsiteX14" fmla="*/ 1118710 w 1919764"/>
                <a:gd name="connsiteY14" fmla="*/ 738631 h 1438326"/>
                <a:gd name="connsiteX15" fmla="*/ 1158971 w 1919764"/>
                <a:gd name="connsiteY15" fmla="*/ 866528 h 1438326"/>
                <a:gd name="connsiteX16" fmla="*/ 1269457 w 1919764"/>
                <a:gd name="connsiteY16" fmla="*/ 898997 h 1438326"/>
                <a:gd name="connsiteX17" fmla="*/ 1324240 w 1919764"/>
                <a:gd name="connsiteY17" fmla="*/ 878221 h 1438326"/>
                <a:gd name="connsiteX18" fmla="*/ 1397446 w 1919764"/>
                <a:gd name="connsiteY18" fmla="*/ 945359 h 1438326"/>
                <a:gd name="connsiteX19" fmla="*/ 1336272 w 1919764"/>
                <a:gd name="connsiteY19" fmla="*/ 929168 h 1438326"/>
                <a:gd name="connsiteX20" fmla="*/ 1275171 w 1919764"/>
                <a:gd name="connsiteY20" fmla="*/ 989770 h 1438326"/>
                <a:gd name="connsiteX21" fmla="*/ 1420805 w 1919764"/>
                <a:gd name="connsiteY21" fmla="*/ 1028201 h 1438326"/>
                <a:gd name="connsiteX22" fmla="*/ 1464862 w 1919764"/>
                <a:gd name="connsiteY22" fmla="*/ 1007185 h 1438326"/>
                <a:gd name="connsiteX23" fmla="*/ 1483430 w 1919764"/>
                <a:gd name="connsiteY23" fmla="*/ 1024214 h 1438326"/>
                <a:gd name="connsiteX24" fmla="*/ 1521615 w 1919764"/>
                <a:gd name="connsiteY24" fmla="*/ 982579 h 1438326"/>
                <a:gd name="connsiteX25" fmla="*/ 1504433 w 1919764"/>
                <a:gd name="connsiteY25" fmla="*/ 966820 h 1438326"/>
                <a:gd name="connsiteX26" fmla="*/ 1525206 w 1919764"/>
                <a:gd name="connsiteY26" fmla="*/ 919634 h 1438326"/>
                <a:gd name="connsiteX27" fmla="*/ 1483064 w 1919764"/>
                <a:gd name="connsiteY27" fmla="*/ 777667 h 1438326"/>
                <a:gd name="connsiteX28" fmla="*/ 1483295 w 1919764"/>
                <a:gd name="connsiteY28" fmla="*/ 777397 h 1438326"/>
                <a:gd name="connsiteX29" fmla="*/ 1481663 w 1919764"/>
                <a:gd name="connsiteY29" fmla="*/ 776198 h 1438326"/>
                <a:gd name="connsiteX30" fmla="*/ 1481109 w 1919764"/>
                <a:gd name="connsiteY30" fmla="*/ 775615 h 1438326"/>
                <a:gd name="connsiteX31" fmla="*/ 1481013 w 1919764"/>
                <a:gd name="connsiteY31" fmla="*/ 775719 h 1438326"/>
                <a:gd name="connsiteX32" fmla="*/ 1373671 w 1919764"/>
                <a:gd name="connsiteY32" fmla="*/ 748158 h 1438326"/>
                <a:gd name="connsiteX33" fmla="*/ 1308073 w 1919764"/>
                <a:gd name="connsiteY33" fmla="*/ 786741 h 1438326"/>
                <a:gd name="connsiteX34" fmla="*/ 1232314 w 1919764"/>
                <a:gd name="connsiteY34" fmla="*/ 717263 h 1438326"/>
                <a:gd name="connsiteX35" fmla="*/ 1236738 w 1919764"/>
                <a:gd name="connsiteY35" fmla="*/ 715352 h 1438326"/>
                <a:gd name="connsiteX36" fmla="*/ 1291914 w 1919764"/>
                <a:gd name="connsiteY36" fmla="*/ 729914 h 1438326"/>
                <a:gd name="connsiteX37" fmla="*/ 1346919 w 1919764"/>
                <a:gd name="connsiteY37" fmla="*/ 675359 h 1438326"/>
                <a:gd name="connsiteX38" fmla="*/ 1215815 w 1919764"/>
                <a:gd name="connsiteY38" fmla="*/ 640762 h 1438326"/>
                <a:gd name="connsiteX39" fmla="*/ 1172385 w 1919764"/>
                <a:gd name="connsiteY39" fmla="*/ 662303 h 1438326"/>
                <a:gd name="connsiteX40" fmla="*/ 1154741 w 1919764"/>
                <a:gd name="connsiteY40" fmla="*/ 646122 h 1438326"/>
                <a:gd name="connsiteX41" fmla="*/ 1116557 w 1919764"/>
                <a:gd name="connsiteY41" fmla="*/ 687756 h 1438326"/>
                <a:gd name="connsiteX42" fmla="*/ 68531 w 1919764"/>
                <a:gd name="connsiteY42" fmla="*/ 179502 h 1438326"/>
                <a:gd name="connsiteX43" fmla="*/ 215077 w 1919764"/>
                <a:gd name="connsiteY43" fmla="*/ 136928 h 1438326"/>
                <a:gd name="connsiteX44" fmla="*/ 479357 w 1919764"/>
                <a:gd name="connsiteY44" fmla="*/ 126914 h 1438326"/>
                <a:gd name="connsiteX45" fmla="*/ 548992 w 1919764"/>
                <a:gd name="connsiteY45" fmla="*/ 206183 h 1438326"/>
                <a:gd name="connsiteX46" fmla="*/ 1171956 w 1919764"/>
                <a:gd name="connsiteY46" fmla="*/ 361394 h 1438326"/>
                <a:gd name="connsiteX47" fmla="*/ 1839006 w 1919764"/>
                <a:gd name="connsiteY47" fmla="*/ 565429 h 1438326"/>
                <a:gd name="connsiteX48" fmla="*/ 1768483 w 1919764"/>
                <a:gd name="connsiteY48" fmla="*/ 1213188 h 1438326"/>
                <a:gd name="connsiteX49" fmla="*/ 1091152 w 1919764"/>
                <a:gd name="connsiteY49" fmla="*/ 1338460 h 1438326"/>
                <a:gd name="connsiteX50" fmla="*/ 862751 w 1919764"/>
                <a:gd name="connsiteY50" fmla="*/ 813017 h 1438326"/>
                <a:gd name="connsiteX51" fmla="*/ 315720 w 1919764"/>
                <a:gd name="connsiteY51" fmla="*/ 494813 h 1438326"/>
                <a:gd name="connsiteX52" fmla="*/ 85076 w 1919764"/>
                <a:gd name="connsiteY52" fmla="*/ 675101 h 1438326"/>
                <a:gd name="connsiteX53" fmla="*/ 67036 w 1919764"/>
                <a:gd name="connsiteY53" fmla="*/ 487080 h 1438326"/>
                <a:gd name="connsiteX54" fmla="*/ 9718 w 1919764"/>
                <a:gd name="connsiteY54" fmla="*/ 269109 h 1438326"/>
                <a:gd name="connsiteX55" fmla="*/ 68531 w 1919764"/>
                <a:gd name="connsiteY55" fmla="*/ 179502 h 143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19764" h="1438326">
                  <a:moveTo>
                    <a:pt x="1367983" y="841682"/>
                  </a:moveTo>
                  <a:cubicBezTo>
                    <a:pt x="1373045" y="836867"/>
                    <a:pt x="1378796" y="832569"/>
                    <a:pt x="1386577" y="829340"/>
                  </a:cubicBezTo>
                  <a:cubicBezTo>
                    <a:pt x="1404615" y="826005"/>
                    <a:pt x="1412134" y="829039"/>
                    <a:pt x="1424032" y="840182"/>
                  </a:cubicBezTo>
                  <a:cubicBezTo>
                    <a:pt x="1439991" y="855457"/>
                    <a:pt x="1446650" y="878089"/>
                    <a:pt x="1441502" y="899651"/>
                  </a:cubicBezTo>
                  <a:cubicBezTo>
                    <a:pt x="1440899" y="902171"/>
                    <a:pt x="1440148" y="904633"/>
                    <a:pt x="1439212" y="907008"/>
                  </a:cubicBezTo>
                  <a:lnTo>
                    <a:pt x="1367983" y="841682"/>
                  </a:lnTo>
                  <a:close/>
                  <a:moveTo>
                    <a:pt x="1196645" y="761205"/>
                  </a:moveTo>
                  <a:lnTo>
                    <a:pt x="1260668" y="819920"/>
                  </a:lnTo>
                  <a:lnTo>
                    <a:pt x="1260002" y="820088"/>
                  </a:lnTo>
                  <a:cubicBezTo>
                    <a:pt x="1240214" y="825139"/>
                    <a:pt x="1223252" y="818720"/>
                    <a:pt x="1210222" y="805798"/>
                  </a:cubicBezTo>
                  <a:lnTo>
                    <a:pt x="1209867" y="806220"/>
                  </a:lnTo>
                  <a:cubicBezTo>
                    <a:pt x="1198694" y="794085"/>
                    <a:pt x="1193805" y="777501"/>
                    <a:pt x="1196645" y="761205"/>
                  </a:cubicBezTo>
                  <a:close/>
                  <a:moveTo>
                    <a:pt x="1116557" y="687756"/>
                  </a:moveTo>
                  <a:lnTo>
                    <a:pt x="1135003" y="704673"/>
                  </a:lnTo>
                  <a:cubicBezTo>
                    <a:pt x="1129150" y="715146"/>
                    <a:pt x="1121573" y="726639"/>
                    <a:pt x="1118710" y="738631"/>
                  </a:cubicBezTo>
                  <a:cubicBezTo>
                    <a:pt x="1106934" y="786730"/>
                    <a:pt x="1115435" y="826448"/>
                    <a:pt x="1158971" y="866528"/>
                  </a:cubicBezTo>
                  <a:cubicBezTo>
                    <a:pt x="1189498" y="892454"/>
                    <a:pt x="1229570" y="904230"/>
                    <a:pt x="1269457" y="898997"/>
                  </a:cubicBezTo>
                  <a:cubicBezTo>
                    <a:pt x="1289403" y="896380"/>
                    <a:pt x="1307830" y="889106"/>
                    <a:pt x="1324240" y="878221"/>
                  </a:cubicBezTo>
                  <a:lnTo>
                    <a:pt x="1397446" y="945359"/>
                  </a:lnTo>
                  <a:cubicBezTo>
                    <a:pt x="1375630" y="951450"/>
                    <a:pt x="1352226" y="945254"/>
                    <a:pt x="1336272" y="929168"/>
                  </a:cubicBezTo>
                  <a:lnTo>
                    <a:pt x="1275171" y="989770"/>
                  </a:lnTo>
                  <a:cubicBezTo>
                    <a:pt x="1313146" y="1028056"/>
                    <a:pt x="1368883" y="1042765"/>
                    <a:pt x="1420805" y="1028201"/>
                  </a:cubicBezTo>
                  <a:cubicBezTo>
                    <a:pt x="1436846" y="1023702"/>
                    <a:pt x="1451744" y="1016626"/>
                    <a:pt x="1464862" y="1007185"/>
                  </a:cubicBezTo>
                  <a:lnTo>
                    <a:pt x="1483430" y="1024214"/>
                  </a:lnTo>
                  <a:lnTo>
                    <a:pt x="1521615" y="982579"/>
                  </a:lnTo>
                  <a:lnTo>
                    <a:pt x="1504433" y="966820"/>
                  </a:lnTo>
                  <a:cubicBezTo>
                    <a:pt x="1514096" y="952743"/>
                    <a:pt x="1521115" y="936771"/>
                    <a:pt x="1525206" y="919634"/>
                  </a:cubicBezTo>
                  <a:cubicBezTo>
                    <a:pt x="1537509" y="868103"/>
                    <a:pt x="1521434" y="813994"/>
                    <a:pt x="1483064" y="777667"/>
                  </a:cubicBezTo>
                  <a:lnTo>
                    <a:pt x="1483295" y="777397"/>
                  </a:lnTo>
                  <a:cubicBezTo>
                    <a:pt x="1482781" y="776961"/>
                    <a:pt x="1482263" y="776529"/>
                    <a:pt x="1481663" y="776198"/>
                  </a:cubicBezTo>
                  <a:lnTo>
                    <a:pt x="1481109" y="775615"/>
                  </a:lnTo>
                  <a:cubicBezTo>
                    <a:pt x="1481077" y="775650"/>
                    <a:pt x="1481045" y="775684"/>
                    <a:pt x="1481013" y="775719"/>
                  </a:cubicBezTo>
                  <a:cubicBezTo>
                    <a:pt x="1450904" y="751367"/>
                    <a:pt x="1410349" y="738117"/>
                    <a:pt x="1373671" y="748158"/>
                  </a:cubicBezTo>
                  <a:cubicBezTo>
                    <a:pt x="1349683" y="754727"/>
                    <a:pt x="1329203" y="766542"/>
                    <a:pt x="1308073" y="786741"/>
                  </a:cubicBezTo>
                  <a:lnTo>
                    <a:pt x="1232314" y="717263"/>
                  </a:lnTo>
                  <a:lnTo>
                    <a:pt x="1236738" y="715352"/>
                  </a:lnTo>
                  <a:cubicBezTo>
                    <a:pt x="1256409" y="709835"/>
                    <a:pt x="1277526" y="715408"/>
                    <a:pt x="1291914" y="729914"/>
                  </a:cubicBezTo>
                  <a:lnTo>
                    <a:pt x="1346919" y="675359"/>
                  </a:lnTo>
                  <a:cubicBezTo>
                    <a:pt x="1312732" y="640891"/>
                    <a:pt x="1262557" y="627651"/>
                    <a:pt x="1215815" y="640762"/>
                  </a:cubicBezTo>
                  <a:cubicBezTo>
                    <a:pt x="1199852" y="645240"/>
                    <a:pt x="1185145" y="652551"/>
                    <a:pt x="1172385" y="662303"/>
                  </a:cubicBezTo>
                  <a:lnTo>
                    <a:pt x="1154741" y="646122"/>
                  </a:lnTo>
                  <a:lnTo>
                    <a:pt x="1116557" y="687756"/>
                  </a:lnTo>
                  <a:close/>
                  <a:moveTo>
                    <a:pt x="68531" y="179502"/>
                  </a:moveTo>
                  <a:cubicBezTo>
                    <a:pt x="120520" y="123785"/>
                    <a:pt x="156372" y="154702"/>
                    <a:pt x="215077" y="136928"/>
                  </a:cubicBezTo>
                  <a:cubicBezTo>
                    <a:pt x="293349" y="113229"/>
                    <a:pt x="421774" y="-152565"/>
                    <a:pt x="479357" y="126914"/>
                  </a:cubicBezTo>
                  <a:cubicBezTo>
                    <a:pt x="542057" y="197759"/>
                    <a:pt x="497492" y="166309"/>
                    <a:pt x="548992" y="206183"/>
                  </a:cubicBezTo>
                  <a:lnTo>
                    <a:pt x="1171956" y="361394"/>
                  </a:lnTo>
                  <a:cubicBezTo>
                    <a:pt x="1423376" y="350921"/>
                    <a:pt x="1739585" y="423464"/>
                    <a:pt x="1839006" y="565429"/>
                  </a:cubicBezTo>
                  <a:cubicBezTo>
                    <a:pt x="1938427" y="707395"/>
                    <a:pt x="1977646" y="981555"/>
                    <a:pt x="1768483" y="1213188"/>
                  </a:cubicBezTo>
                  <a:cubicBezTo>
                    <a:pt x="1551785" y="1475245"/>
                    <a:pt x="1283263" y="1496812"/>
                    <a:pt x="1091152" y="1338460"/>
                  </a:cubicBezTo>
                  <a:cubicBezTo>
                    <a:pt x="935007" y="1194435"/>
                    <a:pt x="901963" y="962101"/>
                    <a:pt x="862751" y="813017"/>
                  </a:cubicBezTo>
                  <a:lnTo>
                    <a:pt x="315720" y="494813"/>
                  </a:lnTo>
                  <a:cubicBezTo>
                    <a:pt x="288475" y="580662"/>
                    <a:pt x="147882" y="686779"/>
                    <a:pt x="85076" y="675101"/>
                  </a:cubicBezTo>
                  <a:cubicBezTo>
                    <a:pt x="-19406" y="644513"/>
                    <a:pt x="24732" y="576187"/>
                    <a:pt x="67036" y="487080"/>
                  </a:cubicBezTo>
                  <a:cubicBezTo>
                    <a:pt x="147487" y="320661"/>
                    <a:pt x="-44197" y="440379"/>
                    <a:pt x="9718" y="269109"/>
                  </a:cubicBezTo>
                  <a:cubicBezTo>
                    <a:pt x="32078" y="226272"/>
                    <a:pt x="51201" y="198074"/>
                    <a:pt x="68531" y="1795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87AE52D-995C-4295-884A-AEDBA04A0A31}"/>
                </a:ext>
              </a:extLst>
            </p:cNvPr>
            <p:cNvGrpSpPr/>
            <p:nvPr/>
          </p:nvGrpSpPr>
          <p:grpSpPr>
            <a:xfrm flipH="1">
              <a:off x="6733684" y="2443095"/>
              <a:ext cx="2061606" cy="753164"/>
              <a:chOff x="2181528" y="3397417"/>
              <a:chExt cx="2100224" cy="767272"/>
            </a:xfrm>
          </p:grpSpPr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0563D2BE-E508-442D-BBB9-A52E13D4ADCF}"/>
                  </a:ext>
                </a:extLst>
              </p:cNvPr>
              <p:cNvSpPr/>
              <p:nvPr/>
            </p:nvSpPr>
            <p:spPr>
              <a:xfrm>
                <a:off x="3500604" y="3397417"/>
                <a:ext cx="781148" cy="767272"/>
              </a:xfrm>
              <a:custGeom>
                <a:avLst/>
                <a:gdLst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980502"/>
                  <a:gd name="connsiteX1" fmla="*/ 0 w 1086928"/>
                  <a:gd name="connsiteY1" fmla="*/ 267418 h 980502"/>
                  <a:gd name="connsiteX2" fmla="*/ 0 w 1086928"/>
                  <a:gd name="connsiteY2" fmla="*/ 854014 h 980502"/>
                  <a:gd name="connsiteX3" fmla="*/ 362309 w 1086928"/>
                  <a:gd name="connsiteY3" fmla="*/ 966157 h 980502"/>
                  <a:gd name="connsiteX4" fmla="*/ 934932 w 1086928"/>
                  <a:gd name="connsiteY4" fmla="*/ 946794 h 980502"/>
                  <a:gd name="connsiteX5" fmla="*/ 974785 w 1086928"/>
                  <a:gd name="connsiteY5" fmla="*/ 785003 h 980502"/>
                  <a:gd name="connsiteX6" fmla="*/ 1017917 w 1086928"/>
                  <a:gd name="connsiteY6" fmla="*/ 612474 h 980502"/>
                  <a:gd name="connsiteX7" fmla="*/ 1086928 w 1086928"/>
                  <a:gd name="connsiteY7" fmla="*/ 431320 h 980502"/>
                  <a:gd name="connsiteX8" fmla="*/ 1069675 w 1086928"/>
                  <a:gd name="connsiteY8" fmla="*/ 215659 h 980502"/>
                  <a:gd name="connsiteX9" fmla="*/ 974785 w 1086928"/>
                  <a:gd name="connsiteY9" fmla="*/ 172527 h 980502"/>
                  <a:gd name="connsiteX10" fmla="*/ 491706 w 1086928"/>
                  <a:gd name="connsiteY10" fmla="*/ 181154 h 980502"/>
                  <a:gd name="connsiteX11" fmla="*/ 595223 w 1086928"/>
                  <a:gd name="connsiteY11" fmla="*/ 0 h 980502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81929 w 1086928"/>
                  <a:gd name="connsiteY5" fmla="*/ 820721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11" fmla="*/ 925407 w 1086928"/>
                  <a:gd name="connsiteY11" fmla="*/ 996801 h 996801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05589"/>
                  <a:gd name="connsiteX1" fmla="*/ 981929 w 1086928"/>
                  <a:gd name="connsiteY1" fmla="*/ 820721 h 1005589"/>
                  <a:gd name="connsiteX2" fmla="*/ 1017917 w 1086928"/>
                  <a:gd name="connsiteY2" fmla="*/ 612474 h 1005589"/>
                  <a:gd name="connsiteX3" fmla="*/ 1086928 w 1086928"/>
                  <a:gd name="connsiteY3" fmla="*/ 431320 h 1005589"/>
                  <a:gd name="connsiteX4" fmla="*/ 1069675 w 1086928"/>
                  <a:gd name="connsiteY4" fmla="*/ 215659 h 1005589"/>
                  <a:gd name="connsiteX5" fmla="*/ 974785 w 1086928"/>
                  <a:gd name="connsiteY5" fmla="*/ 172527 h 1005589"/>
                  <a:gd name="connsiteX6" fmla="*/ 491706 w 1086928"/>
                  <a:gd name="connsiteY6" fmla="*/ 181154 h 1005589"/>
                  <a:gd name="connsiteX7" fmla="*/ 595223 w 1086928"/>
                  <a:gd name="connsiteY7" fmla="*/ 0 h 1005589"/>
                  <a:gd name="connsiteX8" fmla="*/ 0 w 1086928"/>
                  <a:gd name="connsiteY8" fmla="*/ 267418 h 1005589"/>
                  <a:gd name="connsiteX9" fmla="*/ 0 w 1086928"/>
                  <a:gd name="connsiteY9" fmla="*/ 854014 h 1005589"/>
                  <a:gd name="connsiteX10" fmla="*/ 362309 w 1086928"/>
                  <a:gd name="connsiteY10" fmla="*/ 966157 h 1005589"/>
                  <a:gd name="connsiteX11" fmla="*/ 925407 w 1086928"/>
                  <a:gd name="connsiteY11" fmla="*/ 996801 h 1005589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69675"/>
                  <a:gd name="connsiteY0" fmla="*/ 825484 h 1013821"/>
                  <a:gd name="connsiteX1" fmla="*/ 1027442 w 1069675"/>
                  <a:gd name="connsiteY1" fmla="*/ 638668 h 1013821"/>
                  <a:gd name="connsiteX2" fmla="*/ 1051209 w 1069675"/>
                  <a:gd name="connsiteY2" fmla="*/ 447988 h 1013821"/>
                  <a:gd name="connsiteX3" fmla="*/ 1069675 w 1069675"/>
                  <a:gd name="connsiteY3" fmla="*/ 215659 h 1013821"/>
                  <a:gd name="connsiteX4" fmla="*/ 974785 w 1069675"/>
                  <a:gd name="connsiteY4" fmla="*/ 172527 h 1013821"/>
                  <a:gd name="connsiteX5" fmla="*/ 491706 w 1069675"/>
                  <a:gd name="connsiteY5" fmla="*/ 181154 h 1013821"/>
                  <a:gd name="connsiteX6" fmla="*/ 595223 w 1069675"/>
                  <a:gd name="connsiteY6" fmla="*/ 0 h 1013821"/>
                  <a:gd name="connsiteX7" fmla="*/ 0 w 1069675"/>
                  <a:gd name="connsiteY7" fmla="*/ 267418 h 1013821"/>
                  <a:gd name="connsiteX8" fmla="*/ 0 w 1069675"/>
                  <a:gd name="connsiteY8" fmla="*/ 854014 h 1013821"/>
                  <a:gd name="connsiteX9" fmla="*/ 362309 w 1069675"/>
                  <a:gd name="connsiteY9" fmla="*/ 966157 h 1013821"/>
                  <a:gd name="connsiteX10" fmla="*/ 925407 w 1069675"/>
                  <a:gd name="connsiteY10" fmla="*/ 996801 h 1013821"/>
                  <a:gd name="connsiteX11" fmla="*/ 977167 w 1069675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53006 w 1083772"/>
                  <a:gd name="connsiteY3" fmla="*/ 182321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107851"/>
                  <a:gd name="connsiteY0" fmla="*/ 825484 h 1013821"/>
                  <a:gd name="connsiteX1" fmla="*/ 1027442 w 1107851"/>
                  <a:gd name="connsiteY1" fmla="*/ 638668 h 1013821"/>
                  <a:gd name="connsiteX2" fmla="*/ 1051209 w 1107851"/>
                  <a:gd name="connsiteY2" fmla="*/ 447988 h 1013821"/>
                  <a:gd name="connsiteX3" fmla="*/ 1053006 w 1107851"/>
                  <a:gd name="connsiteY3" fmla="*/ 182321 h 1013821"/>
                  <a:gd name="connsiteX4" fmla="*/ 974785 w 1107851"/>
                  <a:gd name="connsiteY4" fmla="*/ 172527 h 1013821"/>
                  <a:gd name="connsiteX5" fmla="*/ 491706 w 1107851"/>
                  <a:gd name="connsiteY5" fmla="*/ 181154 h 1013821"/>
                  <a:gd name="connsiteX6" fmla="*/ 595223 w 1107851"/>
                  <a:gd name="connsiteY6" fmla="*/ 0 h 1013821"/>
                  <a:gd name="connsiteX7" fmla="*/ 0 w 1107851"/>
                  <a:gd name="connsiteY7" fmla="*/ 267418 h 1013821"/>
                  <a:gd name="connsiteX8" fmla="*/ 0 w 1107851"/>
                  <a:gd name="connsiteY8" fmla="*/ 854014 h 1013821"/>
                  <a:gd name="connsiteX9" fmla="*/ 362309 w 1107851"/>
                  <a:gd name="connsiteY9" fmla="*/ 966157 h 1013821"/>
                  <a:gd name="connsiteX10" fmla="*/ 925407 w 1107851"/>
                  <a:gd name="connsiteY10" fmla="*/ 996801 h 1013821"/>
                  <a:gd name="connsiteX11" fmla="*/ 977167 w 1107851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491706 w 1109996"/>
                  <a:gd name="connsiteY5" fmla="*/ 137941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9996" h="942755">
                    <a:moveTo>
                      <a:pt x="986692" y="779541"/>
                    </a:moveTo>
                    <a:cubicBezTo>
                      <a:pt x="1020437" y="749688"/>
                      <a:pt x="1117840" y="705004"/>
                      <a:pt x="1027442" y="592725"/>
                    </a:cubicBezTo>
                    <a:cubicBezTo>
                      <a:pt x="1094896" y="559327"/>
                      <a:pt x="1129012" y="425918"/>
                      <a:pt x="1055972" y="361564"/>
                    </a:cubicBezTo>
                    <a:cubicBezTo>
                      <a:pt x="1119277" y="300790"/>
                      <a:pt x="1137338" y="211439"/>
                      <a:pt x="1053006" y="136378"/>
                    </a:cubicBezTo>
                    <a:cubicBezTo>
                      <a:pt x="1003120" y="125969"/>
                      <a:pt x="1000859" y="129849"/>
                      <a:pt x="974785" y="126584"/>
                    </a:cubicBezTo>
                    <a:cubicBezTo>
                      <a:pt x="855720" y="122614"/>
                      <a:pt x="705087" y="124105"/>
                      <a:pt x="570238" y="122865"/>
                    </a:cubicBezTo>
                    <a:cubicBezTo>
                      <a:pt x="566862" y="73399"/>
                      <a:pt x="578688" y="74034"/>
                      <a:pt x="540584" y="0"/>
                    </a:cubicBezTo>
                    <a:cubicBezTo>
                      <a:pt x="221406" y="48883"/>
                      <a:pt x="181155" y="129460"/>
                      <a:pt x="0" y="221475"/>
                    </a:cubicBezTo>
                    <a:lnTo>
                      <a:pt x="0" y="808071"/>
                    </a:lnTo>
                    <a:cubicBezTo>
                      <a:pt x="69011" y="810946"/>
                      <a:pt x="189780" y="900086"/>
                      <a:pt x="362309" y="920214"/>
                    </a:cubicBezTo>
                    <a:cubicBezTo>
                      <a:pt x="516544" y="944012"/>
                      <a:pt x="753082" y="946522"/>
                      <a:pt x="884927" y="938952"/>
                    </a:cubicBezTo>
                    <a:cubicBezTo>
                      <a:pt x="1065985" y="934556"/>
                      <a:pt x="1049459" y="820975"/>
                      <a:pt x="986692" y="779541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F79BE74-F094-40E6-ABAA-04BD2D70BE60}"/>
                  </a:ext>
                </a:extLst>
              </p:cNvPr>
              <p:cNvSpPr/>
              <p:nvPr/>
            </p:nvSpPr>
            <p:spPr>
              <a:xfrm>
                <a:off x="2181528" y="3533421"/>
                <a:ext cx="1072717" cy="63126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3B08AEB-97C4-4CC5-AA80-96E180C68F59}"/>
                  </a:ext>
                </a:extLst>
              </p:cNvPr>
              <p:cNvSpPr/>
              <p:nvPr/>
            </p:nvSpPr>
            <p:spPr>
              <a:xfrm>
                <a:off x="3254243" y="3562478"/>
                <a:ext cx="246361" cy="504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1D21422F-8147-4D39-A8C4-4FA15707C93F}"/>
                  </a:ext>
                </a:extLst>
              </p:cNvPr>
              <p:cNvSpPr/>
              <p:nvPr/>
            </p:nvSpPr>
            <p:spPr>
              <a:xfrm>
                <a:off x="3314041" y="392816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25A990A-ED3B-4CD8-B9D7-C10A8A4BE44A}"/>
                </a:ext>
              </a:extLst>
            </p:cNvPr>
            <p:cNvSpPr/>
            <p:nvPr/>
          </p:nvSpPr>
          <p:spPr>
            <a:xfrm flipH="1">
              <a:off x="4111746" y="4097114"/>
              <a:ext cx="2033834" cy="684493"/>
            </a:xfrm>
            <a:custGeom>
              <a:avLst/>
              <a:gdLst>
                <a:gd name="connsiteX0" fmla="*/ 148845 w 2033834"/>
                <a:gd name="connsiteY0" fmla="*/ 149767 h 684493"/>
                <a:gd name="connsiteX1" fmla="*/ 824 w 2033834"/>
                <a:gd name="connsiteY1" fmla="*/ 238995 h 684493"/>
                <a:gd name="connsiteX2" fmla="*/ 134721 w 2033834"/>
                <a:gd name="connsiteY2" fmla="*/ 266557 h 684493"/>
                <a:gd name="connsiteX3" fmla="*/ 92265 w 2033834"/>
                <a:gd name="connsiteY3" fmla="*/ 358947 h 684493"/>
                <a:gd name="connsiteX4" fmla="*/ 210337 w 2033834"/>
                <a:gd name="connsiteY4" fmla="*/ 376125 h 684493"/>
                <a:gd name="connsiteX5" fmla="*/ 205869 w 2033834"/>
                <a:gd name="connsiteY5" fmla="*/ 358241 h 684493"/>
                <a:gd name="connsiteX6" fmla="*/ 305168 w 2033834"/>
                <a:gd name="connsiteY6" fmla="*/ 178295 h 684493"/>
                <a:gd name="connsiteX7" fmla="*/ 314441 w 2033834"/>
                <a:gd name="connsiteY7" fmla="*/ 173954 h 684493"/>
                <a:gd name="connsiteX8" fmla="*/ 243651 w 2033834"/>
                <a:gd name="connsiteY8" fmla="*/ 157663 h 684493"/>
                <a:gd name="connsiteX9" fmla="*/ 148845 w 2033834"/>
                <a:gd name="connsiteY9" fmla="*/ 149767 h 684493"/>
                <a:gd name="connsiteX10" fmla="*/ 1186611 w 2033834"/>
                <a:gd name="connsiteY10" fmla="*/ 495 h 684493"/>
                <a:gd name="connsiteX11" fmla="*/ 960462 w 2033834"/>
                <a:gd name="connsiteY11" fmla="*/ 53640 h 684493"/>
                <a:gd name="connsiteX12" fmla="*/ 578258 w 2033834"/>
                <a:gd name="connsiteY12" fmla="*/ 67539 h 684493"/>
                <a:gd name="connsiteX13" fmla="*/ 663914 w 2033834"/>
                <a:gd name="connsiteY13" fmla="*/ 201424 h 684493"/>
                <a:gd name="connsiteX14" fmla="*/ 903358 w 2033834"/>
                <a:gd name="connsiteY14" fmla="*/ 214376 h 684493"/>
                <a:gd name="connsiteX15" fmla="*/ 613237 w 2033834"/>
                <a:gd name="connsiteY15" fmla="*/ 254890 h 684493"/>
                <a:gd name="connsiteX16" fmla="*/ 428444 w 2033834"/>
                <a:gd name="connsiteY16" fmla="*/ 200189 h 684493"/>
                <a:gd name="connsiteX17" fmla="*/ 388625 w 2033834"/>
                <a:gd name="connsiteY17" fmla="*/ 191026 h 684493"/>
                <a:gd name="connsiteX18" fmla="*/ 377464 w 2033834"/>
                <a:gd name="connsiteY18" fmla="*/ 196786 h 684493"/>
                <a:gd name="connsiteX19" fmla="*/ 251497 w 2033834"/>
                <a:gd name="connsiteY19" fmla="*/ 362961 h 684493"/>
                <a:gd name="connsiteX20" fmla="*/ 265538 w 2033834"/>
                <a:gd name="connsiteY20" fmla="*/ 384248 h 684493"/>
                <a:gd name="connsiteX21" fmla="*/ 423320 w 2033834"/>
                <a:gd name="connsiteY21" fmla="*/ 414577 h 684493"/>
                <a:gd name="connsiteX22" fmla="*/ 747066 w 2033834"/>
                <a:gd name="connsiteY22" fmla="*/ 482382 h 684493"/>
                <a:gd name="connsiteX23" fmla="*/ 916687 w 2033834"/>
                <a:gd name="connsiteY23" fmla="*/ 546568 h 684493"/>
                <a:gd name="connsiteX24" fmla="*/ 1427240 w 2033834"/>
                <a:gd name="connsiteY24" fmla="*/ 497938 h 684493"/>
                <a:gd name="connsiteX25" fmla="*/ 1873855 w 2033834"/>
                <a:gd name="connsiteY25" fmla="*/ 676699 h 684493"/>
                <a:gd name="connsiteX26" fmla="*/ 2033834 w 2033834"/>
                <a:gd name="connsiteY26" fmla="*/ 332366 h 684493"/>
                <a:gd name="connsiteX27" fmla="*/ 1513843 w 2033834"/>
                <a:gd name="connsiteY27" fmla="*/ 82486 h 684493"/>
                <a:gd name="connsiteX28" fmla="*/ 1186611 w 2033834"/>
                <a:gd name="connsiteY28" fmla="*/ 495 h 68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33834" h="684493">
                  <a:moveTo>
                    <a:pt x="148845" y="149767"/>
                  </a:moveTo>
                  <a:cubicBezTo>
                    <a:pt x="59315" y="148921"/>
                    <a:pt x="-8293" y="171588"/>
                    <a:pt x="824" y="238995"/>
                  </a:cubicBezTo>
                  <a:lnTo>
                    <a:pt x="134721" y="266557"/>
                  </a:lnTo>
                  <a:cubicBezTo>
                    <a:pt x="87010" y="285991"/>
                    <a:pt x="50666" y="352499"/>
                    <a:pt x="92265" y="358947"/>
                  </a:cubicBezTo>
                  <a:lnTo>
                    <a:pt x="210337" y="376125"/>
                  </a:lnTo>
                  <a:lnTo>
                    <a:pt x="205869" y="358241"/>
                  </a:lnTo>
                  <a:cubicBezTo>
                    <a:pt x="200959" y="314292"/>
                    <a:pt x="222799" y="228409"/>
                    <a:pt x="305168" y="178295"/>
                  </a:cubicBezTo>
                  <a:lnTo>
                    <a:pt x="314441" y="173954"/>
                  </a:lnTo>
                  <a:lnTo>
                    <a:pt x="243651" y="157663"/>
                  </a:lnTo>
                  <a:cubicBezTo>
                    <a:pt x="210966" y="152943"/>
                    <a:pt x="178688" y="150049"/>
                    <a:pt x="148845" y="149767"/>
                  </a:cubicBezTo>
                  <a:close/>
                  <a:moveTo>
                    <a:pt x="1186611" y="495"/>
                  </a:moveTo>
                  <a:cubicBezTo>
                    <a:pt x="1092148" y="4412"/>
                    <a:pt x="1014533" y="30852"/>
                    <a:pt x="960462" y="53640"/>
                  </a:cubicBezTo>
                  <a:cubicBezTo>
                    <a:pt x="885023" y="76669"/>
                    <a:pt x="699164" y="31523"/>
                    <a:pt x="578258" y="67539"/>
                  </a:cubicBezTo>
                  <a:cubicBezTo>
                    <a:pt x="522371" y="105674"/>
                    <a:pt x="583400" y="195754"/>
                    <a:pt x="663914" y="201424"/>
                  </a:cubicBezTo>
                  <a:cubicBezTo>
                    <a:pt x="732362" y="220350"/>
                    <a:pt x="823543" y="210059"/>
                    <a:pt x="903358" y="214376"/>
                  </a:cubicBezTo>
                  <a:cubicBezTo>
                    <a:pt x="837503" y="263592"/>
                    <a:pt x="709944" y="241385"/>
                    <a:pt x="613237" y="254890"/>
                  </a:cubicBezTo>
                  <a:cubicBezTo>
                    <a:pt x="544332" y="233004"/>
                    <a:pt x="486389" y="215582"/>
                    <a:pt x="428444" y="200189"/>
                  </a:cubicBezTo>
                  <a:lnTo>
                    <a:pt x="388625" y="191026"/>
                  </a:lnTo>
                  <a:lnTo>
                    <a:pt x="377464" y="196786"/>
                  </a:lnTo>
                  <a:cubicBezTo>
                    <a:pt x="233786" y="198933"/>
                    <a:pt x="221938" y="302860"/>
                    <a:pt x="251497" y="362961"/>
                  </a:cubicBezTo>
                  <a:lnTo>
                    <a:pt x="265538" y="384248"/>
                  </a:lnTo>
                  <a:lnTo>
                    <a:pt x="423320" y="414577"/>
                  </a:lnTo>
                  <a:cubicBezTo>
                    <a:pt x="528123" y="436367"/>
                    <a:pt x="631708" y="460187"/>
                    <a:pt x="747066" y="482382"/>
                  </a:cubicBezTo>
                  <a:cubicBezTo>
                    <a:pt x="791157" y="500531"/>
                    <a:pt x="877467" y="539782"/>
                    <a:pt x="916687" y="546568"/>
                  </a:cubicBezTo>
                  <a:cubicBezTo>
                    <a:pt x="1035462" y="554301"/>
                    <a:pt x="1249579" y="471380"/>
                    <a:pt x="1427240" y="497938"/>
                  </a:cubicBezTo>
                  <a:cubicBezTo>
                    <a:pt x="1613019" y="514757"/>
                    <a:pt x="1659089" y="541969"/>
                    <a:pt x="1873855" y="676699"/>
                  </a:cubicBezTo>
                  <a:cubicBezTo>
                    <a:pt x="1962623" y="732387"/>
                    <a:pt x="2016773" y="476362"/>
                    <a:pt x="2033834" y="332366"/>
                  </a:cubicBezTo>
                  <a:cubicBezTo>
                    <a:pt x="1815037" y="238792"/>
                    <a:pt x="1680678" y="172814"/>
                    <a:pt x="1513843" y="82486"/>
                  </a:cubicBezTo>
                  <a:cubicBezTo>
                    <a:pt x="1392384" y="15183"/>
                    <a:pt x="1281074" y="-3423"/>
                    <a:pt x="1186611" y="495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E105E18-605B-4E90-8842-732FDAA93473}"/>
                </a:ext>
              </a:extLst>
            </p:cNvPr>
            <p:cNvGrpSpPr/>
            <p:nvPr/>
          </p:nvGrpSpPr>
          <p:grpSpPr>
            <a:xfrm flipH="1">
              <a:off x="3215054" y="4139759"/>
              <a:ext cx="1367167" cy="685710"/>
              <a:chOff x="5250372" y="3335610"/>
              <a:chExt cx="1258190" cy="631267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0C182AF-FC86-40FE-89A7-895B8C7BC68A}"/>
                  </a:ext>
                </a:extLst>
              </p:cNvPr>
              <p:cNvSpPr/>
              <p:nvPr/>
            </p:nvSpPr>
            <p:spPr>
              <a:xfrm flipH="1">
                <a:off x="5496730" y="3335610"/>
                <a:ext cx="1011832" cy="63126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67CBCD1-14E6-4ED7-A812-BD2A9C73B371}"/>
                  </a:ext>
                </a:extLst>
              </p:cNvPr>
              <p:cNvSpPr/>
              <p:nvPr/>
            </p:nvSpPr>
            <p:spPr>
              <a:xfrm flipH="1">
                <a:off x="5250372" y="3364667"/>
                <a:ext cx="246361" cy="50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281E9724-418C-4B09-BF24-25A2A195D5F8}"/>
                  </a:ext>
                </a:extLst>
              </p:cNvPr>
              <p:cNvSpPr/>
              <p:nvPr/>
            </p:nvSpPr>
            <p:spPr>
              <a:xfrm flipH="1">
                <a:off x="5328935" y="3730353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7AE3DBE-C962-4F90-BEEE-8DF3EBD7C593}"/>
              </a:ext>
            </a:extLst>
          </p:cNvPr>
          <p:cNvGrpSpPr/>
          <p:nvPr/>
        </p:nvGrpSpPr>
        <p:grpSpPr>
          <a:xfrm>
            <a:off x="5383338" y="3644720"/>
            <a:ext cx="3294207" cy="2863910"/>
            <a:chOff x="6070836" y="1218960"/>
            <a:chExt cx="5759520" cy="5007197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87E780C-13CE-4ED6-BABD-B79C66C3F0EE}"/>
                </a:ext>
              </a:extLst>
            </p:cNvPr>
            <p:cNvSpPr/>
            <p:nvPr/>
          </p:nvSpPr>
          <p:spPr>
            <a:xfrm>
              <a:off x="6917086" y="1218960"/>
              <a:ext cx="4105100" cy="3396418"/>
            </a:xfrm>
            <a:custGeom>
              <a:avLst/>
              <a:gdLst>
                <a:gd name="connsiteX0" fmla="*/ 3791715 w 4105100"/>
                <a:gd name="connsiteY0" fmla="*/ 2742414 h 3396418"/>
                <a:gd name="connsiteX1" fmla="*/ 3727481 w 4105100"/>
                <a:gd name="connsiteY1" fmla="*/ 2806648 h 3396418"/>
                <a:gd name="connsiteX2" fmla="*/ 3727481 w 4105100"/>
                <a:gd name="connsiteY2" fmla="*/ 3025213 h 3396418"/>
                <a:gd name="connsiteX3" fmla="*/ 3791715 w 4105100"/>
                <a:gd name="connsiteY3" fmla="*/ 3089447 h 3396418"/>
                <a:gd name="connsiteX4" fmla="*/ 3934345 w 4105100"/>
                <a:gd name="connsiteY4" fmla="*/ 3089447 h 3396418"/>
                <a:gd name="connsiteX5" fmla="*/ 3998579 w 4105100"/>
                <a:gd name="connsiteY5" fmla="*/ 3025213 h 3396418"/>
                <a:gd name="connsiteX6" fmla="*/ 3998579 w 4105100"/>
                <a:gd name="connsiteY6" fmla="*/ 2806648 h 3396418"/>
                <a:gd name="connsiteX7" fmla="*/ 3934345 w 4105100"/>
                <a:gd name="connsiteY7" fmla="*/ 2742414 h 3396418"/>
                <a:gd name="connsiteX8" fmla="*/ 3462309 w 4105100"/>
                <a:gd name="connsiteY8" fmla="*/ 2742414 h 3396418"/>
                <a:gd name="connsiteX9" fmla="*/ 3398075 w 4105100"/>
                <a:gd name="connsiteY9" fmla="*/ 2806648 h 3396418"/>
                <a:gd name="connsiteX10" fmla="*/ 3398075 w 4105100"/>
                <a:gd name="connsiteY10" fmla="*/ 3025213 h 3396418"/>
                <a:gd name="connsiteX11" fmla="*/ 3462309 w 4105100"/>
                <a:gd name="connsiteY11" fmla="*/ 3089447 h 3396418"/>
                <a:gd name="connsiteX12" fmla="*/ 3604939 w 4105100"/>
                <a:gd name="connsiteY12" fmla="*/ 3089447 h 3396418"/>
                <a:gd name="connsiteX13" fmla="*/ 3669173 w 4105100"/>
                <a:gd name="connsiteY13" fmla="*/ 3025213 h 3396418"/>
                <a:gd name="connsiteX14" fmla="*/ 3669173 w 4105100"/>
                <a:gd name="connsiteY14" fmla="*/ 2806648 h 3396418"/>
                <a:gd name="connsiteX15" fmla="*/ 3604939 w 4105100"/>
                <a:gd name="connsiteY15" fmla="*/ 2742414 h 3396418"/>
                <a:gd name="connsiteX16" fmla="*/ 3132904 w 4105100"/>
                <a:gd name="connsiteY16" fmla="*/ 2742414 h 3396418"/>
                <a:gd name="connsiteX17" fmla="*/ 3068670 w 4105100"/>
                <a:gd name="connsiteY17" fmla="*/ 2806648 h 3396418"/>
                <a:gd name="connsiteX18" fmla="*/ 3068670 w 4105100"/>
                <a:gd name="connsiteY18" fmla="*/ 3025213 h 3396418"/>
                <a:gd name="connsiteX19" fmla="*/ 3132904 w 4105100"/>
                <a:gd name="connsiteY19" fmla="*/ 3089447 h 3396418"/>
                <a:gd name="connsiteX20" fmla="*/ 3275534 w 4105100"/>
                <a:gd name="connsiteY20" fmla="*/ 3089447 h 3396418"/>
                <a:gd name="connsiteX21" fmla="*/ 3339768 w 4105100"/>
                <a:gd name="connsiteY21" fmla="*/ 3025213 h 3396418"/>
                <a:gd name="connsiteX22" fmla="*/ 3339768 w 4105100"/>
                <a:gd name="connsiteY22" fmla="*/ 2806648 h 3396418"/>
                <a:gd name="connsiteX23" fmla="*/ 3275534 w 4105100"/>
                <a:gd name="connsiteY23" fmla="*/ 2742414 h 3396418"/>
                <a:gd name="connsiteX24" fmla="*/ 2803499 w 4105100"/>
                <a:gd name="connsiteY24" fmla="*/ 2742414 h 3396418"/>
                <a:gd name="connsiteX25" fmla="*/ 2739265 w 4105100"/>
                <a:gd name="connsiteY25" fmla="*/ 2806648 h 3396418"/>
                <a:gd name="connsiteX26" fmla="*/ 2739265 w 4105100"/>
                <a:gd name="connsiteY26" fmla="*/ 3025213 h 3396418"/>
                <a:gd name="connsiteX27" fmla="*/ 2803499 w 4105100"/>
                <a:gd name="connsiteY27" fmla="*/ 3089447 h 3396418"/>
                <a:gd name="connsiteX28" fmla="*/ 2946129 w 4105100"/>
                <a:gd name="connsiteY28" fmla="*/ 3089447 h 3396418"/>
                <a:gd name="connsiteX29" fmla="*/ 3010363 w 4105100"/>
                <a:gd name="connsiteY29" fmla="*/ 3025213 h 3396418"/>
                <a:gd name="connsiteX30" fmla="*/ 3010363 w 4105100"/>
                <a:gd name="connsiteY30" fmla="*/ 2806648 h 3396418"/>
                <a:gd name="connsiteX31" fmla="*/ 2946129 w 4105100"/>
                <a:gd name="connsiteY31" fmla="*/ 2742414 h 3396418"/>
                <a:gd name="connsiteX32" fmla="*/ 2474094 w 4105100"/>
                <a:gd name="connsiteY32" fmla="*/ 2742414 h 3396418"/>
                <a:gd name="connsiteX33" fmla="*/ 2409860 w 4105100"/>
                <a:gd name="connsiteY33" fmla="*/ 2806648 h 3396418"/>
                <a:gd name="connsiteX34" fmla="*/ 2409860 w 4105100"/>
                <a:gd name="connsiteY34" fmla="*/ 3025213 h 3396418"/>
                <a:gd name="connsiteX35" fmla="*/ 2474094 w 4105100"/>
                <a:gd name="connsiteY35" fmla="*/ 3089447 h 3396418"/>
                <a:gd name="connsiteX36" fmla="*/ 2616724 w 4105100"/>
                <a:gd name="connsiteY36" fmla="*/ 3089447 h 3396418"/>
                <a:gd name="connsiteX37" fmla="*/ 2680958 w 4105100"/>
                <a:gd name="connsiteY37" fmla="*/ 3025213 h 3396418"/>
                <a:gd name="connsiteX38" fmla="*/ 2680958 w 4105100"/>
                <a:gd name="connsiteY38" fmla="*/ 2806648 h 3396418"/>
                <a:gd name="connsiteX39" fmla="*/ 2616724 w 4105100"/>
                <a:gd name="connsiteY39" fmla="*/ 2742414 h 3396418"/>
                <a:gd name="connsiteX40" fmla="*/ 1488377 w 4105100"/>
                <a:gd name="connsiteY40" fmla="*/ 2742414 h 3396418"/>
                <a:gd name="connsiteX41" fmla="*/ 1424143 w 4105100"/>
                <a:gd name="connsiteY41" fmla="*/ 2806648 h 3396418"/>
                <a:gd name="connsiteX42" fmla="*/ 1424143 w 4105100"/>
                <a:gd name="connsiteY42" fmla="*/ 3025213 h 3396418"/>
                <a:gd name="connsiteX43" fmla="*/ 1488377 w 4105100"/>
                <a:gd name="connsiteY43" fmla="*/ 3089447 h 3396418"/>
                <a:gd name="connsiteX44" fmla="*/ 1631007 w 4105100"/>
                <a:gd name="connsiteY44" fmla="*/ 3089447 h 3396418"/>
                <a:gd name="connsiteX45" fmla="*/ 1695241 w 4105100"/>
                <a:gd name="connsiteY45" fmla="*/ 3025213 h 3396418"/>
                <a:gd name="connsiteX46" fmla="*/ 1695241 w 4105100"/>
                <a:gd name="connsiteY46" fmla="*/ 2806648 h 3396418"/>
                <a:gd name="connsiteX47" fmla="*/ 1631007 w 4105100"/>
                <a:gd name="connsiteY47" fmla="*/ 2742414 h 3396418"/>
                <a:gd name="connsiteX48" fmla="*/ 1158971 w 4105100"/>
                <a:gd name="connsiteY48" fmla="*/ 2742414 h 3396418"/>
                <a:gd name="connsiteX49" fmla="*/ 1094737 w 4105100"/>
                <a:gd name="connsiteY49" fmla="*/ 2806648 h 3396418"/>
                <a:gd name="connsiteX50" fmla="*/ 1094737 w 4105100"/>
                <a:gd name="connsiteY50" fmla="*/ 3025213 h 3396418"/>
                <a:gd name="connsiteX51" fmla="*/ 1158971 w 4105100"/>
                <a:gd name="connsiteY51" fmla="*/ 3089447 h 3396418"/>
                <a:gd name="connsiteX52" fmla="*/ 1301601 w 4105100"/>
                <a:gd name="connsiteY52" fmla="*/ 3089447 h 3396418"/>
                <a:gd name="connsiteX53" fmla="*/ 1365835 w 4105100"/>
                <a:gd name="connsiteY53" fmla="*/ 3025213 h 3396418"/>
                <a:gd name="connsiteX54" fmla="*/ 1365835 w 4105100"/>
                <a:gd name="connsiteY54" fmla="*/ 2806648 h 3396418"/>
                <a:gd name="connsiteX55" fmla="*/ 1301601 w 4105100"/>
                <a:gd name="connsiteY55" fmla="*/ 2742414 h 3396418"/>
                <a:gd name="connsiteX56" fmla="*/ 829566 w 4105100"/>
                <a:gd name="connsiteY56" fmla="*/ 2742414 h 3396418"/>
                <a:gd name="connsiteX57" fmla="*/ 765332 w 4105100"/>
                <a:gd name="connsiteY57" fmla="*/ 2806648 h 3396418"/>
                <a:gd name="connsiteX58" fmla="*/ 765332 w 4105100"/>
                <a:gd name="connsiteY58" fmla="*/ 3025213 h 3396418"/>
                <a:gd name="connsiteX59" fmla="*/ 829566 w 4105100"/>
                <a:gd name="connsiteY59" fmla="*/ 3089447 h 3396418"/>
                <a:gd name="connsiteX60" fmla="*/ 972196 w 4105100"/>
                <a:gd name="connsiteY60" fmla="*/ 3089447 h 3396418"/>
                <a:gd name="connsiteX61" fmla="*/ 1036430 w 4105100"/>
                <a:gd name="connsiteY61" fmla="*/ 3025213 h 3396418"/>
                <a:gd name="connsiteX62" fmla="*/ 1036430 w 4105100"/>
                <a:gd name="connsiteY62" fmla="*/ 2806648 h 3396418"/>
                <a:gd name="connsiteX63" fmla="*/ 972196 w 4105100"/>
                <a:gd name="connsiteY63" fmla="*/ 2742414 h 3396418"/>
                <a:gd name="connsiteX64" fmla="*/ 500161 w 4105100"/>
                <a:gd name="connsiteY64" fmla="*/ 2742414 h 3396418"/>
                <a:gd name="connsiteX65" fmla="*/ 435927 w 4105100"/>
                <a:gd name="connsiteY65" fmla="*/ 2806648 h 3396418"/>
                <a:gd name="connsiteX66" fmla="*/ 435927 w 4105100"/>
                <a:gd name="connsiteY66" fmla="*/ 3025213 h 3396418"/>
                <a:gd name="connsiteX67" fmla="*/ 500161 w 4105100"/>
                <a:gd name="connsiteY67" fmla="*/ 3089447 h 3396418"/>
                <a:gd name="connsiteX68" fmla="*/ 642791 w 4105100"/>
                <a:gd name="connsiteY68" fmla="*/ 3089447 h 3396418"/>
                <a:gd name="connsiteX69" fmla="*/ 707025 w 4105100"/>
                <a:gd name="connsiteY69" fmla="*/ 3025213 h 3396418"/>
                <a:gd name="connsiteX70" fmla="*/ 707025 w 4105100"/>
                <a:gd name="connsiteY70" fmla="*/ 2806648 h 3396418"/>
                <a:gd name="connsiteX71" fmla="*/ 642791 w 4105100"/>
                <a:gd name="connsiteY71" fmla="*/ 2742414 h 3396418"/>
                <a:gd name="connsiteX72" fmla="*/ 170756 w 4105100"/>
                <a:gd name="connsiteY72" fmla="*/ 2742414 h 3396418"/>
                <a:gd name="connsiteX73" fmla="*/ 106522 w 4105100"/>
                <a:gd name="connsiteY73" fmla="*/ 2806648 h 3396418"/>
                <a:gd name="connsiteX74" fmla="*/ 106522 w 4105100"/>
                <a:gd name="connsiteY74" fmla="*/ 3025213 h 3396418"/>
                <a:gd name="connsiteX75" fmla="*/ 170756 w 4105100"/>
                <a:gd name="connsiteY75" fmla="*/ 3089447 h 3396418"/>
                <a:gd name="connsiteX76" fmla="*/ 313386 w 4105100"/>
                <a:gd name="connsiteY76" fmla="*/ 3089447 h 3396418"/>
                <a:gd name="connsiteX77" fmla="*/ 377620 w 4105100"/>
                <a:gd name="connsiteY77" fmla="*/ 3025213 h 3396418"/>
                <a:gd name="connsiteX78" fmla="*/ 377620 w 4105100"/>
                <a:gd name="connsiteY78" fmla="*/ 2806648 h 3396418"/>
                <a:gd name="connsiteX79" fmla="*/ 313386 w 4105100"/>
                <a:gd name="connsiteY79" fmla="*/ 2742414 h 3396418"/>
                <a:gd name="connsiteX80" fmla="*/ 3791715 w 4105100"/>
                <a:gd name="connsiteY80" fmla="*/ 2239243 h 3396418"/>
                <a:gd name="connsiteX81" fmla="*/ 3727481 w 4105100"/>
                <a:gd name="connsiteY81" fmla="*/ 2303477 h 3396418"/>
                <a:gd name="connsiteX82" fmla="*/ 3727481 w 4105100"/>
                <a:gd name="connsiteY82" fmla="*/ 2522042 h 3396418"/>
                <a:gd name="connsiteX83" fmla="*/ 3791715 w 4105100"/>
                <a:gd name="connsiteY83" fmla="*/ 2586276 h 3396418"/>
                <a:gd name="connsiteX84" fmla="*/ 3934345 w 4105100"/>
                <a:gd name="connsiteY84" fmla="*/ 2586276 h 3396418"/>
                <a:gd name="connsiteX85" fmla="*/ 3998579 w 4105100"/>
                <a:gd name="connsiteY85" fmla="*/ 2522042 h 3396418"/>
                <a:gd name="connsiteX86" fmla="*/ 3998579 w 4105100"/>
                <a:gd name="connsiteY86" fmla="*/ 2303477 h 3396418"/>
                <a:gd name="connsiteX87" fmla="*/ 3934345 w 4105100"/>
                <a:gd name="connsiteY87" fmla="*/ 2239243 h 3396418"/>
                <a:gd name="connsiteX88" fmla="*/ 3462309 w 4105100"/>
                <a:gd name="connsiteY88" fmla="*/ 2239243 h 3396418"/>
                <a:gd name="connsiteX89" fmla="*/ 3398075 w 4105100"/>
                <a:gd name="connsiteY89" fmla="*/ 2303477 h 3396418"/>
                <a:gd name="connsiteX90" fmla="*/ 3398075 w 4105100"/>
                <a:gd name="connsiteY90" fmla="*/ 2522042 h 3396418"/>
                <a:gd name="connsiteX91" fmla="*/ 3462309 w 4105100"/>
                <a:gd name="connsiteY91" fmla="*/ 2586276 h 3396418"/>
                <a:gd name="connsiteX92" fmla="*/ 3604939 w 4105100"/>
                <a:gd name="connsiteY92" fmla="*/ 2586276 h 3396418"/>
                <a:gd name="connsiteX93" fmla="*/ 3669173 w 4105100"/>
                <a:gd name="connsiteY93" fmla="*/ 2522042 h 3396418"/>
                <a:gd name="connsiteX94" fmla="*/ 3669173 w 4105100"/>
                <a:gd name="connsiteY94" fmla="*/ 2303477 h 3396418"/>
                <a:gd name="connsiteX95" fmla="*/ 3604939 w 4105100"/>
                <a:gd name="connsiteY95" fmla="*/ 2239243 h 3396418"/>
                <a:gd name="connsiteX96" fmla="*/ 3132904 w 4105100"/>
                <a:gd name="connsiteY96" fmla="*/ 2239243 h 3396418"/>
                <a:gd name="connsiteX97" fmla="*/ 3068670 w 4105100"/>
                <a:gd name="connsiteY97" fmla="*/ 2303477 h 3396418"/>
                <a:gd name="connsiteX98" fmla="*/ 3068670 w 4105100"/>
                <a:gd name="connsiteY98" fmla="*/ 2522042 h 3396418"/>
                <a:gd name="connsiteX99" fmla="*/ 3132904 w 4105100"/>
                <a:gd name="connsiteY99" fmla="*/ 2586276 h 3396418"/>
                <a:gd name="connsiteX100" fmla="*/ 3275534 w 4105100"/>
                <a:gd name="connsiteY100" fmla="*/ 2586276 h 3396418"/>
                <a:gd name="connsiteX101" fmla="*/ 3339768 w 4105100"/>
                <a:gd name="connsiteY101" fmla="*/ 2522042 h 3396418"/>
                <a:gd name="connsiteX102" fmla="*/ 3339768 w 4105100"/>
                <a:gd name="connsiteY102" fmla="*/ 2303477 h 3396418"/>
                <a:gd name="connsiteX103" fmla="*/ 3275534 w 4105100"/>
                <a:gd name="connsiteY103" fmla="*/ 2239243 h 3396418"/>
                <a:gd name="connsiteX104" fmla="*/ 2803499 w 4105100"/>
                <a:gd name="connsiteY104" fmla="*/ 2239243 h 3396418"/>
                <a:gd name="connsiteX105" fmla="*/ 2739265 w 4105100"/>
                <a:gd name="connsiteY105" fmla="*/ 2303477 h 3396418"/>
                <a:gd name="connsiteX106" fmla="*/ 2739265 w 4105100"/>
                <a:gd name="connsiteY106" fmla="*/ 2522042 h 3396418"/>
                <a:gd name="connsiteX107" fmla="*/ 2803499 w 4105100"/>
                <a:gd name="connsiteY107" fmla="*/ 2586276 h 3396418"/>
                <a:gd name="connsiteX108" fmla="*/ 2946129 w 4105100"/>
                <a:gd name="connsiteY108" fmla="*/ 2586276 h 3396418"/>
                <a:gd name="connsiteX109" fmla="*/ 3010363 w 4105100"/>
                <a:gd name="connsiteY109" fmla="*/ 2522042 h 3396418"/>
                <a:gd name="connsiteX110" fmla="*/ 3010363 w 4105100"/>
                <a:gd name="connsiteY110" fmla="*/ 2303477 h 3396418"/>
                <a:gd name="connsiteX111" fmla="*/ 2946129 w 4105100"/>
                <a:gd name="connsiteY111" fmla="*/ 2239243 h 3396418"/>
                <a:gd name="connsiteX112" fmla="*/ 2474094 w 4105100"/>
                <a:gd name="connsiteY112" fmla="*/ 2239243 h 3396418"/>
                <a:gd name="connsiteX113" fmla="*/ 2409860 w 4105100"/>
                <a:gd name="connsiteY113" fmla="*/ 2303477 h 3396418"/>
                <a:gd name="connsiteX114" fmla="*/ 2409860 w 4105100"/>
                <a:gd name="connsiteY114" fmla="*/ 2522042 h 3396418"/>
                <a:gd name="connsiteX115" fmla="*/ 2474094 w 4105100"/>
                <a:gd name="connsiteY115" fmla="*/ 2586276 h 3396418"/>
                <a:gd name="connsiteX116" fmla="*/ 2616724 w 4105100"/>
                <a:gd name="connsiteY116" fmla="*/ 2586276 h 3396418"/>
                <a:gd name="connsiteX117" fmla="*/ 2680958 w 4105100"/>
                <a:gd name="connsiteY117" fmla="*/ 2522042 h 3396418"/>
                <a:gd name="connsiteX118" fmla="*/ 2680958 w 4105100"/>
                <a:gd name="connsiteY118" fmla="*/ 2303477 h 3396418"/>
                <a:gd name="connsiteX119" fmla="*/ 2616724 w 4105100"/>
                <a:gd name="connsiteY119" fmla="*/ 2239243 h 3396418"/>
                <a:gd name="connsiteX120" fmla="*/ 1488377 w 4105100"/>
                <a:gd name="connsiteY120" fmla="*/ 2239243 h 3396418"/>
                <a:gd name="connsiteX121" fmla="*/ 1424143 w 4105100"/>
                <a:gd name="connsiteY121" fmla="*/ 2303477 h 3396418"/>
                <a:gd name="connsiteX122" fmla="*/ 1424143 w 4105100"/>
                <a:gd name="connsiteY122" fmla="*/ 2522042 h 3396418"/>
                <a:gd name="connsiteX123" fmla="*/ 1488377 w 4105100"/>
                <a:gd name="connsiteY123" fmla="*/ 2586276 h 3396418"/>
                <a:gd name="connsiteX124" fmla="*/ 1631007 w 4105100"/>
                <a:gd name="connsiteY124" fmla="*/ 2586276 h 3396418"/>
                <a:gd name="connsiteX125" fmla="*/ 1695241 w 4105100"/>
                <a:gd name="connsiteY125" fmla="*/ 2522042 h 3396418"/>
                <a:gd name="connsiteX126" fmla="*/ 1695241 w 4105100"/>
                <a:gd name="connsiteY126" fmla="*/ 2303477 h 3396418"/>
                <a:gd name="connsiteX127" fmla="*/ 1631007 w 4105100"/>
                <a:gd name="connsiteY127" fmla="*/ 2239243 h 3396418"/>
                <a:gd name="connsiteX128" fmla="*/ 1158971 w 4105100"/>
                <a:gd name="connsiteY128" fmla="*/ 2239243 h 3396418"/>
                <a:gd name="connsiteX129" fmla="*/ 1094737 w 4105100"/>
                <a:gd name="connsiteY129" fmla="*/ 2303477 h 3396418"/>
                <a:gd name="connsiteX130" fmla="*/ 1094737 w 4105100"/>
                <a:gd name="connsiteY130" fmla="*/ 2522042 h 3396418"/>
                <a:gd name="connsiteX131" fmla="*/ 1158971 w 4105100"/>
                <a:gd name="connsiteY131" fmla="*/ 2586276 h 3396418"/>
                <a:gd name="connsiteX132" fmla="*/ 1301601 w 4105100"/>
                <a:gd name="connsiteY132" fmla="*/ 2586276 h 3396418"/>
                <a:gd name="connsiteX133" fmla="*/ 1365835 w 4105100"/>
                <a:gd name="connsiteY133" fmla="*/ 2522042 h 3396418"/>
                <a:gd name="connsiteX134" fmla="*/ 1365835 w 4105100"/>
                <a:gd name="connsiteY134" fmla="*/ 2303477 h 3396418"/>
                <a:gd name="connsiteX135" fmla="*/ 1301601 w 4105100"/>
                <a:gd name="connsiteY135" fmla="*/ 2239243 h 3396418"/>
                <a:gd name="connsiteX136" fmla="*/ 829566 w 4105100"/>
                <a:gd name="connsiteY136" fmla="*/ 2239243 h 3396418"/>
                <a:gd name="connsiteX137" fmla="*/ 765332 w 4105100"/>
                <a:gd name="connsiteY137" fmla="*/ 2303477 h 3396418"/>
                <a:gd name="connsiteX138" fmla="*/ 765332 w 4105100"/>
                <a:gd name="connsiteY138" fmla="*/ 2522042 h 3396418"/>
                <a:gd name="connsiteX139" fmla="*/ 829566 w 4105100"/>
                <a:gd name="connsiteY139" fmla="*/ 2586276 h 3396418"/>
                <a:gd name="connsiteX140" fmla="*/ 972196 w 4105100"/>
                <a:gd name="connsiteY140" fmla="*/ 2586276 h 3396418"/>
                <a:gd name="connsiteX141" fmla="*/ 1036430 w 4105100"/>
                <a:gd name="connsiteY141" fmla="*/ 2522042 h 3396418"/>
                <a:gd name="connsiteX142" fmla="*/ 1036430 w 4105100"/>
                <a:gd name="connsiteY142" fmla="*/ 2303477 h 3396418"/>
                <a:gd name="connsiteX143" fmla="*/ 972196 w 4105100"/>
                <a:gd name="connsiteY143" fmla="*/ 2239243 h 3396418"/>
                <a:gd name="connsiteX144" fmla="*/ 500161 w 4105100"/>
                <a:gd name="connsiteY144" fmla="*/ 2239243 h 3396418"/>
                <a:gd name="connsiteX145" fmla="*/ 435927 w 4105100"/>
                <a:gd name="connsiteY145" fmla="*/ 2303477 h 3396418"/>
                <a:gd name="connsiteX146" fmla="*/ 435927 w 4105100"/>
                <a:gd name="connsiteY146" fmla="*/ 2522042 h 3396418"/>
                <a:gd name="connsiteX147" fmla="*/ 500161 w 4105100"/>
                <a:gd name="connsiteY147" fmla="*/ 2586276 h 3396418"/>
                <a:gd name="connsiteX148" fmla="*/ 642791 w 4105100"/>
                <a:gd name="connsiteY148" fmla="*/ 2586276 h 3396418"/>
                <a:gd name="connsiteX149" fmla="*/ 707025 w 4105100"/>
                <a:gd name="connsiteY149" fmla="*/ 2522042 h 3396418"/>
                <a:gd name="connsiteX150" fmla="*/ 707025 w 4105100"/>
                <a:gd name="connsiteY150" fmla="*/ 2303477 h 3396418"/>
                <a:gd name="connsiteX151" fmla="*/ 642791 w 4105100"/>
                <a:gd name="connsiteY151" fmla="*/ 2239243 h 3396418"/>
                <a:gd name="connsiteX152" fmla="*/ 170756 w 4105100"/>
                <a:gd name="connsiteY152" fmla="*/ 2239243 h 3396418"/>
                <a:gd name="connsiteX153" fmla="*/ 106522 w 4105100"/>
                <a:gd name="connsiteY153" fmla="*/ 2303477 h 3396418"/>
                <a:gd name="connsiteX154" fmla="*/ 106522 w 4105100"/>
                <a:gd name="connsiteY154" fmla="*/ 2522042 h 3396418"/>
                <a:gd name="connsiteX155" fmla="*/ 170756 w 4105100"/>
                <a:gd name="connsiteY155" fmla="*/ 2586276 h 3396418"/>
                <a:gd name="connsiteX156" fmla="*/ 313386 w 4105100"/>
                <a:gd name="connsiteY156" fmla="*/ 2586276 h 3396418"/>
                <a:gd name="connsiteX157" fmla="*/ 377620 w 4105100"/>
                <a:gd name="connsiteY157" fmla="*/ 2522042 h 3396418"/>
                <a:gd name="connsiteX158" fmla="*/ 377620 w 4105100"/>
                <a:gd name="connsiteY158" fmla="*/ 2303477 h 3396418"/>
                <a:gd name="connsiteX159" fmla="*/ 313386 w 4105100"/>
                <a:gd name="connsiteY159" fmla="*/ 2239243 h 3396418"/>
                <a:gd name="connsiteX160" fmla="*/ 3791715 w 4105100"/>
                <a:gd name="connsiteY160" fmla="*/ 1736074 h 3396418"/>
                <a:gd name="connsiteX161" fmla="*/ 3727481 w 4105100"/>
                <a:gd name="connsiteY161" fmla="*/ 1800308 h 3396418"/>
                <a:gd name="connsiteX162" fmla="*/ 3727481 w 4105100"/>
                <a:gd name="connsiteY162" fmla="*/ 2018873 h 3396418"/>
                <a:gd name="connsiteX163" fmla="*/ 3791715 w 4105100"/>
                <a:gd name="connsiteY163" fmla="*/ 2083107 h 3396418"/>
                <a:gd name="connsiteX164" fmla="*/ 3934345 w 4105100"/>
                <a:gd name="connsiteY164" fmla="*/ 2083107 h 3396418"/>
                <a:gd name="connsiteX165" fmla="*/ 3998579 w 4105100"/>
                <a:gd name="connsiteY165" fmla="*/ 2018873 h 3396418"/>
                <a:gd name="connsiteX166" fmla="*/ 3998579 w 4105100"/>
                <a:gd name="connsiteY166" fmla="*/ 1800308 h 3396418"/>
                <a:gd name="connsiteX167" fmla="*/ 3934345 w 4105100"/>
                <a:gd name="connsiteY167" fmla="*/ 1736074 h 3396418"/>
                <a:gd name="connsiteX168" fmla="*/ 3462309 w 4105100"/>
                <a:gd name="connsiteY168" fmla="*/ 1736074 h 3396418"/>
                <a:gd name="connsiteX169" fmla="*/ 3398075 w 4105100"/>
                <a:gd name="connsiteY169" fmla="*/ 1800308 h 3396418"/>
                <a:gd name="connsiteX170" fmla="*/ 3398075 w 4105100"/>
                <a:gd name="connsiteY170" fmla="*/ 2018873 h 3396418"/>
                <a:gd name="connsiteX171" fmla="*/ 3462309 w 4105100"/>
                <a:gd name="connsiteY171" fmla="*/ 2083107 h 3396418"/>
                <a:gd name="connsiteX172" fmla="*/ 3604939 w 4105100"/>
                <a:gd name="connsiteY172" fmla="*/ 2083107 h 3396418"/>
                <a:gd name="connsiteX173" fmla="*/ 3669173 w 4105100"/>
                <a:gd name="connsiteY173" fmla="*/ 2018873 h 3396418"/>
                <a:gd name="connsiteX174" fmla="*/ 3669173 w 4105100"/>
                <a:gd name="connsiteY174" fmla="*/ 1800308 h 3396418"/>
                <a:gd name="connsiteX175" fmla="*/ 3604939 w 4105100"/>
                <a:gd name="connsiteY175" fmla="*/ 1736074 h 3396418"/>
                <a:gd name="connsiteX176" fmla="*/ 3132904 w 4105100"/>
                <a:gd name="connsiteY176" fmla="*/ 1736074 h 3396418"/>
                <a:gd name="connsiteX177" fmla="*/ 3068670 w 4105100"/>
                <a:gd name="connsiteY177" fmla="*/ 1800308 h 3396418"/>
                <a:gd name="connsiteX178" fmla="*/ 3068670 w 4105100"/>
                <a:gd name="connsiteY178" fmla="*/ 2018873 h 3396418"/>
                <a:gd name="connsiteX179" fmla="*/ 3132904 w 4105100"/>
                <a:gd name="connsiteY179" fmla="*/ 2083107 h 3396418"/>
                <a:gd name="connsiteX180" fmla="*/ 3275534 w 4105100"/>
                <a:gd name="connsiteY180" fmla="*/ 2083107 h 3396418"/>
                <a:gd name="connsiteX181" fmla="*/ 3339768 w 4105100"/>
                <a:gd name="connsiteY181" fmla="*/ 2018873 h 3396418"/>
                <a:gd name="connsiteX182" fmla="*/ 3339768 w 4105100"/>
                <a:gd name="connsiteY182" fmla="*/ 1800308 h 3396418"/>
                <a:gd name="connsiteX183" fmla="*/ 3275534 w 4105100"/>
                <a:gd name="connsiteY183" fmla="*/ 1736074 h 3396418"/>
                <a:gd name="connsiteX184" fmla="*/ 2803499 w 4105100"/>
                <a:gd name="connsiteY184" fmla="*/ 1736074 h 3396418"/>
                <a:gd name="connsiteX185" fmla="*/ 2739265 w 4105100"/>
                <a:gd name="connsiteY185" fmla="*/ 1800308 h 3396418"/>
                <a:gd name="connsiteX186" fmla="*/ 2739265 w 4105100"/>
                <a:gd name="connsiteY186" fmla="*/ 2018873 h 3396418"/>
                <a:gd name="connsiteX187" fmla="*/ 2803499 w 4105100"/>
                <a:gd name="connsiteY187" fmla="*/ 2083107 h 3396418"/>
                <a:gd name="connsiteX188" fmla="*/ 2946129 w 4105100"/>
                <a:gd name="connsiteY188" fmla="*/ 2083107 h 3396418"/>
                <a:gd name="connsiteX189" fmla="*/ 3010363 w 4105100"/>
                <a:gd name="connsiteY189" fmla="*/ 2018873 h 3396418"/>
                <a:gd name="connsiteX190" fmla="*/ 3010363 w 4105100"/>
                <a:gd name="connsiteY190" fmla="*/ 1800308 h 3396418"/>
                <a:gd name="connsiteX191" fmla="*/ 2946129 w 4105100"/>
                <a:gd name="connsiteY191" fmla="*/ 1736074 h 3396418"/>
                <a:gd name="connsiteX192" fmla="*/ 2474094 w 4105100"/>
                <a:gd name="connsiteY192" fmla="*/ 1736074 h 3396418"/>
                <a:gd name="connsiteX193" fmla="*/ 2409860 w 4105100"/>
                <a:gd name="connsiteY193" fmla="*/ 1800308 h 3396418"/>
                <a:gd name="connsiteX194" fmla="*/ 2409860 w 4105100"/>
                <a:gd name="connsiteY194" fmla="*/ 2018873 h 3396418"/>
                <a:gd name="connsiteX195" fmla="*/ 2474094 w 4105100"/>
                <a:gd name="connsiteY195" fmla="*/ 2083107 h 3396418"/>
                <a:gd name="connsiteX196" fmla="*/ 2616724 w 4105100"/>
                <a:gd name="connsiteY196" fmla="*/ 2083107 h 3396418"/>
                <a:gd name="connsiteX197" fmla="*/ 2680958 w 4105100"/>
                <a:gd name="connsiteY197" fmla="*/ 2018873 h 3396418"/>
                <a:gd name="connsiteX198" fmla="*/ 2680958 w 4105100"/>
                <a:gd name="connsiteY198" fmla="*/ 1800308 h 3396418"/>
                <a:gd name="connsiteX199" fmla="*/ 2616724 w 4105100"/>
                <a:gd name="connsiteY199" fmla="*/ 1736074 h 3396418"/>
                <a:gd name="connsiteX200" fmla="*/ 1488377 w 4105100"/>
                <a:gd name="connsiteY200" fmla="*/ 1736074 h 3396418"/>
                <a:gd name="connsiteX201" fmla="*/ 1424143 w 4105100"/>
                <a:gd name="connsiteY201" fmla="*/ 1800308 h 3396418"/>
                <a:gd name="connsiteX202" fmla="*/ 1424143 w 4105100"/>
                <a:gd name="connsiteY202" fmla="*/ 2018873 h 3396418"/>
                <a:gd name="connsiteX203" fmla="*/ 1488377 w 4105100"/>
                <a:gd name="connsiteY203" fmla="*/ 2083107 h 3396418"/>
                <a:gd name="connsiteX204" fmla="*/ 1631007 w 4105100"/>
                <a:gd name="connsiteY204" fmla="*/ 2083107 h 3396418"/>
                <a:gd name="connsiteX205" fmla="*/ 1695241 w 4105100"/>
                <a:gd name="connsiteY205" fmla="*/ 2018873 h 3396418"/>
                <a:gd name="connsiteX206" fmla="*/ 1695241 w 4105100"/>
                <a:gd name="connsiteY206" fmla="*/ 1800308 h 3396418"/>
                <a:gd name="connsiteX207" fmla="*/ 1631007 w 4105100"/>
                <a:gd name="connsiteY207" fmla="*/ 1736074 h 3396418"/>
                <a:gd name="connsiteX208" fmla="*/ 1158971 w 4105100"/>
                <a:gd name="connsiteY208" fmla="*/ 1736074 h 3396418"/>
                <a:gd name="connsiteX209" fmla="*/ 1094737 w 4105100"/>
                <a:gd name="connsiteY209" fmla="*/ 1800308 h 3396418"/>
                <a:gd name="connsiteX210" fmla="*/ 1094737 w 4105100"/>
                <a:gd name="connsiteY210" fmla="*/ 2018873 h 3396418"/>
                <a:gd name="connsiteX211" fmla="*/ 1158971 w 4105100"/>
                <a:gd name="connsiteY211" fmla="*/ 2083107 h 3396418"/>
                <a:gd name="connsiteX212" fmla="*/ 1301601 w 4105100"/>
                <a:gd name="connsiteY212" fmla="*/ 2083107 h 3396418"/>
                <a:gd name="connsiteX213" fmla="*/ 1365835 w 4105100"/>
                <a:gd name="connsiteY213" fmla="*/ 2018873 h 3396418"/>
                <a:gd name="connsiteX214" fmla="*/ 1365835 w 4105100"/>
                <a:gd name="connsiteY214" fmla="*/ 1800308 h 3396418"/>
                <a:gd name="connsiteX215" fmla="*/ 1301601 w 4105100"/>
                <a:gd name="connsiteY215" fmla="*/ 1736074 h 3396418"/>
                <a:gd name="connsiteX216" fmla="*/ 829566 w 4105100"/>
                <a:gd name="connsiteY216" fmla="*/ 1736074 h 3396418"/>
                <a:gd name="connsiteX217" fmla="*/ 765332 w 4105100"/>
                <a:gd name="connsiteY217" fmla="*/ 1800308 h 3396418"/>
                <a:gd name="connsiteX218" fmla="*/ 765332 w 4105100"/>
                <a:gd name="connsiteY218" fmla="*/ 2018873 h 3396418"/>
                <a:gd name="connsiteX219" fmla="*/ 829566 w 4105100"/>
                <a:gd name="connsiteY219" fmla="*/ 2083107 h 3396418"/>
                <a:gd name="connsiteX220" fmla="*/ 972196 w 4105100"/>
                <a:gd name="connsiteY220" fmla="*/ 2083107 h 3396418"/>
                <a:gd name="connsiteX221" fmla="*/ 1036430 w 4105100"/>
                <a:gd name="connsiteY221" fmla="*/ 2018873 h 3396418"/>
                <a:gd name="connsiteX222" fmla="*/ 1036430 w 4105100"/>
                <a:gd name="connsiteY222" fmla="*/ 1800308 h 3396418"/>
                <a:gd name="connsiteX223" fmla="*/ 972196 w 4105100"/>
                <a:gd name="connsiteY223" fmla="*/ 1736074 h 3396418"/>
                <a:gd name="connsiteX224" fmla="*/ 500161 w 4105100"/>
                <a:gd name="connsiteY224" fmla="*/ 1736074 h 3396418"/>
                <a:gd name="connsiteX225" fmla="*/ 435927 w 4105100"/>
                <a:gd name="connsiteY225" fmla="*/ 1800308 h 3396418"/>
                <a:gd name="connsiteX226" fmla="*/ 435927 w 4105100"/>
                <a:gd name="connsiteY226" fmla="*/ 2018873 h 3396418"/>
                <a:gd name="connsiteX227" fmla="*/ 500161 w 4105100"/>
                <a:gd name="connsiteY227" fmla="*/ 2083107 h 3396418"/>
                <a:gd name="connsiteX228" fmla="*/ 642791 w 4105100"/>
                <a:gd name="connsiteY228" fmla="*/ 2083107 h 3396418"/>
                <a:gd name="connsiteX229" fmla="*/ 707025 w 4105100"/>
                <a:gd name="connsiteY229" fmla="*/ 2018873 h 3396418"/>
                <a:gd name="connsiteX230" fmla="*/ 707025 w 4105100"/>
                <a:gd name="connsiteY230" fmla="*/ 1800308 h 3396418"/>
                <a:gd name="connsiteX231" fmla="*/ 642791 w 4105100"/>
                <a:gd name="connsiteY231" fmla="*/ 1736074 h 3396418"/>
                <a:gd name="connsiteX232" fmla="*/ 170756 w 4105100"/>
                <a:gd name="connsiteY232" fmla="*/ 1736074 h 3396418"/>
                <a:gd name="connsiteX233" fmla="*/ 106522 w 4105100"/>
                <a:gd name="connsiteY233" fmla="*/ 1800308 h 3396418"/>
                <a:gd name="connsiteX234" fmla="*/ 106522 w 4105100"/>
                <a:gd name="connsiteY234" fmla="*/ 2018873 h 3396418"/>
                <a:gd name="connsiteX235" fmla="*/ 170756 w 4105100"/>
                <a:gd name="connsiteY235" fmla="*/ 2083107 h 3396418"/>
                <a:gd name="connsiteX236" fmla="*/ 313386 w 4105100"/>
                <a:gd name="connsiteY236" fmla="*/ 2083107 h 3396418"/>
                <a:gd name="connsiteX237" fmla="*/ 377620 w 4105100"/>
                <a:gd name="connsiteY237" fmla="*/ 2018873 h 3396418"/>
                <a:gd name="connsiteX238" fmla="*/ 377620 w 4105100"/>
                <a:gd name="connsiteY238" fmla="*/ 1800308 h 3396418"/>
                <a:gd name="connsiteX239" fmla="*/ 313386 w 4105100"/>
                <a:gd name="connsiteY239" fmla="*/ 1736074 h 3396418"/>
                <a:gd name="connsiteX240" fmla="*/ 3791715 w 4105100"/>
                <a:gd name="connsiteY240" fmla="*/ 1232905 h 3396418"/>
                <a:gd name="connsiteX241" fmla="*/ 3727481 w 4105100"/>
                <a:gd name="connsiteY241" fmla="*/ 1297139 h 3396418"/>
                <a:gd name="connsiteX242" fmla="*/ 3727481 w 4105100"/>
                <a:gd name="connsiteY242" fmla="*/ 1515704 h 3396418"/>
                <a:gd name="connsiteX243" fmla="*/ 3791715 w 4105100"/>
                <a:gd name="connsiteY243" fmla="*/ 1579938 h 3396418"/>
                <a:gd name="connsiteX244" fmla="*/ 3934345 w 4105100"/>
                <a:gd name="connsiteY244" fmla="*/ 1579938 h 3396418"/>
                <a:gd name="connsiteX245" fmla="*/ 3998579 w 4105100"/>
                <a:gd name="connsiteY245" fmla="*/ 1515704 h 3396418"/>
                <a:gd name="connsiteX246" fmla="*/ 3998579 w 4105100"/>
                <a:gd name="connsiteY246" fmla="*/ 1297139 h 3396418"/>
                <a:gd name="connsiteX247" fmla="*/ 3934345 w 4105100"/>
                <a:gd name="connsiteY247" fmla="*/ 1232905 h 3396418"/>
                <a:gd name="connsiteX248" fmla="*/ 3462309 w 4105100"/>
                <a:gd name="connsiteY248" fmla="*/ 1232905 h 3396418"/>
                <a:gd name="connsiteX249" fmla="*/ 3398075 w 4105100"/>
                <a:gd name="connsiteY249" fmla="*/ 1297139 h 3396418"/>
                <a:gd name="connsiteX250" fmla="*/ 3398075 w 4105100"/>
                <a:gd name="connsiteY250" fmla="*/ 1515704 h 3396418"/>
                <a:gd name="connsiteX251" fmla="*/ 3462309 w 4105100"/>
                <a:gd name="connsiteY251" fmla="*/ 1579938 h 3396418"/>
                <a:gd name="connsiteX252" fmla="*/ 3604939 w 4105100"/>
                <a:gd name="connsiteY252" fmla="*/ 1579938 h 3396418"/>
                <a:gd name="connsiteX253" fmla="*/ 3669173 w 4105100"/>
                <a:gd name="connsiteY253" fmla="*/ 1515704 h 3396418"/>
                <a:gd name="connsiteX254" fmla="*/ 3669173 w 4105100"/>
                <a:gd name="connsiteY254" fmla="*/ 1297139 h 3396418"/>
                <a:gd name="connsiteX255" fmla="*/ 3604939 w 4105100"/>
                <a:gd name="connsiteY255" fmla="*/ 1232905 h 3396418"/>
                <a:gd name="connsiteX256" fmla="*/ 3132904 w 4105100"/>
                <a:gd name="connsiteY256" fmla="*/ 1232905 h 3396418"/>
                <a:gd name="connsiteX257" fmla="*/ 3068670 w 4105100"/>
                <a:gd name="connsiteY257" fmla="*/ 1297139 h 3396418"/>
                <a:gd name="connsiteX258" fmla="*/ 3068670 w 4105100"/>
                <a:gd name="connsiteY258" fmla="*/ 1515704 h 3396418"/>
                <a:gd name="connsiteX259" fmla="*/ 3132904 w 4105100"/>
                <a:gd name="connsiteY259" fmla="*/ 1579938 h 3396418"/>
                <a:gd name="connsiteX260" fmla="*/ 3275534 w 4105100"/>
                <a:gd name="connsiteY260" fmla="*/ 1579938 h 3396418"/>
                <a:gd name="connsiteX261" fmla="*/ 3339768 w 4105100"/>
                <a:gd name="connsiteY261" fmla="*/ 1515704 h 3396418"/>
                <a:gd name="connsiteX262" fmla="*/ 3339768 w 4105100"/>
                <a:gd name="connsiteY262" fmla="*/ 1297139 h 3396418"/>
                <a:gd name="connsiteX263" fmla="*/ 3275534 w 4105100"/>
                <a:gd name="connsiteY263" fmla="*/ 1232905 h 3396418"/>
                <a:gd name="connsiteX264" fmla="*/ 2803499 w 4105100"/>
                <a:gd name="connsiteY264" fmla="*/ 1232905 h 3396418"/>
                <a:gd name="connsiteX265" fmla="*/ 2739265 w 4105100"/>
                <a:gd name="connsiteY265" fmla="*/ 1297139 h 3396418"/>
                <a:gd name="connsiteX266" fmla="*/ 2739265 w 4105100"/>
                <a:gd name="connsiteY266" fmla="*/ 1515704 h 3396418"/>
                <a:gd name="connsiteX267" fmla="*/ 2803499 w 4105100"/>
                <a:gd name="connsiteY267" fmla="*/ 1579938 h 3396418"/>
                <a:gd name="connsiteX268" fmla="*/ 2946129 w 4105100"/>
                <a:gd name="connsiteY268" fmla="*/ 1579938 h 3396418"/>
                <a:gd name="connsiteX269" fmla="*/ 3010363 w 4105100"/>
                <a:gd name="connsiteY269" fmla="*/ 1515704 h 3396418"/>
                <a:gd name="connsiteX270" fmla="*/ 3010363 w 4105100"/>
                <a:gd name="connsiteY270" fmla="*/ 1297139 h 3396418"/>
                <a:gd name="connsiteX271" fmla="*/ 2946129 w 4105100"/>
                <a:gd name="connsiteY271" fmla="*/ 1232905 h 3396418"/>
                <a:gd name="connsiteX272" fmla="*/ 2474094 w 4105100"/>
                <a:gd name="connsiteY272" fmla="*/ 1232905 h 3396418"/>
                <a:gd name="connsiteX273" fmla="*/ 2409860 w 4105100"/>
                <a:gd name="connsiteY273" fmla="*/ 1297139 h 3396418"/>
                <a:gd name="connsiteX274" fmla="*/ 2409860 w 4105100"/>
                <a:gd name="connsiteY274" fmla="*/ 1515704 h 3396418"/>
                <a:gd name="connsiteX275" fmla="*/ 2474094 w 4105100"/>
                <a:gd name="connsiteY275" fmla="*/ 1579938 h 3396418"/>
                <a:gd name="connsiteX276" fmla="*/ 2616724 w 4105100"/>
                <a:gd name="connsiteY276" fmla="*/ 1579938 h 3396418"/>
                <a:gd name="connsiteX277" fmla="*/ 2680958 w 4105100"/>
                <a:gd name="connsiteY277" fmla="*/ 1515704 h 3396418"/>
                <a:gd name="connsiteX278" fmla="*/ 2680958 w 4105100"/>
                <a:gd name="connsiteY278" fmla="*/ 1297139 h 3396418"/>
                <a:gd name="connsiteX279" fmla="*/ 2616724 w 4105100"/>
                <a:gd name="connsiteY279" fmla="*/ 1232905 h 3396418"/>
                <a:gd name="connsiteX280" fmla="*/ 1488377 w 4105100"/>
                <a:gd name="connsiteY280" fmla="*/ 1232905 h 3396418"/>
                <a:gd name="connsiteX281" fmla="*/ 1424143 w 4105100"/>
                <a:gd name="connsiteY281" fmla="*/ 1297139 h 3396418"/>
                <a:gd name="connsiteX282" fmla="*/ 1424143 w 4105100"/>
                <a:gd name="connsiteY282" fmla="*/ 1515704 h 3396418"/>
                <a:gd name="connsiteX283" fmla="*/ 1488377 w 4105100"/>
                <a:gd name="connsiteY283" fmla="*/ 1579938 h 3396418"/>
                <a:gd name="connsiteX284" fmla="*/ 1631007 w 4105100"/>
                <a:gd name="connsiteY284" fmla="*/ 1579938 h 3396418"/>
                <a:gd name="connsiteX285" fmla="*/ 1695241 w 4105100"/>
                <a:gd name="connsiteY285" fmla="*/ 1515704 h 3396418"/>
                <a:gd name="connsiteX286" fmla="*/ 1695241 w 4105100"/>
                <a:gd name="connsiteY286" fmla="*/ 1297139 h 3396418"/>
                <a:gd name="connsiteX287" fmla="*/ 1631007 w 4105100"/>
                <a:gd name="connsiteY287" fmla="*/ 1232905 h 3396418"/>
                <a:gd name="connsiteX288" fmla="*/ 1158971 w 4105100"/>
                <a:gd name="connsiteY288" fmla="*/ 1232905 h 3396418"/>
                <a:gd name="connsiteX289" fmla="*/ 1094737 w 4105100"/>
                <a:gd name="connsiteY289" fmla="*/ 1297139 h 3396418"/>
                <a:gd name="connsiteX290" fmla="*/ 1094737 w 4105100"/>
                <a:gd name="connsiteY290" fmla="*/ 1515704 h 3396418"/>
                <a:gd name="connsiteX291" fmla="*/ 1158971 w 4105100"/>
                <a:gd name="connsiteY291" fmla="*/ 1579938 h 3396418"/>
                <a:gd name="connsiteX292" fmla="*/ 1301601 w 4105100"/>
                <a:gd name="connsiteY292" fmla="*/ 1579938 h 3396418"/>
                <a:gd name="connsiteX293" fmla="*/ 1365835 w 4105100"/>
                <a:gd name="connsiteY293" fmla="*/ 1515704 h 3396418"/>
                <a:gd name="connsiteX294" fmla="*/ 1365835 w 4105100"/>
                <a:gd name="connsiteY294" fmla="*/ 1297139 h 3396418"/>
                <a:gd name="connsiteX295" fmla="*/ 1301601 w 4105100"/>
                <a:gd name="connsiteY295" fmla="*/ 1232905 h 3396418"/>
                <a:gd name="connsiteX296" fmla="*/ 829566 w 4105100"/>
                <a:gd name="connsiteY296" fmla="*/ 1232905 h 3396418"/>
                <a:gd name="connsiteX297" fmla="*/ 765332 w 4105100"/>
                <a:gd name="connsiteY297" fmla="*/ 1297139 h 3396418"/>
                <a:gd name="connsiteX298" fmla="*/ 765332 w 4105100"/>
                <a:gd name="connsiteY298" fmla="*/ 1515704 h 3396418"/>
                <a:gd name="connsiteX299" fmla="*/ 829566 w 4105100"/>
                <a:gd name="connsiteY299" fmla="*/ 1579938 h 3396418"/>
                <a:gd name="connsiteX300" fmla="*/ 972196 w 4105100"/>
                <a:gd name="connsiteY300" fmla="*/ 1579938 h 3396418"/>
                <a:gd name="connsiteX301" fmla="*/ 1036430 w 4105100"/>
                <a:gd name="connsiteY301" fmla="*/ 1515704 h 3396418"/>
                <a:gd name="connsiteX302" fmla="*/ 1036430 w 4105100"/>
                <a:gd name="connsiteY302" fmla="*/ 1297139 h 3396418"/>
                <a:gd name="connsiteX303" fmla="*/ 972196 w 4105100"/>
                <a:gd name="connsiteY303" fmla="*/ 1232905 h 3396418"/>
                <a:gd name="connsiteX304" fmla="*/ 500161 w 4105100"/>
                <a:gd name="connsiteY304" fmla="*/ 1232905 h 3396418"/>
                <a:gd name="connsiteX305" fmla="*/ 435927 w 4105100"/>
                <a:gd name="connsiteY305" fmla="*/ 1297139 h 3396418"/>
                <a:gd name="connsiteX306" fmla="*/ 435927 w 4105100"/>
                <a:gd name="connsiteY306" fmla="*/ 1515704 h 3396418"/>
                <a:gd name="connsiteX307" fmla="*/ 500161 w 4105100"/>
                <a:gd name="connsiteY307" fmla="*/ 1579938 h 3396418"/>
                <a:gd name="connsiteX308" fmla="*/ 642791 w 4105100"/>
                <a:gd name="connsiteY308" fmla="*/ 1579938 h 3396418"/>
                <a:gd name="connsiteX309" fmla="*/ 707025 w 4105100"/>
                <a:gd name="connsiteY309" fmla="*/ 1515704 h 3396418"/>
                <a:gd name="connsiteX310" fmla="*/ 707025 w 4105100"/>
                <a:gd name="connsiteY310" fmla="*/ 1297139 h 3396418"/>
                <a:gd name="connsiteX311" fmla="*/ 642791 w 4105100"/>
                <a:gd name="connsiteY311" fmla="*/ 1232905 h 3396418"/>
                <a:gd name="connsiteX312" fmla="*/ 170756 w 4105100"/>
                <a:gd name="connsiteY312" fmla="*/ 1232905 h 3396418"/>
                <a:gd name="connsiteX313" fmla="*/ 106522 w 4105100"/>
                <a:gd name="connsiteY313" fmla="*/ 1297139 h 3396418"/>
                <a:gd name="connsiteX314" fmla="*/ 106522 w 4105100"/>
                <a:gd name="connsiteY314" fmla="*/ 1515704 h 3396418"/>
                <a:gd name="connsiteX315" fmla="*/ 170756 w 4105100"/>
                <a:gd name="connsiteY315" fmla="*/ 1579938 h 3396418"/>
                <a:gd name="connsiteX316" fmla="*/ 313386 w 4105100"/>
                <a:gd name="connsiteY316" fmla="*/ 1579938 h 3396418"/>
                <a:gd name="connsiteX317" fmla="*/ 377620 w 4105100"/>
                <a:gd name="connsiteY317" fmla="*/ 1515704 h 3396418"/>
                <a:gd name="connsiteX318" fmla="*/ 377620 w 4105100"/>
                <a:gd name="connsiteY318" fmla="*/ 1297139 h 3396418"/>
                <a:gd name="connsiteX319" fmla="*/ 313386 w 4105100"/>
                <a:gd name="connsiteY319" fmla="*/ 1232905 h 3396418"/>
                <a:gd name="connsiteX320" fmla="*/ 3791715 w 4105100"/>
                <a:gd name="connsiteY320" fmla="*/ 729736 h 3396418"/>
                <a:gd name="connsiteX321" fmla="*/ 3727481 w 4105100"/>
                <a:gd name="connsiteY321" fmla="*/ 793970 h 3396418"/>
                <a:gd name="connsiteX322" fmla="*/ 3727481 w 4105100"/>
                <a:gd name="connsiteY322" fmla="*/ 1012535 h 3396418"/>
                <a:gd name="connsiteX323" fmla="*/ 3791715 w 4105100"/>
                <a:gd name="connsiteY323" fmla="*/ 1076769 h 3396418"/>
                <a:gd name="connsiteX324" fmla="*/ 3934345 w 4105100"/>
                <a:gd name="connsiteY324" fmla="*/ 1076769 h 3396418"/>
                <a:gd name="connsiteX325" fmla="*/ 3998579 w 4105100"/>
                <a:gd name="connsiteY325" fmla="*/ 1012535 h 3396418"/>
                <a:gd name="connsiteX326" fmla="*/ 3998579 w 4105100"/>
                <a:gd name="connsiteY326" fmla="*/ 793970 h 3396418"/>
                <a:gd name="connsiteX327" fmla="*/ 3934345 w 4105100"/>
                <a:gd name="connsiteY327" fmla="*/ 729736 h 3396418"/>
                <a:gd name="connsiteX328" fmla="*/ 3462309 w 4105100"/>
                <a:gd name="connsiteY328" fmla="*/ 729736 h 3396418"/>
                <a:gd name="connsiteX329" fmla="*/ 3398075 w 4105100"/>
                <a:gd name="connsiteY329" fmla="*/ 793970 h 3396418"/>
                <a:gd name="connsiteX330" fmla="*/ 3398075 w 4105100"/>
                <a:gd name="connsiteY330" fmla="*/ 1012535 h 3396418"/>
                <a:gd name="connsiteX331" fmla="*/ 3462309 w 4105100"/>
                <a:gd name="connsiteY331" fmla="*/ 1076769 h 3396418"/>
                <a:gd name="connsiteX332" fmla="*/ 3604939 w 4105100"/>
                <a:gd name="connsiteY332" fmla="*/ 1076769 h 3396418"/>
                <a:gd name="connsiteX333" fmla="*/ 3669173 w 4105100"/>
                <a:gd name="connsiteY333" fmla="*/ 1012535 h 3396418"/>
                <a:gd name="connsiteX334" fmla="*/ 3669173 w 4105100"/>
                <a:gd name="connsiteY334" fmla="*/ 793970 h 3396418"/>
                <a:gd name="connsiteX335" fmla="*/ 3604939 w 4105100"/>
                <a:gd name="connsiteY335" fmla="*/ 729736 h 3396418"/>
                <a:gd name="connsiteX336" fmla="*/ 3132904 w 4105100"/>
                <a:gd name="connsiteY336" fmla="*/ 729736 h 3396418"/>
                <a:gd name="connsiteX337" fmla="*/ 3068670 w 4105100"/>
                <a:gd name="connsiteY337" fmla="*/ 793970 h 3396418"/>
                <a:gd name="connsiteX338" fmla="*/ 3068670 w 4105100"/>
                <a:gd name="connsiteY338" fmla="*/ 1012535 h 3396418"/>
                <a:gd name="connsiteX339" fmla="*/ 3132904 w 4105100"/>
                <a:gd name="connsiteY339" fmla="*/ 1076769 h 3396418"/>
                <a:gd name="connsiteX340" fmla="*/ 3275534 w 4105100"/>
                <a:gd name="connsiteY340" fmla="*/ 1076769 h 3396418"/>
                <a:gd name="connsiteX341" fmla="*/ 3339768 w 4105100"/>
                <a:gd name="connsiteY341" fmla="*/ 1012535 h 3396418"/>
                <a:gd name="connsiteX342" fmla="*/ 3339768 w 4105100"/>
                <a:gd name="connsiteY342" fmla="*/ 793970 h 3396418"/>
                <a:gd name="connsiteX343" fmla="*/ 3275534 w 4105100"/>
                <a:gd name="connsiteY343" fmla="*/ 729736 h 3396418"/>
                <a:gd name="connsiteX344" fmla="*/ 2803499 w 4105100"/>
                <a:gd name="connsiteY344" fmla="*/ 729736 h 3396418"/>
                <a:gd name="connsiteX345" fmla="*/ 2739265 w 4105100"/>
                <a:gd name="connsiteY345" fmla="*/ 793970 h 3396418"/>
                <a:gd name="connsiteX346" fmla="*/ 2739265 w 4105100"/>
                <a:gd name="connsiteY346" fmla="*/ 1012535 h 3396418"/>
                <a:gd name="connsiteX347" fmla="*/ 2803499 w 4105100"/>
                <a:gd name="connsiteY347" fmla="*/ 1076769 h 3396418"/>
                <a:gd name="connsiteX348" fmla="*/ 2946129 w 4105100"/>
                <a:gd name="connsiteY348" fmla="*/ 1076769 h 3396418"/>
                <a:gd name="connsiteX349" fmla="*/ 3010363 w 4105100"/>
                <a:gd name="connsiteY349" fmla="*/ 1012535 h 3396418"/>
                <a:gd name="connsiteX350" fmla="*/ 3010363 w 4105100"/>
                <a:gd name="connsiteY350" fmla="*/ 793970 h 3396418"/>
                <a:gd name="connsiteX351" fmla="*/ 2946129 w 4105100"/>
                <a:gd name="connsiteY351" fmla="*/ 729736 h 3396418"/>
                <a:gd name="connsiteX352" fmla="*/ 2474094 w 4105100"/>
                <a:gd name="connsiteY352" fmla="*/ 729736 h 3396418"/>
                <a:gd name="connsiteX353" fmla="*/ 2409860 w 4105100"/>
                <a:gd name="connsiteY353" fmla="*/ 793970 h 3396418"/>
                <a:gd name="connsiteX354" fmla="*/ 2409860 w 4105100"/>
                <a:gd name="connsiteY354" fmla="*/ 1012535 h 3396418"/>
                <a:gd name="connsiteX355" fmla="*/ 2474094 w 4105100"/>
                <a:gd name="connsiteY355" fmla="*/ 1076769 h 3396418"/>
                <a:gd name="connsiteX356" fmla="*/ 2616724 w 4105100"/>
                <a:gd name="connsiteY356" fmla="*/ 1076769 h 3396418"/>
                <a:gd name="connsiteX357" fmla="*/ 2680958 w 4105100"/>
                <a:gd name="connsiteY357" fmla="*/ 1012535 h 3396418"/>
                <a:gd name="connsiteX358" fmla="*/ 2680958 w 4105100"/>
                <a:gd name="connsiteY358" fmla="*/ 793970 h 3396418"/>
                <a:gd name="connsiteX359" fmla="*/ 2616724 w 4105100"/>
                <a:gd name="connsiteY359" fmla="*/ 729736 h 3396418"/>
                <a:gd name="connsiteX360" fmla="*/ 1488377 w 4105100"/>
                <a:gd name="connsiteY360" fmla="*/ 729736 h 3396418"/>
                <a:gd name="connsiteX361" fmla="*/ 1424143 w 4105100"/>
                <a:gd name="connsiteY361" fmla="*/ 793970 h 3396418"/>
                <a:gd name="connsiteX362" fmla="*/ 1424143 w 4105100"/>
                <a:gd name="connsiteY362" fmla="*/ 1012535 h 3396418"/>
                <a:gd name="connsiteX363" fmla="*/ 1488377 w 4105100"/>
                <a:gd name="connsiteY363" fmla="*/ 1076769 h 3396418"/>
                <a:gd name="connsiteX364" fmla="*/ 1631007 w 4105100"/>
                <a:gd name="connsiteY364" fmla="*/ 1076769 h 3396418"/>
                <a:gd name="connsiteX365" fmla="*/ 1695241 w 4105100"/>
                <a:gd name="connsiteY365" fmla="*/ 1012535 h 3396418"/>
                <a:gd name="connsiteX366" fmla="*/ 1695241 w 4105100"/>
                <a:gd name="connsiteY366" fmla="*/ 793970 h 3396418"/>
                <a:gd name="connsiteX367" fmla="*/ 1631007 w 4105100"/>
                <a:gd name="connsiteY367" fmla="*/ 729736 h 3396418"/>
                <a:gd name="connsiteX368" fmla="*/ 1158971 w 4105100"/>
                <a:gd name="connsiteY368" fmla="*/ 729736 h 3396418"/>
                <a:gd name="connsiteX369" fmla="*/ 1094737 w 4105100"/>
                <a:gd name="connsiteY369" fmla="*/ 793970 h 3396418"/>
                <a:gd name="connsiteX370" fmla="*/ 1094737 w 4105100"/>
                <a:gd name="connsiteY370" fmla="*/ 1012535 h 3396418"/>
                <a:gd name="connsiteX371" fmla="*/ 1158971 w 4105100"/>
                <a:gd name="connsiteY371" fmla="*/ 1076769 h 3396418"/>
                <a:gd name="connsiteX372" fmla="*/ 1301601 w 4105100"/>
                <a:gd name="connsiteY372" fmla="*/ 1076769 h 3396418"/>
                <a:gd name="connsiteX373" fmla="*/ 1365835 w 4105100"/>
                <a:gd name="connsiteY373" fmla="*/ 1012535 h 3396418"/>
                <a:gd name="connsiteX374" fmla="*/ 1365835 w 4105100"/>
                <a:gd name="connsiteY374" fmla="*/ 793970 h 3396418"/>
                <a:gd name="connsiteX375" fmla="*/ 1301601 w 4105100"/>
                <a:gd name="connsiteY375" fmla="*/ 729736 h 3396418"/>
                <a:gd name="connsiteX376" fmla="*/ 829566 w 4105100"/>
                <a:gd name="connsiteY376" fmla="*/ 729736 h 3396418"/>
                <a:gd name="connsiteX377" fmla="*/ 765332 w 4105100"/>
                <a:gd name="connsiteY377" fmla="*/ 793970 h 3396418"/>
                <a:gd name="connsiteX378" fmla="*/ 765332 w 4105100"/>
                <a:gd name="connsiteY378" fmla="*/ 1012535 h 3396418"/>
                <a:gd name="connsiteX379" fmla="*/ 829566 w 4105100"/>
                <a:gd name="connsiteY379" fmla="*/ 1076769 h 3396418"/>
                <a:gd name="connsiteX380" fmla="*/ 972196 w 4105100"/>
                <a:gd name="connsiteY380" fmla="*/ 1076769 h 3396418"/>
                <a:gd name="connsiteX381" fmla="*/ 1036430 w 4105100"/>
                <a:gd name="connsiteY381" fmla="*/ 1012535 h 3396418"/>
                <a:gd name="connsiteX382" fmla="*/ 1036430 w 4105100"/>
                <a:gd name="connsiteY382" fmla="*/ 793970 h 3396418"/>
                <a:gd name="connsiteX383" fmla="*/ 972196 w 4105100"/>
                <a:gd name="connsiteY383" fmla="*/ 729736 h 3396418"/>
                <a:gd name="connsiteX384" fmla="*/ 500161 w 4105100"/>
                <a:gd name="connsiteY384" fmla="*/ 729736 h 3396418"/>
                <a:gd name="connsiteX385" fmla="*/ 435927 w 4105100"/>
                <a:gd name="connsiteY385" fmla="*/ 793970 h 3396418"/>
                <a:gd name="connsiteX386" fmla="*/ 435927 w 4105100"/>
                <a:gd name="connsiteY386" fmla="*/ 1012535 h 3396418"/>
                <a:gd name="connsiteX387" fmla="*/ 500161 w 4105100"/>
                <a:gd name="connsiteY387" fmla="*/ 1076769 h 3396418"/>
                <a:gd name="connsiteX388" fmla="*/ 642791 w 4105100"/>
                <a:gd name="connsiteY388" fmla="*/ 1076769 h 3396418"/>
                <a:gd name="connsiteX389" fmla="*/ 707025 w 4105100"/>
                <a:gd name="connsiteY389" fmla="*/ 1012535 h 3396418"/>
                <a:gd name="connsiteX390" fmla="*/ 707025 w 4105100"/>
                <a:gd name="connsiteY390" fmla="*/ 793970 h 3396418"/>
                <a:gd name="connsiteX391" fmla="*/ 642791 w 4105100"/>
                <a:gd name="connsiteY391" fmla="*/ 729736 h 3396418"/>
                <a:gd name="connsiteX392" fmla="*/ 170756 w 4105100"/>
                <a:gd name="connsiteY392" fmla="*/ 729736 h 3396418"/>
                <a:gd name="connsiteX393" fmla="*/ 106522 w 4105100"/>
                <a:gd name="connsiteY393" fmla="*/ 793970 h 3396418"/>
                <a:gd name="connsiteX394" fmla="*/ 106522 w 4105100"/>
                <a:gd name="connsiteY394" fmla="*/ 1012535 h 3396418"/>
                <a:gd name="connsiteX395" fmla="*/ 170756 w 4105100"/>
                <a:gd name="connsiteY395" fmla="*/ 1076769 h 3396418"/>
                <a:gd name="connsiteX396" fmla="*/ 313386 w 4105100"/>
                <a:gd name="connsiteY396" fmla="*/ 1076769 h 3396418"/>
                <a:gd name="connsiteX397" fmla="*/ 377620 w 4105100"/>
                <a:gd name="connsiteY397" fmla="*/ 1012535 h 3396418"/>
                <a:gd name="connsiteX398" fmla="*/ 377620 w 4105100"/>
                <a:gd name="connsiteY398" fmla="*/ 793970 h 3396418"/>
                <a:gd name="connsiteX399" fmla="*/ 313386 w 4105100"/>
                <a:gd name="connsiteY399" fmla="*/ 729736 h 3396418"/>
                <a:gd name="connsiteX400" fmla="*/ 3791715 w 4105100"/>
                <a:gd name="connsiteY400" fmla="*/ 226567 h 3396418"/>
                <a:gd name="connsiteX401" fmla="*/ 3727481 w 4105100"/>
                <a:gd name="connsiteY401" fmla="*/ 290801 h 3396418"/>
                <a:gd name="connsiteX402" fmla="*/ 3727481 w 4105100"/>
                <a:gd name="connsiteY402" fmla="*/ 509366 h 3396418"/>
                <a:gd name="connsiteX403" fmla="*/ 3791715 w 4105100"/>
                <a:gd name="connsiteY403" fmla="*/ 573600 h 3396418"/>
                <a:gd name="connsiteX404" fmla="*/ 3934345 w 4105100"/>
                <a:gd name="connsiteY404" fmla="*/ 573600 h 3396418"/>
                <a:gd name="connsiteX405" fmla="*/ 3998579 w 4105100"/>
                <a:gd name="connsiteY405" fmla="*/ 509366 h 3396418"/>
                <a:gd name="connsiteX406" fmla="*/ 3998579 w 4105100"/>
                <a:gd name="connsiteY406" fmla="*/ 290801 h 3396418"/>
                <a:gd name="connsiteX407" fmla="*/ 3934345 w 4105100"/>
                <a:gd name="connsiteY407" fmla="*/ 226567 h 3396418"/>
                <a:gd name="connsiteX408" fmla="*/ 3462309 w 4105100"/>
                <a:gd name="connsiteY408" fmla="*/ 226567 h 3396418"/>
                <a:gd name="connsiteX409" fmla="*/ 3398075 w 4105100"/>
                <a:gd name="connsiteY409" fmla="*/ 290801 h 3396418"/>
                <a:gd name="connsiteX410" fmla="*/ 3398075 w 4105100"/>
                <a:gd name="connsiteY410" fmla="*/ 509366 h 3396418"/>
                <a:gd name="connsiteX411" fmla="*/ 3462309 w 4105100"/>
                <a:gd name="connsiteY411" fmla="*/ 573600 h 3396418"/>
                <a:gd name="connsiteX412" fmla="*/ 3604939 w 4105100"/>
                <a:gd name="connsiteY412" fmla="*/ 573600 h 3396418"/>
                <a:gd name="connsiteX413" fmla="*/ 3669173 w 4105100"/>
                <a:gd name="connsiteY413" fmla="*/ 509366 h 3396418"/>
                <a:gd name="connsiteX414" fmla="*/ 3669173 w 4105100"/>
                <a:gd name="connsiteY414" fmla="*/ 290801 h 3396418"/>
                <a:gd name="connsiteX415" fmla="*/ 3604939 w 4105100"/>
                <a:gd name="connsiteY415" fmla="*/ 226567 h 3396418"/>
                <a:gd name="connsiteX416" fmla="*/ 3132904 w 4105100"/>
                <a:gd name="connsiteY416" fmla="*/ 226567 h 3396418"/>
                <a:gd name="connsiteX417" fmla="*/ 3068670 w 4105100"/>
                <a:gd name="connsiteY417" fmla="*/ 290801 h 3396418"/>
                <a:gd name="connsiteX418" fmla="*/ 3068670 w 4105100"/>
                <a:gd name="connsiteY418" fmla="*/ 509366 h 3396418"/>
                <a:gd name="connsiteX419" fmla="*/ 3132904 w 4105100"/>
                <a:gd name="connsiteY419" fmla="*/ 573600 h 3396418"/>
                <a:gd name="connsiteX420" fmla="*/ 3275534 w 4105100"/>
                <a:gd name="connsiteY420" fmla="*/ 573600 h 3396418"/>
                <a:gd name="connsiteX421" fmla="*/ 3339768 w 4105100"/>
                <a:gd name="connsiteY421" fmla="*/ 509366 h 3396418"/>
                <a:gd name="connsiteX422" fmla="*/ 3339768 w 4105100"/>
                <a:gd name="connsiteY422" fmla="*/ 290801 h 3396418"/>
                <a:gd name="connsiteX423" fmla="*/ 3275534 w 4105100"/>
                <a:gd name="connsiteY423" fmla="*/ 226567 h 3396418"/>
                <a:gd name="connsiteX424" fmla="*/ 2803499 w 4105100"/>
                <a:gd name="connsiteY424" fmla="*/ 226567 h 3396418"/>
                <a:gd name="connsiteX425" fmla="*/ 2739265 w 4105100"/>
                <a:gd name="connsiteY425" fmla="*/ 290801 h 3396418"/>
                <a:gd name="connsiteX426" fmla="*/ 2739265 w 4105100"/>
                <a:gd name="connsiteY426" fmla="*/ 509366 h 3396418"/>
                <a:gd name="connsiteX427" fmla="*/ 2803499 w 4105100"/>
                <a:gd name="connsiteY427" fmla="*/ 573600 h 3396418"/>
                <a:gd name="connsiteX428" fmla="*/ 2946129 w 4105100"/>
                <a:gd name="connsiteY428" fmla="*/ 573600 h 3396418"/>
                <a:gd name="connsiteX429" fmla="*/ 3010363 w 4105100"/>
                <a:gd name="connsiteY429" fmla="*/ 509366 h 3396418"/>
                <a:gd name="connsiteX430" fmla="*/ 3010363 w 4105100"/>
                <a:gd name="connsiteY430" fmla="*/ 290801 h 3396418"/>
                <a:gd name="connsiteX431" fmla="*/ 2946129 w 4105100"/>
                <a:gd name="connsiteY431" fmla="*/ 226567 h 3396418"/>
                <a:gd name="connsiteX432" fmla="*/ 2474094 w 4105100"/>
                <a:gd name="connsiteY432" fmla="*/ 226567 h 3396418"/>
                <a:gd name="connsiteX433" fmla="*/ 2409860 w 4105100"/>
                <a:gd name="connsiteY433" fmla="*/ 290801 h 3396418"/>
                <a:gd name="connsiteX434" fmla="*/ 2409860 w 4105100"/>
                <a:gd name="connsiteY434" fmla="*/ 509366 h 3396418"/>
                <a:gd name="connsiteX435" fmla="*/ 2474094 w 4105100"/>
                <a:gd name="connsiteY435" fmla="*/ 573600 h 3396418"/>
                <a:gd name="connsiteX436" fmla="*/ 2616724 w 4105100"/>
                <a:gd name="connsiteY436" fmla="*/ 573600 h 3396418"/>
                <a:gd name="connsiteX437" fmla="*/ 2680958 w 4105100"/>
                <a:gd name="connsiteY437" fmla="*/ 509366 h 3396418"/>
                <a:gd name="connsiteX438" fmla="*/ 2680958 w 4105100"/>
                <a:gd name="connsiteY438" fmla="*/ 290801 h 3396418"/>
                <a:gd name="connsiteX439" fmla="*/ 2616724 w 4105100"/>
                <a:gd name="connsiteY439" fmla="*/ 226567 h 3396418"/>
                <a:gd name="connsiteX440" fmla="*/ 1488377 w 4105100"/>
                <a:gd name="connsiteY440" fmla="*/ 226567 h 3396418"/>
                <a:gd name="connsiteX441" fmla="*/ 1424143 w 4105100"/>
                <a:gd name="connsiteY441" fmla="*/ 290801 h 3396418"/>
                <a:gd name="connsiteX442" fmla="*/ 1424143 w 4105100"/>
                <a:gd name="connsiteY442" fmla="*/ 509366 h 3396418"/>
                <a:gd name="connsiteX443" fmla="*/ 1488377 w 4105100"/>
                <a:gd name="connsiteY443" fmla="*/ 573600 h 3396418"/>
                <a:gd name="connsiteX444" fmla="*/ 1631007 w 4105100"/>
                <a:gd name="connsiteY444" fmla="*/ 573600 h 3396418"/>
                <a:gd name="connsiteX445" fmla="*/ 1695241 w 4105100"/>
                <a:gd name="connsiteY445" fmla="*/ 509366 h 3396418"/>
                <a:gd name="connsiteX446" fmla="*/ 1695241 w 4105100"/>
                <a:gd name="connsiteY446" fmla="*/ 290801 h 3396418"/>
                <a:gd name="connsiteX447" fmla="*/ 1631007 w 4105100"/>
                <a:gd name="connsiteY447" fmla="*/ 226567 h 3396418"/>
                <a:gd name="connsiteX448" fmla="*/ 1158971 w 4105100"/>
                <a:gd name="connsiteY448" fmla="*/ 226567 h 3396418"/>
                <a:gd name="connsiteX449" fmla="*/ 1094737 w 4105100"/>
                <a:gd name="connsiteY449" fmla="*/ 290801 h 3396418"/>
                <a:gd name="connsiteX450" fmla="*/ 1094737 w 4105100"/>
                <a:gd name="connsiteY450" fmla="*/ 509366 h 3396418"/>
                <a:gd name="connsiteX451" fmla="*/ 1158971 w 4105100"/>
                <a:gd name="connsiteY451" fmla="*/ 573600 h 3396418"/>
                <a:gd name="connsiteX452" fmla="*/ 1301601 w 4105100"/>
                <a:gd name="connsiteY452" fmla="*/ 573600 h 3396418"/>
                <a:gd name="connsiteX453" fmla="*/ 1365835 w 4105100"/>
                <a:gd name="connsiteY453" fmla="*/ 509366 h 3396418"/>
                <a:gd name="connsiteX454" fmla="*/ 1365835 w 4105100"/>
                <a:gd name="connsiteY454" fmla="*/ 290801 h 3396418"/>
                <a:gd name="connsiteX455" fmla="*/ 1301601 w 4105100"/>
                <a:gd name="connsiteY455" fmla="*/ 226567 h 3396418"/>
                <a:gd name="connsiteX456" fmla="*/ 829566 w 4105100"/>
                <a:gd name="connsiteY456" fmla="*/ 226567 h 3396418"/>
                <a:gd name="connsiteX457" fmla="*/ 765332 w 4105100"/>
                <a:gd name="connsiteY457" fmla="*/ 290801 h 3396418"/>
                <a:gd name="connsiteX458" fmla="*/ 765332 w 4105100"/>
                <a:gd name="connsiteY458" fmla="*/ 509366 h 3396418"/>
                <a:gd name="connsiteX459" fmla="*/ 829566 w 4105100"/>
                <a:gd name="connsiteY459" fmla="*/ 573600 h 3396418"/>
                <a:gd name="connsiteX460" fmla="*/ 972196 w 4105100"/>
                <a:gd name="connsiteY460" fmla="*/ 573600 h 3396418"/>
                <a:gd name="connsiteX461" fmla="*/ 1036430 w 4105100"/>
                <a:gd name="connsiteY461" fmla="*/ 509366 h 3396418"/>
                <a:gd name="connsiteX462" fmla="*/ 1036430 w 4105100"/>
                <a:gd name="connsiteY462" fmla="*/ 290801 h 3396418"/>
                <a:gd name="connsiteX463" fmla="*/ 972196 w 4105100"/>
                <a:gd name="connsiteY463" fmla="*/ 226567 h 3396418"/>
                <a:gd name="connsiteX464" fmla="*/ 500161 w 4105100"/>
                <a:gd name="connsiteY464" fmla="*/ 226567 h 3396418"/>
                <a:gd name="connsiteX465" fmla="*/ 435927 w 4105100"/>
                <a:gd name="connsiteY465" fmla="*/ 290801 h 3396418"/>
                <a:gd name="connsiteX466" fmla="*/ 435927 w 4105100"/>
                <a:gd name="connsiteY466" fmla="*/ 509366 h 3396418"/>
                <a:gd name="connsiteX467" fmla="*/ 500161 w 4105100"/>
                <a:gd name="connsiteY467" fmla="*/ 573600 h 3396418"/>
                <a:gd name="connsiteX468" fmla="*/ 642791 w 4105100"/>
                <a:gd name="connsiteY468" fmla="*/ 573600 h 3396418"/>
                <a:gd name="connsiteX469" fmla="*/ 707025 w 4105100"/>
                <a:gd name="connsiteY469" fmla="*/ 509366 h 3396418"/>
                <a:gd name="connsiteX470" fmla="*/ 707025 w 4105100"/>
                <a:gd name="connsiteY470" fmla="*/ 290801 h 3396418"/>
                <a:gd name="connsiteX471" fmla="*/ 642791 w 4105100"/>
                <a:gd name="connsiteY471" fmla="*/ 226567 h 3396418"/>
                <a:gd name="connsiteX472" fmla="*/ 170756 w 4105100"/>
                <a:gd name="connsiteY472" fmla="*/ 226567 h 3396418"/>
                <a:gd name="connsiteX473" fmla="*/ 106522 w 4105100"/>
                <a:gd name="connsiteY473" fmla="*/ 290801 h 3396418"/>
                <a:gd name="connsiteX474" fmla="*/ 106522 w 4105100"/>
                <a:gd name="connsiteY474" fmla="*/ 509366 h 3396418"/>
                <a:gd name="connsiteX475" fmla="*/ 170756 w 4105100"/>
                <a:gd name="connsiteY475" fmla="*/ 573600 h 3396418"/>
                <a:gd name="connsiteX476" fmla="*/ 313386 w 4105100"/>
                <a:gd name="connsiteY476" fmla="*/ 573600 h 3396418"/>
                <a:gd name="connsiteX477" fmla="*/ 377620 w 4105100"/>
                <a:gd name="connsiteY477" fmla="*/ 509366 h 3396418"/>
                <a:gd name="connsiteX478" fmla="*/ 377620 w 4105100"/>
                <a:gd name="connsiteY478" fmla="*/ 290801 h 3396418"/>
                <a:gd name="connsiteX479" fmla="*/ 313386 w 4105100"/>
                <a:gd name="connsiteY479" fmla="*/ 226567 h 3396418"/>
                <a:gd name="connsiteX480" fmla="*/ 130448 w 4105100"/>
                <a:gd name="connsiteY480" fmla="*/ 0 h 3396418"/>
                <a:gd name="connsiteX481" fmla="*/ 1671314 w 4105100"/>
                <a:gd name="connsiteY481" fmla="*/ 0 h 3396418"/>
                <a:gd name="connsiteX482" fmla="*/ 1801762 w 4105100"/>
                <a:gd name="connsiteY482" fmla="*/ 130448 h 3396418"/>
                <a:gd name="connsiteX483" fmla="*/ 1801762 w 4105100"/>
                <a:gd name="connsiteY483" fmla="*/ 780108 h 3396418"/>
                <a:gd name="connsiteX484" fmla="*/ 2303338 w 4105100"/>
                <a:gd name="connsiteY484" fmla="*/ 780108 h 3396418"/>
                <a:gd name="connsiteX485" fmla="*/ 2303338 w 4105100"/>
                <a:gd name="connsiteY485" fmla="*/ 130448 h 3396418"/>
                <a:gd name="connsiteX486" fmla="*/ 2433786 w 4105100"/>
                <a:gd name="connsiteY486" fmla="*/ 0 h 3396418"/>
                <a:gd name="connsiteX487" fmla="*/ 3974652 w 4105100"/>
                <a:gd name="connsiteY487" fmla="*/ 0 h 3396418"/>
                <a:gd name="connsiteX488" fmla="*/ 4105100 w 4105100"/>
                <a:gd name="connsiteY488" fmla="*/ 130448 h 3396418"/>
                <a:gd name="connsiteX489" fmla="*/ 4105100 w 4105100"/>
                <a:gd name="connsiteY489" fmla="*/ 3396418 h 3396418"/>
                <a:gd name="connsiteX490" fmla="*/ 2303338 w 4105100"/>
                <a:gd name="connsiteY490" fmla="*/ 3396418 h 3396418"/>
                <a:gd name="connsiteX491" fmla="*/ 2303338 w 4105100"/>
                <a:gd name="connsiteY491" fmla="*/ 1245413 h 3396418"/>
                <a:gd name="connsiteX492" fmla="*/ 1801762 w 4105100"/>
                <a:gd name="connsiteY492" fmla="*/ 1245413 h 3396418"/>
                <a:gd name="connsiteX493" fmla="*/ 1801762 w 4105100"/>
                <a:gd name="connsiteY493" fmla="*/ 3396418 h 3396418"/>
                <a:gd name="connsiteX494" fmla="*/ 0 w 4105100"/>
                <a:gd name="connsiteY494" fmla="*/ 3396418 h 3396418"/>
                <a:gd name="connsiteX495" fmla="*/ 0 w 4105100"/>
                <a:gd name="connsiteY495" fmla="*/ 130448 h 3396418"/>
                <a:gd name="connsiteX496" fmla="*/ 130448 w 4105100"/>
                <a:gd name="connsiteY496" fmla="*/ 0 h 339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</a:cxnLst>
              <a:rect l="l" t="t" r="r" b="b"/>
              <a:pathLst>
                <a:path w="4105100" h="3396418">
                  <a:moveTo>
                    <a:pt x="3791715" y="2742414"/>
                  </a:moveTo>
                  <a:cubicBezTo>
                    <a:pt x="3756240" y="2742414"/>
                    <a:pt x="3727481" y="2771173"/>
                    <a:pt x="3727481" y="2806648"/>
                  </a:cubicBezTo>
                  <a:lnTo>
                    <a:pt x="3727481" y="3025213"/>
                  </a:lnTo>
                  <a:cubicBezTo>
                    <a:pt x="3727481" y="3060688"/>
                    <a:pt x="3756240" y="3089447"/>
                    <a:pt x="3791715" y="3089447"/>
                  </a:cubicBezTo>
                  <a:lnTo>
                    <a:pt x="3934345" y="3089447"/>
                  </a:lnTo>
                  <a:cubicBezTo>
                    <a:pt x="3969820" y="3089447"/>
                    <a:pt x="3998579" y="3060688"/>
                    <a:pt x="3998579" y="3025213"/>
                  </a:cubicBezTo>
                  <a:lnTo>
                    <a:pt x="3998579" y="2806648"/>
                  </a:lnTo>
                  <a:cubicBezTo>
                    <a:pt x="3998579" y="2771173"/>
                    <a:pt x="3969820" y="2742414"/>
                    <a:pt x="3934345" y="2742414"/>
                  </a:cubicBezTo>
                  <a:close/>
                  <a:moveTo>
                    <a:pt x="3462309" y="2742414"/>
                  </a:moveTo>
                  <a:cubicBezTo>
                    <a:pt x="3426834" y="2742414"/>
                    <a:pt x="3398075" y="2771173"/>
                    <a:pt x="3398075" y="2806648"/>
                  </a:cubicBezTo>
                  <a:lnTo>
                    <a:pt x="3398075" y="3025213"/>
                  </a:lnTo>
                  <a:cubicBezTo>
                    <a:pt x="3398075" y="3060688"/>
                    <a:pt x="3426834" y="3089447"/>
                    <a:pt x="3462309" y="3089447"/>
                  </a:cubicBezTo>
                  <a:lnTo>
                    <a:pt x="3604939" y="3089447"/>
                  </a:lnTo>
                  <a:cubicBezTo>
                    <a:pt x="3640414" y="3089447"/>
                    <a:pt x="3669173" y="3060688"/>
                    <a:pt x="3669173" y="3025213"/>
                  </a:cubicBezTo>
                  <a:lnTo>
                    <a:pt x="3669173" y="2806648"/>
                  </a:lnTo>
                  <a:cubicBezTo>
                    <a:pt x="3669173" y="2771173"/>
                    <a:pt x="3640414" y="2742414"/>
                    <a:pt x="3604939" y="2742414"/>
                  </a:cubicBezTo>
                  <a:close/>
                  <a:moveTo>
                    <a:pt x="3132904" y="2742414"/>
                  </a:moveTo>
                  <a:cubicBezTo>
                    <a:pt x="3097429" y="2742414"/>
                    <a:pt x="3068670" y="2771173"/>
                    <a:pt x="3068670" y="2806648"/>
                  </a:cubicBezTo>
                  <a:lnTo>
                    <a:pt x="3068670" y="3025213"/>
                  </a:lnTo>
                  <a:cubicBezTo>
                    <a:pt x="3068670" y="3060688"/>
                    <a:pt x="3097429" y="3089447"/>
                    <a:pt x="3132904" y="3089447"/>
                  </a:cubicBezTo>
                  <a:lnTo>
                    <a:pt x="3275534" y="3089447"/>
                  </a:lnTo>
                  <a:cubicBezTo>
                    <a:pt x="3311009" y="3089447"/>
                    <a:pt x="3339768" y="3060688"/>
                    <a:pt x="3339768" y="3025213"/>
                  </a:cubicBezTo>
                  <a:lnTo>
                    <a:pt x="3339768" y="2806648"/>
                  </a:lnTo>
                  <a:cubicBezTo>
                    <a:pt x="3339768" y="2771173"/>
                    <a:pt x="3311009" y="2742414"/>
                    <a:pt x="3275534" y="2742414"/>
                  </a:cubicBezTo>
                  <a:close/>
                  <a:moveTo>
                    <a:pt x="2803499" y="2742414"/>
                  </a:moveTo>
                  <a:cubicBezTo>
                    <a:pt x="2768024" y="2742414"/>
                    <a:pt x="2739265" y="2771173"/>
                    <a:pt x="2739265" y="2806648"/>
                  </a:cubicBezTo>
                  <a:lnTo>
                    <a:pt x="2739265" y="3025213"/>
                  </a:lnTo>
                  <a:cubicBezTo>
                    <a:pt x="2739265" y="3060688"/>
                    <a:pt x="2768024" y="3089447"/>
                    <a:pt x="2803499" y="3089447"/>
                  </a:cubicBezTo>
                  <a:lnTo>
                    <a:pt x="2946129" y="3089447"/>
                  </a:lnTo>
                  <a:cubicBezTo>
                    <a:pt x="2981604" y="3089447"/>
                    <a:pt x="3010363" y="3060688"/>
                    <a:pt x="3010363" y="3025213"/>
                  </a:cubicBezTo>
                  <a:lnTo>
                    <a:pt x="3010363" y="2806648"/>
                  </a:lnTo>
                  <a:cubicBezTo>
                    <a:pt x="3010363" y="2771173"/>
                    <a:pt x="2981604" y="2742414"/>
                    <a:pt x="2946129" y="2742414"/>
                  </a:cubicBezTo>
                  <a:close/>
                  <a:moveTo>
                    <a:pt x="2474094" y="2742414"/>
                  </a:moveTo>
                  <a:cubicBezTo>
                    <a:pt x="2438619" y="2742414"/>
                    <a:pt x="2409860" y="2771173"/>
                    <a:pt x="2409860" y="2806648"/>
                  </a:cubicBezTo>
                  <a:lnTo>
                    <a:pt x="2409860" y="3025213"/>
                  </a:lnTo>
                  <a:cubicBezTo>
                    <a:pt x="2409860" y="3060688"/>
                    <a:pt x="2438619" y="3089447"/>
                    <a:pt x="2474094" y="3089447"/>
                  </a:cubicBezTo>
                  <a:lnTo>
                    <a:pt x="2616724" y="3089447"/>
                  </a:lnTo>
                  <a:cubicBezTo>
                    <a:pt x="2652199" y="3089447"/>
                    <a:pt x="2680958" y="3060688"/>
                    <a:pt x="2680958" y="3025213"/>
                  </a:cubicBezTo>
                  <a:lnTo>
                    <a:pt x="2680958" y="2806648"/>
                  </a:lnTo>
                  <a:cubicBezTo>
                    <a:pt x="2680958" y="2771173"/>
                    <a:pt x="2652199" y="2742414"/>
                    <a:pt x="2616724" y="2742414"/>
                  </a:cubicBezTo>
                  <a:close/>
                  <a:moveTo>
                    <a:pt x="1488377" y="2742414"/>
                  </a:moveTo>
                  <a:cubicBezTo>
                    <a:pt x="1452902" y="2742414"/>
                    <a:pt x="1424143" y="2771173"/>
                    <a:pt x="1424143" y="2806648"/>
                  </a:cubicBezTo>
                  <a:lnTo>
                    <a:pt x="1424143" y="3025213"/>
                  </a:lnTo>
                  <a:cubicBezTo>
                    <a:pt x="1424143" y="3060688"/>
                    <a:pt x="1452902" y="3089447"/>
                    <a:pt x="1488377" y="3089447"/>
                  </a:cubicBezTo>
                  <a:lnTo>
                    <a:pt x="1631007" y="3089447"/>
                  </a:lnTo>
                  <a:cubicBezTo>
                    <a:pt x="1666482" y="3089447"/>
                    <a:pt x="1695241" y="3060688"/>
                    <a:pt x="1695241" y="3025213"/>
                  </a:cubicBezTo>
                  <a:lnTo>
                    <a:pt x="1695241" y="2806648"/>
                  </a:lnTo>
                  <a:cubicBezTo>
                    <a:pt x="1695241" y="2771173"/>
                    <a:pt x="1666482" y="2742414"/>
                    <a:pt x="1631007" y="2742414"/>
                  </a:cubicBezTo>
                  <a:close/>
                  <a:moveTo>
                    <a:pt x="1158971" y="2742414"/>
                  </a:moveTo>
                  <a:cubicBezTo>
                    <a:pt x="1123496" y="2742414"/>
                    <a:pt x="1094737" y="2771173"/>
                    <a:pt x="1094737" y="2806648"/>
                  </a:cubicBezTo>
                  <a:lnTo>
                    <a:pt x="1094737" y="3025213"/>
                  </a:lnTo>
                  <a:cubicBezTo>
                    <a:pt x="1094737" y="3060688"/>
                    <a:pt x="1123496" y="3089447"/>
                    <a:pt x="1158971" y="3089447"/>
                  </a:cubicBezTo>
                  <a:lnTo>
                    <a:pt x="1301601" y="3089447"/>
                  </a:lnTo>
                  <a:cubicBezTo>
                    <a:pt x="1337076" y="3089447"/>
                    <a:pt x="1365835" y="3060688"/>
                    <a:pt x="1365835" y="3025213"/>
                  </a:cubicBezTo>
                  <a:lnTo>
                    <a:pt x="1365835" y="2806648"/>
                  </a:lnTo>
                  <a:cubicBezTo>
                    <a:pt x="1365835" y="2771173"/>
                    <a:pt x="1337076" y="2742414"/>
                    <a:pt x="1301601" y="2742414"/>
                  </a:cubicBezTo>
                  <a:close/>
                  <a:moveTo>
                    <a:pt x="829566" y="2742414"/>
                  </a:moveTo>
                  <a:cubicBezTo>
                    <a:pt x="794091" y="2742414"/>
                    <a:pt x="765332" y="2771173"/>
                    <a:pt x="765332" y="2806648"/>
                  </a:cubicBezTo>
                  <a:lnTo>
                    <a:pt x="765332" y="3025213"/>
                  </a:lnTo>
                  <a:cubicBezTo>
                    <a:pt x="765332" y="3060688"/>
                    <a:pt x="794091" y="3089447"/>
                    <a:pt x="829566" y="3089447"/>
                  </a:cubicBezTo>
                  <a:lnTo>
                    <a:pt x="972196" y="3089447"/>
                  </a:lnTo>
                  <a:cubicBezTo>
                    <a:pt x="1007671" y="3089447"/>
                    <a:pt x="1036430" y="3060688"/>
                    <a:pt x="1036430" y="3025213"/>
                  </a:cubicBezTo>
                  <a:lnTo>
                    <a:pt x="1036430" y="2806648"/>
                  </a:lnTo>
                  <a:cubicBezTo>
                    <a:pt x="1036430" y="2771173"/>
                    <a:pt x="1007671" y="2742414"/>
                    <a:pt x="972196" y="2742414"/>
                  </a:cubicBezTo>
                  <a:close/>
                  <a:moveTo>
                    <a:pt x="500161" y="2742414"/>
                  </a:moveTo>
                  <a:cubicBezTo>
                    <a:pt x="464686" y="2742414"/>
                    <a:pt x="435927" y="2771173"/>
                    <a:pt x="435927" y="2806648"/>
                  </a:cubicBezTo>
                  <a:lnTo>
                    <a:pt x="435927" y="3025213"/>
                  </a:lnTo>
                  <a:cubicBezTo>
                    <a:pt x="435927" y="3060688"/>
                    <a:pt x="464686" y="3089447"/>
                    <a:pt x="500161" y="3089447"/>
                  </a:cubicBezTo>
                  <a:lnTo>
                    <a:pt x="642791" y="3089447"/>
                  </a:lnTo>
                  <a:cubicBezTo>
                    <a:pt x="678266" y="3089447"/>
                    <a:pt x="707025" y="3060688"/>
                    <a:pt x="707025" y="3025213"/>
                  </a:cubicBezTo>
                  <a:lnTo>
                    <a:pt x="707025" y="2806648"/>
                  </a:lnTo>
                  <a:cubicBezTo>
                    <a:pt x="707025" y="2771173"/>
                    <a:pt x="678266" y="2742414"/>
                    <a:pt x="642791" y="2742414"/>
                  </a:cubicBezTo>
                  <a:close/>
                  <a:moveTo>
                    <a:pt x="170756" y="2742414"/>
                  </a:moveTo>
                  <a:cubicBezTo>
                    <a:pt x="135281" y="2742414"/>
                    <a:pt x="106522" y="2771173"/>
                    <a:pt x="106522" y="2806648"/>
                  </a:cubicBezTo>
                  <a:lnTo>
                    <a:pt x="106522" y="3025213"/>
                  </a:lnTo>
                  <a:cubicBezTo>
                    <a:pt x="106522" y="3060688"/>
                    <a:pt x="135281" y="3089447"/>
                    <a:pt x="170756" y="3089447"/>
                  </a:cubicBezTo>
                  <a:lnTo>
                    <a:pt x="313386" y="3089447"/>
                  </a:lnTo>
                  <a:cubicBezTo>
                    <a:pt x="348861" y="3089447"/>
                    <a:pt x="377620" y="3060688"/>
                    <a:pt x="377620" y="3025213"/>
                  </a:cubicBezTo>
                  <a:lnTo>
                    <a:pt x="377620" y="2806648"/>
                  </a:lnTo>
                  <a:cubicBezTo>
                    <a:pt x="377620" y="2771173"/>
                    <a:pt x="348861" y="2742414"/>
                    <a:pt x="313386" y="2742414"/>
                  </a:cubicBezTo>
                  <a:close/>
                  <a:moveTo>
                    <a:pt x="3791715" y="2239243"/>
                  </a:moveTo>
                  <a:cubicBezTo>
                    <a:pt x="3756240" y="2239243"/>
                    <a:pt x="3727481" y="2268002"/>
                    <a:pt x="3727481" y="2303477"/>
                  </a:cubicBezTo>
                  <a:lnTo>
                    <a:pt x="3727481" y="2522042"/>
                  </a:lnTo>
                  <a:cubicBezTo>
                    <a:pt x="3727481" y="2557517"/>
                    <a:pt x="3756240" y="2586276"/>
                    <a:pt x="3791715" y="2586276"/>
                  </a:cubicBezTo>
                  <a:lnTo>
                    <a:pt x="3934345" y="2586276"/>
                  </a:lnTo>
                  <a:cubicBezTo>
                    <a:pt x="3969820" y="2586276"/>
                    <a:pt x="3998579" y="2557517"/>
                    <a:pt x="3998579" y="2522042"/>
                  </a:cubicBezTo>
                  <a:lnTo>
                    <a:pt x="3998579" y="2303477"/>
                  </a:lnTo>
                  <a:cubicBezTo>
                    <a:pt x="3998579" y="2268002"/>
                    <a:pt x="3969820" y="2239243"/>
                    <a:pt x="3934345" y="2239243"/>
                  </a:cubicBezTo>
                  <a:close/>
                  <a:moveTo>
                    <a:pt x="3462309" y="2239243"/>
                  </a:moveTo>
                  <a:cubicBezTo>
                    <a:pt x="3426834" y="2239243"/>
                    <a:pt x="3398075" y="2268002"/>
                    <a:pt x="3398075" y="2303477"/>
                  </a:cubicBezTo>
                  <a:lnTo>
                    <a:pt x="3398075" y="2522042"/>
                  </a:lnTo>
                  <a:cubicBezTo>
                    <a:pt x="3398075" y="2557517"/>
                    <a:pt x="3426834" y="2586276"/>
                    <a:pt x="3462309" y="2586276"/>
                  </a:cubicBezTo>
                  <a:lnTo>
                    <a:pt x="3604939" y="2586276"/>
                  </a:lnTo>
                  <a:cubicBezTo>
                    <a:pt x="3640414" y="2586276"/>
                    <a:pt x="3669173" y="2557517"/>
                    <a:pt x="3669173" y="2522042"/>
                  </a:cubicBezTo>
                  <a:lnTo>
                    <a:pt x="3669173" y="2303477"/>
                  </a:lnTo>
                  <a:cubicBezTo>
                    <a:pt x="3669173" y="2268002"/>
                    <a:pt x="3640414" y="2239243"/>
                    <a:pt x="3604939" y="2239243"/>
                  </a:cubicBezTo>
                  <a:close/>
                  <a:moveTo>
                    <a:pt x="3132904" y="2239243"/>
                  </a:moveTo>
                  <a:cubicBezTo>
                    <a:pt x="3097429" y="2239243"/>
                    <a:pt x="3068670" y="2268002"/>
                    <a:pt x="3068670" y="2303477"/>
                  </a:cubicBezTo>
                  <a:lnTo>
                    <a:pt x="3068670" y="2522042"/>
                  </a:lnTo>
                  <a:cubicBezTo>
                    <a:pt x="3068670" y="2557517"/>
                    <a:pt x="3097429" y="2586276"/>
                    <a:pt x="3132904" y="2586276"/>
                  </a:cubicBezTo>
                  <a:lnTo>
                    <a:pt x="3275534" y="2586276"/>
                  </a:lnTo>
                  <a:cubicBezTo>
                    <a:pt x="3311009" y="2586276"/>
                    <a:pt x="3339768" y="2557517"/>
                    <a:pt x="3339768" y="2522042"/>
                  </a:cubicBezTo>
                  <a:lnTo>
                    <a:pt x="3339768" y="2303477"/>
                  </a:lnTo>
                  <a:cubicBezTo>
                    <a:pt x="3339768" y="2268002"/>
                    <a:pt x="3311009" y="2239243"/>
                    <a:pt x="3275534" y="2239243"/>
                  </a:cubicBezTo>
                  <a:close/>
                  <a:moveTo>
                    <a:pt x="2803499" y="2239243"/>
                  </a:moveTo>
                  <a:cubicBezTo>
                    <a:pt x="2768024" y="2239243"/>
                    <a:pt x="2739265" y="2268002"/>
                    <a:pt x="2739265" y="2303477"/>
                  </a:cubicBezTo>
                  <a:lnTo>
                    <a:pt x="2739265" y="2522042"/>
                  </a:lnTo>
                  <a:cubicBezTo>
                    <a:pt x="2739265" y="2557517"/>
                    <a:pt x="2768024" y="2586276"/>
                    <a:pt x="2803499" y="2586276"/>
                  </a:cubicBezTo>
                  <a:lnTo>
                    <a:pt x="2946129" y="2586276"/>
                  </a:lnTo>
                  <a:cubicBezTo>
                    <a:pt x="2981604" y="2586276"/>
                    <a:pt x="3010363" y="2557517"/>
                    <a:pt x="3010363" y="2522042"/>
                  </a:cubicBezTo>
                  <a:lnTo>
                    <a:pt x="3010363" y="2303477"/>
                  </a:lnTo>
                  <a:cubicBezTo>
                    <a:pt x="3010363" y="2268002"/>
                    <a:pt x="2981604" y="2239243"/>
                    <a:pt x="2946129" y="2239243"/>
                  </a:cubicBezTo>
                  <a:close/>
                  <a:moveTo>
                    <a:pt x="2474094" y="2239243"/>
                  </a:moveTo>
                  <a:cubicBezTo>
                    <a:pt x="2438619" y="2239243"/>
                    <a:pt x="2409860" y="2268002"/>
                    <a:pt x="2409860" y="2303477"/>
                  </a:cubicBezTo>
                  <a:lnTo>
                    <a:pt x="2409860" y="2522042"/>
                  </a:lnTo>
                  <a:cubicBezTo>
                    <a:pt x="2409860" y="2557517"/>
                    <a:pt x="2438619" y="2586276"/>
                    <a:pt x="2474094" y="2586276"/>
                  </a:cubicBezTo>
                  <a:lnTo>
                    <a:pt x="2616724" y="2586276"/>
                  </a:lnTo>
                  <a:cubicBezTo>
                    <a:pt x="2652199" y="2586276"/>
                    <a:pt x="2680958" y="2557517"/>
                    <a:pt x="2680958" y="2522042"/>
                  </a:cubicBezTo>
                  <a:lnTo>
                    <a:pt x="2680958" y="2303477"/>
                  </a:lnTo>
                  <a:cubicBezTo>
                    <a:pt x="2680958" y="2268002"/>
                    <a:pt x="2652199" y="2239243"/>
                    <a:pt x="2616724" y="2239243"/>
                  </a:cubicBezTo>
                  <a:close/>
                  <a:moveTo>
                    <a:pt x="1488377" y="2239243"/>
                  </a:moveTo>
                  <a:cubicBezTo>
                    <a:pt x="1452902" y="2239243"/>
                    <a:pt x="1424143" y="2268002"/>
                    <a:pt x="1424143" y="2303477"/>
                  </a:cubicBezTo>
                  <a:lnTo>
                    <a:pt x="1424143" y="2522042"/>
                  </a:lnTo>
                  <a:cubicBezTo>
                    <a:pt x="1424143" y="2557517"/>
                    <a:pt x="1452902" y="2586276"/>
                    <a:pt x="1488377" y="2586276"/>
                  </a:cubicBezTo>
                  <a:lnTo>
                    <a:pt x="1631007" y="2586276"/>
                  </a:lnTo>
                  <a:cubicBezTo>
                    <a:pt x="1666482" y="2586276"/>
                    <a:pt x="1695241" y="2557517"/>
                    <a:pt x="1695241" y="2522042"/>
                  </a:cubicBezTo>
                  <a:lnTo>
                    <a:pt x="1695241" y="2303477"/>
                  </a:lnTo>
                  <a:cubicBezTo>
                    <a:pt x="1695241" y="2268002"/>
                    <a:pt x="1666482" y="2239243"/>
                    <a:pt x="1631007" y="2239243"/>
                  </a:cubicBezTo>
                  <a:close/>
                  <a:moveTo>
                    <a:pt x="1158971" y="2239243"/>
                  </a:moveTo>
                  <a:cubicBezTo>
                    <a:pt x="1123496" y="2239243"/>
                    <a:pt x="1094737" y="2268002"/>
                    <a:pt x="1094737" y="2303477"/>
                  </a:cubicBezTo>
                  <a:lnTo>
                    <a:pt x="1094737" y="2522042"/>
                  </a:lnTo>
                  <a:cubicBezTo>
                    <a:pt x="1094737" y="2557517"/>
                    <a:pt x="1123496" y="2586276"/>
                    <a:pt x="1158971" y="2586276"/>
                  </a:cubicBezTo>
                  <a:lnTo>
                    <a:pt x="1301601" y="2586276"/>
                  </a:lnTo>
                  <a:cubicBezTo>
                    <a:pt x="1337076" y="2586276"/>
                    <a:pt x="1365835" y="2557517"/>
                    <a:pt x="1365835" y="2522042"/>
                  </a:cubicBezTo>
                  <a:lnTo>
                    <a:pt x="1365835" y="2303477"/>
                  </a:lnTo>
                  <a:cubicBezTo>
                    <a:pt x="1365835" y="2268002"/>
                    <a:pt x="1337076" y="2239243"/>
                    <a:pt x="1301601" y="2239243"/>
                  </a:cubicBezTo>
                  <a:close/>
                  <a:moveTo>
                    <a:pt x="829566" y="2239243"/>
                  </a:moveTo>
                  <a:cubicBezTo>
                    <a:pt x="794091" y="2239243"/>
                    <a:pt x="765332" y="2268002"/>
                    <a:pt x="765332" y="2303477"/>
                  </a:cubicBezTo>
                  <a:lnTo>
                    <a:pt x="765332" y="2522042"/>
                  </a:lnTo>
                  <a:cubicBezTo>
                    <a:pt x="765332" y="2557517"/>
                    <a:pt x="794091" y="2586276"/>
                    <a:pt x="829566" y="2586276"/>
                  </a:cubicBezTo>
                  <a:lnTo>
                    <a:pt x="972196" y="2586276"/>
                  </a:lnTo>
                  <a:cubicBezTo>
                    <a:pt x="1007671" y="2586276"/>
                    <a:pt x="1036430" y="2557517"/>
                    <a:pt x="1036430" y="2522042"/>
                  </a:cubicBezTo>
                  <a:lnTo>
                    <a:pt x="1036430" y="2303477"/>
                  </a:lnTo>
                  <a:cubicBezTo>
                    <a:pt x="1036430" y="2268002"/>
                    <a:pt x="1007671" y="2239243"/>
                    <a:pt x="972196" y="2239243"/>
                  </a:cubicBezTo>
                  <a:close/>
                  <a:moveTo>
                    <a:pt x="500161" y="2239243"/>
                  </a:moveTo>
                  <a:cubicBezTo>
                    <a:pt x="464686" y="2239243"/>
                    <a:pt x="435927" y="2268002"/>
                    <a:pt x="435927" y="2303477"/>
                  </a:cubicBezTo>
                  <a:lnTo>
                    <a:pt x="435927" y="2522042"/>
                  </a:lnTo>
                  <a:cubicBezTo>
                    <a:pt x="435927" y="2557517"/>
                    <a:pt x="464686" y="2586276"/>
                    <a:pt x="500161" y="2586276"/>
                  </a:cubicBezTo>
                  <a:lnTo>
                    <a:pt x="642791" y="2586276"/>
                  </a:lnTo>
                  <a:cubicBezTo>
                    <a:pt x="678266" y="2586276"/>
                    <a:pt x="707025" y="2557517"/>
                    <a:pt x="707025" y="2522042"/>
                  </a:cubicBezTo>
                  <a:lnTo>
                    <a:pt x="707025" y="2303477"/>
                  </a:lnTo>
                  <a:cubicBezTo>
                    <a:pt x="707025" y="2268002"/>
                    <a:pt x="678266" y="2239243"/>
                    <a:pt x="642791" y="2239243"/>
                  </a:cubicBezTo>
                  <a:close/>
                  <a:moveTo>
                    <a:pt x="170756" y="2239243"/>
                  </a:moveTo>
                  <a:cubicBezTo>
                    <a:pt x="135281" y="2239243"/>
                    <a:pt x="106522" y="2268002"/>
                    <a:pt x="106522" y="2303477"/>
                  </a:cubicBezTo>
                  <a:lnTo>
                    <a:pt x="106522" y="2522042"/>
                  </a:lnTo>
                  <a:cubicBezTo>
                    <a:pt x="106522" y="2557517"/>
                    <a:pt x="135281" y="2586276"/>
                    <a:pt x="170756" y="2586276"/>
                  </a:cubicBezTo>
                  <a:lnTo>
                    <a:pt x="313386" y="2586276"/>
                  </a:lnTo>
                  <a:cubicBezTo>
                    <a:pt x="348861" y="2586276"/>
                    <a:pt x="377620" y="2557517"/>
                    <a:pt x="377620" y="2522042"/>
                  </a:cubicBezTo>
                  <a:lnTo>
                    <a:pt x="377620" y="2303477"/>
                  </a:lnTo>
                  <a:cubicBezTo>
                    <a:pt x="377620" y="2268002"/>
                    <a:pt x="348861" y="2239243"/>
                    <a:pt x="313386" y="2239243"/>
                  </a:cubicBezTo>
                  <a:close/>
                  <a:moveTo>
                    <a:pt x="3791715" y="1736074"/>
                  </a:moveTo>
                  <a:cubicBezTo>
                    <a:pt x="3756240" y="1736074"/>
                    <a:pt x="3727481" y="1764833"/>
                    <a:pt x="3727481" y="1800308"/>
                  </a:cubicBezTo>
                  <a:lnTo>
                    <a:pt x="3727481" y="2018873"/>
                  </a:lnTo>
                  <a:cubicBezTo>
                    <a:pt x="3727481" y="2054348"/>
                    <a:pt x="3756240" y="2083107"/>
                    <a:pt x="3791715" y="2083107"/>
                  </a:cubicBezTo>
                  <a:lnTo>
                    <a:pt x="3934345" y="2083107"/>
                  </a:lnTo>
                  <a:cubicBezTo>
                    <a:pt x="3969820" y="2083107"/>
                    <a:pt x="3998579" y="2054348"/>
                    <a:pt x="3998579" y="2018873"/>
                  </a:cubicBezTo>
                  <a:lnTo>
                    <a:pt x="3998579" y="1800308"/>
                  </a:lnTo>
                  <a:cubicBezTo>
                    <a:pt x="3998579" y="1764833"/>
                    <a:pt x="3969820" y="1736074"/>
                    <a:pt x="3934345" y="1736074"/>
                  </a:cubicBezTo>
                  <a:close/>
                  <a:moveTo>
                    <a:pt x="3462309" y="1736074"/>
                  </a:moveTo>
                  <a:cubicBezTo>
                    <a:pt x="3426834" y="1736074"/>
                    <a:pt x="3398075" y="1764833"/>
                    <a:pt x="3398075" y="1800308"/>
                  </a:cubicBezTo>
                  <a:lnTo>
                    <a:pt x="3398075" y="2018873"/>
                  </a:lnTo>
                  <a:cubicBezTo>
                    <a:pt x="3398075" y="2054348"/>
                    <a:pt x="3426834" y="2083107"/>
                    <a:pt x="3462309" y="2083107"/>
                  </a:cubicBezTo>
                  <a:lnTo>
                    <a:pt x="3604939" y="2083107"/>
                  </a:lnTo>
                  <a:cubicBezTo>
                    <a:pt x="3640414" y="2083107"/>
                    <a:pt x="3669173" y="2054348"/>
                    <a:pt x="3669173" y="2018873"/>
                  </a:cubicBezTo>
                  <a:lnTo>
                    <a:pt x="3669173" y="1800308"/>
                  </a:lnTo>
                  <a:cubicBezTo>
                    <a:pt x="3669173" y="1764833"/>
                    <a:pt x="3640414" y="1736074"/>
                    <a:pt x="3604939" y="1736074"/>
                  </a:cubicBezTo>
                  <a:close/>
                  <a:moveTo>
                    <a:pt x="3132904" y="1736074"/>
                  </a:moveTo>
                  <a:cubicBezTo>
                    <a:pt x="3097429" y="1736074"/>
                    <a:pt x="3068670" y="1764833"/>
                    <a:pt x="3068670" y="1800308"/>
                  </a:cubicBezTo>
                  <a:lnTo>
                    <a:pt x="3068670" y="2018873"/>
                  </a:lnTo>
                  <a:cubicBezTo>
                    <a:pt x="3068670" y="2054348"/>
                    <a:pt x="3097429" y="2083107"/>
                    <a:pt x="3132904" y="2083107"/>
                  </a:cubicBezTo>
                  <a:lnTo>
                    <a:pt x="3275534" y="2083107"/>
                  </a:lnTo>
                  <a:cubicBezTo>
                    <a:pt x="3311009" y="2083107"/>
                    <a:pt x="3339768" y="2054348"/>
                    <a:pt x="3339768" y="2018873"/>
                  </a:cubicBezTo>
                  <a:lnTo>
                    <a:pt x="3339768" y="1800308"/>
                  </a:lnTo>
                  <a:cubicBezTo>
                    <a:pt x="3339768" y="1764833"/>
                    <a:pt x="3311009" y="1736074"/>
                    <a:pt x="3275534" y="1736074"/>
                  </a:cubicBezTo>
                  <a:close/>
                  <a:moveTo>
                    <a:pt x="2803499" y="1736074"/>
                  </a:moveTo>
                  <a:cubicBezTo>
                    <a:pt x="2768024" y="1736074"/>
                    <a:pt x="2739265" y="1764833"/>
                    <a:pt x="2739265" y="1800308"/>
                  </a:cubicBezTo>
                  <a:lnTo>
                    <a:pt x="2739265" y="2018873"/>
                  </a:lnTo>
                  <a:cubicBezTo>
                    <a:pt x="2739265" y="2054348"/>
                    <a:pt x="2768024" y="2083107"/>
                    <a:pt x="2803499" y="2083107"/>
                  </a:cubicBezTo>
                  <a:lnTo>
                    <a:pt x="2946129" y="2083107"/>
                  </a:lnTo>
                  <a:cubicBezTo>
                    <a:pt x="2981604" y="2083107"/>
                    <a:pt x="3010363" y="2054348"/>
                    <a:pt x="3010363" y="2018873"/>
                  </a:cubicBezTo>
                  <a:lnTo>
                    <a:pt x="3010363" y="1800308"/>
                  </a:lnTo>
                  <a:cubicBezTo>
                    <a:pt x="3010363" y="1764833"/>
                    <a:pt x="2981604" y="1736074"/>
                    <a:pt x="2946129" y="1736074"/>
                  </a:cubicBezTo>
                  <a:close/>
                  <a:moveTo>
                    <a:pt x="2474094" y="1736074"/>
                  </a:moveTo>
                  <a:cubicBezTo>
                    <a:pt x="2438619" y="1736074"/>
                    <a:pt x="2409860" y="1764833"/>
                    <a:pt x="2409860" y="1800308"/>
                  </a:cubicBezTo>
                  <a:lnTo>
                    <a:pt x="2409860" y="2018873"/>
                  </a:lnTo>
                  <a:cubicBezTo>
                    <a:pt x="2409860" y="2054348"/>
                    <a:pt x="2438619" y="2083107"/>
                    <a:pt x="2474094" y="2083107"/>
                  </a:cubicBezTo>
                  <a:lnTo>
                    <a:pt x="2616724" y="2083107"/>
                  </a:lnTo>
                  <a:cubicBezTo>
                    <a:pt x="2652199" y="2083107"/>
                    <a:pt x="2680958" y="2054348"/>
                    <a:pt x="2680958" y="2018873"/>
                  </a:cubicBezTo>
                  <a:lnTo>
                    <a:pt x="2680958" y="1800308"/>
                  </a:lnTo>
                  <a:cubicBezTo>
                    <a:pt x="2680958" y="1764833"/>
                    <a:pt x="2652199" y="1736074"/>
                    <a:pt x="2616724" y="1736074"/>
                  </a:cubicBezTo>
                  <a:close/>
                  <a:moveTo>
                    <a:pt x="1488377" y="1736074"/>
                  </a:moveTo>
                  <a:cubicBezTo>
                    <a:pt x="1452902" y="1736074"/>
                    <a:pt x="1424143" y="1764833"/>
                    <a:pt x="1424143" y="1800308"/>
                  </a:cubicBezTo>
                  <a:lnTo>
                    <a:pt x="1424143" y="2018873"/>
                  </a:lnTo>
                  <a:cubicBezTo>
                    <a:pt x="1424143" y="2054348"/>
                    <a:pt x="1452902" y="2083107"/>
                    <a:pt x="1488377" y="2083107"/>
                  </a:cubicBezTo>
                  <a:lnTo>
                    <a:pt x="1631007" y="2083107"/>
                  </a:lnTo>
                  <a:cubicBezTo>
                    <a:pt x="1666482" y="2083107"/>
                    <a:pt x="1695241" y="2054348"/>
                    <a:pt x="1695241" y="2018873"/>
                  </a:cubicBezTo>
                  <a:lnTo>
                    <a:pt x="1695241" y="1800308"/>
                  </a:lnTo>
                  <a:cubicBezTo>
                    <a:pt x="1695241" y="1764833"/>
                    <a:pt x="1666482" y="1736074"/>
                    <a:pt x="1631007" y="1736074"/>
                  </a:cubicBezTo>
                  <a:close/>
                  <a:moveTo>
                    <a:pt x="1158971" y="1736074"/>
                  </a:moveTo>
                  <a:cubicBezTo>
                    <a:pt x="1123496" y="1736074"/>
                    <a:pt x="1094737" y="1764833"/>
                    <a:pt x="1094737" y="1800308"/>
                  </a:cubicBezTo>
                  <a:lnTo>
                    <a:pt x="1094737" y="2018873"/>
                  </a:lnTo>
                  <a:cubicBezTo>
                    <a:pt x="1094737" y="2054348"/>
                    <a:pt x="1123496" y="2083107"/>
                    <a:pt x="1158971" y="2083107"/>
                  </a:cubicBezTo>
                  <a:lnTo>
                    <a:pt x="1301601" y="2083107"/>
                  </a:lnTo>
                  <a:cubicBezTo>
                    <a:pt x="1337076" y="2083107"/>
                    <a:pt x="1365835" y="2054348"/>
                    <a:pt x="1365835" y="2018873"/>
                  </a:cubicBezTo>
                  <a:lnTo>
                    <a:pt x="1365835" y="1800308"/>
                  </a:lnTo>
                  <a:cubicBezTo>
                    <a:pt x="1365835" y="1764833"/>
                    <a:pt x="1337076" y="1736074"/>
                    <a:pt x="1301601" y="1736074"/>
                  </a:cubicBezTo>
                  <a:close/>
                  <a:moveTo>
                    <a:pt x="829566" y="1736074"/>
                  </a:moveTo>
                  <a:cubicBezTo>
                    <a:pt x="794091" y="1736074"/>
                    <a:pt x="765332" y="1764833"/>
                    <a:pt x="765332" y="1800308"/>
                  </a:cubicBezTo>
                  <a:lnTo>
                    <a:pt x="765332" y="2018873"/>
                  </a:lnTo>
                  <a:cubicBezTo>
                    <a:pt x="765332" y="2054348"/>
                    <a:pt x="794091" y="2083107"/>
                    <a:pt x="829566" y="2083107"/>
                  </a:cubicBezTo>
                  <a:lnTo>
                    <a:pt x="972196" y="2083107"/>
                  </a:lnTo>
                  <a:cubicBezTo>
                    <a:pt x="1007671" y="2083107"/>
                    <a:pt x="1036430" y="2054348"/>
                    <a:pt x="1036430" y="2018873"/>
                  </a:cubicBezTo>
                  <a:lnTo>
                    <a:pt x="1036430" y="1800308"/>
                  </a:lnTo>
                  <a:cubicBezTo>
                    <a:pt x="1036430" y="1764833"/>
                    <a:pt x="1007671" y="1736074"/>
                    <a:pt x="972196" y="1736074"/>
                  </a:cubicBezTo>
                  <a:close/>
                  <a:moveTo>
                    <a:pt x="500161" y="1736074"/>
                  </a:moveTo>
                  <a:cubicBezTo>
                    <a:pt x="464686" y="1736074"/>
                    <a:pt x="435927" y="1764833"/>
                    <a:pt x="435927" y="1800308"/>
                  </a:cubicBezTo>
                  <a:lnTo>
                    <a:pt x="435927" y="2018873"/>
                  </a:lnTo>
                  <a:cubicBezTo>
                    <a:pt x="435927" y="2054348"/>
                    <a:pt x="464686" y="2083107"/>
                    <a:pt x="500161" y="2083107"/>
                  </a:cubicBezTo>
                  <a:lnTo>
                    <a:pt x="642791" y="2083107"/>
                  </a:lnTo>
                  <a:cubicBezTo>
                    <a:pt x="678266" y="2083107"/>
                    <a:pt x="707025" y="2054348"/>
                    <a:pt x="707025" y="2018873"/>
                  </a:cubicBezTo>
                  <a:lnTo>
                    <a:pt x="707025" y="1800308"/>
                  </a:lnTo>
                  <a:cubicBezTo>
                    <a:pt x="707025" y="1764833"/>
                    <a:pt x="678266" y="1736074"/>
                    <a:pt x="642791" y="1736074"/>
                  </a:cubicBezTo>
                  <a:close/>
                  <a:moveTo>
                    <a:pt x="170756" y="1736074"/>
                  </a:moveTo>
                  <a:cubicBezTo>
                    <a:pt x="135281" y="1736074"/>
                    <a:pt x="106522" y="1764833"/>
                    <a:pt x="106522" y="1800308"/>
                  </a:cubicBezTo>
                  <a:lnTo>
                    <a:pt x="106522" y="2018873"/>
                  </a:lnTo>
                  <a:cubicBezTo>
                    <a:pt x="106522" y="2054348"/>
                    <a:pt x="135281" y="2083107"/>
                    <a:pt x="170756" y="2083107"/>
                  </a:cubicBezTo>
                  <a:lnTo>
                    <a:pt x="313386" y="2083107"/>
                  </a:lnTo>
                  <a:cubicBezTo>
                    <a:pt x="348861" y="2083107"/>
                    <a:pt x="377620" y="2054348"/>
                    <a:pt x="377620" y="2018873"/>
                  </a:cubicBezTo>
                  <a:lnTo>
                    <a:pt x="377620" y="1800308"/>
                  </a:lnTo>
                  <a:cubicBezTo>
                    <a:pt x="377620" y="1764833"/>
                    <a:pt x="348861" y="1736074"/>
                    <a:pt x="313386" y="1736074"/>
                  </a:cubicBezTo>
                  <a:close/>
                  <a:moveTo>
                    <a:pt x="3791715" y="1232905"/>
                  </a:moveTo>
                  <a:cubicBezTo>
                    <a:pt x="3756240" y="1232905"/>
                    <a:pt x="3727481" y="1261664"/>
                    <a:pt x="3727481" y="1297139"/>
                  </a:cubicBezTo>
                  <a:lnTo>
                    <a:pt x="3727481" y="1515704"/>
                  </a:lnTo>
                  <a:cubicBezTo>
                    <a:pt x="3727481" y="1551179"/>
                    <a:pt x="3756240" y="1579938"/>
                    <a:pt x="3791715" y="1579938"/>
                  </a:cubicBezTo>
                  <a:lnTo>
                    <a:pt x="3934345" y="1579938"/>
                  </a:lnTo>
                  <a:cubicBezTo>
                    <a:pt x="3969820" y="1579938"/>
                    <a:pt x="3998579" y="1551179"/>
                    <a:pt x="3998579" y="1515704"/>
                  </a:cubicBezTo>
                  <a:lnTo>
                    <a:pt x="3998579" y="1297139"/>
                  </a:lnTo>
                  <a:cubicBezTo>
                    <a:pt x="3998579" y="1261664"/>
                    <a:pt x="3969820" y="1232905"/>
                    <a:pt x="3934345" y="1232905"/>
                  </a:cubicBezTo>
                  <a:close/>
                  <a:moveTo>
                    <a:pt x="3462309" y="1232905"/>
                  </a:moveTo>
                  <a:cubicBezTo>
                    <a:pt x="3426834" y="1232905"/>
                    <a:pt x="3398075" y="1261664"/>
                    <a:pt x="3398075" y="1297139"/>
                  </a:cubicBezTo>
                  <a:lnTo>
                    <a:pt x="3398075" y="1515704"/>
                  </a:lnTo>
                  <a:cubicBezTo>
                    <a:pt x="3398075" y="1551179"/>
                    <a:pt x="3426834" y="1579938"/>
                    <a:pt x="3462309" y="1579938"/>
                  </a:cubicBezTo>
                  <a:lnTo>
                    <a:pt x="3604939" y="1579938"/>
                  </a:lnTo>
                  <a:cubicBezTo>
                    <a:pt x="3640414" y="1579938"/>
                    <a:pt x="3669173" y="1551179"/>
                    <a:pt x="3669173" y="1515704"/>
                  </a:cubicBezTo>
                  <a:lnTo>
                    <a:pt x="3669173" y="1297139"/>
                  </a:lnTo>
                  <a:cubicBezTo>
                    <a:pt x="3669173" y="1261664"/>
                    <a:pt x="3640414" y="1232905"/>
                    <a:pt x="3604939" y="1232905"/>
                  </a:cubicBezTo>
                  <a:close/>
                  <a:moveTo>
                    <a:pt x="3132904" y="1232905"/>
                  </a:moveTo>
                  <a:cubicBezTo>
                    <a:pt x="3097429" y="1232905"/>
                    <a:pt x="3068670" y="1261664"/>
                    <a:pt x="3068670" y="1297139"/>
                  </a:cubicBezTo>
                  <a:lnTo>
                    <a:pt x="3068670" y="1515704"/>
                  </a:lnTo>
                  <a:cubicBezTo>
                    <a:pt x="3068670" y="1551179"/>
                    <a:pt x="3097429" y="1579938"/>
                    <a:pt x="3132904" y="1579938"/>
                  </a:cubicBezTo>
                  <a:lnTo>
                    <a:pt x="3275534" y="1579938"/>
                  </a:lnTo>
                  <a:cubicBezTo>
                    <a:pt x="3311009" y="1579938"/>
                    <a:pt x="3339768" y="1551179"/>
                    <a:pt x="3339768" y="1515704"/>
                  </a:cubicBezTo>
                  <a:lnTo>
                    <a:pt x="3339768" y="1297139"/>
                  </a:lnTo>
                  <a:cubicBezTo>
                    <a:pt x="3339768" y="1261664"/>
                    <a:pt x="3311009" y="1232905"/>
                    <a:pt x="3275534" y="1232905"/>
                  </a:cubicBezTo>
                  <a:close/>
                  <a:moveTo>
                    <a:pt x="2803499" y="1232905"/>
                  </a:moveTo>
                  <a:cubicBezTo>
                    <a:pt x="2768024" y="1232905"/>
                    <a:pt x="2739265" y="1261664"/>
                    <a:pt x="2739265" y="1297139"/>
                  </a:cubicBezTo>
                  <a:lnTo>
                    <a:pt x="2739265" y="1515704"/>
                  </a:lnTo>
                  <a:cubicBezTo>
                    <a:pt x="2739265" y="1551179"/>
                    <a:pt x="2768024" y="1579938"/>
                    <a:pt x="2803499" y="1579938"/>
                  </a:cubicBezTo>
                  <a:lnTo>
                    <a:pt x="2946129" y="1579938"/>
                  </a:lnTo>
                  <a:cubicBezTo>
                    <a:pt x="2981604" y="1579938"/>
                    <a:pt x="3010363" y="1551179"/>
                    <a:pt x="3010363" y="1515704"/>
                  </a:cubicBezTo>
                  <a:lnTo>
                    <a:pt x="3010363" y="1297139"/>
                  </a:lnTo>
                  <a:cubicBezTo>
                    <a:pt x="3010363" y="1261664"/>
                    <a:pt x="2981604" y="1232905"/>
                    <a:pt x="2946129" y="1232905"/>
                  </a:cubicBezTo>
                  <a:close/>
                  <a:moveTo>
                    <a:pt x="2474094" y="1232905"/>
                  </a:moveTo>
                  <a:cubicBezTo>
                    <a:pt x="2438619" y="1232905"/>
                    <a:pt x="2409860" y="1261664"/>
                    <a:pt x="2409860" y="1297139"/>
                  </a:cubicBezTo>
                  <a:lnTo>
                    <a:pt x="2409860" y="1515704"/>
                  </a:lnTo>
                  <a:cubicBezTo>
                    <a:pt x="2409860" y="1551179"/>
                    <a:pt x="2438619" y="1579938"/>
                    <a:pt x="2474094" y="1579938"/>
                  </a:cubicBezTo>
                  <a:lnTo>
                    <a:pt x="2616724" y="1579938"/>
                  </a:lnTo>
                  <a:cubicBezTo>
                    <a:pt x="2652199" y="1579938"/>
                    <a:pt x="2680958" y="1551179"/>
                    <a:pt x="2680958" y="1515704"/>
                  </a:cubicBezTo>
                  <a:lnTo>
                    <a:pt x="2680958" y="1297139"/>
                  </a:lnTo>
                  <a:cubicBezTo>
                    <a:pt x="2680958" y="1261664"/>
                    <a:pt x="2652199" y="1232905"/>
                    <a:pt x="2616724" y="1232905"/>
                  </a:cubicBezTo>
                  <a:close/>
                  <a:moveTo>
                    <a:pt x="1488377" y="1232905"/>
                  </a:moveTo>
                  <a:cubicBezTo>
                    <a:pt x="1452902" y="1232905"/>
                    <a:pt x="1424143" y="1261664"/>
                    <a:pt x="1424143" y="1297139"/>
                  </a:cubicBezTo>
                  <a:lnTo>
                    <a:pt x="1424143" y="1515704"/>
                  </a:lnTo>
                  <a:cubicBezTo>
                    <a:pt x="1424143" y="1551179"/>
                    <a:pt x="1452902" y="1579938"/>
                    <a:pt x="1488377" y="1579938"/>
                  </a:cubicBezTo>
                  <a:lnTo>
                    <a:pt x="1631007" y="1579938"/>
                  </a:lnTo>
                  <a:cubicBezTo>
                    <a:pt x="1666482" y="1579938"/>
                    <a:pt x="1695241" y="1551179"/>
                    <a:pt x="1695241" y="1515704"/>
                  </a:cubicBezTo>
                  <a:lnTo>
                    <a:pt x="1695241" y="1297139"/>
                  </a:lnTo>
                  <a:cubicBezTo>
                    <a:pt x="1695241" y="1261664"/>
                    <a:pt x="1666482" y="1232905"/>
                    <a:pt x="1631007" y="1232905"/>
                  </a:cubicBezTo>
                  <a:close/>
                  <a:moveTo>
                    <a:pt x="1158971" y="1232905"/>
                  </a:moveTo>
                  <a:cubicBezTo>
                    <a:pt x="1123496" y="1232905"/>
                    <a:pt x="1094737" y="1261664"/>
                    <a:pt x="1094737" y="1297139"/>
                  </a:cubicBezTo>
                  <a:lnTo>
                    <a:pt x="1094737" y="1515704"/>
                  </a:lnTo>
                  <a:cubicBezTo>
                    <a:pt x="1094737" y="1551179"/>
                    <a:pt x="1123496" y="1579938"/>
                    <a:pt x="1158971" y="1579938"/>
                  </a:cubicBezTo>
                  <a:lnTo>
                    <a:pt x="1301601" y="1579938"/>
                  </a:lnTo>
                  <a:cubicBezTo>
                    <a:pt x="1337076" y="1579938"/>
                    <a:pt x="1365835" y="1551179"/>
                    <a:pt x="1365835" y="1515704"/>
                  </a:cubicBezTo>
                  <a:lnTo>
                    <a:pt x="1365835" y="1297139"/>
                  </a:lnTo>
                  <a:cubicBezTo>
                    <a:pt x="1365835" y="1261664"/>
                    <a:pt x="1337076" y="1232905"/>
                    <a:pt x="1301601" y="1232905"/>
                  </a:cubicBezTo>
                  <a:close/>
                  <a:moveTo>
                    <a:pt x="829566" y="1232905"/>
                  </a:moveTo>
                  <a:cubicBezTo>
                    <a:pt x="794091" y="1232905"/>
                    <a:pt x="765332" y="1261664"/>
                    <a:pt x="765332" y="1297139"/>
                  </a:cubicBezTo>
                  <a:lnTo>
                    <a:pt x="765332" y="1515704"/>
                  </a:lnTo>
                  <a:cubicBezTo>
                    <a:pt x="765332" y="1551179"/>
                    <a:pt x="794091" y="1579938"/>
                    <a:pt x="829566" y="1579938"/>
                  </a:cubicBezTo>
                  <a:lnTo>
                    <a:pt x="972196" y="1579938"/>
                  </a:lnTo>
                  <a:cubicBezTo>
                    <a:pt x="1007671" y="1579938"/>
                    <a:pt x="1036430" y="1551179"/>
                    <a:pt x="1036430" y="1515704"/>
                  </a:cubicBezTo>
                  <a:lnTo>
                    <a:pt x="1036430" y="1297139"/>
                  </a:lnTo>
                  <a:cubicBezTo>
                    <a:pt x="1036430" y="1261664"/>
                    <a:pt x="1007671" y="1232905"/>
                    <a:pt x="972196" y="1232905"/>
                  </a:cubicBezTo>
                  <a:close/>
                  <a:moveTo>
                    <a:pt x="500161" y="1232905"/>
                  </a:moveTo>
                  <a:cubicBezTo>
                    <a:pt x="464686" y="1232905"/>
                    <a:pt x="435927" y="1261664"/>
                    <a:pt x="435927" y="1297139"/>
                  </a:cubicBezTo>
                  <a:lnTo>
                    <a:pt x="435927" y="1515704"/>
                  </a:lnTo>
                  <a:cubicBezTo>
                    <a:pt x="435927" y="1551179"/>
                    <a:pt x="464686" y="1579938"/>
                    <a:pt x="500161" y="1579938"/>
                  </a:cubicBezTo>
                  <a:lnTo>
                    <a:pt x="642791" y="1579938"/>
                  </a:lnTo>
                  <a:cubicBezTo>
                    <a:pt x="678266" y="1579938"/>
                    <a:pt x="707025" y="1551179"/>
                    <a:pt x="707025" y="1515704"/>
                  </a:cubicBezTo>
                  <a:lnTo>
                    <a:pt x="707025" y="1297139"/>
                  </a:lnTo>
                  <a:cubicBezTo>
                    <a:pt x="707025" y="1261664"/>
                    <a:pt x="678266" y="1232905"/>
                    <a:pt x="642791" y="1232905"/>
                  </a:cubicBezTo>
                  <a:close/>
                  <a:moveTo>
                    <a:pt x="170756" y="1232905"/>
                  </a:moveTo>
                  <a:cubicBezTo>
                    <a:pt x="135281" y="1232905"/>
                    <a:pt x="106522" y="1261664"/>
                    <a:pt x="106522" y="1297139"/>
                  </a:cubicBezTo>
                  <a:lnTo>
                    <a:pt x="106522" y="1515704"/>
                  </a:lnTo>
                  <a:cubicBezTo>
                    <a:pt x="106522" y="1551179"/>
                    <a:pt x="135281" y="1579938"/>
                    <a:pt x="170756" y="1579938"/>
                  </a:cubicBezTo>
                  <a:lnTo>
                    <a:pt x="313386" y="1579938"/>
                  </a:lnTo>
                  <a:cubicBezTo>
                    <a:pt x="348861" y="1579938"/>
                    <a:pt x="377620" y="1551179"/>
                    <a:pt x="377620" y="1515704"/>
                  </a:cubicBezTo>
                  <a:lnTo>
                    <a:pt x="377620" y="1297139"/>
                  </a:lnTo>
                  <a:cubicBezTo>
                    <a:pt x="377620" y="1261664"/>
                    <a:pt x="348861" y="1232905"/>
                    <a:pt x="313386" y="1232905"/>
                  </a:cubicBezTo>
                  <a:close/>
                  <a:moveTo>
                    <a:pt x="3791715" y="729736"/>
                  </a:moveTo>
                  <a:cubicBezTo>
                    <a:pt x="3756240" y="729736"/>
                    <a:pt x="3727481" y="758495"/>
                    <a:pt x="3727481" y="793970"/>
                  </a:cubicBezTo>
                  <a:lnTo>
                    <a:pt x="3727481" y="1012535"/>
                  </a:lnTo>
                  <a:cubicBezTo>
                    <a:pt x="3727481" y="1048010"/>
                    <a:pt x="3756240" y="1076769"/>
                    <a:pt x="3791715" y="1076769"/>
                  </a:cubicBezTo>
                  <a:lnTo>
                    <a:pt x="3934345" y="1076769"/>
                  </a:lnTo>
                  <a:cubicBezTo>
                    <a:pt x="3969820" y="1076769"/>
                    <a:pt x="3998579" y="1048010"/>
                    <a:pt x="3998579" y="1012535"/>
                  </a:cubicBezTo>
                  <a:lnTo>
                    <a:pt x="3998579" y="793970"/>
                  </a:lnTo>
                  <a:cubicBezTo>
                    <a:pt x="3998579" y="758495"/>
                    <a:pt x="3969820" y="729736"/>
                    <a:pt x="3934345" y="729736"/>
                  </a:cubicBezTo>
                  <a:close/>
                  <a:moveTo>
                    <a:pt x="3462309" y="729736"/>
                  </a:moveTo>
                  <a:cubicBezTo>
                    <a:pt x="3426834" y="729736"/>
                    <a:pt x="3398075" y="758495"/>
                    <a:pt x="3398075" y="793970"/>
                  </a:cubicBezTo>
                  <a:lnTo>
                    <a:pt x="3398075" y="1012535"/>
                  </a:lnTo>
                  <a:cubicBezTo>
                    <a:pt x="3398075" y="1048010"/>
                    <a:pt x="3426834" y="1076769"/>
                    <a:pt x="3462309" y="1076769"/>
                  </a:cubicBezTo>
                  <a:lnTo>
                    <a:pt x="3604939" y="1076769"/>
                  </a:lnTo>
                  <a:cubicBezTo>
                    <a:pt x="3640414" y="1076769"/>
                    <a:pt x="3669173" y="1048010"/>
                    <a:pt x="3669173" y="1012535"/>
                  </a:cubicBezTo>
                  <a:lnTo>
                    <a:pt x="3669173" y="793970"/>
                  </a:lnTo>
                  <a:cubicBezTo>
                    <a:pt x="3669173" y="758495"/>
                    <a:pt x="3640414" y="729736"/>
                    <a:pt x="3604939" y="729736"/>
                  </a:cubicBezTo>
                  <a:close/>
                  <a:moveTo>
                    <a:pt x="3132904" y="729736"/>
                  </a:moveTo>
                  <a:cubicBezTo>
                    <a:pt x="3097429" y="729736"/>
                    <a:pt x="3068670" y="758495"/>
                    <a:pt x="3068670" y="793970"/>
                  </a:cubicBezTo>
                  <a:lnTo>
                    <a:pt x="3068670" y="1012535"/>
                  </a:lnTo>
                  <a:cubicBezTo>
                    <a:pt x="3068670" y="1048010"/>
                    <a:pt x="3097429" y="1076769"/>
                    <a:pt x="3132904" y="1076769"/>
                  </a:cubicBezTo>
                  <a:lnTo>
                    <a:pt x="3275534" y="1076769"/>
                  </a:lnTo>
                  <a:cubicBezTo>
                    <a:pt x="3311009" y="1076769"/>
                    <a:pt x="3339768" y="1048010"/>
                    <a:pt x="3339768" y="1012535"/>
                  </a:cubicBezTo>
                  <a:lnTo>
                    <a:pt x="3339768" y="793970"/>
                  </a:lnTo>
                  <a:cubicBezTo>
                    <a:pt x="3339768" y="758495"/>
                    <a:pt x="3311009" y="729736"/>
                    <a:pt x="3275534" y="729736"/>
                  </a:cubicBezTo>
                  <a:close/>
                  <a:moveTo>
                    <a:pt x="2803499" y="729736"/>
                  </a:moveTo>
                  <a:cubicBezTo>
                    <a:pt x="2768024" y="729736"/>
                    <a:pt x="2739265" y="758495"/>
                    <a:pt x="2739265" y="793970"/>
                  </a:cubicBezTo>
                  <a:lnTo>
                    <a:pt x="2739265" y="1012535"/>
                  </a:lnTo>
                  <a:cubicBezTo>
                    <a:pt x="2739265" y="1048010"/>
                    <a:pt x="2768024" y="1076769"/>
                    <a:pt x="2803499" y="1076769"/>
                  </a:cubicBezTo>
                  <a:lnTo>
                    <a:pt x="2946129" y="1076769"/>
                  </a:lnTo>
                  <a:cubicBezTo>
                    <a:pt x="2981604" y="1076769"/>
                    <a:pt x="3010363" y="1048010"/>
                    <a:pt x="3010363" y="1012535"/>
                  </a:cubicBezTo>
                  <a:lnTo>
                    <a:pt x="3010363" y="793970"/>
                  </a:lnTo>
                  <a:cubicBezTo>
                    <a:pt x="3010363" y="758495"/>
                    <a:pt x="2981604" y="729736"/>
                    <a:pt x="2946129" y="729736"/>
                  </a:cubicBezTo>
                  <a:close/>
                  <a:moveTo>
                    <a:pt x="2474094" y="729736"/>
                  </a:moveTo>
                  <a:cubicBezTo>
                    <a:pt x="2438619" y="729736"/>
                    <a:pt x="2409860" y="758495"/>
                    <a:pt x="2409860" y="793970"/>
                  </a:cubicBezTo>
                  <a:lnTo>
                    <a:pt x="2409860" y="1012535"/>
                  </a:lnTo>
                  <a:cubicBezTo>
                    <a:pt x="2409860" y="1048010"/>
                    <a:pt x="2438619" y="1076769"/>
                    <a:pt x="2474094" y="1076769"/>
                  </a:cubicBezTo>
                  <a:lnTo>
                    <a:pt x="2616724" y="1076769"/>
                  </a:lnTo>
                  <a:cubicBezTo>
                    <a:pt x="2652199" y="1076769"/>
                    <a:pt x="2680958" y="1048010"/>
                    <a:pt x="2680958" y="1012535"/>
                  </a:cubicBezTo>
                  <a:lnTo>
                    <a:pt x="2680958" y="793970"/>
                  </a:lnTo>
                  <a:cubicBezTo>
                    <a:pt x="2680958" y="758495"/>
                    <a:pt x="2652199" y="729736"/>
                    <a:pt x="2616724" y="729736"/>
                  </a:cubicBezTo>
                  <a:close/>
                  <a:moveTo>
                    <a:pt x="1488377" y="729736"/>
                  </a:moveTo>
                  <a:cubicBezTo>
                    <a:pt x="1452902" y="729736"/>
                    <a:pt x="1424143" y="758495"/>
                    <a:pt x="1424143" y="793970"/>
                  </a:cubicBezTo>
                  <a:lnTo>
                    <a:pt x="1424143" y="1012535"/>
                  </a:lnTo>
                  <a:cubicBezTo>
                    <a:pt x="1424143" y="1048010"/>
                    <a:pt x="1452902" y="1076769"/>
                    <a:pt x="1488377" y="1076769"/>
                  </a:cubicBezTo>
                  <a:lnTo>
                    <a:pt x="1631007" y="1076769"/>
                  </a:lnTo>
                  <a:cubicBezTo>
                    <a:pt x="1666482" y="1076769"/>
                    <a:pt x="1695241" y="1048010"/>
                    <a:pt x="1695241" y="1012535"/>
                  </a:cubicBezTo>
                  <a:lnTo>
                    <a:pt x="1695241" y="793970"/>
                  </a:lnTo>
                  <a:cubicBezTo>
                    <a:pt x="1695241" y="758495"/>
                    <a:pt x="1666482" y="729736"/>
                    <a:pt x="1631007" y="729736"/>
                  </a:cubicBezTo>
                  <a:close/>
                  <a:moveTo>
                    <a:pt x="1158971" y="729736"/>
                  </a:moveTo>
                  <a:cubicBezTo>
                    <a:pt x="1123496" y="729736"/>
                    <a:pt x="1094737" y="758495"/>
                    <a:pt x="1094737" y="793970"/>
                  </a:cubicBezTo>
                  <a:lnTo>
                    <a:pt x="1094737" y="1012535"/>
                  </a:lnTo>
                  <a:cubicBezTo>
                    <a:pt x="1094737" y="1048010"/>
                    <a:pt x="1123496" y="1076769"/>
                    <a:pt x="1158971" y="1076769"/>
                  </a:cubicBezTo>
                  <a:lnTo>
                    <a:pt x="1301601" y="1076769"/>
                  </a:lnTo>
                  <a:cubicBezTo>
                    <a:pt x="1337076" y="1076769"/>
                    <a:pt x="1365835" y="1048010"/>
                    <a:pt x="1365835" y="1012535"/>
                  </a:cubicBezTo>
                  <a:lnTo>
                    <a:pt x="1365835" y="793970"/>
                  </a:lnTo>
                  <a:cubicBezTo>
                    <a:pt x="1365835" y="758495"/>
                    <a:pt x="1337076" y="729736"/>
                    <a:pt x="1301601" y="729736"/>
                  </a:cubicBezTo>
                  <a:close/>
                  <a:moveTo>
                    <a:pt x="829566" y="729736"/>
                  </a:moveTo>
                  <a:cubicBezTo>
                    <a:pt x="794091" y="729736"/>
                    <a:pt x="765332" y="758495"/>
                    <a:pt x="765332" y="793970"/>
                  </a:cubicBezTo>
                  <a:lnTo>
                    <a:pt x="765332" y="1012535"/>
                  </a:lnTo>
                  <a:cubicBezTo>
                    <a:pt x="765332" y="1048010"/>
                    <a:pt x="794091" y="1076769"/>
                    <a:pt x="829566" y="1076769"/>
                  </a:cubicBezTo>
                  <a:lnTo>
                    <a:pt x="972196" y="1076769"/>
                  </a:lnTo>
                  <a:cubicBezTo>
                    <a:pt x="1007671" y="1076769"/>
                    <a:pt x="1036430" y="1048010"/>
                    <a:pt x="1036430" y="1012535"/>
                  </a:cubicBezTo>
                  <a:lnTo>
                    <a:pt x="1036430" y="793970"/>
                  </a:lnTo>
                  <a:cubicBezTo>
                    <a:pt x="1036430" y="758495"/>
                    <a:pt x="1007671" y="729736"/>
                    <a:pt x="972196" y="729736"/>
                  </a:cubicBezTo>
                  <a:close/>
                  <a:moveTo>
                    <a:pt x="500161" y="729736"/>
                  </a:moveTo>
                  <a:cubicBezTo>
                    <a:pt x="464686" y="729736"/>
                    <a:pt x="435927" y="758495"/>
                    <a:pt x="435927" y="793970"/>
                  </a:cubicBezTo>
                  <a:lnTo>
                    <a:pt x="435927" y="1012535"/>
                  </a:lnTo>
                  <a:cubicBezTo>
                    <a:pt x="435927" y="1048010"/>
                    <a:pt x="464686" y="1076769"/>
                    <a:pt x="500161" y="1076769"/>
                  </a:cubicBezTo>
                  <a:lnTo>
                    <a:pt x="642791" y="1076769"/>
                  </a:lnTo>
                  <a:cubicBezTo>
                    <a:pt x="678266" y="1076769"/>
                    <a:pt x="707025" y="1048010"/>
                    <a:pt x="707025" y="1012535"/>
                  </a:cubicBezTo>
                  <a:lnTo>
                    <a:pt x="707025" y="793970"/>
                  </a:lnTo>
                  <a:cubicBezTo>
                    <a:pt x="707025" y="758495"/>
                    <a:pt x="678266" y="729736"/>
                    <a:pt x="642791" y="729736"/>
                  </a:cubicBezTo>
                  <a:close/>
                  <a:moveTo>
                    <a:pt x="170756" y="729736"/>
                  </a:moveTo>
                  <a:cubicBezTo>
                    <a:pt x="135281" y="729736"/>
                    <a:pt x="106522" y="758495"/>
                    <a:pt x="106522" y="793970"/>
                  </a:cubicBezTo>
                  <a:lnTo>
                    <a:pt x="106522" y="1012535"/>
                  </a:lnTo>
                  <a:cubicBezTo>
                    <a:pt x="106522" y="1048010"/>
                    <a:pt x="135281" y="1076769"/>
                    <a:pt x="170756" y="1076769"/>
                  </a:cubicBezTo>
                  <a:lnTo>
                    <a:pt x="313386" y="1076769"/>
                  </a:lnTo>
                  <a:cubicBezTo>
                    <a:pt x="348861" y="1076769"/>
                    <a:pt x="377620" y="1048010"/>
                    <a:pt x="377620" y="1012535"/>
                  </a:cubicBezTo>
                  <a:lnTo>
                    <a:pt x="377620" y="793970"/>
                  </a:lnTo>
                  <a:cubicBezTo>
                    <a:pt x="377620" y="758495"/>
                    <a:pt x="348861" y="729736"/>
                    <a:pt x="313386" y="729736"/>
                  </a:cubicBezTo>
                  <a:close/>
                  <a:moveTo>
                    <a:pt x="3791715" y="226567"/>
                  </a:moveTo>
                  <a:cubicBezTo>
                    <a:pt x="3756240" y="226567"/>
                    <a:pt x="3727481" y="255326"/>
                    <a:pt x="3727481" y="290801"/>
                  </a:cubicBezTo>
                  <a:lnTo>
                    <a:pt x="3727481" y="509366"/>
                  </a:lnTo>
                  <a:cubicBezTo>
                    <a:pt x="3727481" y="544841"/>
                    <a:pt x="3756240" y="573600"/>
                    <a:pt x="3791715" y="573600"/>
                  </a:cubicBezTo>
                  <a:lnTo>
                    <a:pt x="3934345" y="573600"/>
                  </a:lnTo>
                  <a:cubicBezTo>
                    <a:pt x="3969820" y="573600"/>
                    <a:pt x="3998579" y="544841"/>
                    <a:pt x="3998579" y="509366"/>
                  </a:cubicBezTo>
                  <a:lnTo>
                    <a:pt x="3998579" y="290801"/>
                  </a:lnTo>
                  <a:cubicBezTo>
                    <a:pt x="3998579" y="255326"/>
                    <a:pt x="3969820" y="226567"/>
                    <a:pt x="3934345" y="226567"/>
                  </a:cubicBezTo>
                  <a:close/>
                  <a:moveTo>
                    <a:pt x="3462309" y="226567"/>
                  </a:moveTo>
                  <a:cubicBezTo>
                    <a:pt x="3426834" y="226567"/>
                    <a:pt x="3398075" y="255326"/>
                    <a:pt x="3398075" y="290801"/>
                  </a:cubicBezTo>
                  <a:lnTo>
                    <a:pt x="3398075" y="509366"/>
                  </a:lnTo>
                  <a:cubicBezTo>
                    <a:pt x="3398075" y="544841"/>
                    <a:pt x="3426834" y="573600"/>
                    <a:pt x="3462309" y="573600"/>
                  </a:cubicBezTo>
                  <a:lnTo>
                    <a:pt x="3604939" y="573600"/>
                  </a:lnTo>
                  <a:cubicBezTo>
                    <a:pt x="3640414" y="573600"/>
                    <a:pt x="3669173" y="544841"/>
                    <a:pt x="3669173" y="509366"/>
                  </a:cubicBezTo>
                  <a:lnTo>
                    <a:pt x="3669173" y="290801"/>
                  </a:lnTo>
                  <a:cubicBezTo>
                    <a:pt x="3669173" y="255326"/>
                    <a:pt x="3640414" y="226567"/>
                    <a:pt x="3604939" y="226567"/>
                  </a:cubicBezTo>
                  <a:close/>
                  <a:moveTo>
                    <a:pt x="3132904" y="226567"/>
                  </a:moveTo>
                  <a:cubicBezTo>
                    <a:pt x="3097429" y="226567"/>
                    <a:pt x="3068670" y="255326"/>
                    <a:pt x="3068670" y="290801"/>
                  </a:cubicBezTo>
                  <a:lnTo>
                    <a:pt x="3068670" y="509366"/>
                  </a:lnTo>
                  <a:cubicBezTo>
                    <a:pt x="3068670" y="544841"/>
                    <a:pt x="3097429" y="573600"/>
                    <a:pt x="3132904" y="573600"/>
                  </a:cubicBezTo>
                  <a:lnTo>
                    <a:pt x="3275534" y="573600"/>
                  </a:lnTo>
                  <a:cubicBezTo>
                    <a:pt x="3311009" y="573600"/>
                    <a:pt x="3339768" y="544841"/>
                    <a:pt x="3339768" y="509366"/>
                  </a:cubicBezTo>
                  <a:lnTo>
                    <a:pt x="3339768" y="290801"/>
                  </a:lnTo>
                  <a:cubicBezTo>
                    <a:pt x="3339768" y="255326"/>
                    <a:pt x="3311009" y="226567"/>
                    <a:pt x="3275534" y="226567"/>
                  </a:cubicBezTo>
                  <a:close/>
                  <a:moveTo>
                    <a:pt x="2803499" y="226567"/>
                  </a:moveTo>
                  <a:cubicBezTo>
                    <a:pt x="2768024" y="226567"/>
                    <a:pt x="2739265" y="255326"/>
                    <a:pt x="2739265" y="290801"/>
                  </a:cubicBezTo>
                  <a:lnTo>
                    <a:pt x="2739265" y="509366"/>
                  </a:lnTo>
                  <a:cubicBezTo>
                    <a:pt x="2739265" y="544841"/>
                    <a:pt x="2768024" y="573600"/>
                    <a:pt x="2803499" y="573600"/>
                  </a:cubicBezTo>
                  <a:lnTo>
                    <a:pt x="2946129" y="573600"/>
                  </a:lnTo>
                  <a:cubicBezTo>
                    <a:pt x="2981604" y="573600"/>
                    <a:pt x="3010363" y="544841"/>
                    <a:pt x="3010363" y="509366"/>
                  </a:cubicBezTo>
                  <a:lnTo>
                    <a:pt x="3010363" y="290801"/>
                  </a:lnTo>
                  <a:cubicBezTo>
                    <a:pt x="3010363" y="255326"/>
                    <a:pt x="2981604" y="226567"/>
                    <a:pt x="2946129" y="226567"/>
                  </a:cubicBezTo>
                  <a:close/>
                  <a:moveTo>
                    <a:pt x="2474094" y="226567"/>
                  </a:moveTo>
                  <a:cubicBezTo>
                    <a:pt x="2438619" y="226567"/>
                    <a:pt x="2409860" y="255326"/>
                    <a:pt x="2409860" y="290801"/>
                  </a:cubicBezTo>
                  <a:lnTo>
                    <a:pt x="2409860" y="509366"/>
                  </a:lnTo>
                  <a:cubicBezTo>
                    <a:pt x="2409860" y="544841"/>
                    <a:pt x="2438619" y="573600"/>
                    <a:pt x="2474094" y="573600"/>
                  </a:cubicBezTo>
                  <a:lnTo>
                    <a:pt x="2616724" y="573600"/>
                  </a:lnTo>
                  <a:cubicBezTo>
                    <a:pt x="2652199" y="573600"/>
                    <a:pt x="2680958" y="544841"/>
                    <a:pt x="2680958" y="509366"/>
                  </a:cubicBezTo>
                  <a:lnTo>
                    <a:pt x="2680958" y="290801"/>
                  </a:lnTo>
                  <a:cubicBezTo>
                    <a:pt x="2680958" y="255326"/>
                    <a:pt x="2652199" y="226567"/>
                    <a:pt x="2616724" y="226567"/>
                  </a:cubicBezTo>
                  <a:close/>
                  <a:moveTo>
                    <a:pt x="1488377" y="226567"/>
                  </a:moveTo>
                  <a:cubicBezTo>
                    <a:pt x="1452902" y="226567"/>
                    <a:pt x="1424143" y="255326"/>
                    <a:pt x="1424143" y="290801"/>
                  </a:cubicBezTo>
                  <a:lnTo>
                    <a:pt x="1424143" y="509366"/>
                  </a:lnTo>
                  <a:cubicBezTo>
                    <a:pt x="1424143" y="544841"/>
                    <a:pt x="1452902" y="573600"/>
                    <a:pt x="1488377" y="573600"/>
                  </a:cubicBezTo>
                  <a:lnTo>
                    <a:pt x="1631007" y="573600"/>
                  </a:lnTo>
                  <a:cubicBezTo>
                    <a:pt x="1666482" y="573600"/>
                    <a:pt x="1695241" y="544841"/>
                    <a:pt x="1695241" y="509366"/>
                  </a:cubicBezTo>
                  <a:lnTo>
                    <a:pt x="1695241" y="290801"/>
                  </a:lnTo>
                  <a:cubicBezTo>
                    <a:pt x="1695241" y="255326"/>
                    <a:pt x="1666482" y="226567"/>
                    <a:pt x="1631007" y="226567"/>
                  </a:cubicBezTo>
                  <a:close/>
                  <a:moveTo>
                    <a:pt x="1158971" y="226567"/>
                  </a:moveTo>
                  <a:cubicBezTo>
                    <a:pt x="1123496" y="226567"/>
                    <a:pt x="1094737" y="255326"/>
                    <a:pt x="1094737" y="290801"/>
                  </a:cubicBezTo>
                  <a:lnTo>
                    <a:pt x="1094737" y="509366"/>
                  </a:lnTo>
                  <a:cubicBezTo>
                    <a:pt x="1094737" y="544841"/>
                    <a:pt x="1123496" y="573600"/>
                    <a:pt x="1158971" y="573600"/>
                  </a:cubicBezTo>
                  <a:lnTo>
                    <a:pt x="1301601" y="573600"/>
                  </a:lnTo>
                  <a:cubicBezTo>
                    <a:pt x="1337076" y="573600"/>
                    <a:pt x="1365835" y="544841"/>
                    <a:pt x="1365835" y="509366"/>
                  </a:cubicBezTo>
                  <a:lnTo>
                    <a:pt x="1365835" y="290801"/>
                  </a:lnTo>
                  <a:cubicBezTo>
                    <a:pt x="1365835" y="255326"/>
                    <a:pt x="1337076" y="226567"/>
                    <a:pt x="1301601" y="226567"/>
                  </a:cubicBezTo>
                  <a:close/>
                  <a:moveTo>
                    <a:pt x="829566" y="226567"/>
                  </a:moveTo>
                  <a:cubicBezTo>
                    <a:pt x="794091" y="226567"/>
                    <a:pt x="765332" y="255326"/>
                    <a:pt x="765332" y="290801"/>
                  </a:cubicBezTo>
                  <a:lnTo>
                    <a:pt x="765332" y="509366"/>
                  </a:lnTo>
                  <a:cubicBezTo>
                    <a:pt x="765332" y="544841"/>
                    <a:pt x="794091" y="573600"/>
                    <a:pt x="829566" y="573600"/>
                  </a:cubicBezTo>
                  <a:lnTo>
                    <a:pt x="972196" y="573600"/>
                  </a:lnTo>
                  <a:cubicBezTo>
                    <a:pt x="1007671" y="573600"/>
                    <a:pt x="1036430" y="544841"/>
                    <a:pt x="1036430" y="509366"/>
                  </a:cubicBezTo>
                  <a:lnTo>
                    <a:pt x="1036430" y="290801"/>
                  </a:lnTo>
                  <a:cubicBezTo>
                    <a:pt x="1036430" y="255326"/>
                    <a:pt x="1007671" y="226567"/>
                    <a:pt x="972196" y="226567"/>
                  </a:cubicBezTo>
                  <a:close/>
                  <a:moveTo>
                    <a:pt x="500161" y="226567"/>
                  </a:moveTo>
                  <a:cubicBezTo>
                    <a:pt x="464686" y="226567"/>
                    <a:pt x="435927" y="255326"/>
                    <a:pt x="435927" y="290801"/>
                  </a:cubicBezTo>
                  <a:lnTo>
                    <a:pt x="435927" y="509366"/>
                  </a:lnTo>
                  <a:cubicBezTo>
                    <a:pt x="435927" y="544841"/>
                    <a:pt x="464686" y="573600"/>
                    <a:pt x="500161" y="573600"/>
                  </a:cubicBezTo>
                  <a:lnTo>
                    <a:pt x="642791" y="573600"/>
                  </a:lnTo>
                  <a:cubicBezTo>
                    <a:pt x="678266" y="573600"/>
                    <a:pt x="707025" y="544841"/>
                    <a:pt x="707025" y="509366"/>
                  </a:cubicBezTo>
                  <a:lnTo>
                    <a:pt x="707025" y="290801"/>
                  </a:lnTo>
                  <a:cubicBezTo>
                    <a:pt x="707025" y="255326"/>
                    <a:pt x="678266" y="226567"/>
                    <a:pt x="642791" y="226567"/>
                  </a:cubicBezTo>
                  <a:close/>
                  <a:moveTo>
                    <a:pt x="170756" y="226567"/>
                  </a:moveTo>
                  <a:cubicBezTo>
                    <a:pt x="135281" y="226567"/>
                    <a:pt x="106522" y="255326"/>
                    <a:pt x="106522" y="290801"/>
                  </a:cubicBezTo>
                  <a:lnTo>
                    <a:pt x="106522" y="509366"/>
                  </a:lnTo>
                  <a:cubicBezTo>
                    <a:pt x="106522" y="544841"/>
                    <a:pt x="135281" y="573600"/>
                    <a:pt x="170756" y="573600"/>
                  </a:cubicBezTo>
                  <a:lnTo>
                    <a:pt x="313386" y="573600"/>
                  </a:lnTo>
                  <a:cubicBezTo>
                    <a:pt x="348861" y="573600"/>
                    <a:pt x="377620" y="544841"/>
                    <a:pt x="377620" y="509366"/>
                  </a:cubicBezTo>
                  <a:lnTo>
                    <a:pt x="377620" y="290801"/>
                  </a:lnTo>
                  <a:cubicBezTo>
                    <a:pt x="377620" y="255326"/>
                    <a:pt x="348861" y="226567"/>
                    <a:pt x="313386" y="226567"/>
                  </a:cubicBezTo>
                  <a:close/>
                  <a:moveTo>
                    <a:pt x="130448" y="0"/>
                  </a:moveTo>
                  <a:lnTo>
                    <a:pt x="1671314" y="0"/>
                  </a:lnTo>
                  <a:cubicBezTo>
                    <a:pt x="1743358" y="0"/>
                    <a:pt x="1801762" y="58404"/>
                    <a:pt x="1801762" y="130448"/>
                  </a:cubicBezTo>
                  <a:lnTo>
                    <a:pt x="1801762" y="780108"/>
                  </a:lnTo>
                  <a:lnTo>
                    <a:pt x="2303338" y="780108"/>
                  </a:lnTo>
                  <a:lnTo>
                    <a:pt x="2303338" y="130448"/>
                  </a:lnTo>
                  <a:cubicBezTo>
                    <a:pt x="2303338" y="58404"/>
                    <a:pt x="2361742" y="0"/>
                    <a:pt x="2433786" y="0"/>
                  </a:cubicBezTo>
                  <a:lnTo>
                    <a:pt x="3974652" y="0"/>
                  </a:lnTo>
                  <a:cubicBezTo>
                    <a:pt x="4046696" y="0"/>
                    <a:pt x="4105100" y="58404"/>
                    <a:pt x="4105100" y="130448"/>
                  </a:cubicBezTo>
                  <a:lnTo>
                    <a:pt x="4105100" y="3396418"/>
                  </a:lnTo>
                  <a:lnTo>
                    <a:pt x="2303338" y="3396418"/>
                  </a:lnTo>
                  <a:lnTo>
                    <a:pt x="2303338" y="1245413"/>
                  </a:lnTo>
                  <a:lnTo>
                    <a:pt x="1801762" y="1245413"/>
                  </a:lnTo>
                  <a:lnTo>
                    <a:pt x="1801762" y="3396418"/>
                  </a:lnTo>
                  <a:lnTo>
                    <a:pt x="0" y="3396418"/>
                  </a:lnTo>
                  <a:lnTo>
                    <a:pt x="0" y="130448"/>
                  </a:lnTo>
                  <a:cubicBezTo>
                    <a:pt x="0" y="58404"/>
                    <a:pt x="58404" y="0"/>
                    <a:pt x="13044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A37F320-CB6A-4826-87D3-6D6C1F3F57D6}"/>
                </a:ext>
              </a:extLst>
            </p:cNvPr>
            <p:cNvSpPr/>
            <p:nvPr/>
          </p:nvSpPr>
          <p:spPr>
            <a:xfrm>
              <a:off x="7713788" y="2355044"/>
              <a:ext cx="2500196" cy="944977"/>
            </a:xfrm>
            <a:custGeom>
              <a:avLst/>
              <a:gdLst>
                <a:gd name="connsiteX0" fmla="*/ 1239677 w 2500196"/>
                <a:gd name="connsiteY0" fmla="*/ 0 h 944977"/>
                <a:gd name="connsiteX1" fmla="*/ 2304979 w 2500196"/>
                <a:gd name="connsiteY1" fmla="*/ 684101 h 944977"/>
                <a:gd name="connsiteX2" fmla="*/ 2428142 w 2500196"/>
                <a:gd name="connsiteY2" fmla="*/ 684101 h 944977"/>
                <a:gd name="connsiteX3" fmla="*/ 2500196 w 2500196"/>
                <a:gd name="connsiteY3" fmla="*/ 756155 h 944977"/>
                <a:gd name="connsiteX4" fmla="*/ 2500196 w 2500196"/>
                <a:gd name="connsiteY4" fmla="*/ 872923 h 944977"/>
                <a:gd name="connsiteX5" fmla="*/ 2428142 w 2500196"/>
                <a:gd name="connsiteY5" fmla="*/ 944977 h 944977"/>
                <a:gd name="connsiteX6" fmla="*/ 72054 w 2500196"/>
                <a:gd name="connsiteY6" fmla="*/ 944977 h 944977"/>
                <a:gd name="connsiteX7" fmla="*/ 0 w 2500196"/>
                <a:gd name="connsiteY7" fmla="*/ 872923 h 944977"/>
                <a:gd name="connsiteX8" fmla="*/ 0 w 2500196"/>
                <a:gd name="connsiteY8" fmla="*/ 756155 h 944977"/>
                <a:gd name="connsiteX9" fmla="*/ 72054 w 2500196"/>
                <a:gd name="connsiteY9" fmla="*/ 684101 h 944977"/>
                <a:gd name="connsiteX10" fmla="*/ 174375 w 2500196"/>
                <a:gd name="connsiteY10" fmla="*/ 684101 h 94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0196" h="944977">
                  <a:moveTo>
                    <a:pt x="1239677" y="0"/>
                  </a:moveTo>
                  <a:lnTo>
                    <a:pt x="2304979" y="684101"/>
                  </a:lnTo>
                  <a:lnTo>
                    <a:pt x="2428142" y="684101"/>
                  </a:lnTo>
                  <a:cubicBezTo>
                    <a:pt x="2467936" y="684101"/>
                    <a:pt x="2500196" y="716361"/>
                    <a:pt x="2500196" y="756155"/>
                  </a:cubicBezTo>
                  <a:lnTo>
                    <a:pt x="2500196" y="872923"/>
                  </a:lnTo>
                  <a:cubicBezTo>
                    <a:pt x="2500196" y="912717"/>
                    <a:pt x="2467936" y="944977"/>
                    <a:pt x="2428142" y="944977"/>
                  </a:cubicBezTo>
                  <a:lnTo>
                    <a:pt x="72054" y="944977"/>
                  </a:lnTo>
                  <a:cubicBezTo>
                    <a:pt x="32260" y="944977"/>
                    <a:pt x="0" y="912717"/>
                    <a:pt x="0" y="872923"/>
                  </a:cubicBezTo>
                  <a:lnTo>
                    <a:pt x="0" y="756155"/>
                  </a:lnTo>
                  <a:cubicBezTo>
                    <a:pt x="0" y="716361"/>
                    <a:pt x="32260" y="684101"/>
                    <a:pt x="72054" y="684101"/>
                  </a:cubicBezTo>
                  <a:lnTo>
                    <a:pt x="174375" y="6841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1711305-37A9-4C18-8E5A-02D9DF904C14}"/>
                </a:ext>
              </a:extLst>
            </p:cNvPr>
            <p:cNvGrpSpPr/>
            <p:nvPr/>
          </p:nvGrpSpPr>
          <p:grpSpPr>
            <a:xfrm>
              <a:off x="7831150" y="3287908"/>
              <a:ext cx="2237667" cy="1405085"/>
              <a:chOff x="1755435" y="3992043"/>
              <a:chExt cx="2237667" cy="1446386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6E2DCB30-1223-4921-8B2F-4DC7AEFDF3C4}"/>
                  </a:ext>
                </a:extLst>
              </p:cNvPr>
              <p:cNvSpPr/>
              <p:nvPr/>
            </p:nvSpPr>
            <p:spPr>
              <a:xfrm>
                <a:off x="1755435" y="3992043"/>
                <a:ext cx="2237667" cy="144638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84A93D15-79A0-4308-A0B6-85F0399BDB0C}"/>
                  </a:ext>
                </a:extLst>
              </p:cNvPr>
              <p:cNvSpPr/>
              <p:nvPr/>
            </p:nvSpPr>
            <p:spPr>
              <a:xfrm>
                <a:off x="2191484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FCA6D5D-9220-461E-B8D2-2F9209A11292}"/>
                  </a:ext>
                </a:extLst>
              </p:cNvPr>
              <p:cNvSpPr/>
              <p:nvPr/>
            </p:nvSpPr>
            <p:spPr>
              <a:xfrm>
                <a:off x="1848584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7D843037-4CE4-4621-914D-3ED3D513C377}"/>
                  </a:ext>
                </a:extLst>
              </p:cNvPr>
              <p:cNvSpPr/>
              <p:nvPr/>
            </p:nvSpPr>
            <p:spPr>
              <a:xfrm>
                <a:off x="3391515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DA91DDFD-979C-4F8B-8B7F-7FEA8721FF4B}"/>
                  </a:ext>
                </a:extLst>
              </p:cNvPr>
              <p:cNvSpPr/>
              <p:nvPr/>
            </p:nvSpPr>
            <p:spPr>
              <a:xfrm>
                <a:off x="3717079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8388867-B3D3-4AE7-9CC0-3E396E6819BB}"/>
                </a:ext>
              </a:extLst>
            </p:cNvPr>
            <p:cNvSpPr/>
            <p:nvPr/>
          </p:nvSpPr>
          <p:spPr>
            <a:xfrm>
              <a:off x="8561289" y="3417737"/>
              <a:ext cx="803780" cy="409928"/>
            </a:xfrm>
            <a:custGeom>
              <a:avLst/>
              <a:gdLst>
                <a:gd name="connsiteX0" fmla="*/ 401890 w 803780"/>
                <a:gd name="connsiteY0" fmla="*/ 0 h 409928"/>
                <a:gd name="connsiteX1" fmla="*/ 546821 w 803780"/>
                <a:gd name="connsiteY1" fmla="*/ 60033 h 409928"/>
                <a:gd name="connsiteX2" fmla="*/ 553278 w 803780"/>
                <a:gd name="connsiteY2" fmla="*/ 69609 h 409928"/>
                <a:gd name="connsiteX3" fmla="*/ 674576 w 803780"/>
                <a:gd name="connsiteY3" fmla="*/ 69609 h 409928"/>
                <a:gd name="connsiteX4" fmla="*/ 803780 w 803780"/>
                <a:gd name="connsiteY4" fmla="*/ 198813 h 409928"/>
                <a:gd name="connsiteX5" fmla="*/ 803780 w 803780"/>
                <a:gd name="connsiteY5" fmla="*/ 201281 h 409928"/>
                <a:gd name="connsiteX6" fmla="*/ 674576 w 803780"/>
                <a:gd name="connsiteY6" fmla="*/ 330485 h 409928"/>
                <a:gd name="connsiteX7" fmla="*/ 559908 w 803780"/>
                <a:gd name="connsiteY7" fmla="*/ 330485 h 409928"/>
                <a:gd name="connsiteX8" fmla="*/ 546821 w 803780"/>
                <a:gd name="connsiteY8" fmla="*/ 349895 h 409928"/>
                <a:gd name="connsiteX9" fmla="*/ 401890 w 803780"/>
                <a:gd name="connsiteY9" fmla="*/ 409928 h 409928"/>
                <a:gd name="connsiteX10" fmla="*/ 256959 w 803780"/>
                <a:gd name="connsiteY10" fmla="*/ 349895 h 409928"/>
                <a:gd name="connsiteX11" fmla="*/ 243872 w 803780"/>
                <a:gd name="connsiteY11" fmla="*/ 330485 h 409928"/>
                <a:gd name="connsiteX12" fmla="*/ 129204 w 803780"/>
                <a:gd name="connsiteY12" fmla="*/ 330485 h 409928"/>
                <a:gd name="connsiteX13" fmla="*/ 0 w 803780"/>
                <a:gd name="connsiteY13" fmla="*/ 201281 h 409928"/>
                <a:gd name="connsiteX14" fmla="*/ 0 w 803780"/>
                <a:gd name="connsiteY14" fmla="*/ 198813 h 409928"/>
                <a:gd name="connsiteX15" fmla="*/ 129204 w 803780"/>
                <a:gd name="connsiteY15" fmla="*/ 69609 h 409928"/>
                <a:gd name="connsiteX16" fmla="*/ 250502 w 803780"/>
                <a:gd name="connsiteY16" fmla="*/ 69609 h 409928"/>
                <a:gd name="connsiteX17" fmla="*/ 256959 w 803780"/>
                <a:gd name="connsiteY17" fmla="*/ 60033 h 409928"/>
                <a:gd name="connsiteX18" fmla="*/ 401890 w 803780"/>
                <a:gd name="connsiteY18" fmla="*/ 0 h 40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3780" h="409928">
                  <a:moveTo>
                    <a:pt x="401890" y="0"/>
                  </a:moveTo>
                  <a:cubicBezTo>
                    <a:pt x="458489" y="0"/>
                    <a:pt x="509730" y="22941"/>
                    <a:pt x="546821" y="60033"/>
                  </a:cubicBezTo>
                  <a:lnTo>
                    <a:pt x="553278" y="69609"/>
                  </a:lnTo>
                  <a:lnTo>
                    <a:pt x="674576" y="69609"/>
                  </a:lnTo>
                  <a:cubicBezTo>
                    <a:pt x="745933" y="69609"/>
                    <a:pt x="803780" y="127456"/>
                    <a:pt x="803780" y="198813"/>
                  </a:cubicBezTo>
                  <a:lnTo>
                    <a:pt x="803780" y="201281"/>
                  </a:lnTo>
                  <a:cubicBezTo>
                    <a:pt x="803780" y="272638"/>
                    <a:pt x="745933" y="330485"/>
                    <a:pt x="674576" y="330485"/>
                  </a:cubicBezTo>
                  <a:lnTo>
                    <a:pt x="559908" y="330485"/>
                  </a:lnTo>
                  <a:lnTo>
                    <a:pt x="546821" y="349895"/>
                  </a:lnTo>
                  <a:cubicBezTo>
                    <a:pt x="509730" y="386987"/>
                    <a:pt x="458489" y="409928"/>
                    <a:pt x="401890" y="409928"/>
                  </a:cubicBezTo>
                  <a:cubicBezTo>
                    <a:pt x="345291" y="409928"/>
                    <a:pt x="294050" y="386987"/>
                    <a:pt x="256959" y="349895"/>
                  </a:cubicBezTo>
                  <a:lnTo>
                    <a:pt x="243872" y="330485"/>
                  </a:lnTo>
                  <a:lnTo>
                    <a:pt x="129204" y="330485"/>
                  </a:lnTo>
                  <a:cubicBezTo>
                    <a:pt x="57847" y="330485"/>
                    <a:pt x="0" y="272638"/>
                    <a:pt x="0" y="201281"/>
                  </a:cubicBezTo>
                  <a:lnTo>
                    <a:pt x="0" y="198813"/>
                  </a:lnTo>
                  <a:cubicBezTo>
                    <a:pt x="0" y="127456"/>
                    <a:pt x="57847" y="69609"/>
                    <a:pt x="129204" y="69609"/>
                  </a:cubicBezTo>
                  <a:lnTo>
                    <a:pt x="250502" y="69609"/>
                  </a:lnTo>
                  <a:lnTo>
                    <a:pt x="256959" y="60033"/>
                  </a:lnTo>
                  <a:cubicBezTo>
                    <a:pt x="294050" y="22941"/>
                    <a:pt x="345291" y="0"/>
                    <a:pt x="40189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54453AB-7118-4F45-9E6C-503E87975DBF}"/>
                </a:ext>
              </a:extLst>
            </p:cNvPr>
            <p:cNvSpPr/>
            <p:nvPr/>
          </p:nvSpPr>
          <p:spPr>
            <a:xfrm>
              <a:off x="8610436" y="3956166"/>
              <a:ext cx="365760" cy="7368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516DCB3-AED3-46D2-A2BA-3EFDE0B60184}"/>
                </a:ext>
              </a:extLst>
            </p:cNvPr>
            <p:cNvSpPr/>
            <p:nvPr/>
          </p:nvSpPr>
          <p:spPr>
            <a:xfrm>
              <a:off x="8984066" y="3956166"/>
              <a:ext cx="365760" cy="7368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1A9B8673-6C0D-4EE5-8E83-915B8BCF559C}"/>
                </a:ext>
              </a:extLst>
            </p:cNvPr>
            <p:cNvSpPr/>
            <p:nvPr/>
          </p:nvSpPr>
          <p:spPr>
            <a:xfrm>
              <a:off x="6546326" y="4607522"/>
              <a:ext cx="4833704" cy="260876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BEC78DB3-B260-41A4-8937-F44EF9E3FD85}"/>
                </a:ext>
              </a:extLst>
            </p:cNvPr>
            <p:cNvSpPr/>
            <p:nvPr/>
          </p:nvSpPr>
          <p:spPr>
            <a:xfrm>
              <a:off x="6406185" y="4908822"/>
              <a:ext cx="5113986" cy="3103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FC905EAE-B4FF-43E8-9C70-EF48C9B308FA}"/>
                </a:ext>
              </a:extLst>
            </p:cNvPr>
            <p:cNvSpPr/>
            <p:nvPr/>
          </p:nvSpPr>
          <p:spPr>
            <a:xfrm>
              <a:off x="6508042" y="5190826"/>
              <a:ext cx="4910272" cy="16778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6E88B4E-5648-4B56-B463-104A8E56D7B6}"/>
                </a:ext>
              </a:extLst>
            </p:cNvPr>
            <p:cNvSpPr/>
            <p:nvPr/>
          </p:nvSpPr>
          <p:spPr>
            <a:xfrm>
              <a:off x="8758215" y="4973319"/>
              <a:ext cx="1522464" cy="65181"/>
            </a:xfrm>
            <a:custGeom>
              <a:avLst/>
              <a:gdLst>
                <a:gd name="connsiteX0" fmla="*/ 358480 w 717399"/>
                <a:gd name="connsiteY0" fmla="*/ 30495 h 30714"/>
                <a:gd name="connsiteX1" fmla="*/ 29398 w 717399"/>
                <a:gd name="connsiteY1" fmla="*/ 30495 h 30714"/>
                <a:gd name="connsiteX2" fmla="*/ 11847 w 717399"/>
                <a:gd name="connsiteY2" fmla="*/ 29617 h 30714"/>
                <a:gd name="connsiteX3" fmla="*/ 0 w 717399"/>
                <a:gd name="connsiteY3" fmla="*/ 14919 h 30714"/>
                <a:gd name="connsiteX4" fmla="*/ 11408 w 717399"/>
                <a:gd name="connsiteY4" fmla="*/ 1097 h 30714"/>
                <a:gd name="connsiteX5" fmla="*/ 25668 w 717399"/>
                <a:gd name="connsiteY5" fmla="*/ 0 h 30714"/>
                <a:gd name="connsiteX6" fmla="*/ 691512 w 717399"/>
                <a:gd name="connsiteY6" fmla="*/ 0 h 30714"/>
                <a:gd name="connsiteX7" fmla="*/ 704675 w 717399"/>
                <a:gd name="connsiteY7" fmla="*/ 878 h 30714"/>
                <a:gd name="connsiteX8" fmla="*/ 718058 w 717399"/>
                <a:gd name="connsiteY8" fmla="*/ 15796 h 30714"/>
                <a:gd name="connsiteX9" fmla="*/ 704894 w 717399"/>
                <a:gd name="connsiteY9" fmla="*/ 29837 h 30714"/>
                <a:gd name="connsiteX10" fmla="*/ 687343 w 717399"/>
                <a:gd name="connsiteY10" fmla="*/ 30714 h 30714"/>
                <a:gd name="connsiteX11" fmla="*/ 358480 w 717399"/>
                <a:gd name="connsiteY11" fmla="*/ 30495 h 3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7399" h="30714">
                  <a:moveTo>
                    <a:pt x="358480" y="30495"/>
                  </a:moveTo>
                  <a:cubicBezTo>
                    <a:pt x="248786" y="30495"/>
                    <a:pt x="139092" y="30495"/>
                    <a:pt x="29398" y="30495"/>
                  </a:cubicBezTo>
                  <a:cubicBezTo>
                    <a:pt x="23475" y="30495"/>
                    <a:pt x="17551" y="30495"/>
                    <a:pt x="11847" y="29617"/>
                  </a:cubicBezTo>
                  <a:cubicBezTo>
                    <a:pt x="3949" y="28301"/>
                    <a:pt x="0" y="23036"/>
                    <a:pt x="0" y="14919"/>
                  </a:cubicBezTo>
                  <a:cubicBezTo>
                    <a:pt x="219" y="7240"/>
                    <a:pt x="4168" y="2413"/>
                    <a:pt x="11408" y="1097"/>
                  </a:cubicBezTo>
                  <a:cubicBezTo>
                    <a:pt x="16015" y="219"/>
                    <a:pt x="20842" y="0"/>
                    <a:pt x="25668" y="0"/>
                  </a:cubicBezTo>
                  <a:cubicBezTo>
                    <a:pt x="247689" y="0"/>
                    <a:pt x="469491" y="0"/>
                    <a:pt x="691512" y="0"/>
                  </a:cubicBezTo>
                  <a:cubicBezTo>
                    <a:pt x="695899" y="0"/>
                    <a:pt x="700287" y="0"/>
                    <a:pt x="704675" y="878"/>
                  </a:cubicBezTo>
                  <a:cubicBezTo>
                    <a:pt x="712573" y="2413"/>
                    <a:pt x="718277" y="7020"/>
                    <a:pt x="718058" y="15796"/>
                  </a:cubicBezTo>
                  <a:cubicBezTo>
                    <a:pt x="717838" y="23913"/>
                    <a:pt x="712573" y="28520"/>
                    <a:pt x="704894" y="29837"/>
                  </a:cubicBezTo>
                  <a:cubicBezTo>
                    <a:pt x="699190" y="30714"/>
                    <a:pt x="693267" y="30714"/>
                    <a:pt x="687343" y="30714"/>
                  </a:cubicBezTo>
                  <a:cubicBezTo>
                    <a:pt x="577869" y="30495"/>
                    <a:pt x="468174" y="30495"/>
                    <a:pt x="358480" y="3049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3BF18C4-A4BA-40AE-A9BF-AA69C9C3A3D3}"/>
                </a:ext>
              </a:extLst>
            </p:cNvPr>
            <p:cNvSpPr/>
            <p:nvPr/>
          </p:nvSpPr>
          <p:spPr>
            <a:xfrm>
              <a:off x="7563013" y="5087921"/>
              <a:ext cx="1280361" cy="65181"/>
            </a:xfrm>
            <a:custGeom>
              <a:avLst/>
              <a:gdLst>
                <a:gd name="connsiteX0" fmla="*/ 303435 w 603317"/>
                <a:gd name="connsiteY0" fmla="*/ 35 h 30714"/>
                <a:gd name="connsiteX1" fmla="*/ 573063 w 603317"/>
                <a:gd name="connsiteY1" fmla="*/ 35 h 30714"/>
                <a:gd name="connsiteX2" fmla="*/ 588420 w 603317"/>
                <a:gd name="connsiteY2" fmla="*/ 474 h 30714"/>
                <a:gd name="connsiteX3" fmla="*/ 605093 w 603317"/>
                <a:gd name="connsiteY3" fmla="*/ 15612 h 30714"/>
                <a:gd name="connsiteX4" fmla="*/ 587981 w 603317"/>
                <a:gd name="connsiteY4" fmla="*/ 30530 h 30714"/>
                <a:gd name="connsiteX5" fmla="*/ 579206 w 603317"/>
                <a:gd name="connsiteY5" fmla="*/ 30749 h 30714"/>
                <a:gd name="connsiteX6" fmla="*/ 26567 w 603317"/>
                <a:gd name="connsiteY6" fmla="*/ 30749 h 30714"/>
                <a:gd name="connsiteX7" fmla="*/ 14500 w 603317"/>
                <a:gd name="connsiteY7" fmla="*/ 30091 h 30714"/>
                <a:gd name="connsiteX8" fmla="*/ 21 w 603317"/>
                <a:gd name="connsiteY8" fmla="*/ 15173 h 30714"/>
                <a:gd name="connsiteX9" fmla="*/ 14939 w 603317"/>
                <a:gd name="connsiteY9" fmla="*/ 693 h 30714"/>
                <a:gd name="connsiteX10" fmla="*/ 30296 w 603317"/>
                <a:gd name="connsiteY10" fmla="*/ 254 h 30714"/>
                <a:gd name="connsiteX11" fmla="*/ 303435 w 603317"/>
                <a:gd name="connsiteY11" fmla="*/ 35 h 3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3317" h="30714">
                  <a:moveTo>
                    <a:pt x="303435" y="35"/>
                  </a:moveTo>
                  <a:cubicBezTo>
                    <a:pt x="393384" y="35"/>
                    <a:pt x="483333" y="35"/>
                    <a:pt x="573063" y="35"/>
                  </a:cubicBezTo>
                  <a:cubicBezTo>
                    <a:pt x="578109" y="35"/>
                    <a:pt x="583374" y="-184"/>
                    <a:pt x="588420" y="474"/>
                  </a:cubicBezTo>
                  <a:cubicBezTo>
                    <a:pt x="599170" y="1351"/>
                    <a:pt x="605532" y="7275"/>
                    <a:pt x="605093" y="15612"/>
                  </a:cubicBezTo>
                  <a:cubicBezTo>
                    <a:pt x="604435" y="26142"/>
                    <a:pt x="597195" y="29652"/>
                    <a:pt x="587981" y="30530"/>
                  </a:cubicBezTo>
                  <a:cubicBezTo>
                    <a:pt x="585129" y="30749"/>
                    <a:pt x="582058" y="30749"/>
                    <a:pt x="579206" y="30749"/>
                  </a:cubicBezTo>
                  <a:cubicBezTo>
                    <a:pt x="394920" y="30749"/>
                    <a:pt x="210853" y="30749"/>
                    <a:pt x="26567" y="30749"/>
                  </a:cubicBezTo>
                  <a:cubicBezTo>
                    <a:pt x="22618" y="30749"/>
                    <a:pt x="18449" y="30749"/>
                    <a:pt x="14500" y="30091"/>
                  </a:cubicBezTo>
                  <a:cubicBezTo>
                    <a:pt x="6164" y="28556"/>
                    <a:pt x="-418" y="24387"/>
                    <a:pt x="21" y="15173"/>
                  </a:cubicBezTo>
                  <a:cubicBezTo>
                    <a:pt x="240" y="6178"/>
                    <a:pt x="6602" y="1571"/>
                    <a:pt x="14939" y="693"/>
                  </a:cubicBezTo>
                  <a:cubicBezTo>
                    <a:pt x="19985" y="35"/>
                    <a:pt x="25250" y="254"/>
                    <a:pt x="30296" y="254"/>
                  </a:cubicBezTo>
                  <a:cubicBezTo>
                    <a:pt x="121342" y="35"/>
                    <a:pt x="212389" y="35"/>
                    <a:pt x="303435" y="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3B86ED02-4D20-42B3-B324-B225E5693EB4}"/>
                </a:ext>
              </a:extLst>
            </p:cNvPr>
            <p:cNvSpPr/>
            <p:nvPr/>
          </p:nvSpPr>
          <p:spPr>
            <a:xfrm>
              <a:off x="7727988" y="4610219"/>
              <a:ext cx="2497021" cy="260876"/>
            </a:xfrm>
            <a:prstGeom prst="roundRect">
              <a:avLst>
                <a:gd name="adj" fmla="val 323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8913DA04-6433-4097-9B07-0EAB0D3EEA21}"/>
                </a:ext>
              </a:extLst>
            </p:cNvPr>
            <p:cNvSpPr/>
            <p:nvPr/>
          </p:nvSpPr>
          <p:spPr>
            <a:xfrm>
              <a:off x="6508042" y="4752525"/>
              <a:ext cx="4910272" cy="16778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BF5A00C-2E35-4A3B-8D40-9E521E83CC63}"/>
                </a:ext>
              </a:extLst>
            </p:cNvPr>
            <p:cNvGrpSpPr/>
            <p:nvPr/>
          </p:nvGrpSpPr>
          <p:grpSpPr>
            <a:xfrm>
              <a:off x="6070836" y="3054945"/>
              <a:ext cx="1367087" cy="1953939"/>
              <a:chOff x="-4879" y="3800380"/>
              <a:chExt cx="1367087" cy="1953939"/>
            </a:xfrm>
          </p:grpSpPr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C94A9AF0-484D-4344-BF12-5310FC70C8B1}"/>
                  </a:ext>
                </a:extLst>
              </p:cNvPr>
              <p:cNvSpPr/>
              <p:nvPr/>
            </p:nvSpPr>
            <p:spPr>
              <a:xfrm>
                <a:off x="117450" y="380038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7983F9FC-09C2-48ED-8187-177BF3683928}"/>
                  </a:ext>
                </a:extLst>
              </p:cNvPr>
              <p:cNvSpPr/>
              <p:nvPr/>
            </p:nvSpPr>
            <p:spPr>
              <a:xfrm>
                <a:off x="-4879" y="413602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9FE0D9B0-7FD2-4D72-A039-6260AC1BD382}"/>
                  </a:ext>
                </a:extLst>
              </p:cNvPr>
              <p:cNvSpPr/>
              <p:nvPr/>
            </p:nvSpPr>
            <p:spPr>
              <a:xfrm>
                <a:off x="300587" y="4033344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22F16068-0548-42D7-8F68-38F3490B8E93}"/>
                  </a:ext>
                </a:extLst>
              </p:cNvPr>
              <p:cNvSpPr/>
              <p:nvPr/>
            </p:nvSpPr>
            <p:spPr>
              <a:xfrm>
                <a:off x="651803" y="4916173"/>
                <a:ext cx="95825" cy="838146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E1EAE621-6B9D-4FA3-8AFD-677CA129CFCB}"/>
                </a:ext>
              </a:extLst>
            </p:cNvPr>
            <p:cNvGrpSpPr/>
            <p:nvPr/>
          </p:nvGrpSpPr>
          <p:grpSpPr>
            <a:xfrm>
              <a:off x="10439760" y="3058780"/>
              <a:ext cx="1367087" cy="1953939"/>
              <a:chOff x="-4879" y="3800380"/>
              <a:chExt cx="1367087" cy="1953939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BB348B9E-A07B-4486-A095-DAFF3AB3DEF2}"/>
                  </a:ext>
                </a:extLst>
              </p:cNvPr>
              <p:cNvSpPr/>
              <p:nvPr/>
            </p:nvSpPr>
            <p:spPr>
              <a:xfrm>
                <a:off x="117450" y="380038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6DF49612-3B62-43C3-886C-B2BA6DC9B427}"/>
                  </a:ext>
                </a:extLst>
              </p:cNvPr>
              <p:cNvSpPr/>
              <p:nvPr/>
            </p:nvSpPr>
            <p:spPr>
              <a:xfrm>
                <a:off x="-4879" y="413602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4F70BD64-200E-4B01-B7B1-7B2C01B632DD}"/>
                  </a:ext>
                </a:extLst>
              </p:cNvPr>
              <p:cNvSpPr/>
              <p:nvPr/>
            </p:nvSpPr>
            <p:spPr>
              <a:xfrm>
                <a:off x="300587" y="4033344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3B344AB9-A5CC-4085-878E-EBF17D95873A}"/>
                  </a:ext>
                </a:extLst>
              </p:cNvPr>
              <p:cNvSpPr/>
              <p:nvPr/>
            </p:nvSpPr>
            <p:spPr>
              <a:xfrm>
                <a:off x="651803" y="4916173"/>
                <a:ext cx="95825" cy="838146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0DDE270F-5152-4E17-9457-1E5651504340}"/>
                </a:ext>
              </a:extLst>
            </p:cNvPr>
            <p:cNvSpPr/>
            <p:nvPr/>
          </p:nvSpPr>
          <p:spPr>
            <a:xfrm>
              <a:off x="6942573" y="4329944"/>
              <a:ext cx="238303" cy="314314"/>
            </a:xfrm>
            <a:prstGeom prst="roundRect">
              <a:avLst>
                <a:gd name="adj" fmla="val 36451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3D384C0-6AD4-4A9B-A931-5B6F46BA0A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0338" y="4404513"/>
              <a:ext cx="525959" cy="274320"/>
            </a:xfrm>
            <a:custGeom>
              <a:avLst/>
              <a:gdLst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87334 w 2223628"/>
                <a:gd name="connsiteY60" fmla="*/ 759133 h 1159759"/>
                <a:gd name="connsiteX61" fmla="*/ 44793 w 2223628"/>
                <a:gd name="connsiteY61" fmla="*/ 1077115 h 1159759"/>
                <a:gd name="connsiteX62" fmla="*/ 22057 w 2223628"/>
                <a:gd name="connsiteY62" fmla="*/ 1159759 h 1159759"/>
                <a:gd name="connsiteX63" fmla="*/ 0 w 2223628"/>
                <a:gd name="connsiteY63" fmla="*/ 557599 h 1159759"/>
                <a:gd name="connsiteX64" fmla="*/ 111960 w 2223628"/>
                <a:gd name="connsiteY64" fmla="*/ 315750 h 1159759"/>
                <a:gd name="connsiteX65" fmla="*/ 147787 w 2223628"/>
                <a:gd name="connsiteY65" fmla="*/ 123161 h 1159759"/>
                <a:gd name="connsiteX66" fmla="*/ 270957 w 2223628"/>
                <a:gd name="connsiteY66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73046 w 2223628"/>
                <a:gd name="connsiteY60" fmla="*/ 832952 h 1159759"/>
                <a:gd name="connsiteX61" fmla="*/ 44793 w 2223628"/>
                <a:gd name="connsiteY61" fmla="*/ 1077115 h 1159759"/>
                <a:gd name="connsiteX62" fmla="*/ 22057 w 2223628"/>
                <a:gd name="connsiteY62" fmla="*/ 1159759 h 1159759"/>
                <a:gd name="connsiteX63" fmla="*/ 0 w 2223628"/>
                <a:gd name="connsiteY63" fmla="*/ 557599 h 1159759"/>
                <a:gd name="connsiteX64" fmla="*/ 111960 w 2223628"/>
                <a:gd name="connsiteY64" fmla="*/ 315750 h 1159759"/>
                <a:gd name="connsiteX65" fmla="*/ 147787 w 2223628"/>
                <a:gd name="connsiteY65" fmla="*/ 123161 h 1159759"/>
                <a:gd name="connsiteX66" fmla="*/ 270957 w 2223628"/>
                <a:gd name="connsiteY66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44793 w 2223628"/>
                <a:gd name="connsiteY60" fmla="*/ 1077115 h 1159759"/>
                <a:gd name="connsiteX61" fmla="*/ 22057 w 2223628"/>
                <a:gd name="connsiteY61" fmla="*/ 1159759 h 1159759"/>
                <a:gd name="connsiteX62" fmla="*/ 0 w 2223628"/>
                <a:gd name="connsiteY62" fmla="*/ 557599 h 1159759"/>
                <a:gd name="connsiteX63" fmla="*/ 111960 w 2223628"/>
                <a:gd name="connsiteY63" fmla="*/ 315750 h 1159759"/>
                <a:gd name="connsiteX64" fmla="*/ 147787 w 2223628"/>
                <a:gd name="connsiteY64" fmla="*/ 123161 h 1159759"/>
                <a:gd name="connsiteX65" fmla="*/ 270957 w 2223628"/>
                <a:gd name="connsiteY65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204055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44793 w 2223628"/>
                <a:gd name="connsiteY60" fmla="*/ 1077115 h 1159759"/>
                <a:gd name="connsiteX61" fmla="*/ 22057 w 2223628"/>
                <a:gd name="connsiteY61" fmla="*/ 1159759 h 1159759"/>
                <a:gd name="connsiteX62" fmla="*/ 0 w 2223628"/>
                <a:gd name="connsiteY62" fmla="*/ 557599 h 1159759"/>
                <a:gd name="connsiteX63" fmla="*/ 111960 w 2223628"/>
                <a:gd name="connsiteY63" fmla="*/ 315750 h 1159759"/>
                <a:gd name="connsiteX64" fmla="*/ 147787 w 2223628"/>
                <a:gd name="connsiteY64" fmla="*/ 123161 h 1159759"/>
                <a:gd name="connsiteX65" fmla="*/ 270957 w 2223628"/>
                <a:gd name="connsiteY65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4549 w 2223628"/>
                <a:gd name="connsiteY54" fmla="*/ 761663 h 1159759"/>
                <a:gd name="connsiteX55" fmla="*/ 155641 w 2223628"/>
                <a:gd name="connsiteY55" fmla="*/ 690552 h 1159759"/>
                <a:gd name="connsiteX56" fmla="*/ 116447 w 2223628"/>
                <a:gd name="connsiteY56" fmla="*/ 649406 h 1159759"/>
                <a:gd name="connsiteX57" fmla="*/ 88455 w 2223628"/>
                <a:gd name="connsiteY57" fmla="*/ 689432 h 1159759"/>
                <a:gd name="connsiteX58" fmla="*/ 87368 w 2223628"/>
                <a:gd name="connsiteY58" fmla="*/ 759114 h 1159759"/>
                <a:gd name="connsiteX59" fmla="*/ 44793 w 2223628"/>
                <a:gd name="connsiteY59" fmla="*/ 1077115 h 1159759"/>
                <a:gd name="connsiteX60" fmla="*/ 22057 w 2223628"/>
                <a:gd name="connsiteY60" fmla="*/ 1159759 h 1159759"/>
                <a:gd name="connsiteX61" fmla="*/ 0 w 2223628"/>
                <a:gd name="connsiteY61" fmla="*/ 557599 h 1159759"/>
                <a:gd name="connsiteX62" fmla="*/ 111960 w 2223628"/>
                <a:gd name="connsiteY62" fmla="*/ 315750 h 1159759"/>
                <a:gd name="connsiteX63" fmla="*/ 147787 w 2223628"/>
                <a:gd name="connsiteY63" fmla="*/ 123161 h 1159759"/>
                <a:gd name="connsiteX64" fmla="*/ 270957 w 2223628"/>
                <a:gd name="connsiteY64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5641 w 2223628"/>
                <a:gd name="connsiteY54" fmla="*/ 690552 h 1159759"/>
                <a:gd name="connsiteX55" fmla="*/ 116447 w 2223628"/>
                <a:gd name="connsiteY55" fmla="*/ 649406 h 1159759"/>
                <a:gd name="connsiteX56" fmla="*/ 88455 w 2223628"/>
                <a:gd name="connsiteY56" fmla="*/ 689432 h 1159759"/>
                <a:gd name="connsiteX57" fmla="*/ 87368 w 2223628"/>
                <a:gd name="connsiteY57" fmla="*/ 759114 h 1159759"/>
                <a:gd name="connsiteX58" fmla="*/ 44793 w 2223628"/>
                <a:gd name="connsiteY58" fmla="*/ 1077115 h 1159759"/>
                <a:gd name="connsiteX59" fmla="*/ 22057 w 2223628"/>
                <a:gd name="connsiteY59" fmla="*/ 1159759 h 1159759"/>
                <a:gd name="connsiteX60" fmla="*/ 0 w 2223628"/>
                <a:gd name="connsiteY60" fmla="*/ 557599 h 1159759"/>
                <a:gd name="connsiteX61" fmla="*/ 111960 w 2223628"/>
                <a:gd name="connsiteY61" fmla="*/ 315750 h 1159759"/>
                <a:gd name="connsiteX62" fmla="*/ 147787 w 2223628"/>
                <a:gd name="connsiteY62" fmla="*/ 123161 h 1159759"/>
                <a:gd name="connsiteX63" fmla="*/ 270957 w 2223628"/>
                <a:gd name="connsiteY63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5641 w 2223628"/>
                <a:gd name="connsiteY54" fmla="*/ 690552 h 1159759"/>
                <a:gd name="connsiteX55" fmla="*/ 116447 w 2223628"/>
                <a:gd name="connsiteY55" fmla="*/ 649406 h 1159759"/>
                <a:gd name="connsiteX56" fmla="*/ 88455 w 2223628"/>
                <a:gd name="connsiteY56" fmla="*/ 689432 h 1159759"/>
                <a:gd name="connsiteX57" fmla="*/ 87368 w 2223628"/>
                <a:gd name="connsiteY57" fmla="*/ 759114 h 1159759"/>
                <a:gd name="connsiteX58" fmla="*/ 44793 w 2223628"/>
                <a:gd name="connsiteY58" fmla="*/ 1077115 h 1159759"/>
                <a:gd name="connsiteX59" fmla="*/ 22057 w 2223628"/>
                <a:gd name="connsiteY59" fmla="*/ 1159759 h 1159759"/>
                <a:gd name="connsiteX60" fmla="*/ 0 w 2223628"/>
                <a:gd name="connsiteY60" fmla="*/ 557599 h 1159759"/>
                <a:gd name="connsiteX61" fmla="*/ 111960 w 2223628"/>
                <a:gd name="connsiteY61" fmla="*/ 315750 h 1159759"/>
                <a:gd name="connsiteX62" fmla="*/ 147787 w 2223628"/>
                <a:gd name="connsiteY62" fmla="*/ 123161 h 1159759"/>
                <a:gd name="connsiteX63" fmla="*/ 270957 w 2223628"/>
                <a:gd name="connsiteY63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172131 w 2223628"/>
                <a:gd name="connsiteY36" fmla="*/ 1133099 h 1159759"/>
                <a:gd name="connsiteX37" fmla="*/ 2172131 w 2223628"/>
                <a:gd name="connsiteY37" fmla="*/ 759133 h 1159759"/>
                <a:gd name="connsiteX38" fmla="*/ 2172121 w 2223628"/>
                <a:gd name="connsiteY38" fmla="*/ 759129 h 1159759"/>
                <a:gd name="connsiteX39" fmla="*/ 2168206 w 2223628"/>
                <a:gd name="connsiteY39" fmla="*/ 674594 h 1159759"/>
                <a:gd name="connsiteX40" fmla="*/ 2113900 w 2223628"/>
                <a:gd name="connsiteY40" fmla="*/ 627007 h 1159759"/>
                <a:gd name="connsiteX41" fmla="*/ 2060162 w 2223628"/>
                <a:gd name="connsiteY41" fmla="*/ 761365 h 1159759"/>
                <a:gd name="connsiteX42" fmla="*/ 2060177 w 2223628"/>
                <a:gd name="connsiteY42" fmla="*/ 761365 h 1159759"/>
                <a:gd name="connsiteX43" fmla="*/ 2060172 w 2223628"/>
                <a:gd name="connsiteY43" fmla="*/ 761370 h 1159759"/>
                <a:gd name="connsiteX44" fmla="*/ 2037773 w 2223628"/>
                <a:gd name="connsiteY44" fmla="*/ 942757 h 1159759"/>
                <a:gd name="connsiteX45" fmla="*/ 2015379 w 2223628"/>
                <a:gd name="connsiteY45" fmla="*/ 759133 h 1159759"/>
                <a:gd name="connsiteX46" fmla="*/ 2015370 w 2223628"/>
                <a:gd name="connsiteY46" fmla="*/ 759124 h 1159759"/>
                <a:gd name="connsiteX47" fmla="*/ 2005957 w 2223628"/>
                <a:gd name="connsiteY47" fmla="*/ 676417 h 1159759"/>
                <a:gd name="connsiteX48" fmla="*/ 1856377 w 2223628"/>
                <a:gd name="connsiteY48" fmla="*/ 604613 h 1159759"/>
                <a:gd name="connsiteX49" fmla="*/ 358287 w 2223628"/>
                <a:gd name="connsiteY49" fmla="*/ 602377 h 1159759"/>
                <a:gd name="connsiteX50" fmla="*/ 233442 w 2223628"/>
                <a:gd name="connsiteY50" fmla="*/ 637088 h 1159759"/>
                <a:gd name="connsiteX51" fmla="*/ 200053 w 2223628"/>
                <a:gd name="connsiteY51" fmla="*/ 756392 h 1159759"/>
                <a:gd name="connsiteX52" fmla="*/ 174663 w 2223628"/>
                <a:gd name="connsiteY52" fmla="*/ 931560 h 1159759"/>
                <a:gd name="connsiteX53" fmla="*/ 155641 w 2223628"/>
                <a:gd name="connsiteY53" fmla="*/ 690552 h 1159759"/>
                <a:gd name="connsiteX54" fmla="*/ 116447 w 2223628"/>
                <a:gd name="connsiteY54" fmla="*/ 649406 h 1159759"/>
                <a:gd name="connsiteX55" fmla="*/ 88455 w 2223628"/>
                <a:gd name="connsiteY55" fmla="*/ 689432 h 1159759"/>
                <a:gd name="connsiteX56" fmla="*/ 87368 w 2223628"/>
                <a:gd name="connsiteY56" fmla="*/ 759114 h 1159759"/>
                <a:gd name="connsiteX57" fmla="*/ 44793 w 2223628"/>
                <a:gd name="connsiteY57" fmla="*/ 1077115 h 1159759"/>
                <a:gd name="connsiteX58" fmla="*/ 22057 w 2223628"/>
                <a:gd name="connsiteY58" fmla="*/ 1159759 h 1159759"/>
                <a:gd name="connsiteX59" fmla="*/ 0 w 2223628"/>
                <a:gd name="connsiteY59" fmla="*/ 557599 h 1159759"/>
                <a:gd name="connsiteX60" fmla="*/ 111960 w 2223628"/>
                <a:gd name="connsiteY60" fmla="*/ 315750 h 1159759"/>
                <a:gd name="connsiteX61" fmla="*/ 147787 w 2223628"/>
                <a:gd name="connsiteY61" fmla="*/ 123161 h 1159759"/>
                <a:gd name="connsiteX62" fmla="*/ 270957 w 2223628"/>
                <a:gd name="connsiteY62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172131 w 2223628"/>
                <a:gd name="connsiteY35" fmla="*/ 1133099 h 1159759"/>
                <a:gd name="connsiteX36" fmla="*/ 2172131 w 2223628"/>
                <a:gd name="connsiteY36" fmla="*/ 759133 h 1159759"/>
                <a:gd name="connsiteX37" fmla="*/ 2172121 w 2223628"/>
                <a:gd name="connsiteY37" fmla="*/ 759129 h 1159759"/>
                <a:gd name="connsiteX38" fmla="*/ 2168206 w 2223628"/>
                <a:gd name="connsiteY38" fmla="*/ 674594 h 1159759"/>
                <a:gd name="connsiteX39" fmla="*/ 2113900 w 2223628"/>
                <a:gd name="connsiteY39" fmla="*/ 627007 h 1159759"/>
                <a:gd name="connsiteX40" fmla="*/ 2060162 w 2223628"/>
                <a:gd name="connsiteY40" fmla="*/ 761365 h 1159759"/>
                <a:gd name="connsiteX41" fmla="*/ 2060177 w 2223628"/>
                <a:gd name="connsiteY41" fmla="*/ 761365 h 1159759"/>
                <a:gd name="connsiteX42" fmla="*/ 2060172 w 2223628"/>
                <a:gd name="connsiteY42" fmla="*/ 761370 h 1159759"/>
                <a:gd name="connsiteX43" fmla="*/ 2037773 w 2223628"/>
                <a:gd name="connsiteY43" fmla="*/ 942757 h 1159759"/>
                <a:gd name="connsiteX44" fmla="*/ 2015379 w 2223628"/>
                <a:gd name="connsiteY44" fmla="*/ 759133 h 1159759"/>
                <a:gd name="connsiteX45" fmla="*/ 2015370 w 2223628"/>
                <a:gd name="connsiteY45" fmla="*/ 759124 h 1159759"/>
                <a:gd name="connsiteX46" fmla="*/ 2005957 w 2223628"/>
                <a:gd name="connsiteY46" fmla="*/ 676417 h 1159759"/>
                <a:gd name="connsiteX47" fmla="*/ 1856377 w 2223628"/>
                <a:gd name="connsiteY47" fmla="*/ 604613 h 1159759"/>
                <a:gd name="connsiteX48" fmla="*/ 358287 w 2223628"/>
                <a:gd name="connsiteY48" fmla="*/ 602377 h 1159759"/>
                <a:gd name="connsiteX49" fmla="*/ 233442 w 2223628"/>
                <a:gd name="connsiteY49" fmla="*/ 637088 h 1159759"/>
                <a:gd name="connsiteX50" fmla="*/ 200053 w 2223628"/>
                <a:gd name="connsiteY50" fmla="*/ 756392 h 1159759"/>
                <a:gd name="connsiteX51" fmla="*/ 174663 w 2223628"/>
                <a:gd name="connsiteY51" fmla="*/ 931560 h 1159759"/>
                <a:gd name="connsiteX52" fmla="*/ 155641 w 2223628"/>
                <a:gd name="connsiteY52" fmla="*/ 690552 h 1159759"/>
                <a:gd name="connsiteX53" fmla="*/ 116447 w 2223628"/>
                <a:gd name="connsiteY53" fmla="*/ 649406 h 1159759"/>
                <a:gd name="connsiteX54" fmla="*/ 88455 w 2223628"/>
                <a:gd name="connsiteY54" fmla="*/ 689432 h 1159759"/>
                <a:gd name="connsiteX55" fmla="*/ 87368 w 2223628"/>
                <a:gd name="connsiteY55" fmla="*/ 759114 h 1159759"/>
                <a:gd name="connsiteX56" fmla="*/ 44793 w 2223628"/>
                <a:gd name="connsiteY56" fmla="*/ 1077115 h 1159759"/>
                <a:gd name="connsiteX57" fmla="*/ 22057 w 2223628"/>
                <a:gd name="connsiteY57" fmla="*/ 1159759 h 1159759"/>
                <a:gd name="connsiteX58" fmla="*/ 0 w 2223628"/>
                <a:gd name="connsiteY58" fmla="*/ 557599 h 1159759"/>
                <a:gd name="connsiteX59" fmla="*/ 111960 w 2223628"/>
                <a:gd name="connsiteY59" fmla="*/ 315750 h 1159759"/>
                <a:gd name="connsiteX60" fmla="*/ 147787 w 2223628"/>
                <a:gd name="connsiteY60" fmla="*/ 123161 h 1159759"/>
                <a:gd name="connsiteX61" fmla="*/ 270957 w 2223628"/>
                <a:gd name="connsiteY61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172131 w 2223628"/>
                <a:gd name="connsiteY35" fmla="*/ 1133099 h 1159759"/>
                <a:gd name="connsiteX36" fmla="*/ 2172131 w 2223628"/>
                <a:gd name="connsiteY36" fmla="*/ 759133 h 1159759"/>
                <a:gd name="connsiteX37" fmla="*/ 2172121 w 2223628"/>
                <a:gd name="connsiteY37" fmla="*/ 759129 h 1159759"/>
                <a:gd name="connsiteX38" fmla="*/ 2168206 w 2223628"/>
                <a:gd name="connsiteY38" fmla="*/ 674594 h 1159759"/>
                <a:gd name="connsiteX39" fmla="*/ 2113900 w 2223628"/>
                <a:gd name="connsiteY39" fmla="*/ 627007 h 1159759"/>
                <a:gd name="connsiteX40" fmla="*/ 2060162 w 2223628"/>
                <a:gd name="connsiteY40" fmla="*/ 761365 h 1159759"/>
                <a:gd name="connsiteX41" fmla="*/ 2060177 w 2223628"/>
                <a:gd name="connsiteY41" fmla="*/ 761365 h 1159759"/>
                <a:gd name="connsiteX42" fmla="*/ 2060172 w 2223628"/>
                <a:gd name="connsiteY42" fmla="*/ 761370 h 1159759"/>
                <a:gd name="connsiteX43" fmla="*/ 2037773 w 2223628"/>
                <a:gd name="connsiteY43" fmla="*/ 942757 h 1159759"/>
                <a:gd name="connsiteX44" fmla="*/ 2015379 w 2223628"/>
                <a:gd name="connsiteY44" fmla="*/ 759133 h 1159759"/>
                <a:gd name="connsiteX45" fmla="*/ 2015370 w 2223628"/>
                <a:gd name="connsiteY45" fmla="*/ 759124 h 1159759"/>
                <a:gd name="connsiteX46" fmla="*/ 2005957 w 2223628"/>
                <a:gd name="connsiteY46" fmla="*/ 676417 h 1159759"/>
                <a:gd name="connsiteX47" fmla="*/ 1856377 w 2223628"/>
                <a:gd name="connsiteY47" fmla="*/ 604613 h 1159759"/>
                <a:gd name="connsiteX48" fmla="*/ 358287 w 2223628"/>
                <a:gd name="connsiteY48" fmla="*/ 602377 h 1159759"/>
                <a:gd name="connsiteX49" fmla="*/ 233442 w 2223628"/>
                <a:gd name="connsiteY49" fmla="*/ 637088 h 1159759"/>
                <a:gd name="connsiteX50" fmla="*/ 200053 w 2223628"/>
                <a:gd name="connsiteY50" fmla="*/ 756392 h 1159759"/>
                <a:gd name="connsiteX51" fmla="*/ 174663 w 2223628"/>
                <a:gd name="connsiteY51" fmla="*/ 931560 h 1159759"/>
                <a:gd name="connsiteX52" fmla="*/ 155641 w 2223628"/>
                <a:gd name="connsiteY52" fmla="*/ 690552 h 1159759"/>
                <a:gd name="connsiteX53" fmla="*/ 116447 w 2223628"/>
                <a:gd name="connsiteY53" fmla="*/ 649406 h 1159759"/>
                <a:gd name="connsiteX54" fmla="*/ 88455 w 2223628"/>
                <a:gd name="connsiteY54" fmla="*/ 689432 h 1159759"/>
                <a:gd name="connsiteX55" fmla="*/ 87368 w 2223628"/>
                <a:gd name="connsiteY55" fmla="*/ 759114 h 1159759"/>
                <a:gd name="connsiteX56" fmla="*/ 44793 w 2223628"/>
                <a:gd name="connsiteY56" fmla="*/ 1077115 h 1159759"/>
                <a:gd name="connsiteX57" fmla="*/ 22057 w 2223628"/>
                <a:gd name="connsiteY57" fmla="*/ 1159759 h 1159759"/>
                <a:gd name="connsiteX58" fmla="*/ 0 w 2223628"/>
                <a:gd name="connsiteY58" fmla="*/ 557599 h 1159759"/>
                <a:gd name="connsiteX59" fmla="*/ 111960 w 2223628"/>
                <a:gd name="connsiteY59" fmla="*/ 315750 h 1159759"/>
                <a:gd name="connsiteX60" fmla="*/ 147787 w 2223628"/>
                <a:gd name="connsiteY60" fmla="*/ 123161 h 1159759"/>
                <a:gd name="connsiteX61" fmla="*/ 270957 w 2223628"/>
                <a:gd name="connsiteY61" fmla="*/ 0 h 115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223628" h="1159759">
                  <a:moveTo>
                    <a:pt x="2093758" y="380695"/>
                  </a:moveTo>
                  <a:cubicBezTo>
                    <a:pt x="2069118" y="373976"/>
                    <a:pt x="2064645" y="398611"/>
                    <a:pt x="2069118" y="416522"/>
                  </a:cubicBezTo>
                  <a:cubicBezTo>
                    <a:pt x="2078078" y="450117"/>
                    <a:pt x="2095994" y="479230"/>
                    <a:pt x="2134072" y="481467"/>
                  </a:cubicBezTo>
                  <a:cubicBezTo>
                    <a:pt x="2151988" y="481467"/>
                    <a:pt x="2158702" y="465797"/>
                    <a:pt x="2156471" y="447881"/>
                  </a:cubicBezTo>
                  <a:cubicBezTo>
                    <a:pt x="2147506" y="416522"/>
                    <a:pt x="2131826" y="385177"/>
                    <a:pt x="2093758" y="380695"/>
                  </a:cubicBezTo>
                  <a:close/>
                  <a:moveTo>
                    <a:pt x="146489" y="327982"/>
                  </a:moveTo>
                  <a:cubicBezTo>
                    <a:pt x="130532" y="331806"/>
                    <a:pt x="113650" y="348859"/>
                    <a:pt x="104189" y="372776"/>
                  </a:cubicBezTo>
                  <a:cubicBezTo>
                    <a:pt x="91574" y="404664"/>
                    <a:pt x="96928" y="436678"/>
                    <a:pt x="116148" y="444282"/>
                  </a:cubicBezTo>
                  <a:cubicBezTo>
                    <a:pt x="135368" y="451885"/>
                    <a:pt x="161174" y="432197"/>
                    <a:pt x="173789" y="400309"/>
                  </a:cubicBezTo>
                  <a:cubicBezTo>
                    <a:pt x="186404" y="368420"/>
                    <a:pt x="181050" y="336406"/>
                    <a:pt x="161830" y="328803"/>
                  </a:cubicBezTo>
                  <a:cubicBezTo>
                    <a:pt x="157025" y="326902"/>
                    <a:pt x="151808" y="326707"/>
                    <a:pt x="146489" y="327982"/>
                  </a:cubicBezTo>
                  <a:close/>
                  <a:moveTo>
                    <a:pt x="414276" y="268721"/>
                  </a:moveTo>
                  <a:cubicBezTo>
                    <a:pt x="385163" y="268721"/>
                    <a:pt x="353809" y="268721"/>
                    <a:pt x="324696" y="270957"/>
                  </a:cubicBezTo>
                  <a:cubicBezTo>
                    <a:pt x="264243" y="273204"/>
                    <a:pt x="208254" y="286637"/>
                    <a:pt x="210490" y="362769"/>
                  </a:cubicBezTo>
                  <a:cubicBezTo>
                    <a:pt x="210490" y="438906"/>
                    <a:pt x="270957" y="445630"/>
                    <a:pt x="329178" y="447866"/>
                  </a:cubicBezTo>
                  <a:lnTo>
                    <a:pt x="418744" y="447866"/>
                  </a:lnTo>
                  <a:lnTo>
                    <a:pt x="1110696" y="447866"/>
                  </a:lnTo>
                  <a:lnTo>
                    <a:pt x="1773535" y="447866"/>
                  </a:lnTo>
                  <a:cubicBezTo>
                    <a:pt x="1802648" y="447866"/>
                    <a:pt x="1834002" y="450103"/>
                    <a:pt x="1863115" y="447866"/>
                  </a:cubicBezTo>
                  <a:cubicBezTo>
                    <a:pt x="1928050" y="443389"/>
                    <a:pt x="2010902" y="454586"/>
                    <a:pt x="2008670" y="356055"/>
                  </a:cubicBezTo>
                  <a:cubicBezTo>
                    <a:pt x="2006433" y="257524"/>
                    <a:pt x="1921336" y="273204"/>
                    <a:pt x="1856396" y="268721"/>
                  </a:cubicBezTo>
                  <a:lnTo>
                    <a:pt x="1800411" y="268721"/>
                  </a:lnTo>
                  <a:lnTo>
                    <a:pt x="414276" y="268721"/>
                  </a:lnTo>
                  <a:close/>
                  <a:moveTo>
                    <a:pt x="257514" y="72881"/>
                  </a:moveTo>
                  <a:cubicBezTo>
                    <a:pt x="257514" y="108097"/>
                    <a:pt x="255278" y="134488"/>
                    <a:pt x="255278" y="160883"/>
                  </a:cubicBezTo>
                  <a:lnTo>
                    <a:pt x="1959390" y="160883"/>
                  </a:lnTo>
                  <a:lnTo>
                    <a:pt x="1959390" y="72881"/>
                  </a:lnTo>
                  <a:lnTo>
                    <a:pt x="257514" y="72881"/>
                  </a:lnTo>
                  <a:close/>
                  <a:moveTo>
                    <a:pt x="270957" y="0"/>
                  </a:moveTo>
                  <a:lnTo>
                    <a:pt x="573259" y="0"/>
                  </a:lnTo>
                  <a:lnTo>
                    <a:pt x="1912366" y="0"/>
                  </a:lnTo>
                  <a:cubicBezTo>
                    <a:pt x="2066881" y="0"/>
                    <a:pt x="2075842" y="8965"/>
                    <a:pt x="2075842" y="165712"/>
                  </a:cubicBezTo>
                  <a:cubicBezTo>
                    <a:pt x="2075842" y="241849"/>
                    <a:pt x="2078078" y="311267"/>
                    <a:pt x="2151974" y="360528"/>
                  </a:cubicBezTo>
                  <a:cubicBezTo>
                    <a:pt x="2203480" y="396365"/>
                    <a:pt x="2214677" y="459068"/>
                    <a:pt x="2216914" y="519526"/>
                  </a:cubicBezTo>
                  <a:cubicBezTo>
                    <a:pt x="2219160" y="593426"/>
                    <a:pt x="2221392" y="667327"/>
                    <a:pt x="2223628" y="743459"/>
                  </a:cubicBezTo>
                  <a:cubicBezTo>
                    <a:pt x="2220749" y="897151"/>
                    <a:pt x="2189297" y="1003219"/>
                    <a:pt x="2172131" y="1133099"/>
                  </a:cubicBezTo>
                  <a:lnTo>
                    <a:pt x="2172131" y="759133"/>
                  </a:lnTo>
                  <a:cubicBezTo>
                    <a:pt x="2172128" y="759132"/>
                    <a:pt x="2172124" y="759130"/>
                    <a:pt x="2172121" y="759129"/>
                  </a:cubicBezTo>
                  <a:lnTo>
                    <a:pt x="2168206" y="674594"/>
                  </a:lnTo>
                  <a:cubicBezTo>
                    <a:pt x="2164286" y="647722"/>
                    <a:pt x="2151969" y="627007"/>
                    <a:pt x="2113900" y="627007"/>
                  </a:cubicBezTo>
                  <a:cubicBezTo>
                    <a:pt x="2040014" y="629244"/>
                    <a:pt x="2066881" y="709858"/>
                    <a:pt x="2060162" y="761365"/>
                  </a:cubicBezTo>
                  <a:lnTo>
                    <a:pt x="2060177" y="761365"/>
                  </a:lnTo>
                  <a:lnTo>
                    <a:pt x="2060172" y="761370"/>
                  </a:lnTo>
                  <a:cubicBezTo>
                    <a:pt x="2058070" y="839066"/>
                    <a:pt x="2066886" y="868861"/>
                    <a:pt x="2037773" y="942757"/>
                  </a:cubicBezTo>
                  <a:cubicBezTo>
                    <a:pt x="2008665" y="868861"/>
                    <a:pt x="2019862" y="812872"/>
                    <a:pt x="2015379" y="759133"/>
                  </a:cubicBezTo>
                  <a:lnTo>
                    <a:pt x="2015370" y="759124"/>
                  </a:lnTo>
                  <a:lnTo>
                    <a:pt x="2005957" y="676417"/>
                  </a:lnTo>
                  <a:cubicBezTo>
                    <a:pt x="1991995" y="613434"/>
                    <a:pt x="1958827" y="604613"/>
                    <a:pt x="1856377" y="604613"/>
                  </a:cubicBezTo>
                  <a:lnTo>
                    <a:pt x="358287" y="602377"/>
                  </a:lnTo>
                  <a:cubicBezTo>
                    <a:pt x="302302" y="602377"/>
                    <a:pt x="260314" y="612458"/>
                    <a:pt x="233442" y="637088"/>
                  </a:cubicBezTo>
                  <a:lnTo>
                    <a:pt x="200053" y="756392"/>
                  </a:lnTo>
                  <a:lnTo>
                    <a:pt x="174663" y="931560"/>
                  </a:lnTo>
                  <a:lnTo>
                    <a:pt x="155641" y="690552"/>
                  </a:lnTo>
                  <a:cubicBezTo>
                    <a:pt x="155083" y="667322"/>
                    <a:pt x="147801" y="649406"/>
                    <a:pt x="116447" y="649406"/>
                  </a:cubicBezTo>
                  <a:cubicBezTo>
                    <a:pt x="95174" y="648290"/>
                    <a:pt x="89575" y="666201"/>
                    <a:pt x="88455" y="689432"/>
                  </a:cubicBezTo>
                  <a:cubicBezTo>
                    <a:pt x="88093" y="712659"/>
                    <a:pt x="87730" y="735887"/>
                    <a:pt x="87368" y="759114"/>
                  </a:cubicBezTo>
                  <a:cubicBezTo>
                    <a:pt x="80091" y="823728"/>
                    <a:pt x="55678" y="1010341"/>
                    <a:pt x="44793" y="1077115"/>
                  </a:cubicBezTo>
                  <a:lnTo>
                    <a:pt x="22057" y="1159759"/>
                  </a:lnTo>
                  <a:lnTo>
                    <a:pt x="0" y="557599"/>
                  </a:lnTo>
                  <a:cubicBezTo>
                    <a:pt x="4483" y="459068"/>
                    <a:pt x="29113" y="373971"/>
                    <a:pt x="111960" y="315750"/>
                  </a:cubicBezTo>
                  <a:cubicBezTo>
                    <a:pt x="158984" y="257529"/>
                    <a:pt x="154516" y="185865"/>
                    <a:pt x="147787" y="123161"/>
                  </a:cubicBezTo>
                  <a:cubicBezTo>
                    <a:pt x="136600" y="17916"/>
                    <a:pt x="188097" y="0"/>
                    <a:pt x="27095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A94DA25A-3FD4-4799-88DB-CF621B354C32}"/>
                </a:ext>
              </a:extLst>
            </p:cNvPr>
            <p:cNvSpPr/>
            <p:nvPr/>
          </p:nvSpPr>
          <p:spPr>
            <a:xfrm>
              <a:off x="8130522" y="2506131"/>
              <a:ext cx="1665313" cy="534704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60A887F-0683-4C05-A6E1-92E25C76172A}"/>
                </a:ext>
              </a:extLst>
            </p:cNvPr>
            <p:cNvSpPr/>
            <p:nvPr/>
          </p:nvSpPr>
          <p:spPr>
            <a:xfrm>
              <a:off x="6096000" y="5328041"/>
              <a:ext cx="5734356" cy="898116"/>
            </a:xfrm>
            <a:custGeom>
              <a:avLst/>
              <a:gdLst>
                <a:gd name="connsiteX0" fmla="*/ 3715109 w 5734356"/>
                <a:gd name="connsiteY0" fmla="*/ 422753 h 898116"/>
                <a:gd name="connsiteX1" fmla="*/ 3683450 w 5734356"/>
                <a:gd name="connsiteY1" fmla="*/ 455809 h 898116"/>
                <a:gd name="connsiteX2" fmla="*/ 3716040 w 5734356"/>
                <a:gd name="connsiteY2" fmla="*/ 488399 h 898116"/>
                <a:gd name="connsiteX3" fmla="*/ 3736993 w 5734356"/>
                <a:gd name="connsiteY3" fmla="*/ 488866 h 898116"/>
                <a:gd name="connsiteX4" fmla="*/ 3962802 w 5734356"/>
                <a:gd name="connsiteY4" fmla="*/ 488866 h 898116"/>
                <a:gd name="connsiteX5" fmla="*/ 4203976 w 5734356"/>
                <a:gd name="connsiteY5" fmla="*/ 488399 h 898116"/>
                <a:gd name="connsiteX6" fmla="*/ 4241690 w 5734356"/>
                <a:gd name="connsiteY6" fmla="*/ 456273 h 898116"/>
                <a:gd name="connsiteX7" fmla="*/ 4210494 w 5734356"/>
                <a:gd name="connsiteY7" fmla="*/ 422753 h 898116"/>
                <a:gd name="connsiteX8" fmla="*/ 3715109 w 5734356"/>
                <a:gd name="connsiteY8" fmla="*/ 422753 h 898116"/>
                <a:gd name="connsiteX9" fmla="*/ 476030 w 5734356"/>
                <a:gd name="connsiteY9" fmla="*/ 422751 h 898116"/>
                <a:gd name="connsiteX10" fmla="*/ 450423 w 5734356"/>
                <a:gd name="connsiteY10" fmla="*/ 424150 h 898116"/>
                <a:gd name="connsiteX11" fmla="*/ 425281 w 5734356"/>
                <a:gd name="connsiteY11" fmla="*/ 455809 h 898116"/>
                <a:gd name="connsiteX12" fmla="*/ 450423 w 5734356"/>
                <a:gd name="connsiteY12" fmla="*/ 487467 h 898116"/>
                <a:gd name="connsiteX13" fmla="*/ 473702 w 5734356"/>
                <a:gd name="connsiteY13" fmla="*/ 488864 h 898116"/>
                <a:gd name="connsiteX14" fmla="*/ 704169 w 5734356"/>
                <a:gd name="connsiteY14" fmla="*/ 488864 h 898116"/>
                <a:gd name="connsiteX15" fmla="*/ 931839 w 5734356"/>
                <a:gd name="connsiteY15" fmla="*/ 489331 h 898116"/>
                <a:gd name="connsiteX16" fmla="*/ 983986 w 5734356"/>
                <a:gd name="connsiteY16" fmla="*/ 457205 h 898116"/>
                <a:gd name="connsiteX17" fmla="*/ 931839 w 5734356"/>
                <a:gd name="connsiteY17" fmla="*/ 422751 h 898116"/>
                <a:gd name="connsiteX18" fmla="*/ 476030 w 5734356"/>
                <a:gd name="connsiteY18" fmla="*/ 422751 h 898116"/>
                <a:gd name="connsiteX19" fmla="*/ 4887920 w 5734356"/>
                <a:gd name="connsiteY19" fmla="*/ 422287 h 898116"/>
                <a:gd name="connsiteX20" fmla="*/ 4755229 w 5734356"/>
                <a:gd name="connsiteY20" fmla="*/ 422752 h 898116"/>
                <a:gd name="connsiteX21" fmla="*/ 4716119 w 5734356"/>
                <a:gd name="connsiteY21" fmla="*/ 456274 h 898116"/>
                <a:gd name="connsiteX22" fmla="*/ 4756160 w 5734356"/>
                <a:gd name="connsiteY22" fmla="*/ 488864 h 898116"/>
                <a:gd name="connsiteX23" fmla="*/ 4995471 w 5734356"/>
                <a:gd name="connsiteY23" fmla="*/ 488864 h 898116"/>
                <a:gd name="connsiteX24" fmla="*/ 5160755 w 5734356"/>
                <a:gd name="connsiteY24" fmla="*/ 488864 h 898116"/>
                <a:gd name="connsiteX25" fmla="*/ 5242233 w 5734356"/>
                <a:gd name="connsiteY25" fmla="*/ 488400 h 898116"/>
                <a:gd name="connsiteX26" fmla="*/ 5274824 w 5734356"/>
                <a:gd name="connsiteY26" fmla="*/ 456274 h 898116"/>
                <a:gd name="connsiteX27" fmla="*/ 5243629 w 5734356"/>
                <a:gd name="connsiteY27" fmla="*/ 422752 h 898116"/>
                <a:gd name="connsiteX28" fmla="*/ 5218023 w 5734356"/>
                <a:gd name="connsiteY28" fmla="*/ 422287 h 898116"/>
                <a:gd name="connsiteX29" fmla="*/ 4887920 w 5734356"/>
                <a:gd name="connsiteY29" fmla="*/ 422287 h 898116"/>
                <a:gd name="connsiteX30" fmla="*/ 2764383 w 5734356"/>
                <a:gd name="connsiteY30" fmla="*/ 422287 h 898116"/>
                <a:gd name="connsiteX31" fmla="*/ 2627036 w 5734356"/>
                <a:gd name="connsiteY31" fmla="*/ 422752 h 898116"/>
                <a:gd name="connsiteX32" fmla="*/ 2587926 w 5734356"/>
                <a:gd name="connsiteY32" fmla="*/ 456274 h 898116"/>
                <a:gd name="connsiteX33" fmla="*/ 2627965 w 5734356"/>
                <a:gd name="connsiteY33" fmla="*/ 488864 h 898116"/>
                <a:gd name="connsiteX34" fmla="*/ 2867278 w 5734356"/>
                <a:gd name="connsiteY34" fmla="*/ 488864 h 898116"/>
                <a:gd name="connsiteX35" fmla="*/ 3032562 w 5734356"/>
                <a:gd name="connsiteY35" fmla="*/ 488864 h 898116"/>
                <a:gd name="connsiteX36" fmla="*/ 3114040 w 5734356"/>
                <a:gd name="connsiteY36" fmla="*/ 488400 h 898116"/>
                <a:gd name="connsiteX37" fmla="*/ 3146631 w 5734356"/>
                <a:gd name="connsiteY37" fmla="*/ 456274 h 898116"/>
                <a:gd name="connsiteX38" fmla="*/ 3115436 w 5734356"/>
                <a:gd name="connsiteY38" fmla="*/ 422752 h 898116"/>
                <a:gd name="connsiteX39" fmla="*/ 3089828 w 5734356"/>
                <a:gd name="connsiteY39" fmla="*/ 422287 h 898116"/>
                <a:gd name="connsiteX40" fmla="*/ 2764383 w 5734356"/>
                <a:gd name="connsiteY40" fmla="*/ 422287 h 898116"/>
                <a:gd name="connsiteX41" fmla="*/ 1560380 w 5734356"/>
                <a:gd name="connsiteY41" fmla="*/ 421355 h 898116"/>
                <a:gd name="connsiteX42" fmla="*/ 1518477 w 5734356"/>
                <a:gd name="connsiteY42" fmla="*/ 422286 h 898116"/>
                <a:gd name="connsiteX43" fmla="*/ 1488679 w 5734356"/>
                <a:gd name="connsiteY43" fmla="*/ 454877 h 898116"/>
                <a:gd name="connsiteX44" fmla="*/ 1518477 w 5734356"/>
                <a:gd name="connsiteY44" fmla="*/ 487934 h 898116"/>
                <a:gd name="connsiteX45" fmla="*/ 1532443 w 5734356"/>
                <a:gd name="connsiteY45" fmla="*/ 488399 h 898116"/>
                <a:gd name="connsiteX46" fmla="*/ 2004550 w 5734356"/>
                <a:gd name="connsiteY46" fmla="*/ 488399 h 898116"/>
                <a:gd name="connsiteX47" fmla="*/ 2023174 w 5734356"/>
                <a:gd name="connsiteY47" fmla="*/ 487002 h 898116"/>
                <a:gd name="connsiteX48" fmla="*/ 2047384 w 5734356"/>
                <a:gd name="connsiteY48" fmla="*/ 454412 h 898116"/>
                <a:gd name="connsiteX49" fmla="*/ 2023639 w 5734356"/>
                <a:gd name="connsiteY49" fmla="*/ 424147 h 898116"/>
                <a:gd name="connsiteX50" fmla="*/ 1998032 w 5734356"/>
                <a:gd name="connsiteY50" fmla="*/ 422286 h 898116"/>
                <a:gd name="connsiteX51" fmla="*/ 1770360 w 5734356"/>
                <a:gd name="connsiteY51" fmla="*/ 422286 h 898116"/>
                <a:gd name="connsiteX52" fmla="*/ 1560380 w 5734356"/>
                <a:gd name="connsiteY52" fmla="*/ 421355 h 898116"/>
                <a:gd name="connsiteX53" fmla="*/ 5238508 w 5734356"/>
                <a:gd name="connsiteY53" fmla="*/ 0 h 898116"/>
                <a:gd name="connsiteX54" fmla="*/ 5455005 w 5734356"/>
                <a:gd name="connsiteY54" fmla="*/ 30730 h 898116"/>
                <a:gd name="connsiteX55" fmla="*/ 5615168 w 5734356"/>
                <a:gd name="connsiteY55" fmla="*/ 136417 h 898116"/>
                <a:gd name="connsiteX56" fmla="*/ 5719458 w 5734356"/>
                <a:gd name="connsiteY56" fmla="*/ 302630 h 898116"/>
                <a:gd name="connsiteX57" fmla="*/ 5732028 w 5734356"/>
                <a:gd name="connsiteY57" fmla="*/ 393420 h 898116"/>
                <a:gd name="connsiteX58" fmla="*/ 5734356 w 5734356"/>
                <a:gd name="connsiteY58" fmla="*/ 404594 h 898116"/>
                <a:gd name="connsiteX59" fmla="*/ 5734356 w 5734356"/>
                <a:gd name="connsiteY59" fmla="*/ 502368 h 898116"/>
                <a:gd name="connsiteX60" fmla="*/ 5729236 w 5734356"/>
                <a:gd name="connsiteY60" fmla="*/ 554047 h 898116"/>
                <a:gd name="connsiteX61" fmla="*/ 5661260 w 5734356"/>
                <a:gd name="connsiteY61" fmla="*/ 719331 h 898116"/>
                <a:gd name="connsiteX62" fmla="*/ 5470834 w 5734356"/>
                <a:gd name="connsiteY62" fmla="*/ 873905 h 898116"/>
                <a:gd name="connsiteX63" fmla="*/ 5351645 w 5734356"/>
                <a:gd name="connsiteY63" fmla="*/ 896252 h 898116"/>
                <a:gd name="connsiteX64" fmla="*/ 5339074 w 5734356"/>
                <a:gd name="connsiteY64" fmla="*/ 898116 h 898116"/>
                <a:gd name="connsiteX65" fmla="*/ 408520 w 5734356"/>
                <a:gd name="connsiteY65" fmla="*/ 898116 h 898116"/>
                <a:gd name="connsiteX66" fmla="*/ 372205 w 5734356"/>
                <a:gd name="connsiteY66" fmla="*/ 893924 h 898116"/>
                <a:gd name="connsiteX67" fmla="*/ 160829 w 5734356"/>
                <a:gd name="connsiteY67" fmla="*/ 800342 h 898116"/>
                <a:gd name="connsiteX68" fmla="*/ 2063 w 5734356"/>
                <a:gd name="connsiteY68" fmla="*/ 494919 h 898116"/>
                <a:gd name="connsiteX69" fmla="*/ 99372 w 5734356"/>
                <a:gd name="connsiteY69" fmla="*/ 173197 h 898116"/>
                <a:gd name="connsiteX70" fmla="*/ 283278 w 5734356"/>
                <a:gd name="connsiteY70" fmla="*/ 34454 h 898116"/>
                <a:gd name="connsiteX71" fmla="*/ 371273 w 5734356"/>
                <a:gd name="connsiteY71" fmla="*/ 7449 h 898116"/>
                <a:gd name="connsiteX72" fmla="*/ 429472 w 5734356"/>
                <a:gd name="connsiteY72" fmla="*/ 6518 h 898116"/>
                <a:gd name="connsiteX73" fmla="*/ 5150512 w 5734356"/>
                <a:gd name="connsiteY73" fmla="*/ 6518 h 898116"/>
                <a:gd name="connsiteX74" fmla="*/ 5238508 w 5734356"/>
                <a:gd name="connsiteY74" fmla="*/ 0 h 89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734356" h="898116">
                  <a:moveTo>
                    <a:pt x="3715109" y="422753"/>
                  </a:moveTo>
                  <a:cubicBezTo>
                    <a:pt x="3695090" y="422753"/>
                    <a:pt x="3682985" y="435788"/>
                    <a:pt x="3683450" y="455809"/>
                  </a:cubicBezTo>
                  <a:cubicBezTo>
                    <a:pt x="3683914" y="475363"/>
                    <a:pt x="3696020" y="487003"/>
                    <a:pt x="3716040" y="488399"/>
                  </a:cubicBezTo>
                  <a:cubicBezTo>
                    <a:pt x="3723025" y="488866"/>
                    <a:pt x="3730009" y="488866"/>
                    <a:pt x="3736993" y="488866"/>
                  </a:cubicBezTo>
                  <a:cubicBezTo>
                    <a:pt x="3812418" y="488866"/>
                    <a:pt x="3887377" y="488866"/>
                    <a:pt x="3962802" y="488866"/>
                  </a:cubicBezTo>
                  <a:cubicBezTo>
                    <a:pt x="4043816" y="488866"/>
                    <a:pt x="4124362" y="488866"/>
                    <a:pt x="4203976" y="488399"/>
                  </a:cubicBezTo>
                  <a:cubicBezTo>
                    <a:pt x="4227257" y="488399"/>
                    <a:pt x="4242155" y="475363"/>
                    <a:pt x="4241690" y="456273"/>
                  </a:cubicBezTo>
                  <a:cubicBezTo>
                    <a:pt x="4241690" y="436255"/>
                    <a:pt x="4230515" y="422753"/>
                    <a:pt x="4210494" y="422753"/>
                  </a:cubicBezTo>
                  <a:cubicBezTo>
                    <a:pt x="4045212" y="422287"/>
                    <a:pt x="3880393" y="422287"/>
                    <a:pt x="3715109" y="422753"/>
                  </a:cubicBezTo>
                  <a:close/>
                  <a:moveTo>
                    <a:pt x="476030" y="422751"/>
                  </a:moveTo>
                  <a:cubicBezTo>
                    <a:pt x="467184" y="422751"/>
                    <a:pt x="458804" y="422286"/>
                    <a:pt x="450423" y="424150"/>
                  </a:cubicBezTo>
                  <a:cubicBezTo>
                    <a:pt x="434127" y="427874"/>
                    <a:pt x="425281" y="439047"/>
                    <a:pt x="425281" y="455809"/>
                  </a:cubicBezTo>
                  <a:cubicBezTo>
                    <a:pt x="425281" y="472103"/>
                    <a:pt x="434127" y="483278"/>
                    <a:pt x="450423" y="487467"/>
                  </a:cubicBezTo>
                  <a:cubicBezTo>
                    <a:pt x="457872" y="489331"/>
                    <a:pt x="465788" y="488864"/>
                    <a:pt x="473702" y="488864"/>
                  </a:cubicBezTo>
                  <a:cubicBezTo>
                    <a:pt x="550523" y="488864"/>
                    <a:pt x="627345" y="488864"/>
                    <a:pt x="704169" y="488864"/>
                  </a:cubicBezTo>
                  <a:cubicBezTo>
                    <a:pt x="780524" y="488864"/>
                    <a:pt x="856414" y="488864"/>
                    <a:pt x="931839" y="489331"/>
                  </a:cubicBezTo>
                  <a:cubicBezTo>
                    <a:pt x="967225" y="489331"/>
                    <a:pt x="983055" y="479554"/>
                    <a:pt x="983986" y="457205"/>
                  </a:cubicBezTo>
                  <a:cubicBezTo>
                    <a:pt x="984918" y="433927"/>
                    <a:pt x="968157" y="422751"/>
                    <a:pt x="931839" y="422751"/>
                  </a:cubicBezTo>
                  <a:cubicBezTo>
                    <a:pt x="780059" y="422751"/>
                    <a:pt x="627812" y="422751"/>
                    <a:pt x="476030" y="422751"/>
                  </a:cubicBezTo>
                  <a:close/>
                  <a:moveTo>
                    <a:pt x="4887920" y="422287"/>
                  </a:moveTo>
                  <a:cubicBezTo>
                    <a:pt x="4843689" y="422287"/>
                    <a:pt x="4799460" y="422287"/>
                    <a:pt x="4755229" y="422752"/>
                  </a:cubicBezTo>
                  <a:cubicBezTo>
                    <a:pt x="4730552" y="422752"/>
                    <a:pt x="4715654" y="436720"/>
                    <a:pt x="4716119" y="456274"/>
                  </a:cubicBezTo>
                  <a:cubicBezTo>
                    <a:pt x="4716585" y="475828"/>
                    <a:pt x="4731483" y="488864"/>
                    <a:pt x="4756160" y="488864"/>
                  </a:cubicBezTo>
                  <a:cubicBezTo>
                    <a:pt x="4835775" y="488864"/>
                    <a:pt x="4915857" y="488864"/>
                    <a:pt x="4995471" y="488864"/>
                  </a:cubicBezTo>
                  <a:cubicBezTo>
                    <a:pt x="5050411" y="488864"/>
                    <a:pt x="5105351" y="488864"/>
                    <a:pt x="5160755" y="488864"/>
                  </a:cubicBezTo>
                  <a:cubicBezTo>
                    <a:pt x="5187758" y="488864"/>
                    <a:pt x="5215228" y="489331"/>
                    <a:pt x="5242233" y="488400"/>
                  </a:cubicBezTo>
                  <a:cubicBezTo>
                    <a:pt x="5262252" y="487935"/>
                    <a:pt x="5274359" y="476759"/>
                    <a:pt x="5274824" y="456274"/>
                  </a:cubicBezTo>
                  <a:cubicBezTo>
                    <a:pt x="5275288" y="435788"/>
                    <a:pt x="5263650" y="425080"/>
                    <a:pt x="5243629" y="422752"/>
                  </a:cubicBezTo>
                  <a:cubicBezTo>
                    <a:pt x="5235249" y="421820"/>
                    <a:pt x="5226403" y="422287"/>
                    <a:pt x="5218023" y="422287"/>
                  </a:cubicBezTo>
                  <a:cubicBezTo>
                    <a:pt x="5108143" y="422287"/>
                    <a:pt x="4997799" y="422287"/>
                    <a:pt x="4887920" y="422287"/>
                  </a:cubicBezTo>
                  <a:close/>
                  <a:moveTo>
                    <a:pt x="2764383" y="422287"/>
                  </a:moveTo>
                  <a:cubicBezTo>
                    <a:pt x="2718291" y="422287"/>
                    <a:pt x="2672663" y="422287"/>
                    <a:pt x="2627036" y="422752"/>
                  </a:cubicBezTo>
                  <a:cubicBezTo>
                    <a:pt x="2602824" y="422752"/>
                    <a:pt x="2587461" y="436720"/>
                    <a:pt x="2587926" y="456274"/>
                  </a:cubicBezTo>
                  <a:cubicBezTo>
                    <a:pt x="2588390" y="475828"/>
                    <a:pt x="2603290" y="488864"/>
                    <a:pt x="2627965" y="488864"/>
                  </a:cubicBezTo>
                  <a:cubicBezTo>
                    <a:pt x="2707582" y="488864"/>
                    <a:pt x="2787661" y="488864"/>
                    <a:pt x="2867278" y="488864"/>
                  </a:cubicBezTo>
                  <a:cubicBezTo>
                    <a:pt x="2922218" y="488864"/>
                    <a:pt x="2977155" y="488864"/>
                    <a:pt x="3032562" y="488864"/>
                  </a:cubicBezTo>
                  <a:cubicBezTo>
                    <a:pt x="3059565" y="488864"/>
                    <a:pt x="3087035" y="489331"/>
                    <a:pt x="3114040" y="488400"/>
                  </a:cubicBezTo>
                  <a:cubicBezTo>
                    <a:pt x="3134059" y="487468"/>
                    <a:pt x="3146164" y="476295"/>
                    <a:pt x="3146631" y="456274"/>
                  </a:cubicBezTo>
                  <a:cubicBezTo>
                    <a:pt x="3147096" y="436253"/>
                    <a:pt x="3135455" y="425080"/>
                    <a:pt x="3115436" y="422752"/>
                  </a:cubicBezTo>
                  <a:cubicBezTo>
                    <a:pt x="3107056" y="421820"/>
                    <a:pt x="3098208" y="422287"/>
                    <a:pt x="3089828" y="422287"/>
                  </a:cubicBezTo>
                  <a:cubicBezTo>
                    <a:pt x="2981347" y="422287"/>
                    <a:pt x="2872864" y="422287"/>
                    <a:pt x="2764383" y="422287"/>
                  </a:cubicBezTo>
                  <a:close/>
                  <a:moveTo>
                    <a:pt x="1560380" y="421355"/>
                  </a:moveTo>
                  <a:cubicBezTo>
                    <a:pt x="1546412" y="421355"/>
                    <a:pt x="1532443" y="420890"/>
                    <a:pt x="1518477" y="422286"/>
                  </a:cubicBezTo>
                  <a:cubicBezTo>
                    <a:pt x="1499853" y="424614"/>
                    <a:pt x="1488679" y="436254"/>
                    <a:pt x="1488679" y="454877"/>
                  </a:cubicBezTo>
                  <a:cubicBezTo>
                    <a:pt x="1488679" y="473966"/>
                    <a:pt x="1499853" y="485139"/>
                    <a:pt x="1518477" y="487934"/>
                  </a:cubicBezTo>
                  <a:cubicBezTo>
                    <a:pt x="1523133" y="488399"/>
                    <a:pt x="1527789" y="488399"/>
                    <a:pt x="1532443" y="488399"/>
                  </a:cubicBezTo>
                  <a:cubicBezTo>
                    <a:pt x="1689814" y="488399"/>
                    <a:pt x="1847182" y="488399"/>
                    <a:pt x="2004550" y="488399"/>
                  </a:cubicBezTo>
                  <a:cubicBezTo>
                    <a:pt x="2011069" y="488399"/>
                    <a:pt x="2017586" y="488864"/>
                    <a:pt x="2023174" y="487002"/>
                  </a:cubicBezTo>
                  <a:cubicBezTo>
                    <a:pt x="2039004" y="482346"/>
                    <a:pt x="2047849" y="471173"/>
                    <a:pt x="2047384" y="454412"/>
                  </a:cubicBezTo>
                  <a:cubicBezTo>
                    <a:pt x="2047384" y="438580"/>
                    <a:pt x="2038537" y="428339"/>
                    <a:pt x="2023639" y="424147"/>
                  </a:cubicBezTo>
                  <a:cubicBezTo>
                    <a:pt x="2015258" y="421821"/>
                    <a:pt x="2006413" y="422286"/>
                    <a:pt x="1998032" y="422286"/>
                  </a:cubicBezTo>
                  <a:cubicBezTo>
                    <a:pt x="1922140" y="422286"/>
                    <a:pt x="1846250" y="422286"/>
                    <a:pt x="1770360" y="422286"/>
                  </a:cubicBezTo>
                  <a:cubicBezTo>
                    <a:pt x="1700522" y="422286"/>
                    <a:pt x="1631149" y="422286"/>
                    <a:pt x="1560380" y="421355"/>
                  </a:cubicBezTo>
                  <a:close/>
                  <a:moveTo>
                    <a:pt x="5238508" y="0"/>
                  </a:moveTo>
                  <a:cubicBezTo>
                    <a:pt x="5312070" y="2328"/>
                    <a:pt x="5385632" y="1397"/>
                    <a:pt x="5455005" y="30730"/>
                  </a:cubicBezTo>
                  <a:cubicBezTo>
                    <a:pt x="5514600" y="56336"/>
                    <a:pt x="5569540" y="89858"/>
                    <a:pt x="5615168" y="136417"/>
                  </a:cubicBezTo>
                  <a:cubicBezTo>
                    <a:pt x="5662191" y="183906"/>
                    <a:pt x="5696645" y="239777"/>
                    <a:pt x="5719458" y="302630"/>
                  </a:cubicBezTo>
                  <a:cubicBezTo>
                    <a:pt x="5729700" y="331496"/>
                    <a:pt x="5728304" y="363158"/>
                    <a:pt x="5732028" y="393420"/>
                  </a:cubicBezTo>
                  <a:cubicBezTo>
                    <a:pt x="5732496" y="397145"/>
                    <a:pt x="5731564" y="401336"/>
                    <a:pt x="5734356" y="404594"/>
                  </a:cubicBezTo>
                  <a:cubicBezTo>
                    <a:pt x="5734356" y="437186"/>
                    <a:pt x="5734356" y="469777"/>
                    <a:pt x="5734356" y="502368"/>
                  </a:cubicBezTo>
                  <a:cubicBezTo>
                    <a:pt x="5731097" y="519593"/>
                    <a:pt x="5730632" y="536822"/>
                    <a:pt x="5729236" y="554047"/>
                  </a:cubicBezTo>
                  <a:cubicBezTo>
                    <a:pt x="5725044" y="616436"/>
                    <a:pt x="5697110" y="669979"/>
                    <a:pt x="5661260" y="719331"/>
                  </a:cubicBezTo>
                  <a:cubicBezTo>
                    <a:pt x="5611908" y="787772"/>
                    <a:pt x="5548123" y="838987"/>
                    <a:pt x="5470834" y="873905"/>
                  </a:cubicBezTo>
                  <a:cubicBezTo>
                    <a:pt x="5432656" y="891131"/>
                    <a:pt x="5392152" y="891596"/>
                    <a:pt x="5351645" y="896252"/>
                  </a:cubicBezTo>
                  <a:cubicBezTo>
                    <a:pt x="5347920" y="896252"/>
                    <a:pt x="5342800" y="894391"/>
                    <a:pt x="5339074" y="898116"/>
                  </a:cubicBezTo>
                  <a:cubicBezTo>
                    <a:pt x="3695556" y="898116"/>
                    <a:pt x="2052039" y="898116"/>
                    <a:pt x="408520" y="898116"/>
                  </a:cubicBezTo>
                  <a:cubicBezTo>
                    <a:pt x="396882" y="892995"/>
                    <a:pt x="383845" y="893924"/>
                    <a:pt x="372205" y="893924"/>
                  </a:cubicBezTo>
                  <a:cubicBezTo>
                    <a:pt x="288399" y="892063"/>
                    <a:pt x="222286" y="852021"/>
                    <a:pt x="160829" y="800342"/>
                  </a:cubicBezTo>
                  <a:cubicBezTo>
                    <a:pt x="65850" y="720262"/>
                    <a:pt x="13703" y="616901"/>
                    <a:pt x="2063" y="494919"/>
                  </a:cubicBezTo>
                  <a:cubicBezTo>
                    <a:pt x="-9111" y="375727"/>
                    <a:pt x="25344" y="268178"/>
                    <a:pt x="99372" y="173197"/>
                  </a:cubicBezTo>
                  <a:cubicBezTo>
                    <a:pt x="148257" y="110344"/>
                    <a:pt x="211577" y="67045"/>
                    <a:pt x="283278" y="34454"/>
                  </a:cubicBezTo>
                  <a:cubicBezTo>
                    <a:pt x="311679" y="21417"/>
                    <a:pt x="343338" y="20021"/>
                    <a:pt x="371273" y="7449"/>
                  </a:cubicBezTo>
                  <a:cubicBezTo>
                    <a:pt x="390829" y="6053"/>
                    <a:pt x="409916" y="6518"/>
                    <a:pt x="429472" y="6518"/>
                  </a:cubicBezTo>
                  <a:cubicBezTo>
                    <a:pt x="2003152" y="6518"/>
                    <a:pt x="3576832" y="6518"/>
                    <a:pt x="5150512" y="6518"/>
                  </a:cubicBezTo>
                  <a:cubicBezTo>
                    <a:pt x="5179844" y="6518"/>
                    <a:pt x="5209640" y="7916"/>
                    <a:pt x="5238508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C5FEC65-36E3-42BD-839A-9466F149FC2B}"/>
              </a:ext>
            </a:extLst>
          </p:cNvPr>
          <p:cNvGrpSpPr/>
          <p:nvPr/>
        </p:nvGrpSpPr>
        <p:grpSpPr>
          <a:xfrm>
            <a:off x="745064" y="1298717"/>
            <a:ext cx="4726662" cy="3086385"/>
            <a:chOff x="776249" y="2273051"/>
            <a:chExt cx="7021646" cy="4584949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491F02BC-3168-48B0-9321-61AC57DD4039}"/>
                </a:ext>
              </a:extLst>
            </p:cNvPr>
            <p:cNvGrpSpPr/>
            <p:nvPr/>
          </p:nvGrpSpPr>
          <p:grpSpPr>
            <a:xfrm>
              <a:off x="1257300" y="2273051"/>
              <a:ext cx="6048375" cy="2133601"/>
              <a:chOff x="861724" y="2301847"/>
              <a:chExt cx="6786851" cy="2133601"/>
            </a:xfrm>
          </p:grpSpPr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50E32CE2-D161-4869-82B3-06401DAB4B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09800" y="3444847"/>
                <a:ext cx="1399489" cy="755678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3174F9D1-DF01-423C-9BA9-754CDABB44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36445" y="2863823"/>
                <a:ext cx="1240355" cy="1336702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ED1EBF04-9F7D-4450-8C36-FE6DBA094A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03955" y="2863822"/>
                <a:ext cx="1426645" cy="565178"/>
              </a:xfrm>
              <a:prstGeom prst="straightConnector1">
                <a:avLst/>
              </a:prstGeom>
              <a:ln w="38100">
                <a:solidFill>
                  <a:schemeClr val="accent4"/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E2D5076C-80E1-44BF-98F3-439000ECCD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30600" y="2301847"/>
                <a:ext cx="1317975" cy="1134803"/>
              </a:xfrm>
              <a:prstGeom prst="straightConnector1">
                <a:avLst/>
              </a:prstGeom>
              <a:ln w="38100">
                <a:solidFill>
                  <a:schemeClr val="accent5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>
                <a:extLst>
                  <a:ext uri="{FF2B5EF4-FFF2-40B4-BE49-F238E27FC236}">
                    <a16:creationId xmlns:a16="http://schemas.microsoft.com/office/drawing/2014/main" id="{5998AC1A-52BE-4F4A-8504-7599C5AFA3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1724" y="3471491"/>
                <a:ext cx="1348076" cy="963957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1D4CCE7-E9B2-4289-866D-D4941C29D415}"/>
                </a:ext>
              </a:extLst>
            </p:cNvPr>
            <p:cNvSpPr/>
            <p:nvPr/>
          </p:nvSpPr>
          <p:spPr>
            <a:xfrm>
              <a:off x="4675310" y="3424624"/>
              <a:ext cx="482521" cy="2385472"/>
            </a:xfrm>
            <a:custGeom>
              <a:avLst/>
              <a:gdLst>
                <a:gd name="connsiteX0" fmla="*/ 477202 w 476250"/>
                <a:gd name="connsiteY0" fmla="*/ 2308860 h 2305050"/>
                <a:gd name="connsiteX1" fmla="*/ 0 w 476250"/>
                <a:gd name="connsiteY1" fmla="*/ 2308860 h 2305050"/>
                <a:gd name="connsiteX2" fmla="*/ 0 w 476250"/>
                <a:gd name="connsiteY2" fmla="*/ 0 h 2305050"/>
                <a:gd name="connsiteX3" fmla="*/ 477202 w 476250"/>
                <a:gd name="connsiteY3" fmla="*/ 0 h 2305050"/>
                <a:gd name="connsiteX4" fmla="*/ 477202 w 476250"/>
                <a:gd name="connsiteY4" fmla="*/ 2308860 h 2305050"/>
                <a:gd name="connsiteX5" fmla="*/ 452438 w 476250"/>
                <a:gd name="connsiteY5" fmla="*/ 1071563 h 2305050"/>
                <a:gd name="connsiteX6" fmla="*/ 332422 w 476250"/>
                <a:gd name="connsiteY6" fmla="*/ 1071563 h 2305050"/>
                <a:gd name="connsiteX7" fmla="*/ 332422 w 476250"/>
                <a:gd name="connsiteY7" fmla="*/ 1188720 h 2305050"/>
                <a:gd name="connsiteX8" fmla="*/ 452438 w 476250"/>
                <a:gd name="connsiteY8" fmla="*/ 1188720 h 2305050"/>
                <a:gd name="connsiteX9" fmla="*/ 452438 w 476250"/>
                <a:gd name="connsiteY9" fmla="*/ 1071563 h 2305050"/>
                <a:gd name="connsiteX10" fmla="*/ 298132 w 476250"/>
                <a:gd name="connsiteY10" fmla="*/ 1190625 h 2305050"/>
                <a:gd name="connsiteX11" fmla="*/ 298132 w 476250"/>
                <a:gd name="connsiteY11" fmla="*/ 1070610 h 2305050"/>
                <a:gd name="connsiteX12" fmla="*/ 180975 w 476250"/>
                <a:gd name="connsiteY12" fmla="*/ 1070610 h 2305050"/>
                <a:gd name="connsiteX13" fmla="*/ 180975 w 476250"/>
                <a:gd name="connsiteY13" fmla="*/ 1190625 h 2305050"/>
                <a:gd name="connsiteX14" fmla="*/ 298132 w 476250"/>
                <a:gd name="connsiteY14" fmla="*/ 1190625 h 2305050"/>
                <a:gd name="connsiteX15" fmla="*/ 27622 w 476250"/>
                <a:gd name="connsiteY15" fmla="*/ 1188720 h 2305050"/>
                <a:gd name="connsiteX16" fmla="*/ 146685 w 476250"/>
                <a:gd name="connsiteY16" fmla="*/ 1188720 h 2305050"/>
                <a:gd name="connsiteX17" fmla="*/ 146685 w 476250"/>
                <a:gd name="connsiteY17" fmla="*/ 1070610 h 2305050"/>
                <a:gd name="connsiteX18" fmla="*/ 27622 w 476250"/>
                <a:gd name="connsiteY18" fmla="*/ 1070610 h 2305050"/>
                <a:gd name="connsiteX19" fmla="*/ 27622 w 476250"/>
                <a:gd name="connsiteY19" fmla="*/ 1188720 h 2305050"/>
                <a:gd name="connsiteX20" fmla="*/ 28575 w 476250"/>
                <a:gd name="connsiteY20" fmla="*/ 328613 h 2305050"/>
                <a:gd name="connsiteX21" fmla="*/ 28575 w 476250"/>
                <a:gd name="connsiteY21" fmla="*/ 448627 h 2305050"/>
                <a:gd name="connsiteX22" fmla="*/ 147638 w 476250"/>
                <a:gd name="connsiteY22" fmla="*/ 448627 h 2305050"/>
                <a:gd name="connsiteX23" fmla="*/ 147638 w 476250"/>
                <a:gd name="connsiteY23" fmla="*/ 328613 h 2305050"/>
                <a:gd name="connsiteX24" fmla="*/ 28575 w 476250"/>
                <a:gd name="connsiteY24" fmla="*/ 328613 h 2305050"/>
                <a:gd name="connsiteX25" fmla="*/ 450532 w 476250"/>
                <a:gd name="connsiteY25" fmla="*/ 744855 h 2305050"/>
                <a:gd name="connsiteX26" fmla="*/ 450532 w 476250"/>
                <a:gd name="connsiteY26" fmla="*/ 627697 h 2305050"/>
                <a:gd name="connsiteX27" fmla="*/ 331470 w 476250"/>
                <a:gd name="connsiteY27" fmla="*/ 627697 h 2305050"/>
                <a:gd name="connsiteX28" fmla="*/ 331470 w 476250"/>
                <a:gd name="connsiteY28" fmla="*/ 744855 h 2305050"/>
                <a:gd name="connsiteX29" fmla="*/ 450532 w 476250"/>
                <a:gd name="connsiteY29" fmla="*/ 744855 h 2305050"/>
                <a:gd name="connsiteX30" fmla="*/ 147638 w 476250"/>
                <a:gd name="connsiteY30" fmla="*/ 626745 h 2305050"/>
                <a:gd name="connsiteX31" fmla="*/ 27622 w 476250"/>
                <a:gd name="connsiteY31" fmla="*/ 626745 h 2305050"/>
                <a:gd name="connsiteX32" fmla="*/ 27622 w 476250"/>
                <a:gd name="connsiteY32" fmla="*/ 743902 h 2305050"/>
                <a:gd name="connsiteX33" fmla="*/ 147638 w 476250"/>
                <a:gd name="connsiteY33" fmla="*/ 743902 h 2305050"/>
                <a:gd name="connsiteX34" fmla="*/ 147638 w 476250"/>
                <a:gd name="connsiteY34" fmla="*/ 626745 h 2305050"/>
                <a:gd name="connsiteX35" fmla="*/ 298132 w 476250"/>
                <a:gd name="connsiteY35" fmla="*/ 1337310 h 2305050"/>
                <a:gd name="connsiteX36" fmla="*/ 298132 w 476250"/>
                <a:gd name="connsiteY36" fmla="*/ 1219200 h 2305050"/>
                <a:gd name="connsiteX37" fmla="*/ 180975 w 476250"/>
                <a:gd name="connsiteY37" fmla="*/ 1219200 h 2305050"/>
                <a:gd name="connsiteX38" fmla="*/ 180975 w 476250"/>
                <a:gd name="connsiteY38" fmla="*/ 1337310 h 2305050"/>
                <a:gd name="connsiteX39" fmla="*/ 298132 w 476250"/>
                <a:gd name="connsiteY39" fmla="*/ 1337310 h 2305050"/>
                <a:gd name="connsiteX40" fmla="*/ 180022 w 476250"/>
                <a:gd name="connsiteY40" fmla="*/ 476250 h 2305050"/>
                <a:gd name="connsiteX41" fmla="*/ 180022 w 476250"/>
                <a:gd name="connsiteY41" fmla="*/ 595313 h 2305050"/>
                <a:gd name="connsiteX42" fmla="*/ 299085 w 476250"/>
                <a:gd name="connsiteY42" fmla="*/ 595313 h 2305050"/>
                <a:gd name="connsiteX43" fmla="*/ 299085 w 476250"/>
                <a:gd name="connsiteY43" fmla="*/ 476250 h 2305050"/>
                <a:gd name="connsiteX44" fmla="*/ 180022 w 476250"/>
                <a:gd name="connsiteY44" fmla="*/ 476250 h 2305050"/>
                <a:gd name="connsiteX45" fmla="*/ 452438 w 476250"/>
                <a:gd name="connsiteY45" fmla="*/ 32385 h 2305050"/>
                <a:gd name="connsiteX46" fmla="*/ 330518 w 476250"/>
                <a:gd name="connsiteY46" fmla="*/ 32385 h 2305050"/>
                <a:gd name="connsiteX47" fmla="*/ 330518 w 476250"/>
                <a:gd name="connsiteY47" fmla="*/ 148590 h 2305050"/>
                <a:gd name="connsiteX48" fmla="*/ 452438 w 476250"/>
                <a:gd name="connsiteY48" fmla="*/ 148590 h 2305050"/>
                <a:gd name="connsiteX49" fmla="*/ 452438 w 476250"/>
                <a:gd name="connsiteY49" fmla="*/ 32385 h 2305050"/>
                <a:gd name="connsiteX50" fmla="*/ 300038 w 476250"/>
                <a:gd name="connsiteY50" fmla="*/ 31432 h 2305050"/>
                <a:gd name="connsiteX51" fmla="*/ 180022 w 476250"/>
                <a:gd name="connsiteY51" fmla="*/ 31432 h 2305050"/>
                <a:gd name="connsiteX52" fmla="*/ 180022 w 476250"/>
                <a:gd name="connsiteY52" fmla="*/ 149542 h 2305050"/>
                <a:gd name="connsiteX53" fmla="*/ 300038 w 476250"/>
                <a:gd name="connsiteY53" fmla="*/ 149542 h 2305050"/>
                <a:gd name="connsiteX54" fmla="*/ 300038 w 476250"/>
                <a:gd name="connsiteY54" fmla="*/ 31432 h 2305050"/>
                <a:gd name="connsiteX55" fmla="*/ 300038 w 476250"/>
                <a:gd name="connsiteY55" fmla="*/ 299085 h 2305050"/>
                <a:gd name="connsiteX56" fmla="*/ 300038 w 476250"/>
                <a:gd name="connsiteY56" fmla="*/ 180022 h 2305050"/>
                <a:gd name="connsiteX57" fmla="*/ 179070 w 476250"/>
                <a:gd name="connsiteY57" fmla="*/ 180022 h 2305050"/>
                <a:gd name="connsiteX58" fmla="*/ 179070 w 476250"/>
                <a:gd name="connsiteY58" fmla="*/ 299085 h 2305050"/>
                <a:gd name="connsiteX59" fmla="*/ 300038 w 476250"/>
                <a:gd name="connsiteY59" fmla="*/ 299085 h 2305050"/>
                <a:gd name="connsiteX60" fmla="*/ 147638 w 476250"/>
                <a:gd name="connsiteY60" fmla="*/ 477202 h 2305050"/>
                <a:gd name="connsiteX61" fmla="*/ 26670 w 476250"/>
                <a:gd name="connsiteY61" fmla="*/ 477202 h 2305050"/>
                <a:gd name="connsiteX62" fmla="*/ 26670 w 476250"/>
                <a:gd name="connsiteY62" fmla="*/ 594360 h 2305050"/>
                <a:gd name="connsiteX63" fmla="*/ 147638 w 476250"/>
                <a:gd name="connsiteY63" fmla="*/ 594360 h 2305050"/>
                <a:gd name="connsiteX64" fmla="*/ 147638 w 476250"/>
                <a:gd name="connsiteY64" fmla="*/ 477202 h 2305050"/>
                <a:gd name="connsiteX65" fmla="*/ 450532 w 476250"/>
                <a:gd name="connsiteY65" fmla="*/ 1041082 h 2305050"/>
                <a:gd name="connsiteX66" fmla="*/ 450532 w 476250"/>
                <a:gd name="connsiteY66" fmla="*/ 923925 h 2305050"/>
                <a:gd name="connsiteX67" fmla="*/ 331470 w 476250"/>
                <a:gd name="connsiteY67" fmla="*/ 923925 h 2305050"/>
                <a:gd name="connsiteX68" fmla="*/ 331470 w 476250"/>
                <a:gd name="connsiteY68" fmla="*/ 1041082 h 2305050"/>
                <a:gd name="connsiteX69" fmla="*/ 450532 w 476250"/>
                <a:gd name="connsiteY69" fmla="*/ 1041082 h 2305050"/>
                <a:gd name="connsiteX70" fmla="*/ 332422 w 476250"/>
                <a:gd name="connsiteY70" fmla="*/ 1218248 h 2305050"/>
                <a:gd name="connsiteX71" fmla="*/ 332422 w 476250"/>
                <a:gd name="connsiteY71" fmla="*/ 1336357 h 2305050"/>
                <a:gd name="connsiteX72" fmla="*/ 451485 w 476250"/>
                <a:gd name="connsiteY72" fmla="*/ 1336357 h 2305050"/>
                <a:gd name="connsiteX73" fmla="*/ 451485 w 476250"/>
                <a:gd name="connsiteY73" fmla="*/ 1218248 h 2305050"/>
                <a:gd name="connsiteX74" fmla="*/ 332422 w 476250"/>
                <a:gd name="connsiteY74" fmla="*/ 1218248 h 2305050"/>
                <a:gd name="connsiteX75" fmla="*/ 452438 w 476250"/>
                <a:gd name="connsiteY75" fmla="*/ 447675 h 2305050"/>
                <a:gd name="connsiteX76" fmla="*/ 452438 w 476250"/>
                <a:gd name="connsiteY76" fmla="*/ 329565 h 2305050"/>
                <a:gd name="connsiteX77" fmla="*/ 331470 w 476250"/>
                <a:gd name="connsiteY77" fmla="*/ 329565 h 2305050"/>
                <a:gd name="connsiteX78" fmla="*/ 331470 w 476250"/>
                <a:gd name="connsiteY78" fmla="*/ 447675 h 2305050"/>
                <a:gd name="connsiteX79" fmla="*/ 452438 w 476250"/>
                <a:gd name="connsiteY79" fmla="*/ 447675 h 2305050"/>
                <a:gd name="connsiteX80" fmla="*/ 300038 w 476250"/>
                <a:gd name="connsiteY80" fmla="*/ 448627 h 2305050"/>
                <a:gd name="connsiteX81" fmla="*/ 300038 w 476250"/>
                <a:gd name="connsiteY81" fmla="*/ 328613 h 2305050"/>
                <a:gd name="connsiteX82" fmla="*/ 180022 w 476250"/>
                <a:gd name="connsiteY82" fmla="*/ 328613 h 2305050"/>
                <a:gd name="connsiteX83" fmla="*/ 180022 w 476250"/>
                <a:gd name="connsiteY83" fmla="*/ 448627 h 2305050"/>
                <a:gd name="connsiteX84" fmla="*/ 300038 w 476250"/>
                <a:gd name="connsiteY84" fmla="*/ 448627 h 2305050"/>
                <a:gd name="connsiteX85" fmla="*/ 146685 w 476250"/>
                <a:gd name="connsiteY85" fmla="*/ 299085 h 2305050"/>
                <a:gd name="connsiteX86" fmla="*/ 146685 w 476250"/>
                <a:gd name="connsiteY86" fmla="*/ 181927 h 2305050"/>
                <a:gd name="connsiteX87" fmla="*/ 27622 w 476250"/>
                <a:gd name="connsiteY87" fmla="*/ 181927 h 2305050"/>
                <a:gd name="connsiteX88" fmla="*/ 27622 w 476250"/>
                <a:gd name="connsiteY88" fmla="*/ 299085 h 2305050"/>
                <a:gd name="connsiteX89" fmla="*/ 146685 w 476250"/>
                <a:gd name="connsiteY89" fmla="*/ 299085 h 2305050"/>
                <a:gd name="connsiteX90" fmla="*/ 145732 w 476250"/>
                <a:gd name="connsiteY90" fmla="*/ 889635 h 2305050"/>
                <a:gd name="connsiteX91" fmla="*/ 145732 w 476250"/>
                <a:gd name="connsiteY91" fmla="*/ 772477 h 2305050"/>
                <a:gd name="connsiteX92" fmla="*/ 28575 w 476250"/>
                <a:gd name="connsiteY92" fmla="*/ 772477 h 2305050"/>
                <a:gd name="connsiteX93" fmla="*/ 28575 w 476250"/>
                <a:gd name="connsiteY93" fmla="*/ 889635 h 2305050"/>
                <a:gd name="connsiteX94" fmla="*/ 145732 w 476250"/>
                <a:gd name="connsiteY94" fmla="*/ 889635 h 2305050"/>
                <a:gd name="connsiteX95" fmla="*/ 179070 w 476250"/>
                <a:gd name="connsiteY95" fmla="*/ 889635 h 2305050"/>
                <a:gd name="connsiteX96" fmla="*/ 298132 w 476250"/>
                <a:gd name="connsiteY96" fmla="*/ 889635 h 2305050"/>
                <a:gd name="connsiteX97" fmla="*/ 298132 w 476250"/>
                <a:gd name="connsiteY97" fmla="*/ 772477 h 2305050"/>
                <a:gd name="connsiteX98" fmla="*/ 179070 w 476250"/>
                <a:gd name="connsiteY98" fmla="*/ 772477 h 2305050"/>
                <a:gd name="connsiteX99" fmla="*/ 179070 w 476250"/>
                <a:gd name="connsiteY99" fmla="*/ 889635 h 2305050"/>
                <a:gd name="connsiteX100" fmla="*/ 450532 w 476250"/>
                <a:gd name="connsiteY100" fmla="*/ 890588 h 2305050"/>
                <a:gd name="connsiteX101" fmla="*/ 450532 w 476250"/>
                <a:gd name="connsiteY101" fmla="*/ 771525 h 2305050"/>
                <a:gd name="connsiteX102" fmla="*/ 331470 w 476250"/>
                <a:gd name="connsiteY102" fmla="*/ 771525 h 2305050"/>
                <a:gd name="connsiteX103" fmla="*/ 331470 w 476250"/>
                <a:gd name="connsiteY103" fmla="*/ 890588 h 2305050"/>
                <a:gd name="connsiteX104" fmla="*/ 450532 w 476250"/>
                <a:gd name="connsiteY104" fmla="*/ 890588 h 2305050"/>
                <a:gd name="connsiteX105" fmla="*/ 298132 w 476250"/>
                <a:gd name="connsiteY105" fmla="*/ 1370648 h 2305050"/>
                <a:gd name="connsiteX106" fmla="*/ 180022 w 476250"/>
                <a:gd name="connsiteY106" fmla="*/ 1370648 h 2305050"/>
                <a:gd name="connsiteX107" fmla="*/ 180022 w 476250"/>
                <a:gd name="connsiteY107" fmla="*/ 1486853 h 2305050"/>
                <a:gd name="connsiteX108" fmla="*/ 298132 w 476250"/>
                <a:gd name="connsiteY108" fmla="*/ 1486853 h 2305050"/>
                <a:gd name="connsiteX109" fmla="*/ 298132 w 476250"/>
                <a:gd name="connsiteY109" fmla="*/ 1370648 h 2305050"/>
                <a:gd name="connsiteX110" fmla="*/ 299085 w 476250"/>
                <a:gd name="connsiteY110" fmla="*/ 1632585 h 2305050"/>
                <a:gd name="connsiteX111" fmla="*/ 299085 w 476250"/>
                <a:gd name="connsiteY111" fmla="*/ 1516380 h 2305050"/>
                <a:gd name="connsiteX112" fmla="*/ 179070 w 476250"/>
                <a:gd name="connsiteY112" fmla="*/ 1516380 h 2305050"/>
                <a:gd name="connsiteX113" fmla="*/ 179070 w 476250"/>
                <a:gd name="connsiteY113" fmla="*/ 1632585 h 2305050"/>
                <a:gd name="connsiteX114" fmla="*/ 299085 w 476250"/>
                <a:gd name="connsiteY114" fmla="*/ 1632585 h 2305050"/>
                <a:gd name="connsiteX115" fmla="*/ 146685 w 476250"/>
                <a:gd name="connsiteY115" fmla="*/ 1370648 h 2305050"/>
                <a:gd name="connsiteX116" fmla="*/ 28575 w 476250"/>
                <a:gd name="connsiteY116" fmla="*/ 1370648 h 2305050"/>
                <a:gd name="connsiteX117" fmla="*/ 28575 w 476250"/>
                <a:gd name="connsiteY117" fmla="*/ 1486853 h 2305050"/>
                <a:gd name="connsiteX118" fmla="*/ 146685 w 476250"/>
                <a:gd name="connsiteY118" fmla="*/ 1486853 h 2305050"/>
                <a:gd name="connsiteX119" fmla="*/ 146685 w 476250"/>
                <a:gd name="connsiteY119" fmla="*/ 1370648 h 2305050"/>
                <a:gd name="connsiteX120" fmla="*/ 449580 w 476250"/>
                <a:gd name="connsiteY120" fmla="*/ 1631632 h 2305050"/>
                <a:gd name="connsiteX121" fmla="*/ 449580 w 476250"/>
                <a:gd name="connsiteY121" fmla="*/ 1514475 h 2305050"/>
                <a:gd name="connsiteX122" fmla="*/ 332422 w 476250"/>
                <a:gd name="connsiteY122" fmla="*/ 1514475 h 2305050"/>
                <a:gd name="connsiteX123" fmla="*/ 332422 w 476250"/>
                <a:gd name="connsiteY123" fmla="*/ 1631632 h 2305050"/>
                <a:gd name="connsiteX124" fmla="*/ 449580 w 476250"/>
                <a:gd name="connsiteY124" fmla="*/ 1631632 h 230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476250" h="2305050">
                  <a:moveTo>
                    <a:pt x="477202" y="2308860"/>
                  </a:moveTo>
                  <a:cubicBezTo>
                    <a:pt x="316230" y="2308860"/>
                    <a:pt x="160020" y="2308860"/>
                    <a:pt x="0" y="2308860"/>
                  </a:cubicBezTo>
                  <a:cubicBezTo>
                    <a:pt x="0" y="1539240"/>
                    <a:pt x="0" y="771525"/>
                    <a:pt x="0" y="0"/>
                  </a:cubicBezTo>
                  <a:cubicBezTo>
                    <a:pt x="157163" y="0"/>
                    <a:pt x="315277" y="0"/>
                    <a:pt x="477202" y="0"/>
                  </a:cubicBezTo>
                  <a:cubicBezTo>
                    <a:pt x="477202" y="767715"/>
                    <a:pt x="477202" y="1536382"/>
                    <a:pt x="477202" y="2308860"/>
                  </a:cubicBezTo>
                  <a:close/>
                  <a:moveTo>
                    <a:pt x="452438" y="1071563"/>
                  </a:moveTo>
                  <a:cubicBezTo>
                    <a:pt x="412432" y="1071563"/>
                    <a:pt x="372427" y="1071563"/>
                    <a:pt x="332422" y="1071563"/>
                  </a:cubicBezTo>
                  <a:cubicBezTo>
                    <a:pt x="332422" y="1112520"/>
                    <a:pt x="332422" y="1150620"/>
                    <a:pt x="332422" y="1188720"/>
                  </a:cubicBezTo>
                  <a:cubicBezTo>
                    <a:pt x="374332" y="1188720"/>
                    <a:pt x="412432" y="1188720"/>
                    <a:pt x="452438" y="1188720"/>
                  </a:cubicBezTo>
                  <a:cubicBezTo>
                    <a:pt x="452438" y="1147763"/>
                    <a:pt x="452438" y="1111567"/>
                    <a:pt x="452438" y="1071563"/>
                  </a:cubicBezTo>
                  <a:close/>
                  <a:moveTo>
                    <a:pt x="298132" y="1190625"/>
                  </a:moveTo>
                  <a:cubicBezTo>
                    <a:pt x="298132" y="1147763"/>
                    <a:pt x="298132" y="1108710"/>
                    <a:pt x="298132" y="1070610"/>
                  </a:cubicBezTo>
                  <a:cubicBezTo>
                    <a:pt x="256222" y="1070610"/>
                    <a:pt x="218122" y="1070610"/>
                    <a:pt x="180975" y="1070610"/>
                  </a:cubicBezTo>
                  <a:cubicBezTo>
                    <a:pt x="180975" y="1112520"/>
                    <a:pt x="180975" y="1151573"/>
                    <a:pt x="180975" y="1190625"/>
                  </a:cubicBezTo>
                  <a:cubicBezTo>
                    <a:pt x="220980" y="1190625"/>
                    <a:pt x="257175" y="1190625"/>
                    <a:pt x="298132" y="1190625"/>
                  </a:cubicBezTo>
                  <a:close/>
                  <a:moveTo>
                    <a:pt x="27622" y="1188720"/>
                  </a:moveTo>
                  <a:cubicBezTo>
                    <a:pt x="68580" y="1188720"/>
                    <a:pt x="106680" y="1188720"/>
                    <a:pt x="146685" y="1188720"/>
                  </a:cubicBezTo>
                  <a:cubicBezTo>
                    <a:pt x="146685" y="1146810"/>
                    <a:pt x="146685" y="1108710"/>
                    <a:pt x="146685" y="1070610"/>
                  </a:cubicBezTo>
                  <a:cubicBezTo>
                    <a:pt x="104775" y="1070610"/>
                    <a:pt x="66675" y="1070610"/>
                    <a:pt x="27622" y="1070610"/>
                  </a:cubicBezTo>
                  <a:cubicBezTo>
                    <a:pt x="27622" y="1112520"/>
                    <a:pt x="27622" y="1149667"/>
                    <a:pt x="27622" y="1188720"/>
                  </a:cubicBezTo>
                  <a:close/>
                  <a:moveTo>
                    <a:pt x="28575" y="328613"/>
                  </a:moveTo>
                  <a:cubicBezTo>
                    <a:pt x="28575" y="372427"/>
                    <a:pt x="28575" y="410527"/>
                    <a:pt x="28575" y="448627"/>
                  </a:cubicBezTo>
                  <a:cubicBezTo>
                    <a:pt x="70485" y="448627"/>
                    <a:pt x="107632" y="448627"/>
                    <a:pt x="147638" y="448627"/>
                  </a:cubicBezTo>
                  <a:cubicBezTo>
                    <a:pt x="147638" y="407670"/>
                    <a:pt x="147638" y="369570"/>
                    <a:pt x="147638" y="328613"/>
                  </a:cubicBezTo>
                  <a:cubicBezTo>
                    <a:pt x="106680" y="328613"/>
                    <a:pt x="68580" y="328613"/>
                    <a:pt x="28575" y="328613"/>
                  </a:cubicBezTo>
                  <a:close/>
                  <a:moveTo>
                    <a:pt x="450532" y="744855"/>
                  </a:moveTo>
                  <a:cubicBezTo>
                    <a:pt x="450532" y="702945"/>
                    <a:pt x="450532" y="664845"/>
                    <a:pt x="450532" y="627697"/>
                  </a:cubicBezTo>
                  <a:cubicBezTo>
                    <a:pt x="408622" y="627697"/>
                    <a:pt x="369570" y="627697"/>
                    <a:pt x="331470" y="627697"/>
                  </a:cubicBezTo>
                  <a:cubicBezTo>
                    <a:pt x="331470" y="668655"/>
                    <a:pt x="331470" y="705802"/>
                    <a:pt x="331470" y="744855"/>
                  </a:cubicBezTo>
                  <a:cubicBezTo>
                    <a:pt x="371475" y="744855"/>
                    <a:pt x="409575" y="744855"/>
                    <a:pt x="450532" y="744855"/>
                  </a:cubicBezTo>
                  <a:close/>
                  <a:moveTo>
                    <a:pt x="147638" y="626745"/>
                  </a:moveTo>
                  <a:cubicBezTo>
                    <a:pt x="106680" y="626745"/>
                    <a:pt x="67627" y="626745"/>
                    <a:pt x="27622" y="626745"/>
                  </a:cubicBezTo>
                  <a:cubicBezTo>
                    <a:pt x="27622" y="667702"/>
                    <a:pt x="27622" y="706755"/>
                    <a:pt x="27622" y="743902"/>
                  </a:cubicBezTo>
                  <a:cubicBezTo>
                    <a:pt x="69532" y="743902"/>
                    <a:pt x="107632" y="743902"/>
                    <a:pt x="147638" y="743902"/>
                  </a:cubicBezTo>
                  <a:cubicBezTo>
                    <a:pt x="147638" y="702945"/>
                    <a:pt x="147638" y="665797"/>
                    <a:pt x="147638" y="626745"/>
                  </a:cubicBezTo>
                  <a:close/>
                  <a:moveTo>
                    <a:pt x="298132" y="1337310"/>
                  </a:moveTo>
                  <a:cubicBezTo>
                    <a:pt x="298132" y="1295400"/>
                    <a:pt x="298132" y="1257300"/>
                    <a:pt x="298132" y="1219200"/>
                  </a:cubicBezTo>
                  <a:cubicBezTo>
                    <a:pt x="256222" y="1219200"/>
                    <a:pt x="219075" y="1219200"/>
                    <a:pt x="180975" y="1219200"/>
                  </a:cubicBezTo>
                  <a:cubicBezTo>
                    <a:pt x="180975" y="1260157"/>
                    <a:pt x="180975" y="1298257"/>
                    <a:pt x="180975" y="1337310"/>
                  </a:cubicBezTo>
                  <a:cubicBezTo>
                    <a:pt x="220980" y="1337310"/>
                    <a:pt x="257175" y="1337310"/>
                    <a:pt x="298132" y="1337310"/>
                  </a:cubicBezTo>
                  <a:close/>
                  <a:moveTo>
                    <a:pt x="180022" y="476250"/>
                  </a:moveTo>
                  <a:cubicBezTo>
                    <a:pt x="180022" y="518160"/>
                    <a:pt x="180022" y="556260"/>
                    <a:pt x="180022" y="595313"/>
                  </a:cubicBezTo>
                  <a:cubicBezTo>
                    <a:pt x="220980" y="595313"/>
                    <a:pt x="259080" y="595313"/>
                    <a:pt x="299085" y="595313"/>
                  </a:cubicBezTo>
                  <a:cubicBezTo>
                    <a:pt x="299085" y="554355"/>
                    <a:pt x="299085" y="516255"/>
                    <a:pt x="299085" y="476250"/>
                  </a:cubicBezTo>
                  <a:cubicBezTo>
                    <a:pt x="259080" y="476250"/>
                    <a:pt x="220980" y="476250"/>
                    <a:pt x="180022" y="476250"/>
                  </a:cubicBezTo>
                  <a:close/>
                  <a:moveTo>
                    <a:pt x="452438" y="32385"/>
                  </a:moveTo>
                  <a:cubicBezTo>
                    <a:pt x="411480" y="32385"/>
                    <a:pt x="372427" y="32385"/>
                    <a:pt x="330518" y="32385"/>
                  </a:cubicBezTo>
                  <a:cubicBezTo>
                    <a:pt x="330518" y="71438"/>
                    <a:pt x="330518" y="108585"/>
                    <a:pt x="330518" y="148590"/>
                  </a:cubicBezTo>
                  <a:cubicBezTo>
                    <a:pt x="371475" y="148590"/>
                    <a:pt x="411480" y="148590"/>
                    <a:pt x="452438" y="148590"/>
                  </a:cubicBezTo>
                  <a:cubicBezTo>
                    <a:pt x="452438" y="109538"/>
                    <a:pt x="452438" y="73342"/>
                    <a:pt x="452438" y="32385"/>
                  </a:cubicBezTo>
                  <a:close/>
                  <a:moveTo>
                    <a:pt x="300038" y="31432"/>
                  </a:moveTo>
                  <a:cubicBezTo>
                    <a:pt x="257175" y="31432"/>
                    <a:pt x="219075" y="31432"/>
                    <a:pt x="180022" y="31432"/>
                  </a:cubicBezTo>
                  <a:cubicBezTo>
                    <a:pt x="180022" y="72390"/>
                    <a:pt x="180022" y="111442"/>
                    <a:pt x="180022" y="149542"/>
                  </a:cubicBezTo>
                  <a:cubicBezTo>
                    <a:pt x="221932" y="149542"/>
                    <a:pt x="260985" y="149542"/>
                    <a:pt x="300038" y="149542"/>
                  </a:cubicBezTo>
                  <a:cubicBezTo>
                    <a:pt x="300038" y="108585"/>
                    <a:pt x="300038" y="71438"/>
                    <a:pt x="300038" y="31432"/>
                  </a:cubicBezTo>
                  <a:close/>
                  <a:moveTo>
                    <a:pt x="300038" y="299085"/>
                  </a:moveTo>
                  <a:cubicBezTo>
                    <a:pt x="300038" y="257175"/>
                    <a:pt x="300038" y="220027"/>
                    <a:pt x="300038" y="180022"/>
                  </a:cubicBezTo>
                  <a:cubicBezTo>
                    <a:pt x="259080" y="180022"/>
                    <a:pt x="220027" y="180022"/>
                    <a:pt x="179070" y="180022"/>
                  </a:cubicBezTo>
                  <a:cubicBezTo>
                    <a:pt x="179070" y="220027"/>
                    <a:pt x="179070" y="258127"/>
                    <a:pt x="179070" y="299085"/>
                  </a:cubicBezTo>
                  <a:cubicBezTo>
                    <a:pt x="220027" y="299085"/>
                    <a:pt x="258127" y="299085"/>
                    <a:pt x="300038" y="299085"/>
                  </a:cubicBezTo>
                  <a:close/>
                  <a:moveTo>
                    <a:pt x="147638" y="477202"/>
                  </a:moveTo>
                  <a:cubicBezTo>
                    <a:pt x="104775" y="477202"/>
                    <a:pt x="66675" y="477202"/>
                    <a:pt x="26670" y="477202"/>
                  </a:cubicBezTo>
                  <a:cubicBezTo>
                    <a:pt x="26670" y="517207"/>
                    <a:pt x="26670" y="554355"/>
                    <a:pt x="26670" y="594360"/>
                  </a:cubicBezTo>
                  <a:cubicBezTo>
                    <a:pt x="67627" y="594360"/>
                    <a:pt x="106680" y="594360"/>
                    <a:pt x="147638" y="594360"/>
                  </a:cubicBezTo>
                  <a:cubicBezTo>
                    <a:pt x="147638" y="554355"/>
                    <a:pt x="147638" y="517207"/>
                    <a:pt x="147638" y="477202"/>
                  </a:cubicBezTo>
                  <a:close/>
                  <a:moveTo>
                    <a:pt x="450532" y="1041082"/>
                  </a:moveTo>
                  <a:cubicBezTo>
                    <a:pt x="450532" y="1001077"/>
                    <a:pt x="450532" y="962025"/>
                    <a:pt x="450532" y="923925"/>
                  </a:cubicBezTo>
                  <a:cubicBezTo>
                    <a:pt x="408622" y="923925"/>
                    <a:pt x="370522" y="923925"/>
                    <a:pt x="331470" y="923925"/>
                  </a:cubicBezTo>
                  <a:cubicBezTo>
                    <a:pt x="331470" y="964882"/>
                    <a:pt x="331470" y="1002030"/>
                    <a:pt x="331470" y="1041082"/>
                  </a:cubicBezTo>
                  <a:cubicBezTo>
                    <a:pt x="372427" y="1041082"/>
                    <a:pt x="410527" y="1041082"/>
                    <a:pt x="450532" y="1041082"/>
                  </a:cubicBezTo>
                  <a:close/>
                  <a:moveTo>
                    <a:pt x="332422" y="1218248"/>
                  </a:moveTo>
                  <a:cubicBezTo>
                    <a:pt x="332422" y="1258253"/>
                    <a:pt x="332422" y="1296353"/>
                    <a:pt x="332422" y="1336357"/>
                  </a:cubicBezTo>
                  <a:cubicBezTo>
                    <a:pt x="373380" y="1336357"/>
                    <a:pt x="410527" y="1336357"/>
                    <a:pt x="451485" y="1336357"/>
                  </a:cubicBezTo>
                  <a:cubicBezTo>
                    <a:pt x="451485" y="1296353"/>
                    <a:pt x="451485" y="1257300"/>
                    <a:pt x="451485" y="1218248"/>
                  </a:cubicBezTo>
                  <a:cubicBezTo>
                    <a:pt x="409575" y="1218248"/>
                    <a:pt x="372427" y="1218248"/>
                    <a:pt x="332422" y="1218248"/>
                  </a:cubicBezTo>
                  <a:close/>
                  <a:moveTo>
                    <a:pt x="452438" y="447675"/>
                  </a:moveTo>
                  <a:cubicBezTo>
                    <a:pt x="452438" y="406717"/>
                    <a:pt x="452438" y="369570"/>
                    <a:pt x="452438" y="329565"/>
                  </a:cubicBezTo>
                  <a:cubicBezTo>
                    <a:pt x="411480" y="329565"/>
                    <a:pt x="371475" y="329565"/>
                    <a:pt x="331470" y="329565"/>
                  </a:cubicBezTo>
                  <a:cubicBezTo>
                    <a:pt x="331470" y="370522"/>
                    <a:pt x="331470" y="408622"/>
                    <a:pt x="331470" y="447675"/>
                  </a:cubicBezTo>
                  <a:cubicBezTo>
                    <a:pt x="371475" y="447675"/>
                    <a:pt x="409575" y="447675"/>
                    <a:pt x="452438" y="447675"/>
                  </a:cubicBezTo>
                  <a:close/>
                  <a:moveTo>
                    <a:pt x="300038" y="448627"/>
                  </a:moveTo>
                  <a:cubicBezTo>
                    <a:pt x="300038" y="405765"/>
                    <a:pt x="300038" y="368617"/>
                    <a:pt x="300038" y="328613"/>
                  </a:cubicBezTo>
                  <a:cubicBezTo>
                    <a:pt x="258127" y="328613"/>
                    <a:pt x="219075" y="328613"/>
                    <a:pt x="180022" y="328613"/>
                  </a:cubicBezTo>
                  <a:cubicBezTo>
                    <a:pt x="180022" y="370522"/>
                    <a:pt x="180022" y="408622"/>
                    <a:pt x="180022" y="448627"/>
                  </a:cubicBezTo>
                  <a:cubicBezTo>
                    <a:pt x="220980" y="448627"/>
                    <a:pt x="258127" y="448627"/>
                    <a:pt x="300038" y="448627"/>
                  </a:cubicBezTo>
                  <a:close/>
                  <a:moveTo>
                    <a:pt x="146685" y="299085"/>
                  </a:moveTo>
                  <a:cubicBezTo>
                    <a:pt x="146685" y="256222"/>
                    <a:pt x="146685" y="218122"/>
                    <a:pt x="146685" y="181927"/>
                  </a:cubicBezTo>
                  <a:cubicBezTo>
                    <a:pt x="103822" y="181927"/>
                    <a:pt x="65722" y="181927"/>
                    <a:pt x="27622" y="181927"/>
                  </a:cubicBezTo>
                  <a:cubicBezTo>
                    <a:pt x="27622" y="222885"/>
                    <a:pt x="27622" y="260032"/>
                    <a:pt x="27622" y="299085"/>
                  </a:cubicBezTo>
                  <a:cubicBezTo>
                    <a:pt x="67627" y="299085"/>
                    <a:pt x="104775" y="299085"/>
                    <a:pt x="146685" y="299085"/>
                  </a:cubicBezTo>
                  <a:close/>
                  <a:moveTo>
                    <a:pt x="145732" y="889635"/>
                  </a:moveTo>
                  <a:cubicBezTo>
                    <a:pt x="145732" y="848677"/>
                    <a:pt x="145732" y="810577"/>
                    <a:pt x="145732" y="772477"/>
                  </a:cubicBezTo>
                  <a:cubicBezTo>
                    <a:pt x="103822" y="772477"/>
                    <a:pt x="66675" y="772477"/>
                    <a:pt x="28575" y="772477"/>
                  </a:cubicBezTo>
                  <a:cubicBezTo>
                    <a:pt x="28575" y="813435"/>
                    <a:pt x="28575" y="851535"/>
                    <a:pt x="28575" y="889635"/>
                  </a:cubicBezTo>
                  <a:cubicBezTo>
                    <a:pt x="70485" y="889635"/>
                    <a:pt x="107632" y="889635"/>
                    <a:pt x="145732" y="889635"/>
                  </a:cubicBezTo>
                  <a:close/>
                  <a:moveTo>
                    <a:pt x="179070" y="889635"/>
                  </a:moveTo>
                  <a:cubicBezTo>
                    <a:pt x="220027" y="889635"/>
                    <a:pt x="258127" y="889635"/>
                    <a:pt x="298132" y="889635"/>
                  </a:cubicBezTo>
                  <a:cubicBezTo>
                    <a:pt x="298132" y="848677"/>
                    <a:pt x="298132" y="810577"/>
                    <a:pt x="298132" y="772477"/>
                  </a:cubicBezTo>
                  <a:cubicBezTo>
                    <a:pt x="256222" y="772477"/>
                    <a:pt x="219075" y="772477"/>
                    <a:pt x="179070" y="772477"/>
                  </a:cubicBezTo>
                  <a:cubicBezTo>
                    <a:pt x="179070" y="812482"/>
                    <a:pt x="179070" y="849630"/>
                    <a:pt x="179070" y="889635"/>
                  </a:cubicBezTo>
                  <a:close/>
                  <a:moveTo>
                    <a:pt x="450532" y="890588"/>
                  </a:moveTo>
                  <a:cubicBezTo>
                    <a:pt x="450532" y="849630"/>
                    <a:pt x="450532" y="811530"/>
                    <a:pt x="450532" y="771525"/>
                  </a:cubicBezTo>
                  <a:cubicBezTo>
                    <a:pt x="409575" y="771525"/>
                    <a:pt x="372427" y="771525"/>
                    <a:pt x="331470" y="771525"/>
                  </a:cubicBezTo>
                  <a:cubicBezTo>
                    <a:pt x="331470" y="811530"/>
                    <a:pt x="331470" y="850582"/>
                    <a:pt x="331470" y="890588"/>
                  </a:cubicBezTo>
                  <a:cubicBezTo>
                    <a:pt x="372427" y="890588"/>
                    <a:pt x="410527" y="890588"/>
                    <a:pt x="450532" y="890588"/>
                  </a:cubicBezTo>
                  <a:close/>
                  <a:moveTo>
                    <a:pt x="298132" y="1370648"/>
                  </a:moveTo>
                  <a:cubicBezTo>
                    <a:pt x="257175" y="1370648"/>
                    <a:pt x="218122" y="1370648"/>
                    <a:pt x="180022" y="1370648"/>
                  </a:cubicBezTo>
                  <a:cubicBezTo>
                    <a:pt x="180022" y="1410653"/>
                    <a:pt x="180022" y="1447800"/>
                    <a:pt x="180022" y="1486853"/>
                  </a:cubicBezTo>
                  <a:cubicBezTo>
                    <a:pt x="220980" y="1486853"/>
                    <a:pt x="257175" y="1486853"/>
                    <a:pt x="298132" y="1486853"/>
                  </a:cubicBezTo>
                  <a:cubicBezTo>
                    <a:pt x="298132" y="1447800"/>
                    <a:pt x="298132" y="1411605"/>
                    <a:pt x="298132" y="1370648"/>
                  </a:cubicBezTo>
                  <a:close/>
                  <a:moveTo>
                    <a:pt x="299085" y="1632585"/>
                  </a:moveTo>
                  <a:cubicBezTo>
                    <a:pt x="299085" y="1590675"/>
                    <a:pt x="299085" y="1553528"/>
                    <a:pt x="299085" y="1516380"/>
                  </a:cubicBezTo>
                  <a:cubicBezTo>
                    <a:pt x="258127" y="1516380"/>
                    <a:pt x="219075" y="1516380"/>
                    <a:pt x="179070" y="1516380"/>
                  </a:cubicBezTo>
                  <a:cubicBezTo>
                    <a:pt x="179070" y="1557338"/>
                    <a:pt x="179070" y="1594485"/>
                    <a:pt x="179070" y="1632585"/>
                  </a:cubicBezTo>
                  <a:cubicBezTo>
                    <a:pt x="219075" y="1632585"/>
                    <a:pt x="256222" y="1632585"/>
                    <a:pt x="299085" y="1632585"/>
                  </a:cubicBezTo>
                  <a:close/>
                  <a:moveTo>
                    <a:pt x="146685" y="1370648"/>
                  </a:moveTo>
                  <a:cubicBezTo>
                    <a:pt x="104775" y="1370648"/>
                    <a:pt x="65722" y="1370648"/>
                    <a:pt x="28575" y="1370648"/>
                  </a:cubicBezTo>
                  <a:cubicBezTo>
                    <a:pt x="28575" y="1410653"/>
                    <a:pt x="28575" y="1447800"/>
                    <a:pt x="28575" y="1486853"/>
                  </a:cubicBezTo>
                  <a:cubicBezTo>
                    <a:pt x="69532" y="1486853"/>
                    <a:pt x="106680" y="1486853"/>
                    <a:pt x="146685" y="1486853"/>
                  </a:cubicBezTo>
                  <a:cubicBezTo>
                    <a:pt x="146685" y="1447800"/>
                    <a:pt x="146685" y="1410653"/>
                    <a:pt x="146685" y="1370648"/>
                  </a:cubicBezTo>
                  <a:close/>
                  <a:moveTo>
                    <a:pt x="449580" y="1631632"/>
                  </a:moveTo>
                  <a:cubicBezTo>
                    <a:pt x="449580" y="1591628"/>
                    <a:pt x="449580" y="1553528"/>
                    <a:pt x="449580" y="1514475"/>
                  </a:cubicBezTo>
                  <a:cubicBezTo>
                    <a:pt x="409575" y="1514475"/>
                    <a:pt x="372427" y="1514475"/>
                    <a:pt x="332422" y="1514475"/>
                  </a:cubicBezTo>
                  <a:cubicBezTo>
                    <a:pt x="332422" y="1554480"/>
                    <a:pt x="332422" y="1592580"/>
                    <a:pt x="332422" y="1631632"/>
                  </a:cubicBezTo>
                  <a:cubicBezTo>
                    <a:pt x="373380" y="1631632"/>
                    <a:pt x="410527" y="1631632"/>
                    <a:pt x="449580" y="163163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39556CDD-A98C-4561-85BD-7E3634438FED}"/>
                </a:ext>
              </a:extLst>
            </p:cNvPr>
            <p:cNvSpPr/>
            <p:nvPr/>
          </p:nvSpPr>
          <p:spPr>
            <a:xfrm>
              <a:off x="5840591" y="3664416"/>
              <a:ext cx="583946" cy="2040905"/>
            </a:xfrm>
            <a:custGeom>
              <a:avLst/>
              <a:gdLst>
                <a:gd name="connsiteX0" fmla="*/ 335796 w 565541"/>
                <a:gd name="connsiteY0" fmla="*/ 1531565 h 1976576"/>
                <a:gd name="connsiteX1" fmla="*/ 335796 w 565541"/>
                <a:gd name="connsiteY1" fmla="*/ 1585857 h 1976576"/>
                <a:gd name="connsiteX2" fmla="*/ 441823 w 565541"/>
                <a:gd name="connsiteY2" fmla="*/ 1585857 h 1976576"/>
                <a:gd name="connsiteX3" fmla="*/ 441823 w 565541"/>
                <a:gd name="connsiteY3" fmla="*/ 1531565 h 1976576"/>
                <a:gd name="connsiteX4" fmla="*/ 123718 w 565541"/>
                <a:gd name="connsiteY4" fmla="*/ 1526871 h 1976576"/>
                <a:gd name="connsiteX5" fmla="*/ 123718 w 565541"/>
                <a:gd name="connsiteY5" fmla="*/ 1581163 h 1976576"/>
                <a:gd name="connsiteX6" fmla="*/ 229745 w 565541"/>
                <a:gd name="connsiteY6" fmla="*/ 1581163 h 1976576"/>
                <a:gd name="connsiteX7" fmla="*/ 229745 w 565541"/>
                <a:gd name="connsiteY7" fmla="*/ 1526871 h 1976576"/>
                <a:gd name="connsiteX8" fmla="*/ 335796 w 565541"/>
                <a:gd name="connsiteY8" fmla="*/ 1409581 h 1976576"/>
                <a:gd name="connsiteX9" fmla="*/ 335796 w 565541"/>
                <a:gd name="connsiteY9" fmla="*/ 1463873 h 1976576"/>
                <a:gd name="connsiteX10" fmla="*/ 441823 w 565541"/>
                <a:gd name="connsiteY10" fmla="*/ 1463873 h 1976576"/>
                <a:gd name="connsiteX11" fmla="*/ 441823 w 565541"/>
                <a:gd name="connsiteY11" fmla="*/ 1409581 h 1976576"/>
                <a:gd name="connsiteX12" fmla="*/ 123718 w 565541"/>
                <a:gd name="connsiteY12" fmla="*/ 1404887 h 1976576"/>
                <a:gd name="connsiteX13" fmla="*/ 123718 w 565541"/>
                <a:gd name="connsiteY13" fmla="*/ 1459180 h 1976576"/>
                <a:gd name="connsiteX14" fmla="*/ 229745 w 565541"/>
                <a:gd name="connsiteY14" fmla="*/ 1459180 h 1976576"/>
                <a:gd name="connsiteX15" fmla="*/ 229745 w 565541"/>
                <a:gd name="connsiteY15" fmla="*/ 1404887 h 1976576"/>
                <a:gd name="connsiteX16" fmla="*/ 335796 w 565541"/>
                <a:gd name="connsiteY16" fmla="*/ 1287599 h 1976576"/>
                <a:gd name="connsiteX17" fmla="*/ 335796 w 565541"/>
                <a:gd name="connsiteY17" fmla="*/ 1341892 h 1976576"/>
                <a:gd name="connsiteX18" fmla="*/ 441823 w 565541"/>
                <a:gd name="connsiteY18" fmla="*/ 1341892 h 1976576"/>
                <a:gd name="connsiteX19" fmla="*/ 441823 w 565541"/>
                <a:gd name="connsiteY19" fmla="*/ 1287599 h 1976576"/>
                <a:gd name="connsiteX20" fmla="*/ 123718 w 565541"/>
                <a:gd name="connsiteY20" fmla="*/ 1282905 h 1976576"/>
                <a:gd name="connsiteX21" fmla="*/ 123718 w 565541"/>
                <a:gd name="connsiteY21" fmla="*/ 1337198 h 1976576"/>
                <a:gd name="connsiteX22" fmla="*/ 229745 w 565541"/>
                <a:gd name="connsiteY22" fmla="*/ 1337198 h 1976576"/>
                <a:gd name="connsiteX23" fmla="*/ 229745 w 565541"/>
                <a:gd name="connsiteY23" fmla="*/ 1282905 h 1976576"/>
                <a:gd name="connsiteX24" fmla="*/ 335796 w 565541"/>
                <a:gd name="connsiteY24" fmla="*/ 1165617 h 1976576"/>
                <a:gd name="connsiteX25" fmla="*/ 335796 w 565541"/>
                <a:gd name="connsiteY25" fmla="*/ 1219910 h 1976576"/>
                <a:gd name="connsiteX26" fmla="*/ 441823 w 565541"/>
                <a:gd name="connsiteY26" fmla="*/ 1219910 h 1976576"/>
                <a:gd name="connsiteX27" fmla="*/ 441823 w 565541"/>
                <a:gd name="connsiteY27" fmla="*/ 1165617 h 1976576"/>
                <a:gd name="connsiteX28" fmla="*/ 123718 w 565541"/>
                <a:gd name="connsiteY28" fmla="*/ 1160924 h 1976576"/>
                <a:gd name="connsiteX29" fmla="*/ 123718 w 565541"/>
                <a:gd name="connsiteY29" fmla="*/ 1215216 h 1976576"/>
                <a:gd name="connsiteX30" fmla="*/ 229745 w 565541"/>
                <a:gd name="connsiteY30" fmla="*/ 1215216 h 1976576"/>
                <a:gd name="connsiteX31" fmla="*/ 229745 w 565541"/>
                <a:gd name="connsiteY31" fmla="*/ 1160924 h 1976576"/>
                <a:gd name="connsiteX32" fmla="*/ 335796 w 565541"/>
                <a:gd name="connsiteY32" fmla="*/ 1043636 h 1976576"/>
                <a:gd name="connsiteX33" fmla="*/ 335796 w 565541"/>
                <a:gd name="connsiteY33" fmla="*/ 1097928 h 1976576"/>
                <a:gd name="connsiteX34" fmla="*/ 441823 w 565541"/>
                <a:gd name="connsiteY34" fmla="*/ 1097928 h 1976576"/>
                <a:gd name="connsiteX35" fmla="*/ 441823 w 565541"/>
                <a:gd name="connsiteY35" fmla="*/ 1043636 h 1976576"/>
                <a:gd name="connsiteX36" fmla="*/ 123718 w 565541"/>
                <a:gd name="connsiteY36" fmla="*/ 1038942 h 1976576"/>
                <a:gd name="connsiteX37" fmla="*/ 123718 w 565541"/>
                <a:gd name="connsiteY37" fmla="*/ 1093234 h 1976576"/>
                <a:gd name="connsiteX38" fmla="*/ 229745 w 565541"/>
                <a:gd name="connsiteY38" fmla="*/ 1093234 h 1976576"/>
                <a:gd name="connsiteX39" fmla="*/ 229745 w 565541"/>
                <a:gd name="connsiteY39" fmla="*/ 1038942 h 1976576"/>
                <a:gd name="connsiteX40" fmla="*/ 335796 w 565541"/>
                <a:gd name="connsiteY40" fmla="*/ 921654 h 1976576"/>
                <a:gd name="connsiteX41" fmla="*/ 335796 w 565541"/>
                <a:gd name="connsiteY41" fmla="*/ 975946 h 1976576"/>
                <a:gd name="connsiteX42" fmla="*/ 441823 w 565541"/>
                <a:gd name="connsiteY42" fmla="*/ 975946 h 1976576"/>
                <a:gd name="connsiteX43" fmla="*/ 441823 w 565541"/>
                <a:gd name="connsiteY43" fmla="*/ 921654 h 1976576"/>
                <a:gd name="connsiteX44" fmla="*/ 123718 w 565541"/>
                <a:gd name="connsiteY44" fmla="*/ 916960 h 1976576"/>
                <a:gd name="connsiteX45" fmla="*/ 123718 w 565541"/>
                <a:gd name="connsiteY45" fmla="*/ 971252 h 1976576"/>
                <a:gd name="connsiteX46" fmla="*/ 229745 w 565541"/>
                <a:gd name="connsiteY46" fmla="*/ 971252 h 1976576"/>
                <a:gd name="connsiteX47" fmla="*/ 229745 w 565541"/>
                <a:gd name="connsiteY47" fmla="*/ 916960 h 1976576"/>
                <a:gd name="connsiteX48" fmla="*/ 335796 w 565541"/>
                <a:gd name="connsiteY48" fmla="*/ 799672 h 1976576"/>
                <a:gd name="connsiteX49" fmla="*/ 335796 w 565541"/>
                <a:gd name="connsiteY49" fmla="*/ 853964 h 1976576"/>
                <a:gd name="connsiteX50" fmla="*/ 441823 w 565541"/>
                <a:gd name="connsiteY50" fmla="*/ 853964 h 1976576"/>
                <a:gd name="connsiteX51" fmla="*/ 441823 w 565541"/>
                <a:gd name="connsiteY51" fmla="*/ 799672 h 1976576"/>
                <a:gd name="connsiteX52" fmla="*/ 123718 w 565541"/>
                <a:gd name="connsiteY52" fmla="*/ 794978 h 1976576"/>
                <a:gd name="connsiteX53" fmla="*/ 123718 w 565541"/>
                <a:gd name="connsiteY53" fmla="*/ 849270 h 1976576"/>
                <a:gd name="connsiteX54" fmla="*/ 229745 w 565541"/>
                <a:gd name="connsiteY54" fmla="*/ 849270 h 1976576"/>
                <a:gd name="connsiteX55" fmla="*/ 229745 w 565541"/>
                <a:gd name="connsiteY55" fmla="*/ 794978 h 1976576"/>
                <a:gd name="connsiteX56" fmla="*/ 335796 w 565541"/>
                <a:gd name="connsiteY56" fmla="*/ 677690 h 1976576"/>
                <a:gd name="connsiteX57" fmla="*/ 335796 w 565541"/>
                <a:gd name="connsiteY57" fmla="*/ 731982 h 1976576"/>
                <a:gd name="connsiteX58" fmla="*/ 441823 w 565541"/>
                <a:gd name="connsiteY58" fmla="*/ 731982 h 1976576"/>
                <a:gd name="connsiteX59" fmla="*/ 441823 w 565541"/>
                <a:gd name="connsiteY59" fmla="*/ 677690 h 1976576"/>
                <a:gd name="connsiteX60" fmla="*/ 123718 w 565541"/>
                <a:gd name="connsiteY60" fmla="*/ 672996 h 1976576"/>
                <a:gd name="connsiteX61" fmla="*/ 123718 w 565541"/>
                <a:gd name="connsiteY61" fmla="*/ 727289 h 1976576"/>
                <a:gd name="connsiteX62" fmla="*/ 229745 w 565541"/>
                <a:gd name="connsiteY62" fmla="*/ 727289 h 1976576"/>
                <a:gd name="connsiteX63" fmla="*/ 229745 w 565541"/>
                <a:gd name="connsiteY63" fmla="*/ 672996 h 1976576"/>
                <a:gd name="connsiteX64" fmla="*/ 335796 w 565541"/>
                <a:gd name="connsiteY64" fmla="*/ 555708 h 1976576"/>
                <a:gd name="connsiteX65" fmla="*/ 335796 w 565541"/>
                <a:gd name="connsiteY65" fmla="*/ 610000 h 1976576"/>
                <a:gd name="connsiteX66" fmla="*/ 441823 w 565541"/>
                <a:gd name="connsiteY66" fmla="*/ 610000 h 1976576"/>
                <a:gd name="connsiteX67" fmla="*/ 441823 w 565541"/>
                <a:gd name="connsiteY67" fmla="*/ 555708 h 1976576"/>
                <a:gd name="connsiteX68" fmla="*/ 123718 w 565541"/>
                <a:gd name="connsiteY68" fmla="*/ 551014 h 1976576"/>
                <a:gd name="connsiteX69" fmla="*/ 123718 w 565541"/>
                <a:gd name="connsiteY69" fmla="*/ 605307 h 1976576"/>
                <a:gd name="connsiteX70" fmla="*/ 229745 w 565541"/>
                <a:gd name="connsiteY70" fmla="*/ 605307 h 1976576"/>
                <a:gd name="connsiteX71" fmla="*/ 229745 w 565541"/>
                <a:gd name="connsiteY71" fmla="*/ 551014 h 1976576"/>
                <a:gd name="connsiteX72" fmla="*/ 335796 w 565541"/>
                <a:gd name="connsiteY72" fmla="*/ 433726 h 1976576"/>
                <a:gd name="connsiteX73" fmla="*/ 335796 w 565541"/>
                <a:gd name="connsiteY73" fmla="*/ 488019 h 1976576"/>
                <a:gd name="connsiteX74" fmla="*/ 441823 w 565541"/>
                <a:gd name="connsiteY74" fmla="*/ 488019 h 1976576"/>
                <a:gd name="connsiteX75" fmla="*/ 441823 w 565541"/>
                <a:gd name="connsiteY75" fmla="*/ 433726 h 1976576"/>
                <a:gd name="connsiteX76" fmla="*/ 123718 w 565541"/>
                <a:gd name="connsiteY76" fmla="*/ 429032 h 1976576"/>
                <a:gd name="connsiteX77" fmla="*/ 123718 w 565541"/>
                <a:gd name="connsiteY77" fmla="*/ 483325 h 1976576"/>
                <a:gd name="connsiteX78" fmla="*/ 229745 w 565541"/>
                <a:gd name="connsiteY78" fmla="*/ 483325 h 1976576"/>
                <a:gd name="connsiteX79" fmla="*/ 229745 w 565541"/>
                <a:gd name="connsiteY79" fmla="*/ 429032 h 1976576"/>
                <a:gd name="connsiteX80" fmla="*/ 244058 w 565541"/>
                <a:gd name="connsiteY80" fmla="*/ 0 h 1976576"/>
                <a:gd name="connsiteX81" fmla="*/ 321484 w 565541"/>
                <a:gd name="connsiteY81" fmla="*/ 0 h 1976576"/>
                <a:gd name="connsiteX82" fmla="*/ 321484 w 565541"/>
                <a:gd name="connsiteY82" fmla="*/ 178763 h 1976576"/>
                <a:gd name="connsiteX83" fmla="*/ 388810 w 565541"/>
                <a:gd name="connsiteY83" fmla="*/ 178763 h 1976576"/>
                <a:gd name="connsiteX84" fmla="*/ 388810 w 565541"/>
                <a:gd name="connsiteY84" fmla="*/ 299617 h 1976576"/>
                <a:gd name="connsiteX85" fmla="*/ 565541 w 565541"/>
                <a:gd name="connsiteY85" fmla="*/ 299617 h 1976576"/>
                <a:gd name="connsiteX86" fmla="*/ 565541 w 565541"/>
                <a:gd name="connsiteY86" fmla="*/ 1976576 h 1976576"/>
                <a:gd name="connsiteX87" fmla="*/ 448247 w 565541"/>
                <a:gd name="connsiteY87" fmla="*/ 1976576 h 1976576"/>
                <a:gd name="connsiteX88" fmla="*/ 371127 w 565541"/>
                <a:gd name="connsiteY88" fmla="*/ 1976576 h 1976576"/>
                <a:gd name="connsiteX89" fmla="*/ 194414 w 565541"/>
                <a:gd name="connsiteY89" fmla="*/ 1976576 h 1976576"/>
                <a:gd name="connsiteX90" fmla="*/ 88332 w 565541"/>
                <a:gd name="connsiteY90" fmla="*/ 1976576 h 1976576"/>
                <a:gd name="connsiteX91" fmla="*/ 0 w 565541"/>
                <a:gd name="connsiteY91" fmla="*/ 1976576 h 1976576"/>
                <a:gd name="connsiteX92" fmla="*/ 0 w 565541"/>
                <a:gd name="connsiteY92" fmla="*/ 299617 h 1976576"/>
                <a:gd name="connsiteX93" fmla="*/ 176731 w 565541"/>
                <a:gd name="connsiteY93" fmla="*/ 299617 h 1976576"/>
                <a:gd name="connsiteX94" fmla="*/ 176731 w 565541"/>
                <a:gd name="connsiteY94" fmla="*/ 178763 h 1976576"/>
                <a:gd name="connsiteX95" fmla="*/ 244058 w 565541"/>
                <a:gd name="connsiteY95" fmla="*/ 178763 h 197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565541" h="1976576">
                  <a:moveTo>
                    <a:pt x="335796" y="1531565"/>
                  </a:moveTo>
                  <a:lnTo>
                    <a:pt x="335796" y="1585857"/>
                  </a:lnTo>
                  <a:lnTo>
                    <a:pt x="441823" y="1585857"/>
                  </a:lnTo>
                  <a:lnTo>
                    <a:pt x="441823" y="1531565"/>
                  </a:lnTo>
                  <a:close/>
                  <a:moveTo>
                    <a:pt x="123718" y="1526871"/>
                  </a:moveTo>
                  <a:lnTo>
                    <a:pt x="123718" y="1581163"/>
                  </a:lnTo>
                  <a:lnTo>
                    <a:pt x="229745" y="1581163"/>
                  </a:lnTo>
                  <a:lnTo>
                    <a:pt x="229745" y="1526871"/>
                  </a:lnTo>
                  <a:close/>
                  <a:moveTo>
                    <a:pt x="335796" y="1409581"/>
                  </a:moveTo>
                  <a:lnTo>
                    <a:pt x="335796" y="1463873"/>
                  </a:lnTo>
                  <a:lnTo>
                    <a:pt x="441823" y="1463873"/>
                  </a:lnTo>
                  <a:lnTo>
                    <a:pt x="441823" y="1409581"/>
                  </a:lnTo>
                  <a:close/>
                  <a:moveTo>
                    <a:pt x="123718" y="1404887"/>
                  </a:moveTo>
                  <a:lnTo>
                    <a:pt x="123718" y="1459180"/>
                  </a:lnTo>
                  <a:lnTo>
                    <a:pt x="229745" y="1459180"/>
                  </a:lnTo>
                  <a:lnTo>
                    <a:pt x="229745" y="1404887"/>
                  </a:lnTo>
                  <a:close/>
                  <a:moveTo>
                    <a:pt x="335796" y="1287599"/>
                  </a:moveTo>
                  <a:lnTo>
                    <a:pt x="335796" y="1341892"/>
                  </a:lnTo>
                  <a:lnTo>
                    <a:pt x="441823" y="1341892"/>
                  </a:lnTo>
                  <a:lnTo>
                    <a:pt x="441823" y="1287599"/>
                  </a:lnTo>
                  <a:close/>
                  <a:moveTo>
                    <a:pt x="123718" y="1282905"/>
                  </a:moveTo>
                  <a:lnTo>
                    <a:pt x="123718" y="1337198"/>
                  </a:lnTo>
                  <a:lnTo>
                    <a:pt x="229745" y="1337198"/>
                  </a:lnTo>
                  <a:lnTo>
                    <a:pt x="229745" y="1282905"/>
                  </a:lnTo>
                  <a:close/>
                  <a:moveTo>
                    <a:pt x="335796" y="1165617"/>
                  </a:moveTo>
                  <a:lnTo>
                    <a:pt x="335796" y="1219910"/>
                  </a:lnTo>
                  <a:lnTo>
                    <a:pt x="441823" y="1219910"/>
                  </a:lnTo>
                  <a:lnTo>
                    <a:pt x="441823" y="1165617"/>
                  </a:lnTo>
                  <a:close/>
                  <a:moveTo>
                    <a:pt x="123718" y="1160924"/>
                  </a:moveTo>
                  <a:lnTo>
                    <a:pt x="123718" y="1215216"/>
                  </a:lnTo>
                  <a:lnTo>
                    <a:pt x="229745" y="1215216"/>
                  </a:lnTo>
                  <a:lnTo>
                    <a:pt x="229745" y="1160924"/>
                  </a:lnTo>
                  <a:close/>
                  <a:moveTo>
                    <a:pt x="335796" y="1043636"/>
                  </a:moveTo>
                  <a:lnTo>
                    <a:pt x="335796" y="1097928"/>
                  </a:lnTo>
                  <a:lnTo>
                    <a:pt x="441823" y="1097928"/>
                  </a:lnTo>
                  <a:lnTo>
                    <a:pt x="441823" y="1043636"/>
                  </a:lnTo>
                  <a:close/>
                  <a:moveTo>
                    <a:pt x="123718" y="1038942"/>
                  </a:moveTo>
                  <a:lnTo>
                    <a:pt x="123718" y="1093234"/>
                  </a:lnTo>
                  <a:lnTo>
                    <a:pt x="229745" y="1093234"/>
                  </a:lnTo>
                  <a:lnTo>
                    <a:pt x="229745" y="1038942"/>
                  </a:lnTo>
                  <a:close/>
                  <a:moveTo>
                    <a:pt x="335796" y="921654"/>
                  </a:moveTo>
                  <a:lnTo>
                    <a:pt x="335796" y="975946"/>
                  </a:lnTo>
                  <a:lnTo>
                    <a:pt x="441823" y="975946"/>
                  </a:lnTo>
                  <a:lnTo>
                    <a:pt x="441823" y="921654"/>
                  </a:lnTo>
                  <a:close/>
                  <a:moveTo>
                    <a:pt x="123718" y="916960"/>
                  </a:moveTo>
                  <a:lnTo>
                    <a:pt x="123718" y="971252"/>
                  </a:lnTo>
                  <a:lnTo>
                    <a:pt x="229745" y="971252"/>
                  </a:lnTo>
                  <a:lnTo>
                    <a:pt x="229745" y="916960"/>
                  </a:lnTo>
                  <a:close/>
                  <a:moveTo>
                    <a:pt x="335796" y="799672"/>
                  </a:moveTo>
                  <a:lnTo>
                    <a:pt x="335796" y="853964"/>
                  </a:lnTo>
                  <a:lnTo>
                    <a:pt x="441823" y="853964"/>
                  </a:lnTo>
                  <a:lnTo>
                    <a:pt x="441823" y="799672"/>
                  </a:lnTo>
                  <a:close/>
                  <a:moveTo>
                    <a:pt x="123718" y="794978"/>
                  </a:moveTo>
                  <a:lnTo>
                    <a:pt x="123718" y="849270"/>
                  </a:lnTo>
                  <a:lnTo>
                    <a:pt x="229745" y="849270"/>
                  </a:lnTo>
                  <a:lnTo>
                    <a:pt x="229745" y="794978"/>
                  </a:lnTo>
                  <a:close/>
                  <a:moveTo>
                    <a:pt x="335796" y="677690"/>
                  </a:moveTo>
                  <a:lnTo>
                    <a:pt x="335796" y="731982"/>
                  </a:lnTo>
                  <a:lnTo>
                    <a:pt x="441823" y="731982"/>
                  </a:lnTo>
                  <a:lnTo>
                    <a:pt x="441823" y="677690"/>
                  </a:lnTo>
                  <a:close/>
                  <a:moveTo>
                    <a:pt x="123718" y="672996"/>
                  </a:moveTo>
                  <a:lnTo>
                    <a:pt x="123718" y="727289"/>
                  </a:lnTo>
                  <a:lnTo>
                    <a:pt x="229745" y="727289"/>
                  </a:lnTo>
                  <a:lnTo>
                    <a:pt x="229745" y="672996"/>
                  </a:lnTo>
                  <a:close/>
                  <a:moveTo>
                    <a:pt x="335796" y="555708"/>
                  </a:moveTo>
                  <a:lnTo>
                    <a:pt x="335796" y="610000"/>
                  </a:lnTo>
                  <a:lnTo>
                    <a:pt x="441823" y="610000"/>
                  </a:lnTo>
                  <a:lnTo>
                    <a:pt x="441823" y="555708"/>
                  </a:lnTo>
                  <a:close/>
                  <a:moveTo>
                    <a:pt x="123718" y="551014"/>
                  </a:moveTo>
                  <a:lnTo>
                    <a:pt x="123718" y="605307"/>
                  </a:lnTo>
                  <a:lnTo>
                    <a:pt x="229745" y="605307"/>
                  </a:lnTo>
                  <a:lnTo>
                    <a:pt x="229745" y="551014"/>
                  </a:lnTo>
                  <a:close/>
                  <a:moveTo>
                    <a:pt x="335796" y="433726"/>
                  </a:moveTo>
                  <a:lnTo>
                    <a:pt x="335796" y="488019"/>
                  </a:lnTo>
                  <a:lnTo>
                    <a:pt x="441823" y="488019"/>
                  </a:lnTo>
                  <a:lnTo>
                    <a:pt x="441823" y="433726"/>
                  </a:lnTo>
                  <a:close/>
                  <a:moveTo>
                    <a:pt x="123718" y="429032"/>
                  </a:moveTo>
                  <a:lnTo>
                    <a:pt x="123718" y="483325"/>
                  </a:lnTo>
                  <a:lnTo>
                    <a:pt x="229745" y="483325"/>
                  </a:lnTo>
                  <a:lnTo>
                    <a:pt x="229745" y="429032"/>
                  </a:lnTo>
                  <a:close/>
                  <a:moveTo>
                    <a:pt x="244058" y="0"/>
                  </a:moveTo>
                  <a:lnTo>
                    <a:pt x="321484" y="0"/>
                  </a:lnTo>
                  <a:lnTo>
                    <a:pt x="321484" y="178763"/>
                  </a:lnTo>
                  <a:lnTo>
                    <a:pt x="388810" y="178763"/>
                  </a:lnTo>
                  <a:lnTo>
                    <a:pt x="388810" y="299617"/>
                  </a:lnTo>
                  <a:lnTo>
                    <a:pt x="565541" y="299617"/>
                  </a:lnTo>
                  <a:lnTo>
                    <a:pt x="565541" y="1976576"/>
                  </a:lnTo>
                  <a:lnTo>
                    <a:pt x="448247" y="1976576"/>
                  </a:lnTo>
                  <a:lnTo>
                    <a:pt x="371127" y="1976576"/>
                  </a:lnTo>
                  <a:lnTo>
                    <a:pt x="194414" y="1976576"/>
                  </a:lnTo>
                  <a:lnTo>
                    <a:pt x="88332" y="1976576"/>
                  </a:lnTo>
                  <a:lnTo>
                    <a:pt x="0" y="1976576"/>
                  </a:lnTo>
                  <a:lnTo>
                    <a:pt x="0" y="299617"/>
                  </a:lnTo>
                  <a:lnTo>
                    <a:pt x="176731" y="299617"/>
                  </a:lnTo>
                  <a:lnTo>
                    <a:pt x="176731" y="178763"/>
                  </a:lnTo>
                  <a:lnTo>
                    <a:pt x="244058" y="1787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E11BEBA-D1AB-41CA-B3BE-30FFC89F0140}"/>
                </a:ext>
              </a:extLst>
            </p:cNvPr>
            <p:cNvSpPr/>
            <p:nvPr/>
          </p:nvSpPr>
          <p:spPr>
            <a:xfrm>
              <a:off x="2284614" y="3799577"/>
              <a:ext cx="411556" cy="2010519"/>
            </a:xfrm>
            <a:custGeom>
              <a:avLst/>
              <a:gdLst>
                <a:gd name="connsiteX0" fmla="*/ 285608 w 487386"/>
                <a:gd name="connsiteY0" fmla="*/ 1339706 h 2330989"/>
                <a:gd name="connsiteX1" fmla="*/ 285608 w 487386"/>
                <a:gd name="connsiteY1" fmla="*/ 1414297 h 2330989"/>
                <a:gd name="connsiteX2" fmla="*/ 356272 w 487386"/>
                <a:gd name="connsiteY2" fmla="*/ 1414297 h 2330989"/>
                <a:gd name="connsiteX3" fmla="*/ 356272 w 487386"/>
                <a:gd name="connsiteY3" fmla="*/ 1339706 h 2330989"/>
                <a:gd name="connsiteX4" fmla="*/ 285608 w 487386"/>
                <a:gd name="connsiteY4" fmla="*/ 1339706 h 2330989"/>
                <a:gd name="connsiteX5" fmla="*/ 31407 w 487386"/>
                <a:gd name="connsiteY5" fmla="*/ 1338724 h 2330989"/>
                <a:gd name="connsiteX6" fmla="*/ 31407 w 487386"/>
                <a:gd name="connsiteY6" fmla="*/ 1414297 h 2330989"/>
                <a:gd name="connsiteX7" fmla="*/ 258126 w 487386"/>
                <a:gd name="connsiteY7" fmla="*/ 1414297 h 2330989"/>
                <a:gd name="connsiteX8" fmla="*/ 258126 w 487386"/>
                <a:gd name="connsiteY8" fmla="*/ 1338724 h 2330989"/>
                <a:gd name="connsiteX9" fmla="*/ 31407 w 487386"/>
                <a:gd name="connsiteY9" fmla="*/ 1338724 h 2330989"/>
                <a:gd name="connsiteX10" fmla="*/ 385716 w 487386"/>
                <a:gd name="connsiteY10" fmla="*/ 1245485 h 2330989"/>
                <a:gd name="connsiteX11" fmla="*/ 385716 w 487386"/>
                <a:gd name="connsiteY11" fmla="*/ 1318113 h 2330989"/>
                <a:gd name="connsiteX12" fmla="*/ 453438 w 487386"/>
                <a:gd name="connsiteY12" fmla="*/ 1318113 h 2330989"/>
                <a:gd name="connsiteX13" fmla="*/ 453438 w 487386"/>
                <a:gd name="connsiteY13" fmla="*/ 1245485 h 2330989"/>
                <a:gd name="connsiteX14" fmla="*/ 385716 w 487386"/>
                <a:gd name="connsiteY14" fmla="*/ 1245485 h 2330989"/>
                <a:gd name="connsiteX15" fmla="*/ 32388 w 487386"/>
                <a:gd name="connsiteY15" fmla="*/ 1243522 h 2330989"/>
                <a:gd name="connsiteX16" fmla="*/ 32388 w 487386"/>
                <a:gd name="connsiteY16" fmla="*/ 1318113 h 2330989"/>
                <a:gd name="connsiteX17" fmla="*/ 102073 w 487386"/>
                <a:gd name="connsiteY17" fmla="*/ 1318113 h 2330989"/>
                <a:gd name="connsiteX18" fmla="*/ 102073 w 487386"/>
                <a:gd name="connsiteY18" fmla="*/ 1243522 h 2330989"/>
                <a:gd name="connsiteX19" fmla="*/ 32388 w 487386"/>
                <a:gd name="connsiteY19" fmla="*/ 1243522 h 2330989"/>
                <a:gd name="connsiteX20" fmla="*/ 130535 w 487386"/>
                <a:gd name="connsiteY20" fmla="*/ 1242540 h 2330989"/>
                <a:gd name="connsiteX21" fmla="*/ 130535 w 487386"/>
                <a:gd name="connsiteY21" fmla="*/ 1317131 h 2330989"/>
                <a:gd name="connsiteX22" fmla="*/ 356272 w 487386"/>
                <a:gd name="connsiteY22" fmla="*/ 1317131 h 2330989"/>
                <a:gd name="connsiteX23" fmla="*/ 356272 w 487386"/>
                <a:gd name="connsiteY23" fmla="*/ 1242540 h 2330989"/>
                <a:gd name="connsiteX24" fmla="*/ 130535 w 487386"/>
                <a:gd name="connsiteY24" fmla="*/ 1242540 h 2330989"/>
                <a:gd name="connsiteX25" fmla="*/ 128572 w 487386"/>
                <a:gd name="connsiteY25" fmla="*/ 1149301 h 2330989"/>
                <a:gd name="connsiteX26" fmla="*/ 128572 w 487386"/>
                <a:gd name="connsiteY26" fmla="*/ 1220947 h 2330989"/>
                <a:gd name="connsiteX27" fmla="*/ 199237 w 487386"/>
                <a:gd name="connsiteY27" fmla="*/ 1220947 h 2330989"/>
                <a:gd name="connsiteX28" fmla="*/ 199237 w 487386"/>
                <a:gd name="connsiteY28" fmla="*/ 1149301 h 2330989"/>
                <a:gd name="connsiteX29" fmla="*/ 128572 w 487386"/>
                <a:gd name="connsiteY29" fmla="*/ 1149301 h 2330989"/>
                <a:gd name="connsiteX30" fmla="*/ 226720 w 487386"/>
                <a:gd name="connsiteY30" fmla="*/ 1148319 h 2330989"/>
                <a:gd name="connsiteX31" fmla="*/ 226720 w 487386"/>
                <a:gd name="connsiteY31" fmla="*/ 1219966 h 2330989"/>
                <a:gd name="connsiteX32" fmla="*/ 453438 w 487386"/>
                <a:gd name="connsiteY32" fmla="*/ 1219966 h 2330989"/>
                <a:gd name="connsiteX33" fmla="*/ 453438 w 487386"/>
                <a:gd name="connsiteY33" fmla="*/ 1148319 h 2330989"/>
                <a:gd name="connsiteX34" fmla="*/ 226720 w 487386"/>
                <a:gd name="connsiteY34" fmla="*/ 1148319 h 2330989"/>
                <a:gd name="connsiteX35" fmla="*/ 128572 w 487386"/>
                <a:gd name="connsiteY35" fmla="*/ 1050172 h 2330989"/>
                <a:gd name="connsiteX36" fmla="*/ 128572 w 487386"/>
                <a:gd name="connsiteY36" fmla="*/ 1121820 h 2330989"/>
                <a:gd name="connsiteX37" fmla="*/ 357254 w 487386"/>
                <a:gd name="connsiteY37" fmla="*/ 1121820 h 2330989"/>
                <a:gd name="connsiteX38" fmla="*/ 357254 w 487386"/>
                <a:gd name="connsiteY38" fmla="*/ 1050172 h 2330989"/>
                <a:gd name="connsiteX39" fmla="*/ 128572 w 487386"/>
                <a:gd name="connsiteY39" fmla="*/ 1050172 h 2330989"/>
                <a:gd name="connsiteX40" fmla="*/ 32388 w 487386"/>
                <a:gd name="connsiteY40" fmla="*/ 1050172 h 2330989"/>
                <a:gd name="connsiteX41" fmla="*/ 32388 w 487386"/>
                <a:gd name="connsiteY41" fmla="*/ 1122800 h 2330989"/>
                <a:gd name="connsiteX42" fmla="*/ 103055 w 487386"/>
                <a:gd name="connsiteY42" fmla="*/ 1122800 h 2330989"/>
                <a:gd name="connsiteX43" fmla="*/ 103055 w 487386"/>
                <a:gd name="connsiteY43" fmla="*/ 1050172 h 2330989"/>
                <a:gd name="connsiteX44" fmla="*/ 32388 w 487386"/>
                <a:gd name="connsiteY44" fmla="*/ 1050172 h 2330989"/>
                <a:gd name="connsiteX45" fmla="*/ 383754 w 487386"/>
                <a:gd name="connsiteY45" fmla="*/ 953007 h 2330989"/>
                <a:gd name="connsiteX46" fmla="*/ 383754 w 487386"/>
                <a:gd name="connsiteY46" fmla="*/ 1024654 h 2330989"/>
                <a:gd name="connsiteX47" fmla="*/ 452457 w 487386"/>
                <a:gd name="connsiteY47" fmla="*/ 1024654 h 2330989"/>
                <a:gd name="connsiteX48" fmla="*/ 452457 w 487386"/>
                <a:gd name="connsiteY48" fmla="*/ 953007 h 2330989"/>
                <a:gd name="connsiteX49" fmla="*/ 383754 w 487386"/>
                <a:gd name="connsiteY49" fmla="*/ 953007 h 2330989"/>
                <a:gd name="connsiteX50" fmla="*/ 30425 w 487386"/>
                <a:gd name="connsiteY50" fmla="*/ 953007 h 2330989"/>
                <a:gd name="connsiteX51" fmla="*/ 30425 w 487386"/>
                <a:gd name="connsiteY51" fmla="*/ 1023673 h 2330989"/>
                <a:gd name="connsiteX52" fmla="*/ 259108 w 487386"/>
                <a:gd name="connsiteY52" fmla="*/ 1023673 h 2330989"/>
                <a:gd name="connsiteX53" fmla="*/ 259108 w 487386"/>
                <a:gd name="connsiteY53" fmla="*/ 953007 h 2330989"/>
                <a:gd name="connsiteX54" fmla="*/ 30425 w 487386"/>
                <a:gd name="connsiteY54" fmla="*/ 953007 h 2330989"/>
                <a:gd name="connsiteX55" fmla="*/ 286589 w 487386"/>
                <a:gd name="connsiteY55" fmla="*/ 952025 h 2330989"/>
                <a:gd name="connsiteX56" fmla="*/ 286589 w 487386"/>
                <a:gd name="connsiteY56" fmla="*/ 1023673 h 2330989"/>
                <a:gd name="connsiteX57" fmla="*/ 357254 w 487386"/>
                <a:gd name="connsiteY57" fmla="*/ 1023673 h 2330989"/>
                <a:gd name="connsiteX58" fmla="*/ 357254 w 487386"/>
                <a:gd name="connsiteY58" fmla="*/ 952025 h 2330989"/>
                <a:gd name="connsiteX59" fmla="*/ 286589 w 487386"/>
                <a:gd name="connsiteY59" fmla="*/ 952025 h 2330989"/>
                <a:gd name="connsiteX60" fmla="*/ 382772 w 487386"/>
                <a:gd name="connsiteY60" fmla="*/ 854860 h 2330989"/>
                <a:gd name="connsiteX61" fmla="*/ 382772 w 487386"/>
                <a:gd name="connsiteY61" fmla="*/ 927489 h 2330989"/>
                <a:gd name="connsiteX62" fmla="*/ 452457 w 487386"/>
                <a:gd name="connsiteY62" fmla="*/ 927489 h 2330989"/>
                <a:gd name="connsiteX63" fmla="*/ 452457 w 487386"/>
                <a:gd name="connsiteY63" fmla="*/ 854860 h 2330989"/>
                <a:gd name="connsiteX64" fmla="*/ 382772 w 487386"/>
                <a:gd name="connsiteY64" fmla="*/ 854860 h 2330989"/>
                <a:gd name="connsiteX65" fmla="*/ 286589 w 487386"/>
                <a:gd name="connsiteY65" fmla="*/ 853878 h 2330989"/>
                <a:gd name="connsiteX66" fmla="*/ 286589 w 487386"/>
                <a:gd name="connsiteY66" fmla="*/ 927489 h 2330989"/>
                <a:gd name="connsiteX67" fmla="*/ 355291 w 487386"/>
                <a:gd name="connsiteY67" fmla="*/ 927489 h 2330989"/>
                <a:gd name="connsiteX68" fmla="*/ 355291 w 487386"/>
                <a:gd name="connsiteY68" fmla="*/ 853878 h 2330989"/>
                <a:gd name="connsiteX69" fmla="*/ 286589 w 487386"/>
                <a:gd name="connsiteY69" fmla="*/ 853878 h 2330989"/>
                <a:gd name="connsiteX70" fmla="*/ 384735 w 487386"/>
                <a:gd name="connsiteY70" fmla="*/ 756713 h 2330989"/>
                <a:gd name="connsiteX71" fmla="*/ 384735 w 487386"/>
                <a:gd name="connsiteY71" fmla="*/ 829342 h 2330989"/>
                <a:gd name="connsiteX72" fmla="*/ 453438 w 487386"/>
                <a:gd name="connsiteY72" fmla="*/ 829342 h 2330989"/>
                <a:gd name="connsiteX73" fmla="*/ 453438 w 487386"/>
                <a:gd name="connsiteY73" fmla="*/ 756713 h 2330989"/>
                <a:gd name="connsiteX74" fmla="*/ 384735 w 487386"/>
                <a:gd name="connsiteY74" fmla="*/ 756713 h 2330989"/>
                <a:gd name="connsiteX75" fmla="*/ 130535 w 487386"/>
                <a:gd name="connsiteY75" fmla="*/ 756713 h 2330989"/>
                <a:gd name="connsiteX76" fmla="*/ 130535 w 487386"/>
                <a:gd name="connsiteY76" fmla="*/ 829342 h 2330989"/>
                <a:gd name="connsiteX77" fmla="*/ 357254 w 487386"/>
                <a:gd name="connsiteY77" fmla="*/ 829342 h 2330989"/>
                <a:gd name="connsiteX78" fmla="*/ 357254 w 487386"/>
                <a:gd name="connsiteY78" fmla="*/ 756713 h 2330989"/>
                <a:gd name="connsiteX79" fmla="*/ 130535 w 487386"/>
                <a:gd name="connsiteY79" fmla="*/ 756713 h 2330989"/>
                <a:gd name="connsiteX80" fmla="*/ 32388 w 487386"/>
                <a:gd name="connsiteY80" fmla="*/ 755731 h 2330989"/>
                <a:gd name="connsiteX81" fmla="*/ 32388 w 487386"/>
                <a:gd name="connsiteY81" fmla="*/ 830323 h 2330989"/>
                <a:gd name="connsiteX82" fmla="*/ 102073 w 487386"/>
                <a:gd name="connsiteY82" fmla="*/ 830323 h 2330989"/>
                <a:gd name="connsiteX83" fmla="*/ 102073 w 487386"/>
                <a:gd name="connsiteY83" fmla="*/ 755731 h 2330989"/>
                <a:gd name="connsiteX84" fmla="*/ 32388 w 487386"/>
                <a:gd name="connsiteY84" fmla="*/ 755731 h 2330989"/>
                <a:gd name="connsiteX85" fmla="*/ 382772 w 487386"/>
                <a:gd name="connsiteY85" fmla="*/ 658566 h 2330989"/>
                <a:gd name="connsiteX86" fmla="*/ 382772 w 487386"/>
                <a:gd name="connsiteY86" fmla="*/ 733158 h 2330989"/>
                <a:gd name="connsiteX87" fmla="*/ 452457 w 487386"/>
                <a:gd name="connsiteY87" fmla="*/ 733158 h 2330989"/>
                <a:gd name="connsiteX88" fmla="*/ 452457 w 487386"/>
                <a:gd name="connsiteY88" fmla="*/ 658566 h 2330989"/>
                <a:gd name="connsiteX89" fmla="*/ 382772 w 487386"/>
                <a:gd name="connsiteY89" fmla="*/ 658566 h 2330989"/>
                <a:gd name="connsiteX90" fmla="*/ 31407 w 487386"/>
                <a:gd name="connsiteY90" fmla="*/ 658566 h 2330989"/>
                <a:gd name="connsiteX91" fmla="*/ 31407 w 487386"/>
                <a:gd name="connsiteY91" fmla="*/ 735121 h 2330989"/>
                <a:gd name="connsiteX92" fmla="*/ 259108 w 487386"/>
                <a:gd name="connsiteY92" fmla="*/ 735121 h 2330989"/>
                <a:gd name="connsiteX93" fmla="*/ 259108 w 487386"/>
                <a:gd name="connsiteY93" fmla="*/ 658566 h 2330989"/>
                <a:gd name="connsiteX94" fmla="*/ 31407 w 487386"/>
                <a:gd name="connsiteY94" fmla="*/ 658566 h 2330989"/>
                <a:gd name="connsiteX95" fmla="*/ 226720 w 487386"/>
                <a:gd name="connsiteY95" fmla="*/ 561400 h 2330989"/>
                <a:gd name="connsiteX96" fmla="*/ 226720 w 487386"/>
                <a:gd name="connsiteY96" fmla="*/ 638937 h 2330989"/>
                <a:gd name="connsiteX97" fmla="*/ 451475 w 487386"/>
                <a:gd name="connsiteY97" fmla="*/ 638937 h 2330989"/>
                <a:gd name="connsiteX98" fmla="*/ 451475 w 487386"/>
                <a:gd name="connsiteY98" fmla="*/ 561400 h 2330989"/>
                <a:gd name="connsiteX99" fmla="*/ 226720 w 487386"/>
                <a:gd name="connsiteY99" fmla="*/ 561400 h 2330989"/>
                <a:gd name="connsiteX100" fmla="*/ 128572 w 487386"/>
                <a:gd name="connsiteY100" fmla="*/ 561400 h 2330989"/>
                <a:gd name="connsiteX101" fmla="*/ 128572 w 487386"/>
                <a:gd name="connsiteY101" fmla="*/ 636974 h 2330989"/>
                <a:gd name="connsiteX102" fmla="*/ 198257 w 487386"/>
                <a:gd name="connsiteY102" fmla="*/ 636974 h 2330989"/>
                <a:gd name="connsiteX103" fmla="*/ 198257 w 487386"/>
                <a:gd name="connsiteY103" fmla="*/ 561400 h 2330989"/>
                <a:gd name="connsiteX104" fmla="*/ 128572 w 487386"/>
                <a:gd name="connsiteY104" fmla="*/ 561400 h 2330989"/>
                <a:gd name="connsiteX105" fmla="*/ 129554 w 487386"/>
                <a:gd name="connsiteY105" fmla="*/ 464235 h 2330989"/>
                <a:gd name="connsiteX106" fmla="*/ 129554 w 487386"/>
                <a:gd name="connsiteY106" fmla="*/ 540790 h 2330989"/>
                <a:gd name="connsiteX107" fmla="*/ 356272 w 487386"/>
                <a:gd name="connsiteY107" fmla="*/ 540790 h 2330989"/>
                <a:gd name="connsiteX108" fmla="*/ 356272 w 487386"/>
                <a:gd name="connsiteY108" fmla="*/ 464235 h 2330989"/>
                <a:gd name="connsiteX109" fmla="*/ 129554 w 487386"/>
                <a:gd name="connsiteY109" fmla="*/ 464235 h 2330989"/>
                <a:gd name="connsiteX110" fmla="*/ 34352 w 487386"/>
                <a:gd name="connsiteY110" fmla="*/ 463253 h 2330989"/>
                <a:gd name="connsiteX111" fmla="*/ 34352 w 487386"/>
                <a:gd name="connsiteY111" fmla="*/ 539808 h 2330989"/>
                <a:gd name="connsiteX112" fmla="*/ 102073 w 487386"/>
                <a:gd name="connsiteY112" fmla="*/ 539808 h 2330989"/>
                <a:gd name="connsiteX113" fmla="*/ 102073 w 487386"/>
                <a:gd name="connsiteY113" fmla="*/ 463253 h 2330989"/>
                <a:gd name="connsiteX114" fmla="*/ 34352 w 487386"/>
                <a:gd name="connsiteY114" fmla="*/ 463253 h 2330989"/>
                <a:gd name="connsiteX115" fmla="*/ 384735 w 487386"/>
                <a:gd name="connsiteY115" fmla="*/ 462272 h 2330989"/>
                <a:gd name="connsiteX116" fmla="*/ 384735 w 487386"/>
                <a:gd name="connsiteY116" fmla="*/ 540790 h 2330989"/>
                <a:gd name="connsiteX117" fmla="*/ 451475 w 487386"/>
                <a:gd name="connsiteY117" fmla="*/ 540790 h 2330989"/>
                <a:gd name="connsiteX118" fmla="*/ 451475 w 487386"/>
                <a:gd name="connsiteY118" fmla="*/ 462272 h 2330989"/>
                <a:gd name="connsiteX119" fmla="*/ 384735 w 487386"/>
                <a:gd name="connsiteY119" fmla="*/ 462272 h 2330989"/>
                <a:gd name="connsiteX120" fmla="*/ 52999 w 487386"/>
                <a:gd name="connsiteY120" fmla="*/ 286589 h 2330989"/>
                <a:gd name="connsiteX121" fmla="*/ 52999 w 487386"/>
                <a:gd name="connsiteY121" fmla="*/ 364126 h 2330989"/>
                <a:gd name="connsiteX122" fmla="*/ 192368 w 487386"/>
                <a:gd name="connsiteY122" fmla="*/ 364126 h 2330989"/>
                <a:gd name="connsiteX123" fmla="*/ 192368 w 487386"/>
                <a:gd name="connsiteY123" fmla="*/ 286589 h 2330989"/>
                <a:gd name="connsiteX124" fmla="*/ 52999 w 487386"/>
                <a:gd name="connsiteY124" fmla="*/ 286589 h 2330989"/>
                <a:gd name="connsiteX125" fmla="*/ 295422 w 487386"/>
                <a:gd name="connsiteY125" fmla="*/ 285608 h 2330989"/>
                <a:gd name="connsiteX126" fmla="*/ 295422 w 487386"/>
                <a:gd name="connsiteY126" fmla="*/ 364126 h 2330989"/>
                <a:gd name="connsiteX127" fmla="*/ 434790 w 487386"/>
                <a:gd name="connsiteY127" fmla="*/ 364126 h 2330989"/>
                <a:gd name="connsiteX128" fmla="*/ 434790 w 487386"/>
                <a:gd name="connsiteY128" fmla="*/ 285608 h 2330989"/>
                <a:gd name="connsiteX129" fmla="*/ 295422 w 487386"/>
                <a:gd name="connsiteY129" fmla="*/ 285608 h 2330989"/>
                <a:gd name="connsiteX130" fmla="*/ 51036 w 487386"/>
                <a:gd name="connsiteY130" fmla="*/ 186479 h 2330989"/>
                <a:gd name="connsiteX131" fmla="*/ 51036 w 487386"/>
                <a:gd name="connsiteY131" fmla="*/ 259108 h 2330989"/>
                <a:gd name="connsiteX132" fmla="*/ 190405 w 487386"/>
                <a:gd name="connsiteY132" fmla="*/ 259108 h 2330989"/>
                <a:gd name="connsiteX133" fmla="*/ 190405 w 487386"/>
                <a:gd name="connsiteY133" fmla="*/ 186479 h 2330989"/>
                <a:gd name="connsiteX134" fmla="*/ 51036 w 487386"/>
                <a:gd name="connsiteY134" fmla="*/ 186479 h 2330989"/>
                <a:gd name="connsiteX135" fmla="*/ 294440 w 487386"/>
                <a:gd name="connsiteY135" fmla="*/ 185498 h 2330989"/>
                <a:gd name="connsiteX136" fmla="*/ 294440 w 487386"/>
                <a:gd name="connsiteY136" fmla="*/ 260090 h 2330989"/>
                <a:gd name="connsiteX137" fmla="*/ 432828 w 487386"/>
                <a:gd name="connsiteY137" fmla="*/ 260090 h 2330989"/>
                <a:gd name="connsiteX138" fmla="*/ 432828 w 487386"/>
                <a:gd name="connsiteY138" fmla="*/ 185498 h 2330989"/>
                <a:gd name="connsiteX139" fmla="*/ 294440 w 487386"/>
                <a:gd name="connsiteY139" fmla="*/ 185498 h 2330989"/>
                <a:gd name="connsiteX140" fmla="*/ 52999 w 487386"/>
                <a:gd name="connsiteY140" fmla="*/ 89314 h 2330989"/>
                <a:gd name="connsiteX141" fmla="*/ 52999 w 487386"/>
                <a:gd name="connsiteY141" fmla="*/ 158017 h 2330989"/>
                <a:gd name="connsiteX142" fmla="*/ 191387 w 487386"/>
                <a:gd name="connsiteY142" fmla="*/ 158017 h 2330989"/>
                <a:gd name="connsiteX143" fmla="*/ 191387 w 487386"/>
                <a:gd name="connsiteY143" fmla="*/ 89314 h 2330989"/>
                <a:gd name="connsiteX144" fmla="*/ 52999 w 487386"/>
                <a:gd name="connsiteY144" fmla="*/ 89314 h 2330989"/>
                <a:gd name="connsiteX145" fmla="*/ 296403 w 487386"/>
                <a:gd name="connsiteY145" fmla="*/ 87351 h 2330989"/>
                <a:gd name="connsiteX146" fmla="*/ 296403 w 487386"/>
                <a:gd name="connsiteY146" fmla="*/ 158998 h 2330989"/>
                <a:gd name="connsiteX147" fmla="*/ 432828 w 487386"/>
                <a:gd name="connsiteY147" fmla="*/ 158998 h 2330989"/>
                <a:gd name="connsiteX148" fmla="*/ 432828 w 487386"/>
                <a:gd name="connsiteY148" fmla="*/ 87351 h 2330989"/>
                <a:gd name="connsiteX149" fmla="*/ 296403 w 487386"/>
                <a:gd name="connsiteY149" fmla="*/ 87351 h 2330989"/>
                <a:gd name="connsiteX150" fmla="*/ 26499 w 487386"/>
                <a:gd name="connsiteY150" fmla="*/ 0 h 2330989"/>
                <a:gd name="connsiteX151" fmla="*/ 219849 w 487386"/>
                <a:gd name="connsiteY151" fmla="*/ 0 h 2330989"/>
                <a:gd name="connsiteX152" fmla="*/ 219849 w 487386"/>
                <a:gd name="connsiteY152" fmla="*/ 111888 h 2330989"/>
                <a:gd name="connsiteX153" fmla="*/ 219849 w 487386"/>
                <a:gd name="connsiteY153" fmla="*/ 337625 h 2330989"/>
                <a:gd name="connsiteX154" fmla="*/ 263033 w 487386"/>
                <a:gd name="connsiteY154" fmla="*/ 366088 h 2330989"/>
                <a:gd name="connsiteX155" fmla="*/ 263033 w 487386"/>
                <a:gd name="connsiteY155" fmla="*/ 2945 h 2330989"/>
                <a:gd name="connsiteX156" fmla="*/ 461290 w 487386"/>
                <a:gd name="connsiteY156" fmla="*/ 2945 h 2330989"/>
                <a:gd name="connsiteX157" fmla="*/ 463253 w 487386"/>
                <a:gd name="connsiteY157" fmla="*/ 330756 h 2330989"/>
                <a:gd name="connsiteX158" fmla="*/ 481901 w 487386"/>
                <a:gd name="connsiteY158" fmla="*/ 1297502 h 2330989"/>
                <a:gd name="connsiteX159" fmla="*/ 483863 w 487386"/>
                <a:gd name="connsiteY159" fmla="*/ 2269156 h 2330989"/>
                <a:gd name="connsiteX160" fmla="*/ 483863 w 487386"/>
                <a:gd name="connsiteY160" fmla="*/ 2330989 h 2330989"/>
                <a:gd name="connsiteX161" fmla="*/ 0 w 487386"/>
                <a:gd name="connsiteY161" fmla="*/ 2330989 h 2330989"/>
                <a:gd name="connsiteX162" fmla="*/ 0 w 487386"/>
                <a:gd name="connsiteY162" fmla="*/ 2284859 h 2330989"/>
                <a:gd name="connsiteX163" fmla="*/ 0 w 487386"/>
                <a:gd name="connsiteY163" fmla="*/ 421051 h 2330989"/>
                <a:gd name="connsiteX164" fmla="*/ 26499 w 487386"/>
                <a:gd name="connsiteY164" fmla="*/ 0 h 233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487386" h="2330989">
                  <a:moveTo>
                    <a:pt x="285608" y="1339706"/>
                  </a:moveTo>
                  <a:cubicBezTo>
                    <a:pt x="285608" y="1366205"/>
                    <a:pt x="285608" y="1388779"/>
                    <a:pt x="285608" y="1414297"/>
                  </a:cubicBezTo>
                  <a:cubicBezTo>
                    <a:pt x="312107" y="1414297"/>
                    <a:pt x="333699" y="1414297"/>
                    <a:pt x="356272" y="1414297"/>
                  </a:cubicBezTo>
                  <a:cubicBezTo>
                    <a:pt x="356272" y="1387797"/>
                    <a:pt x="356272" y="1364242"/>
                    <a:pt x="356272" y="1339706"/>
                  </a:cubicBezTo>
                  <a:cubicBezTo>
                    <a:pt x="331736" y="1339706"/>
                    <a:pt x="309163" y="1339706"/>
                    <a:pt x="285608" y="1339706"/>
                  </a:cubicBezTo>
                  <a:close/>
                  <a:moveTo>
                    <a:pt x="31407" y="1338724"/>
                  </a:moveTo>
                  <a:cubicBezTo>
                    <a:pt x="31407" y="1366205"/>
                    <a:pt x="31407" y="1389760"/>
                    <a:pt x="31407" y="1414297"/>
                  </a:cubicBezTo>
                  <a:cubicBezTo>
                    <a:pt x="108942" y="1414297"/>
                    <a:pt x="183534" y="1414297"/>
                    <a:pt x="258126" y="1414297"/>
                  </a:cubicBezTo>
                  <a:cubicBezTo>
                    <a:pt x="258126" y="1386816"/>
                    <a:pt x="258126" y="1363261"/>
                    <a:pt x="258126" y="1338724"/>
                  </a:cubicBezTo>
                  <a:cubicBezTo>
                    <a:pt x="180590" y="1338724"/>
                    <a:pt x="106980" y="1338724"/>
                    <a:pt x="31407" y="1338724"/>
                  </a:cubicBezTo>
                  <a:close/>
                  <a:moveTo>
                    <a:pt x="385716" y="1245485"/>
                  </a:moveTo>
                  <a:cubicBezTo>
                    <a:pt x="385716" y="1271984"/>
                    <a:pt x="385716" y="1295539"/>
                    <a:pt x="385716" y="1318113"/>
                  </a:cubicBezTo>
                  <a:cubicBezTo>
                    <a:pt x="410253" y="1318113"/>
                    <a:pt x="430864" y="1318113"/>
                    <a:pt x="453438" y="1318113"/>
                  </a:cubicBezTo>
                  <a:cubicBezTo>
                    <a:pt x="453438" y="1293576"/>
                    <a:pt x="453438" y="1271003"/>
                    <a:pt x="453438" y="1245485"/>
                  </a:cubicBezTo>
                  <a:cubicBezTo>
                    <a:pt x="427920" y="1245485"/>
                    <a:pt x="406328" y="1245485"/>
                    <a:pt x="385716" y="1245485"/>
                  </a:cubicBezTo>
                  <a:close/>
                  <a:moveTo>
                    <a:pt x="32388" y="1243522"/>
                  </a:moveTo>
                  <a:cubicBezTo>
                    <a:pt x="32388" y="1270021"/>
                    <a:pt x="32388" y="1292595"/>
                    <a:pt x="32388" y="1318113"/>
                  </a:cubicBezTo>
                  <a:cubicBezTo>
                    <a:pt x="55943" y="1318113"/>
                    <a:pt x="78518" y="1318113"/>
                    <a:pt x="102073" y="1318113"/>
                  </a:cubicBezTo>
                  <a:cubicBezTo>
                    <a:pt x="102073" y="1292595"/>
                    <a:pt x="102073" y="1269040"/>
                    <a:pt x="102073" y="1243522"/>
                  </a:cubicBezTo>
                  <a:cubicBezTo>
                    <a:pt x="77536" y="1243522"/>
                    <a:pt x="55943" y="1243522"/>
                    <a:pt x="32388" y="1243522"/>
                  </a:cubicBezTo>
                  <a:close/>
                  <a:moveTo>
                    <a:pt x="130535" y="1242540"/>
                  </a:moveTo>
                  <a:cubicBezTo>
                    <a:pt x="130535" y="1271003"/>
                    <a:pt x="130535" y="1294558"/>
                    <a:pt x="130535" y="1317131"/>
                  </a:cubicBezTo>
                  <a:cubicBezTo>
                    <a:pt x="208071" y="1317131"/>
                    <a:pt x="281681" y="1317131"/>
                    <a:pt x="356272" y="1317131"/>
                  </a:cubicBezTo>
                  <a:cubicBezTo>
                    <a:pt x="356272" y="1290632"/>
                    <a:pt x="356272" y="1267077"/>
                    <a:pt x="356272" y="1242540"/>
                  </a:cubicBezTo>
                  <a:cubicBezTo>
                    <a:pt x="278737" y="1242540"/>
                    <a:pt x="206108" y="1242540"/>
                    <a:pt x="130535" y="1242540"/>
                  </a:cubicBezTo>
                  <a:close/>
                  <a:moveTo>
                    <a:pt x="128572" y="1149301"/>
                  </a:moveTo>
                  <a:cubicBezTo>
                    <a:pt x="128572" y="1174819"/>
                    <a:pt x="128572" y="1197392"/>
                    <a:pt x="128572" y="1220947"/>
                  </a:cubicBezTo>
                  <a:cubicBezTo>
                    <a:pt x="153109" y="1220947"/>
                    <a:pt x="174701" y="1220947"/>
                    <a:pt x="199237" y="1220947"/>
                  </a:cubicBezTo>
                  <a:cubicBezTo>
                    <a:pt x="199237" y="1193466"/>
                    <a:pt x="199237" y="1171874"/>
                    <a:pt x="199237" y="1149301"/>
                  </a:cubicBezTo>
                  <a:cubicBezTo>
                    <a:pt x="173719" y="1149301"/>
                    <a:pt x="151146" y="1149301"/>
                    <a:pt x="128572" y="1149301"/>
                  </a:cubicBezTo>
                  <a:close/>
                  <a:moveTo>
                    <a:pt x="226720" y="1148319"/>
                  </a:moveTo>
                  <a:cubicBezTo>
                    <a:pt x="226720" y="1174819"/>
                    <a:pt x="226720" y="1196411"/>
                    <a:pt x="226720" y="1219966"/>
                  </a:cubicBezTo>
                  <a:cubicBezTo>
                    <a:pt x="303273" y="1219966"/>
                    <a:pt x="377866" y="1219966"/>
                    <a:pt x="453438" y="1219966"/>
                  </a:cubicBezTo>
                  <a:cubicBezTo>
                    <a:pt x="453438" y="1195429"/>
                    <a:pt x="453438" y="1172856"/>
                    <a:pt x="453438" y="1148319"/>
                  </a:cubicBezTo>
                  <a:cubicBezTo>
                    <a:pt x="373940" y="1148319"/>
                    <a:pt x="300329" y="1148319"/>
                    <a:pt x="226720" y="1148319"/>
                  </a:cubicBezTo>
                  <a:close/>
                  <a:moveTo>
                    <a:pt x="128572" y="1050172"/>
                  </a:moveTo>
                  <a:cubicBezTo>
                    <a:pt x="128572" y="1075690"/>
                    <a:pt x="128572" y="1098264"/>
                    <a:pt x="128572" y="1121820"/>
                  </a:cubicBezTo>
                  <a:cubicBezTo>
                    <a:pt x="206108" y="1121820"/>
                    <a:pt x="280700" y="1121820"/>
                    <a:pt x="357254" y="1121820"/>
                  </a:cubicBezTo>
                  <a:cubicBezTo>
                    <a:pt x="357254" y="1096301"/>
                    <a:pt x="357254" y="1074709"/>
                    <a:pt x="357254" y="1050172"/>
                  </a:cubicBezTo>
                  <a:cubicBezTo>
                    <a:pt x="279719" y="1050172"/>
                    <a:pt x="204145" y="1050172"/>
                    <a:pt x="128572" y="1050172"/>
                  </a:cubicBezTo>
                  <a:close/>
                  <a:moveTo>
                    <a:pt x="32388" y="1050172"/>
                  </a:moveTo>
                  <a:cubicBezTo>
                    <a:pt x="32388" y="1076672"/>
                    <a:pt x="32388" y="1100227"/>
                    <a:pt x="32388" y="1122800"/>
                  </a:cubicBezTo>
                  <a:cubicBezTo>
                    <a:pt x="57906" y="1122800"/>
                    <a:pt x="79498" y="1122800"/>
                    <a:pt x="103055" y="1122800"/>
                  </a:cubicBezTo>
                  <a:cubicBezTo>
                    <a:pt x="103055" y="1097282"/>
                    <a:pt x="103055" y="1074709"/>
                    <a:pt x="103055" y="1050172"/>
                  </a:cubicBezTo>
                  <a:cubicBezTo>
                    <a:pt x="76555" y="1050172"/>
                    <a:pt x="53981" y="1050172"/>
                    <a:pt x="32388" y="1050172"/>
                  </a:cubicBezTo>
                  <a:close/>
                  <a:moveTo>
                    <a:pt x="383754" y="953007"/>
                  </a:moveTo>
                  <a:cubicBezTo>
                    <a:pt x="383754" y="978525"/>
                    <a:pt x="383754" y="1001098"/>
                    <a:pt x="383754" y="1024654"/>
                  </a:cubicBezTo>
                  <a:cubicBezTo>
                    <a:pt x="408291" y="1024654"/>
                    <a:pt x="429883" y="1024654"/>
                    <a:pt x="452457" y="1024654"/>
                  </a:cubicBezTo>
                  <a:cubicBezTo>
                    <a:pt x="452457" y="998154"/>
                    <a:pt x="452457" y="974599"/>
                    <a:pt x="452457" y="953007"/>
                  </a:cubicBezTo>
                  <a:cubicBezTo>
                    <a:pt x="426939" y="953007"/>
                    <a:pt x="405346" y="953007"/>
                    <a:pt x="383754" y="953007"/>
                  </a:cubicBezTo>
                  <a:close/>
                  <a:moveTo>
                    <a:pt x="30425" y="953007"/>
                  </a:moveTo>
                  <a:cubicBezTo>
                    <a:pt x="30425" y="977543"/>
                    <a:pt x="30425" y="998154"/>
                    <a:pt x="30425" y="1023673"/>
                  </a:cubicBezTo>
                  <a:cubicBezTo>
                    <a:pt x="109924" y="1023673"/>
                    <a:pt x="185497" y="1023673"/>
                    <a:pt x="259108" y="1023673"/>
                  </a:cubicBezTo>
                  <a:cubicBezTo>
                    <a:pt x="259108" y="997172"/>
                    <a:pt x="259108" y="975580"/>
                    <a:pt x="259108" y="953007"/>
                  </a:cubicBezTo>
                  <a:cubicBezTo>
                    <a:pt x="181572" y="953007"/>
                    <a:pt x="105999" y="953007"/>
                    <a:pt x="30425" y="953007"/>
                  </a:cubicBezTo>
                  <a:close/>
                  <a:moveTo>
                    <a:pt x="286589" y="952025"/>
                  </a:moveTo>
                  <a:cubicBezTo>
                    <a:pt x="286589" y="977543"/>
                    <a:pt x="286589" y="1001098"/>
                    <a:pt x="286589" y="1023673"/>
                  </a:cubicBezTo>
                  <a:cubicBezTo>
                    <a:pt x="312107" y="1023673"/>
                    <a:pt x="333699" y="1023673"/>
                    <a:pt x="357254" y="1023673"/>
                  </a:cubicBezTo>
                  <a:cubicBezTo>
                    <a:pt x="357254" y="999135"/>
                    <a:pt x="357254" y="977543"/>
                    <a:pt x="357254" y="952025"/>
                  </a:cubicBezTo>
                  <a:cubicBezTo>
                    <a:pt x="330754" y="952025"/>
                    <a:pt x="309163" y="952025"/>
                    <a:pt x="286589" y="952025"/>
                  </a:cubicBezTo>
                  <a:close/>
                  <a:moveTo>
                    <a:pt x="382772" y="854860"/>
                  </a:moveTo>
                  <a:cubicBezTo>
                    <a:pt x="382772" y="879396"/>
                    <a:pt x="382772" y="901970"/>
                    <a:pt x="382772" y="927489"/>
                  </a:cubicBezTo>
                  <a:cubicBezTo>
                    <a:pt x="409272" y="927489"/>
                    <a:pt x="429883" y="927489"/>
                    <a:pt x="452457" y="927489"/>
                  </a:cubicBezTo>
                  <a:cubicBezTo>
                    <a:pt x="452457" y="901970"/>
                    <a:pt x="452457" y="878415"/>
                    <a:pt x="452457" y="854860"/>
                  </a:cubicBezTo>
                  <a:cubicBezTo>
                    <a:pt x="426939" y="854860"/>
                    <a:pt x="405346" y="854860"/>
                    <a:pt x="382772" y="854860"/>
                  </a:cubicBezTo>
                  <a:close/>
                  <a:moveTo>
                    <a:pt x="286589" y="853878"/>
                  </a:moveTo>
                  <a:cubicBezTo>
                    <a:pt x="286589" y="880378"/>
                    <a:pt x="286589" y="902951"/>
                    <a:pt x="286589" y="927489"/>
                  </a:cubicBezTo>
                  <a:cubicBezTo>
                    <a:pt x="311125" y="927489"/>
                    <a:pt x="331736" y="927489"/>
                    <a:pt x="355291" y="927489"/>
                  </a:cubicBezTo>
                  <a:cubicBezTo>
                    <a:pt x="355291" y="901970"/>
                    <a:pt x="355291" y="878415"/>
                    <a:pt x="355291" y="853878"/>
                  </a:cubicBezTo>
                  <a:cubicBezTo>
                    <a:pt x="330754" y="853878"/>
                    <a:pt x="308181" y="853878"/>
                    <a:pt x="286589" y="853878"/>
                  </a:cubicBezTo>
                  <a:close/>
                  <a:moveTo>
                    <a:pt x="384735" y="756713"/>
                  </a:moveTo>
                  <a:cubicBezTo>
                    <a:pt x="384735" y="783212"/>
                    <a:pt x="384735" y="806767"/>
                    <a:pt x="384735" y="829342"/>
                  </a:cubicBezTo>
                  <a:cubicBezTo>
                    <a:pt x="409272" y="829342"/>
                    <a:pt x="429883" y="829342"/>
                    <a:pt x="453438" y="829342"/>
                  </a:cubicBezTo>
                  <a:cubicBezTo>
                    <a:pt x="453438" y="804805"/>
                    <a:pt x="453438" y="783212"/>
                    <a:pt x="453438" y="756713"/>
                  </a:cubicBezTo>
                  <a:cubicBezTo>
                    <a:pt x="427920" y="756713"/>
                    <a:pt x="406328" y="756713"/>
                    <a:pt x="384735" y="756713"/>
                  </a:cubicBezTo>
                  <a:close/>
                  <a:moveTo>
                    <a:pt x="130535" y="756713"/>
                  </a:moveTo>
                  <a:cubicBezTo>
                    <a:pt x="130535" y="784194"/>
                    <a:pt x="130535" y="807749"/>
                    <a:pt x="130535" y="829342"/>
                  </a:cubicBezTo>
                  <a:cubicBezTo>
                    <a:pt x="208071" y="829342"/>
                    <a:pt x="282663" y="829342"/>
                    <a:pt x="357254" y="829342"/>
                  </a:cubicBezTo>
                  <a:cubicBezTo>
                    <a:pt x="357254" y="802842"/>
                    <a:pt x="357254" y="781249"/>
                    <a:pt x="357254" y="756713"/>
                  </a:cubicBezTo>
                  <a:cubicBezTo>
                    <a:pt x="277755" y="756713"/>
                    <a:pt x="203163" y="756713"/>
                    <a:pt x="130535" y="756713"/>
                  </a:cubicBezTo>
                  <a:close/>
                  <a:moveTo>
                    <a:pt x="32388" y="755731"/>
                  </a:moveTo>
                  <a:cubicBezTo>
                    <a:pt x="32388" y="781249"/>
                    <a:pt x="32388" y="804805"/>
                    <a:pt x="32388" y="830323"/>
                  </a:cubicBezTo>
                  <a:cubicBezTo>
                    <a:pt x="56925" y="830323"/>
                    <a:pt x="78518" y="830323"/>
                    <a:pt x="102073" y="830323"/>
                  </a:cubicBezTo>
                  <a:cubicBezTo>
                    <a:pt x="102073" y="803824"/>
                    <a:pt x="102073" y="781249"/>
                    <a:pt x="102073" y="755731"/>
                  </a:cubicBezTo>
                  <a:cubicBezTo>
                    <a:pt x="77536" y="755731"/>
                    <a:pt x="55943" y="755731"/>
                    <a:pt x="32388" y="755731"/>
                  </a:cubicBezTo>
                  <a:close/>
                  <a:moveTo>
                    <a:pt x="382772" y="658566"/>
                  </a:moveTo>
                  <a:cubicBezTo>
                    <a:pt x="382772" y="685065"/>
                    <a:pt x="382772" y="707640"/>
                    <a:pt x="382772" y="733158"/>
                  </a:cubicBezTo>
                  <a:cubicBezTo>
                    <a:pt x="408291" y="733158"/>
                    <a:pt x="429883" y="733158"/>
                    <a:pt x="452457" y="733158"/>
                  </a:cubicBezTo>
                  <a:cubicBezTo>
                    <a:pt x="452457" y="706658"/>
                    <a:pt x="452457" y="683102"/>
                    <a:pt x="452457" y="658566"/>
                  </a:cubicBezTo>
                  <a:cubicBezTo>
                    <a:pt x="427920" y="658566"/>
                    <a:pt x="405346" y="658566"/>
                    <a:pt x="382772" y="658566"/>
                  </a:cubicBezTo>
                  <a:close/>
                  <a:moveTo>
                    <a:pt x="31407" y="658566"/>
                  </a:moveTo>
                  <a:cubicBezTo>
                    <a:pt x="31407" y="684084"/>
                    <a:pt x="31407" y="707640"/>
                    <a:pt x="31407" y="735121"/>
                  </a:cubicBezTo>
                  <a:cubicBezTo>
                    <a:pt x="107962" y="735121"/>
                    <a:pt x="182553" y="735121"/>
                    <a:pt x="259108" y="735121"/>
                  </a:cubicBezTo>
                  <a:cubicBezTo>
                    <a:pt x="259108" y="706658"/>
                    <a:pt x="259108" y="684084"/>
                    <a:pt x="259108" y="658566"/>
                  </a:cubicBezTo>
                  <a:cubicBezTo>
                    <a:pt x="182553" y="658566"/>
                    <a:pt x="107962" y="658566"/>
                    <a:pt x="31407" y="658566"/>
                  </a:cubicBezTo>
                  <a:close/>
                  <a:moveTo>
                    <a:pt x="226720" y="561400"/>
                  </a:moveTo>
                  <a:cubicBezTo>
                    <a:pt x="226720" y="586918"/>
                    <a:pt x="226720" y="610474"/>
                    <a:pt x="226720" y="638937"/>
                  </a:cubicBezTo>
                  <a:cubicBezTo>
                    <a:pt x="304255" y="638937"/>
                    <a:pt x="376884" y="638937"/>
                    <a:pt x="451475" y="638937"/>
                  </a:cubicBezTo>
                  <a:cubicBezTo>
                    <a:pt x="451475" y="611456"/>
                    <a:pt x="451475" y="586918"/>
                    <a:pt x="451475" y="561400"/>
                  </a:cubicBezTo>
                  <a:cubicBezTo>
                    <a:pt x="374921" y="561400"/>
                    <a:pt x="302292" y="561400"/>
                    <a:pt x="226720" y="561400"/>
                  </a:cubicBezTo>
                  <a:close/>
                  <a:moveTo>
                    <a:pt x="128572" y="561400"/>
                  </a:moveTo>
                  <a:cubicBezTo>
                    <a:pt x="128572" y="587900"/>
                    <a:pt x="128572" y="611456"/>
                    <a:pt x="128572" y="636974"/>
                  </a:cubicBezTo>
                  <a:cubicBezTo>
                    <a:pt x="156053" y="636974"/>
                    <a:pt x="177645" y="636974"/>
                    <a:pt x="198257" y="636974"/>
                  </a:cubicBezTo>
                  <a:cubicBezTo>
                    <a:pt x="198257" y="609493"/>
                    <a:pt x="198257" y="585938"/>
                    <a:pt x="198257" y="561400"/>
                  </a:cubicBezTo>
                  <a:cubicBezTo>
                    <a:pt x="173719" y="561400"/>
                    <a:pt x="152128" y="561400"/>
                    <a:pt x="128572" y="561400"/>
                  </a:cubicBezTo>
                  <a:close/>
                  <a:moveTo>
                    <a:pt x="129554" y="464235"/>
                  </a:moveTo>
                  <a:cubicBezTo>
                    <a:pt x="129554" y="489754"/>
                    <a:pt x="129554" y="513309"/>
                    <a:pt x="129554" y="540790"/>
                  </a:cubicBezTo>
                  <a:cubicBezTo>
                    <a:pt x="208071" y="540790"/>
                    <a:pt x="282663" y="540790"/>
                    <a:pt x="356272" y="540790"/>
                  </a:cubicBezTo>
                  <a:cubicBezTo>
                    <a:pt x="356272" y="513309"/>
                    <a:pt x="356272" y="489754"/>
                    <a:pt x="356272" y="464235"/>
                  </a:cubicBezTo>
                  <a:cubicBezTo>
                    <a:pt x="279719" y="464235"/>
                    <a:pt x="205126" y="464235"/>
                    <a:pt x="129554" y="464235"/>
                  </a:cubicBezTo>
                  <a:close/>
                  <a:moveTo>
                    <a:pt x="34352" y="463253"/>
                  </a:moveTo>
                  <a:cubicBezTo>
                    <a:pt x="34352" y="488772"/>
                    <a:pt x="34352" y="514290"/>
                    <a:pt x="34352" y="539808"/>
                  </a:cubicBezTo>
                  <a:cubicBezTo>
                    <a:pt x="58888" y="539808"/>
                    <a:pt x="80480" y="539808"/>
                    <a:pt x="102073" y="539808"/>
                  </a:cubicBezTo>
                  <a:cubicBezTo>
                    <a:pt x="102073" y="512327"/>
                    <a:pt x="102073" y="488772"/>
                    <a:pt x="102073" y="463253"/>
                  </a:cubicBezTo>
                  <a:cubicBezTo>
                    <a:pt x="79498" y="463253"/>
                    <a:pt x="58888" y="463253"/>
                    <a:pt x="34352" y="463253"/>
                  </a:cubicBezTo>
                  <a:close/>
                  <a:moveTo>
                    <a:pt x="384735" y="462272"/>
                  </a:moveTo>
                  <a:cubicBezTo>
                    <a:pt x="384735" y="490734"/>
                    <a:pt x="384735" y="516253"/>
                    <a:pt x="384735" y="540790"/>
                  </a:cubicBezTo>
                  <a:cubicBezTo>
                    <a:pt x="409272" y="540790"/>
                    <a:pt x="430864" y="540790"/>
                    <a:pt x="451475" y="540790"/>
                  </a:cubicBezTo>
                  <a:cubicBezTo>
                    <a:pt x="451475" y="512327"/>
                    <a:pt x="451475" y="487791"/>
                    <a:pt x="451475" y="462272"/>
                  </a:cubicBezTo>
                  <a:cubicBezTo>
                    <a:pt x="427920" y="462272"/>
                    <a:pt x="408291" y="462272"/>
                    <a:pt x="384735" y="462272"/>
                  </a:cubicBezTo>
                  <a:close/>
                  <a:moveTo>
                    <a:pt x="52999" y="286589"/>
                  </a:moveTo>
                  <a:cubicBezTo>
                    <a:pt x="52999" y="316033"/>
                    <a:pt x="52999" y="340570"/>
                    <a:pt x="52999" y="364126"/>
                  </a:cubicBezTo>
                  <a:cubicBezTo>
                    <a:pt x="101091" y="364126"/>
                    <a:pt x="146238" y="364126"/>
                    <a:pt x="192368" y="364126"/>
                  </a:cubicBezTo>
                  <a:cubicBezTo>
                    <a:pt x="192368" y="337625"/>
                    <a:pt x="192368" y="314070"/>
                    <a:pt x="192368" y="286589"/>
                  </a:cubicBezTo>
                  <a:cubicBezTo>
                    <a:pt x="142313" y="286589"/>
                    <a:pt x="97165" y="286589"/>
                    <a:pt x="52999" y="286589"/>
                  </a:cubicBezTo>
                  <a:close/>
                  <a:moveTo>
                    <a:pt x="295422" y="285608"/>
                  </a:moveTo>
                  <a:cubicBezTo>
                    <a:pt x="295422" y="314070"/>
                    <a:pt x="295422" y="339588"/>
                    <a:pt x="295422" y="364126"/>
                  </a:cubicBezTo>
                  <a:cubicBezTo>
                    <a:pt x="343514" y="364126"/>
                    <a:pt x="388661" y="364126"/>
                    <a:pt x="434790" y="364126"/>
                  </a:cubicBezTo>
                  <a:cubicBezTo>
                    <a:pt x="434790" y="337625"/>
                    <a:pt x="434790" y="313089"/>
                    <a:pt x="434790" y="285608"/>
                  </a:cubicBezTo>
                  <a:cubicBezTo>
                    <a:pt x="384735" y="285608"/>
                    <a:pt x="340569" y="285608"/>
                    <a:pt x="295422" y="285608"/>
                  </a:cubicBezTo>
                  <a:close/>
                  <a:moveTo>
                    <a:pt x="51036" y="186479"/>
                  </a:moveTo>
                  <a:cubicBezTo>
                    <a:pt x="51036" y="211997"/>
                    <a:pt x="51036" y="232609"/>
                    <a:pt x="51036" y="259108"/>
                  </a:cubicBezTo>
                  <a:cubicBezTo>
                    <a:pt x="100110" y="259108"/>
                    <a:pt x="144275" y="259108"/>
                    <a:pt x="190405" y="259108"/>
                  </a:cubicBezTo>
                  <a:cubicBezTo>
                    <a:pt x="190405" y="232609"/>
                    <a:pt x="190405" y="209053"/>
                    <a:pt x="190405" y="186479"/>
                  </a:cubicBezTo>
                  <a:cubicBezTo>
                    <a:pt x="142313" y="186479"/>
                    <a:pt x="97165" y="186479"/>
                    <a:pt x="51036" y="186479"/>
                  </a:cubicBezTo>
                  <a:close/>
                  <a:moveTo>
                    <a:pt x="294440" y="185498"/>
                  </a:moveTo>
                  <a:cubicBezTo>
                    <a:pt x="294440" y="211016"/>
                    <a:pt x="294440" y="232609"/>
                    <a:pt x="294440" y="260090"/>
                  </a:cubicBezTo>
                  <a:cubicBezTo>
                    <a:pt x="343514" y="260090"/>
                    <a:pt x="387680" y="260090"/>
                    <a:pt x="432828" y="260090"/>
                  </a:cubicBezTo>
                  <a:cubicBezTo>
                    <a:pt x="432828" y="233590"/>
                    <a:pt x="432828" y="210034"/>
                    <a:pt x="432828" y="185498"/>
                  </a:cubicBezTo>
                  <a:cubicBezTo>
                    <a:pt x="385716" y="185498"/>
                    <a:pt x="340569" y="185498"/>
                    <a:pt x="294440" y="185498"/>
                  </a:cubicBezTo>
                  <a:close/>
                  <a:moveTo>
                    <a:pt x="52999" y="89314"/>
                  </a:moveTo>
                  <a:cubicBezTo>
                    <a:pt x="52999" y="114832"/>
                    <a:pt x="52999" y="136425"/>
                    <a:pt x="52999" y="158017"/>
                  </a:cubicBezTo>
                  <a:cubicBezTo>
                    <a:pt x="101091" y="158017"/>
                    <a:pt x="145257" y="158017"/>
                    <a:pt x="191387" y="158017"/>
                  </a:cubicBezTo>
                  <a:cubicBezTo>
                    <a:pt x="191387" y="134462"/>
                    <a:pt x="191387" y="113850"/>
                    <a:pt x="191387" y="89314"/>
                  </a:cubicBezTo>
                  <a:cubicBezTo>
                    <a:pt x="142313" y="89314"/>
                    <a:pt x="97165" y="89314"/>
                    <a:pt x="52999" y="89314"/>
                  </a:cubicBezTo>
                  <a:close/>
                  <a:moveTo>
                    <a:pt x="296403" y="87351"/>
                  </a:moveTo>
                  <a:cubicBezTo>
                    <a:pt x="296403" y="114832"/>
                    <a:pt x="296403" y="137406"/>
                    <a:pt x="296403" y="158998"/>
                  </a:cubicBezTo>
                  <a:cubicBezTo>
                    <a:pt x="344496" y="158998"/>
                    <a:pt x="388661" y="158998"/>
                    <a:pt x="432828" y="158998"/>
                  </a:cubicBezTo>
                  <a:cubicBezTo>
                    <a:pt x="432828" y="133480"/>
                    <a:pt x="432828" y="110907"/>
                    <a:pt x="432828" y="87351"/>
                  </a:cubicBezTo>
                  <a:cubicBezTo>
                    <a:pt x="386698" y="87351"/>
                    <a:pt x="342532" y="87351"/>
                    <a:pt x="296403" y="87351"/>
                  </a:cubicBezTo>
                  <a:close/>
                  <a:moveTo>
                    <a:pt x="26499" y="0"/>
                  </a:moveTo>
                  <a:cubicBezTo>
                    <a:pt x="91276" y="0"/>
                    <a:pt x="151146" y="0"/>
                    <a:pt x="219849" y="0"/>
                  </a:cubicBezTo>
                  <a:cubicBezTo>
                    <a:pt x="219849" y="38278"/>
                    <a:pt x="219849" y="74592"/>
                    <a:pt x="219849" y="111888"/>
                  </a:cubicBezTo>
                  <a:cubicBezTo>
                    <a:pt x="219849" y="187461"/>
                    <a:pt x="220831" y="262053"/>
                    <a:pt x="219849" y="337625"/>
                  </a:cubicBezTo>
                  <a:cubicBezTo>
                    <a:pt x="218867" y="368051"/>
                    <a:pt x="231626" y="375903"/>
                    <a:pt x="263033" y="366088"/>
                  </a:cubicBezTo>
                  <a:cubicBezTo>
                    <a:pt x="263033" y="247330"/>
                    <a:pt x="263033" y="126610"/>
                    <a:pt x="263033" y="2945"/>
                  </a:cubicBezTo>
                  <a:cubicBezTo>
                    <a:pt x="329773" y="2945"/>
                    <a:pt x="392587" y="2945"/>
                    <a:pt x="461290" y="2945"/>
                  </a:cubicBezTo>
                  <a:cubicBezTo>
                    <a:pt x="461290" y="112869"/>
                    <a:pt x="448530" y="223775"/>
                    <a:pt x="463253" y="330756"/>
                  </a:cubicBezTo>
                  <a:cubicBezTo>
                    <a:pt x="508400" y="652677"/>
                    <a:pt x="475030" y="975580"/>
                    <a:pt x="481901" y="1297502"/>
                  </a:cubicBezTo>
                  <a:cubicBezTo>
                    <a:pt x="488771" y="1621387"/>
                    <a:pt x="483863" y="1945271"/>
                    <a:pt x="483863" y="2269156"/>
                  </a:cubicBezTo>
                  <a:cubicBezTo>
                    <a:pt x="483863" y="2288785"/>
                    <a:pt x="483863" y="2308415"/>
                    <a:pt x="483863" y="2330989"/>
                  </a:cubicBezTo>
                  <a:cubicBezTo>
                    <a:pt x="322902" y="2330989"/>
                    <a:pt x="164887" y="2330989"/>
                    <a:pt x="0" y="2330989"/>
                  </a:cubicBezTo>
                  <a:cubicBezTo>
                    <a:pt x="0" y="2315285"/>
                    <a:pt x="0" y="2299582"/>
                    <a:pt x="0" y="2284859"/>
                  </a:cubicBezTo>
                  <a:cubicBezTo>
                    <a:pt x="0" y="1663590"/>
                    <a:pt x="0" y="1042320"/>
                    <a:pt x="0" y="421051"/>
                  </a:cubicBezTo>
                  <a:cubicBezTo>
                    <a:pt x="45148" y="282663"/>
                    <a:pt x="12759" y="142314"/>
                    <a:pt x="2649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9F53E7A1-0056-44E5-B019-0EB9983CF9C6}"/>
                </a:ext>
              </a:extLst>
            </p:cNvPr>
            <p:cNvSpPr/>
            <p:nvPr/>
          </p:nvSpPr>
          <p:spPr>
            <a:xfrm>
              <a:off x="7107296" y="2869290"/>
              <a:ext cx="396760" cy="2507487"/>
            </a:xfrm>
            <a:custGeom>
              <a:avLst/>
              <a:gdLst>
                <a:gd name="connsiteX0" fmla="*/ 94664 w 252773"/>
                <a:gd name="connsiteY0" fmla="*/ 1169580 h 1597499"/>
                <a:gd name="connsiteX1" fmla="*/ 94664 w 252773"/>
                <a:gd name="connsiteY1" fmla="*/ 1232327 h 1597499"/>
                <a:gd name="connsiteX2" fmla="*/ 158109 w 252773"/>
                <a:gd name="connsiteY2" fmla="*/ 1232327 h 1597499"/>
                <a:gd name="connsiteX3" fmla="*/ 158109 w 252773"/>
                <a:gd name="connsiteY3" fmla="*/ 1169580 h 1597499"/>
                <a:gd name="connsiteX4" fmla="*/ 94664 w 252773"/>
                <a:gd name="connsiteY4" fmla="*/ 1169580 h 1597499"/>
                <a:gd name="connsiteX5" fmla="*/ 175733 w 252773"/>
                <a:gd name="connsiteY5" fmla="*/ 1168551 h 1597499"/>
                <a:gd name="connsiteX6" fmla="*/ 175733 w 252773"/>
                <a:gd name="connsiteY6" fmla="*/ 1231813 h 1597499"/>
                <a:gd name="connsiteX7" fmla="*/ 237667 w 252773"/>
                <a:gd name="connsiteY7" fmla="*/ 1231813 h 1597499"/>
                <a:gd name="connsiteX8" fmla="*/ 237667 w 252773"/>
                <a:gd name="connsiteY8" fmla="*/ 1168551 h 1597499"/>
                <a:gd name="connsiteX9" fmla="*/ 175733 w 252773"/>
                <a:gd name="connsiteY9" fmla="*/ 1168551 h 1597499"/>
                <a:gd name="connsiteX10" fmla="*/ 95168 w 252773"/>
                <a:gd name="connsiteY10" fmla="*/ 1090888 h 1597499"/>
                <a:gd name="connsiteX11" fmla="*/ 95168 w 252773"/>
                <a:gd name="connsiteY11" fmla="*/ 1153636 h 1597499"/>
                <a:gd name="connsiteX12" fmla="*/ 157605 w 252773"/>
                <a:gd name="connsiteY12" fmla="*/ 1153636 h 1597499"/>
                <a:gd name="connsiteX13" fmla="*/ 157605 w 252773"/>
                <a:gd name="connsiteY13" fmla="*/ 1090888 h 1597499"/>
                <a:gd name="connsiteX14" fmla="*/ 95168 w 252773"/>
                <a:gd name="connsiteY14" fmla="*/ 1090888 h 1597499"/>
                <a:gd name="connsiteX15" fmla="*/ 15106 w 252773"/>
                <a:gd name="connsiteY15" fmla="*/ 1090888 h 1597499"/>
                <a:gd name="connsiteX16" fmla="*/ 15106 w 252773"/>
                <a:gd name="connsiteY16" fmla="*/ 1153636 h 1597499"/>
                <a:gd name="connsiteX17" fmla="*/ 77544 w 252773"/>
                <a:gd name="connsiteY17" fmla="*/ 1153636 h 1597499"/>
                <a:gd name="connsiteX18" fmla="*/ 77544 w 252773"/>
                <a:gd name="connsiteY18" fmla="*/ 1090888 h 1597499"/>
                <a:gd name="connsiteX19" fmla="*/ 15106 w 252773"/>
                <a:gd name="connsiteY19" fmla="*/ 1090888 h 1597499"/>
                <a:gd name="connsiteX20" fmla="*/ 95671 w 252773"/>
                <a:gd name="connsiteY20" fmla="*/ 1009110 h 1597499"/>
                <a:gd name="connsiteX21" fmla="*/ 95671 w 252773"/>
                <a:gd name="connsiteY21" fmla="*/ 1072886 h 1597499"/>
                <a:gd name="connsiteX22" fmla="*/ 157605 w 252773"/>
                <a:gd name="connsiteY22" fmla="*/ 1072886 h 1597499"/>
                <a:gd name="connsiteX23" fmla="*/ 157605 w 252773"/>
                <a:gd name="connsiteY23" fmla="*/ 1009110 h 1597499"/>
                <a:gd name="connsiteX24" fmla="*/ 95671 w 252773"/>
                <a:gd name="connsiteY24" fmla="*/ 1009110 h 1597499"/>
                <a:gd name="connsiteX25" fmla="*/ 175733 w 252773"/>
                <a:gd name="connsiteY25" fmla="*/ 1008595 h 1597499"/>
                <a:gd name="connsiteX26" fmla="*/ 175733 w 252773"/>
                <a:gd name="connsiteY26" fmla="*/ 1072371 h 1597499"/>
                <a:gd name="connsiteX27" fmla="*/ 238674 w 252773"/>
                <a:gd name="connsiteY27" fmla="*/ 1072371 h 1597499"/>
                <a:gd name="connsiteX28" fmla="*/ 238674 w 252773"/>
                <a:gd name="connsiteY28" fmla="*/ 1008595 h 1597499"/>
                <a:gd name="connsiteX29" fmla="*/ 175733 w 252773"/>
                <a:gd name="connsiteY29" fmla="*/ 1008595 h 1597499"/>
                <a:gd name="connsiteX30" fmla="*/ 175733 w 252773"/>
                <a:gd name="connsiteY30" fmla="*/ 929389 h 1597499"/>
                <a:gd name="connsiteX31" fmla="*/ 175733 w 252773"/>
                <a:gd name="connsiteY31" fmla="*/ 992651 h 1597499"/>
                <a:gd name="connsiteX32" fmla="*/ 239178 w 252773"/>
                <a:gd name="connsiteY32" fmla="*/ 992651 h 1597499"/>
                <a:gd name="connsiteX33" fmla="*/ 239178 w 252773"/>
                <a:gd name="connsiteY33" fmla="*/ 929389 h 1597499"/>
                <a:gd name="connsiteX34" fmla="*/ 175733 w 252773"/>
                <a:gd name="connsiteY34" fmla="*/ 929389 h 1597499"/>
                <a:gd name="connsiteX35" fmla="*/ 95671 w 252773"/>
                <a:gd name="connsiteY35" fmla="*/ 928875 h 1597499"/>
                <a:gd name="connsiteX36" fmla="*/ 95671 w 252773"/>
                <a:gd name="connsiteY36" fmla="*/ 993680 h 1597499"/>
                <a:gd name="connsiteX37" fmla="*/ 157605 w 252773"/>
                <a:gd name="connsiteY37" fmla="*/ 993680 h 1597499"/>
                <a:gd name="connsiteX38" fmla="*/ 157605 w 252773"/>
                <a:gd name="connsiteY38" fmla="*/ 928875 h 1597499"/>
                <a:gd name="connsiteX39" fmla="*/ 95671 w 252773"/>
                <a:gd name="connsiteY39" fmla="*/ 928875 h 1597499"/>
                <a:gd name="connsiteX40" fmla="*/ 14602 w 252773"/>
                <a:gd name="connsiteY40" fmla="*/ 928875 h 1597499"/>
                <a:gd name="connsiteX41" fmla="*/ 14602 w 252773"/>
                <a:gd name="connsiteY41" fmla="*/ 992651 h 1597499"/>
                <a:gd name="connsiteX42" fmla="*/ 77544 w 252773"/>
                <a:gd name="connsiteY42" fmla="*/ 992651 h 1597499"/>
                <a:gd name="connsiteX43" fmla="*/ 77544 w 252773"/>
                <a:gd name="connsiteY43" fmla="*/ 928875 h 1597499"/>
                <a:gd name="connsiteX44" fmla="*/ 14602 w 252773"/>
                <a:gd name="connsiteY44" fmla="*/ 928875 h 1597499"/>
                <a:gd name="connsiteX45" fmla="*/ 175229 w 252773"/>
                <a:gd name="connsiteY45" fmla="*/ 849668 h 1597499"/>
                <a:gd name="connsiteX46" fmla="*/ 175229 w 252773"/>
                <a:gd name="connsiteY46" fmla="*/ 912930 h 1597499"/>
                <a:gd name="connsiteX47" fmla="*/ 238171 w 252773"/>
                <a:gd name="connsiteY47" fmla="*/ 912930 h 1597499"/>
                <a:gd name="connsiteX48" fmla="*/ 238171 w 252773"/>
                <a:gd name="connsiteY48" fmla="*/ 849668 h 1597499"/>
                <a:gd name="connsiteX49" fmla="*/ 175229 w 252773"/>
                <a:gd name="connsiteY49" fmla="*/ 849668 h 1597499"/>
                <a:gd name="connsiteX50" fmla="*/ 94664 w 252773"/>
                <a:gd name="connsiteY50" fmla="*/ 767890 h 1597499"/>
                <a:gd name="connsiteX51" fmla="*/ 94664 w 252773"/>
                <a:gd name="connsiteY51" fmla="*/ 831152 h 1597499"/>
                <a:gd name="connsiteX52" fmla="*/ 157605 w 252773"/>
                <a:gd name="connsiteY52" fmla="*/ 831152 h 1597499"/>
                <a:gd name="connsiteX53" fmla="*/ 157605 w 252773"/>
                <a:gd name="connsiteY53" fmla="*/ 767890 h 1597499"/>
                <a:gd name="connsiteX54" fmla="*/ 94664 w 252773"/>
                <a:gd name="connsiteY54" fmla="*/ 767890 h 1597499"/>
                <a:gd name="connsiteX55" fmla="*/ 15106 w 252773"/>
                <a:gd name="connsiteY55" fmla="*/ 767890 h 1597499"/>
                <a:gd name="connsiteX56" fmla="*/ 15106 w 252773"/>
                <a:gd name="connsiteY56" fmla="*/ 831152 h 1597499"/>
                <a:gd name="connsiteX57" fmla="*/ 77040 w 252773"/>
                <a:gd name="connsiteY57" fmla="*/ 831152 h 1597499"/>
                <a:gd name="connsiteX58" fmla="*/ 77040 w 252773"/>
                <a:gd name="connsiteY58" fmla="*/ 767890 h 1597499"/>
                <a:gd name="connsiteX59" fmla="*/ 15106 w 252773"/>
                <a:gd name="connsiteY59" fmla="*/ 767890 h 1597499"/>
                <a:gd name="connsiteX60" fmla="*/ 175229 w 252773"/>
                <a:gd name="connsiteY60" fmla="*/ 767376 h 1597499"/>
                <a:gd name="connsiteX61" fmla="*/ 175229 w 252773"/>
                <a:gd name="connsiteY61" fmla="*/ 831667 h 1597499"/>
                <a:gd name="connsiteX62" fmla="*/ 238171 w 252773"/>
                <a:gd name="connsiteY62" fmla="*/ 831667 h 1597499"/>
                <a:gd name="connsiteX63" fmla="*/ 238171 w 252773"/>
                <a:gd name="connsiteY63" fmla="*/ 767376 h 1597499"/>
                <a:gd name="connsiteX64" fmla="*/ 175229 w 252773"/>
                <a:gd name="connsiteY64" fmla="*/ 767376 h 1597499"/>
                <a:gd name="connsiteX65" fmla="*/ 175229 w 252773"/>
                <a:gd name="connsiteY65" fmla="*/ 689712 h 1597499"/>
                <a:gd name="connsiteX66" fmla="*/ 175229 w 252773"/>
                <a:gd name="connsiteY66" fmla="*/ 752975 h 1597499"/>
                <a:gd name="connsiteX67" fmla="*/ 238171 w 252773"/>
                <a:gd name="connsiteY67" fmla="*/ 752975 h 1597499"/>
                <a:gd name="connsiteX68" fmla="*/ 238171 w 252773"/>
                <a:gd name="connsiteY68" fmla="*/ 689712 h 1597499"/>
                <a:gd name="connsiteX69" fmla="*/ 175229 w 252773"/>
                <a:gd name="connsiteY69" fmla="*/ 689712 h 1597499"/>
                <a:gd name="connsiteX70" fmla="*/ 14602 w 252773"/>
                <a:gd name="connsiteY70" fmla="*/ 689198 h 1597499"/>
                <a:gd name="connsiteX71" fmla="*/ 14602 w 252773"/>
                <a:gd name="connsiteY71" fmla="*/ 752460 h 1597499"/>
                <a:gd name="connsiteX72" fmla="*/ 78048 w 252773"/>
                <a:gd name="connsiteY72" fmla="*/ 752460 h 1597499"/>
                <a:gd name="connsiteX73" fmla="*/ 78048 w 252773"/>
                <a:gd name="connsiteY73" fmla="*/ 689198 h 1597499"/>
                <a:gd name="connsiteX74" fmla="*/ 14602 w 252773"/>
                <a:gd name="connsiteY74" fmla="*/ 689198 h 1597499"/>
                <a:gd name="connsiteX75" fmla="*/ 14099 w 252773"/>
                <a:gd name="connsiteY75" fmla="*/ 608449 h 1597499"/>
                <a:gd name="connsiteX76" fmla="*/ 14099 w 252773"/>
                <a:gd name="connsiteY76" fmla="*/ 671711 h 1597499"/>
                <a:gd name="connsiteX77" fmla="*/ 78048 w 252773"/>
                <a:gd name="connsiteY77" fmla="*/ 671711 h 1597499"/>
                <a:gd name="connsiteX78" fmla="*/ 78048 w 252773"/>
                <a:gd name="connsiteY78" fmla="*/ 608449 h 1597499"/>
                <a:gd name="connsiteX79" fmla="*/ 14099 w 252773"/>
                <a:gd name="connsiteY79" fmla="*/ 608449 h 1597499"/>
                <a:gd name="connsiteX80" fmla="*/ 95168 w 252773"/>
                <a:gd name="connsiteY80" fmla="*/ 607935 h 1597499"/>
                <a:gd name="connsiteX81" fmla="*/ 95168 w 252773"/>
                <a:gd name="connsiteY81" fmla="*/ 672226 h 1597499"/>
                <a:gd name="connsiteX82" fmla="*/ 158109 w 252773"/>
                <a:gd name="connsiteY82" fmla="*/ 672226 h 1597499"/>
                <a:gd name="connsiteX83" fmla="*/ 158109 w 252773"/>
                <a:gd name="connsiteY83" fmla="*/ 607935 h 1597499"/>
                <a:gd name="connsiteX84" fmla="*/ 95168 w 252773"/>
                <a:gd name="connsiteY84" fmla="*/ 607935 h 1597499"/>
                <a:gd name="connsiteX85" fmla="*/ 175229 w 252773"/>
                <a:gd name="connsiteY85" fmla="*/ 528728 h 1597499"/>
                <a:gd name="connsiteX86" fmla="*/ 175229 w 252773"/>
                <a:gd name="connsiteY86" fmla="*/ 592505 h 1597499"/>
                <a:gd name="connsiteX87" fmla="*/ 239178 w 252773"/>
                <a:gd name="connsiteY87" fmla="*/ 592505 h 1597499"/>
                <a:gd name="connsiteX88" fmla="*/ 239178 w 252773"/>
                <a:gd name="connsiteY88" fmla="*/ 528728 h 1597499"/>
                <a:gd name="connsiteX89" fmla="*/ 175229 w 252773"/>
                <a:gd name="connsiteY89" fmla="*/ 528728 h 1597499"/>
                <a:gd name="connsiteX90" fmla="*/ 95168 w 252773"/>
                <a:gd name="connsiteY90" fmla="*/ 528214 h 1597499"/>
                <a:gd name="connsiteX91" fmla="*/ 95168 w 252773"/>
                <a:gd name="connsiteY91" fmla="*/ 593019 h 1597499"/>
                <a:gd name="connsiteX92" fmla="*/ 158613 w 252773"/>
                <a:gd name="connsiteY92" fmla="*/ 593019 h 1597499"/>
                <a:gd name="connsiteX93" fmla="*/ 158613 w 252773"/>
                <a:gd name="connsiteY93" fmla="*/ 528214 h 1597499"/>
                <a:gd name="connsiteX94" fmla="*/ 95168 w 252773"/>
                <a:gd name="connsiteY94" fmla="*/ 528214 h 1597499"/>
                <a:gd name="connsiteX95" fmla="*/ 15106 w 252773"/>
                <a:gd name="connsiteY95" fmla="*/ 528214 h 1597499"/>
                <a:gd name="connsiteX96" fmla="*/ 15106 w 252773"/>
                <a:gd name="connsiteY96" fmla="*/ 593019 h 1597499"/>
                <a:gd name="connsiteX97" fmla="*/ 78048 w 252773"/>
                <a:gd name="connsiteY97" fmla="*/ 593019 h 1597499"/>
                <a:gd name="connsiteX98" fmla="*/ 78048 w 252773"/>
                <a:gd name="connsiteY98" fmla="*/ 528214 h 1597499"/>
                <a:gd name="connsiteX99" fmla="*/ 15106 w 252773"/>
                <a:gd name="connsiteY99" fmla="*/ 528214 h 1597499"/>
                <a:gd name="connsiteX100" fmla="*/ 14602 w 252773"/>
                <a:gd name="connsiteY100" fmla="*/ 449007 h 1597499"/>
                <a:gd name="connsiteX101" fmla="*/ 14602 w 252773"/>
                <a:gd name="connsiteY101" fmla="*/ 512270 h 1597499"/>
                <a:gd name="connsiteX102" fmla="*/ 77544 w 252773"/>
                <a:gd name="connsiteY102" fmla="*/ 512270 h 1597499"/>
                <a:gd name="connsiteX103" fmla="*/ 77544 w 252773"/>
                <a:gd name="connsiteY103" fmla="*/ 449007 h 1597499"/>
                <a:gd name="connsiteX104" fmla="*/ 14602 w 252773"/>
                <a:gd name="connsiteY104" fmla="*/ 449007 h 1597499"/>
                <a:gd name="connsiteX105" fmla="*/ 94664 w 252773"/>
                <a:gd name="connsiteY105" fmla="*/ 447979 h 1597499"/>
                <a:gd name="connsiteX106" fmla="*/ 94664 w 252773"/>
                <a:gd name="connsiteY106" fmla="*/ 512270 h 1597499"/>
                <a:gd name="connsiteX107" fmla="*/ 158613 w 252773"/>
                <a:gd name="connsiteY107" fmla="*/ 512270 h 1597499"/>
                <a:gd name="connsiteX108" fmla="*/ 158613 w 252773"/>
                <a:gd name="connsiteY108" fmla="*/ 447979 h 1597499"/>
                <a:gd name="connsiteX109" fmla="*/ 94664 w 252773"/>
                <a:gd name="connsiteY109" fmla="*/ 447979 h 1597499"/>
                <a:gd name="connsiteX110" fmla="*/ 174726 w 252773"/>
                <a:gd name="connsiteY110" fmla="*/ 368258 h 1597499"/>
                <a:gd name="connsiteX111" fmla="*/ 174726 w 252773"/>
                <a:gd name="connsiteY111" fmla="*/ 431006 h 1597499"/>
                <a:gd name="connsiteX112" fmla="*/ 239178 w 252773"/>
                <a:gd name="connsiteY112" fmla="*/ 431006 h 1597499"/>
                <a:gd name="connsiteX113" fmla="*/ 239178 w 252773"/>
                <a:gd name="connsiteY113" fmla="*/ 368258 h 1597499"/>
                <a:gd name="connsiteX114" fmla="*/ 174726 w 252773"/>
                <a:gd name="connsiteY114" fmla="*/ 368258 h 1597499"/>
                <a:gd name="connsiteX115" fmla="*/ 95168 w 252773"/>
                <a:gd name="connsiteY115" fmla="*/ 367744 h 1597499"/>
                <a:gd name="connsiteX116" fmla="*/ 95168 w 252773"/>
                <a:gd name="connsiteY116" fmla="*/ 431520 h 1597499"/>
                <a:gd name="connsiteX117" fmla="*/ 158613 w 252773"/>
                <a:gd name="connsiteY117" fmla="*/ 431520 h 1597499"/>
                <a:gd name="connsiteX118" fmla="*/ 158613 w 252773"/>
                <a:gd name="connsiteY118" fmla="*/ 367744 h 1597499"/>
                <a:gd name="connsiteX119" fmla="*/ 95168 w 252773"/>
                <a:gd name="connsiteY119" fmla="*/ 367744 h 1597499"/>
                <a:gd name="connsiteX120" fmla="*/ 0 w 252773"/>
                <a:gd name="connsiteY120" fmla="*/ 350771 h 1597499"/>
                <a:gd name="connsiteX121" fmla="*/ 252270 w 252773"/>
                <a:gd name="connsiteY121" fmla="*/ 350771 h 1597499"/>
                <a:gd name="connsiteX122" fmla="*/ 252270 w 252773"/>
                <a:gd name="connsiteY122" fmla="*/ 1597499 h 1597499"/>
                <a:gd name="connsiteX123" fmla="*/ 0 w 252773"/>
                <a:gd name="connsiteY123" fmla="*/ 1597499 h 1597499"/>
                <a:gd name="connsiteX124" fmla="*/ 0 w 252773"/>
                <a:gd name="connsiteY124" fmla="*/ 350771 h 1597499"/>
                <a:gd name="connsiteX125" fmla="*/ 134947 w 252773"/>
                <a:gd name="connsiteY125" fmla="*/ 273107 h 1597499"/>
                <a:gd name="connsiteX126" fmla="*/ 134947 w 252773"/>
                <a:gd name="connsiteY126" fmla="*/ 321969 h 1597499"/>
                <a:gd name="connsiteX127" fmla="*/ 238674 w 252773"/>
                <a:gd name="connsiteY127" fmla="*/ 321969 h 1597499"/>
                <a:gd name="connsiteX128" fmla="*/ 238674 w 252773"/>
                <a:gd name="connsiteY128" fmla="*/ 273107 h 1597499"/>
                <a:gd name="connsiteX129" fmla="*/ 134947 w 252773"/>
                <a:gd name="connsiteY129" fmla="*/ 273107 h 1597499"/>
                <a:gd name="connsiteX130" fmla="*/ 14099 w 252773"/>
                <a:gd name="connsiteY130" fmla="*/ 271564 h 1597499"/>
                <a:gd name="connsiteX131" fmla="*/ 14099 w 252773"/>
                <a:gd name="connsiteY131" fmla="*/ 321969 h 1597499"/>
                <a:gd name="connsiteX132" fmla="*/ 117827 w 252773"/>
                <a:gd name="connsiteY132" fmla="*/ 321969 h 1597499"/>
                <a:gd name="connsiteX133" fmla="*/ 117827 w 252773"/>
                <a:gd name="connsiteY133" fmla="*/ 271564 h 1597499"/>
                <a:gd name="connsiteX134" fmla="*/ 66466 w 252773"/>
                <a:gd name="connsiteY134" fmla="*/ 271564 h 1597499"/>
                <a:gd name="connsiteX135" fmla="*/ 14099 w 252773"/>
                <a:gd name="connsiteY135" fmla="*/ 271564 h 1597499"/>
                <a:gd name="connsiteX136" fmla="*/ 49346 w 252773"/>
                <a:gd name="connsiteY136" fmla="*/ 209331 h 1597499"/>
                <a:gd name="connsiteX137" fmla="*/ 17120 w 252773"/>
                <a:gd name="connsiteY137" fmla="*/ 255106 h 1597499"/>
                <a:gd name="connsiteX138" fmla="*/ 237164 w 252773"/>
                <a:gd name="connsiteY138" fmla="*/ 255106 h 1597499"/>
                <a:gd name="connsiteX139" fmla="*/ 202923 w 252773"/>
                <a:gd name="connsiteY139" fmla="*/ 209331 h 1597499"/>
                <a:gd name="connsiteX140" fmla="*/ 49346 w 252773"/>
                <a:gd name="connsiteY140" fmla="*/ 209331 h 1597499"/>
                <a:gd name="connsiteX141" fmla="*/ 0 w 252773"/>
                <a:gd name="connsiteY141" fmla="*/ 190815 h 1597499"/>
                <a:gd name="connsiteX142" fmla="*/ 252773 w 252773"/>
                <a:gd name="connsiteY142" fmla="*/ 190815 h 1597499"/>
                <a:gd name="connsiteX143" fmla="*/ 252773 w 252773"/>
                <a:gd name="connsiteY143" fmla="*/ 340484 h 1597499"/>
                <a:gd name="connsiteX144" fmla="*/ 0 w 252773"/>
                <a:gd name="connsiteY144" fmla="*/ 340484 h 1597499"/>
                <a:gd name="connsiteX145" fmla="*/ 0 w 252773"/>
                <a:gd name="connsiteY145" fmla="*/ 190815 h 1597499"/>
                <a:gd name="connsiteX146" fmla="*/ 31723 w 252773"/>
                <a:gd name="connsiteY146" fmla="*/ 0 h 1597499"/>
                <a:gd name="connsiteX147" fmla="*/ 31723 w 252773"/>
                <a:gd name="connsiteY147" fmla="*/ 120867 h 1597499"/>
                <a:gd name="connsiteX148" fmla="*/ 95168 w 252773"/>
                <a:gd name="connsiteY148" fmla="*/ 120867 h 1597499"/>
                <a:gd name="connsiteX149" fmla="*/ 95168 w 252773"/>
                <a:gd name="connsiteY149" fmla="*/ 183100 h 1597499"/>
                <a:gd name="connsiteX150" fmla="*/ 11078 w 252773"/>
                <a:gd name="connsiteY150" fmla="*/ 183100 h 1597499"/>
                <a:gd name="connsiteX151" fmla="*/ 24170 w 252773"/>
                <a:gd name="connsiteY151" fmla="*/ 514 h 1597499"/>
                <a:gd name="connsiteX152" fmla="*/ 31723 w 252773"/>
                <a:gd name="connsiteY152" fmla="*/ 0 h 159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252773" h="1597499">
                  <a:moveTo>
                    <a:pt x="94664" y="1169580"/>
                  </a:moveTo>
                  <a:cubicBezTo>
                    <a:pt x="94664" y="1191696"/>
                    <a:pt x="94664" y="1211754"/>
                    <a:pt x="94664" y="1232327"/>
                  </a:cubicBezTo>
                  <a:cubicBezTo>
                    <a:pt x="115813" y="1232327"/>
                    <a:pt x="135450" y="1232327"/>
                    <a:pt x="158109" y="1232327"/>
                  </a:cubicBezTo>
                  <a:cubicBezTo>
                    <a:pt x="158109" y="1209697"/>
                    <a:pt x="158109" y="1189639"/>
                    <a:pt x="158109" y="1169580"/>
                  </a:cubicBezTo>
                  <a:cubicBezTo>
                    <a:pt x="136457" y="1169580"/>
                    <a:pt x="115813" y="1169580"/>
                    <a:pt x="94664" y="1169580"/>
                  </a:cubicBezTo>
                  <a:close/>
                  <a:moveTo>
                    <a:pt x="175733" y="1168551"/>
                  </a:moveTo>
                  <a:cubicBezTo>
                    <a:pt x="175733" y="1190153"/>
                    <a:pt x="175733" y="1210726"/>
                    <a:pt x="175733" y="1231813"/>
                  </a:cubicBezTo>
                  <a:cubicBezTo>
                    <a:pt x="197385" y="1231813"/>
                    <a:pt x="217022" y="1231813"/>
                    <a:pt x="237667" y="1231813"/>
                  </a:cubicBezTo>
                  <a:cubicBezTo>
                    <a:pt x="237667" y="1210212"/>
                    <a:pt x="237667" y="1189639"/>
                    <a:pt x="237667" y="1168551"/>
                  </a:cubicBezTo>
                  <a:cubicBezTo>
                    <a:pt x="216519" y="1168551"/>
                    <a:pt x="196881" y="1168551"/>
                    <a:pt x="175733" y="1168551"/>
                  </a:cubicBezTo>
                  <a:close/>
                  <a:moveTo>
                    <a:pt x="95168" y="1090888"/>
                  </a:moveTo>
                  <a:cubicBezTo>
                    <a:pt x="95168" y="1112490"/>
                    <a:pt x="95168" y="1132548"/>
                    <a:pt x="95168" y="1153636"/>
                  </a:cubicBezTo>
                  <a:cubicBezTo>
                    <a:pt x="116820" y="1153636"/>
                    <a:pt x="135954" y="1153636"/>
                    <a:pt x="157605" y="1153636"/>
                  </a:cubicBezTo>
                  <a:cubicBezTo>
                    <a:pt x="157605" y="1132548"/>
                    <a:pt x="157605" y="1113004"/>
                    <a:pt x="157605" y="1090888"/>
                  </a:cubicBezTo>
                  <a:cubicBezTo>
                    <a:pt x="135954" y="1090888"/>
                    <a:pt x="115309" y="1090888"/>
                    <a:pt x="95168" y="1090888"/>
                  </a:cubicBezTo>
                  <a:close/>
                  <a:moveTo>
                    <a:pt x="15106" y="1090888"/>
                  </a:moveTo>
                  <a:cubicBezTo>
                    <a:pt x="15106" y="1112490"/>
                    <a:pt x="15106" y="1132548"/>
                    <a:pt x="15106" y="1153636"/>
                  </a:cubicBezTo>
                  <a:cubicBezTo>
                    <a:pt x="36758" y="1153636"/>
                    <a:pt x="56396" y="1153636"/>
                    <a:pt x="77544" y="1153636"/>
                  </a:cubicBezTo>
                  <a:cubicBezTo>
                    <a:pt x="77544" y="1132548"/>
                    <a:pt x="77544" y="1112490"/>
                    <a:pt x="77544" y="1090888"/>
                  </a:cubicBezTo>
                  <a:cubicBezTo>
                    <a:pt x="55389" y="1090888"/>
                    <a:pt x="34744" y="1090888"/>
                    <a:pt x="15106" y="1090888"/>
                  </a:cubicBezTo>
                  <a:close/>
                  <a:moveTo>
                    <a:pt x="95671" y="1009110"/>
                  </a:moveTo>
                  <a:cubicBezTo>
                    <a:pt x="95671" y="1031225"/>
                    <a:pt x="95671" y="1051798"/>
                    <a:pt x="95671" y="1072886"/>
                  </a:cubicBezTo>
                  <a:cubicBezTo>
                    <a:pt x="116820" y="1072886"/>
                    <a:pt x="135954" y="1072886"/>
                    <a:pt x="157605" y="1072886"/>
                  </a:cubicBezTo>
                  <a:cubicBezTo>
                    <a:pt x="157605" y="1050256"/>
                    <a:pt x="157605" y="1029683"/>
                    <a:pt x="157605" y="1009110"/>
                  </a:cubicBezTo>
                  <a:cubicBezTo>
                    <a:pt x="135450" y="1009110"/>
                    <a:pt x="115813" y="1009110"/>
                    <a:pt x="95671" y="1009110"/>
                  </a:cubicBezTo>
                  <a:close/>
                  <a:moveTo>
                    <a:pt x="175733" y="1008595"/>
                  </a:moveTo>
                  <a:cubicBezTo>
                    <a:pt x="175733" y="1030197"/>
                    <a:pt x="175733" y="1050770"/>
                    <a:pt x="175733" y="1072371"/>
                  </a:cubicBezTo>
                  <a:cubicBezTo>
                    <a:pt x="197385" y="1072371"/>
                    <a:pt x="217022" y="1072371"/>
                    <a:pt x="238674" y="1072371"/>
                  </a:cubicBezTo>
                  <a:cubicBezTo>
                    <a:pt x="238674" y="1050770"/>
                    <a:pt x="238674" y="1029683"/>
                    <a:pt x="238674" y="1008595"/>
                  </a:cubicBezTo>
                  <a:cubicBezTo>
                    <a:pt x="216519" y="1008595"/>
                    <a:pt x="196881" y="1008595"/>
                    <a:pt x="175733" y="1008595"/>
                  </a:cubicBezTo>
                  <a:close/>
                  <a:moveTo>
                    <a:pt x="175733" y="929389"/>
                  </a:moveTo>
                  <a:cubicBezTo>
                    <a:pt x="175733" y="951505"/>
                    <a:pt x="175733" y="972078"/>
                    <a:pt x="175733" y="992651"/>
                  </a:cubicBezTo>
                  <a:cubicBezTo>
                    <a:pt x="197888" y="992651"/>
                    <a:pt x="218029" y="992651"/>
                    <a:pt x="239178" y="992651"/>
                  </a:cubicBezTo>
                  <a:cubicBezTo>
                    <a:pt x="239178" y="970535"/>
                    <a:pt x="239178" y="950990"/>
                    <a:pt x="239178" y="929389"/>
                  </a:cubicBezTo>
                  <a:cubicBezTo>
                    <a:pt x="218029" y="929389"/>
                    <a:pt x="196881" y="929389"/>
                    <a:pt x="175733" y="929389"/>
                  </a:cubicBezTo>
                  <a:close/>
                  <a:moveTo>
                    <a:pt x="95671" y="928875"/>
                  </a:moveTo>
                  <a:cubicBezTo>
                    <a:pt x="95671" y="951505"/>
                    <a:pt x="95671" y="972593"/>
                    <a:pt x="95671" y="993680"/>
                  </a:cubicBezTo>
                  <a:cubicBezTo>
                    <a:pt x="116820" y="993680"/>
                    <a:pt x="135954" y="993680"/>
                    <a:pt x="157605" y="993680"/>
                  </a:cubicBezTo>
                  <a:cubicBezTo>
                    <a:pt x="157605" y="970535"/>
                    <a:pt x="157605" y="949448"/>
                    <a:pt x="157605" y="928875"/>
                  </a:cubicBezTo>
                  <a:cubicBezTo>
                    <a:pt x="135450" y="928875"/>
                    <a:pt x="115309" y="928875"/>
                    <a:pt x="95671" y="928875"/>
                  </a:cubicBezTo>
                  <a:close/>
                  <a:moveTo>
                    <a:pt x="14602" y="928875"/>
                  </a:moveTo>
                  <a:cubicBezTo>
                    <a:pt x="14602" y="951505"/>
                    <a:pt x="14602" y="971563"/>
                    <a:pt x="14602" y="992651"/>
                  </a:cubicBezTo>
                  <a:cubicBezTo>
                    <a:pt x="36255" y="992651"/>
                    <a:pt x="56396" y="992651"/>
                    <a:pt x="77544" y="992651"/>
                  </a:cubicBezTo>
                  <a:cubicBezTo>
                    <a:pt x="77544" y="970021"/>
                    <a:pt x="77544" y="949448"/>
                    <a:pt x="77544" y="928875"/>
                  </a:cubicBezTo>
                  <a:cubicBezTo>
                    <a:pt x="55389" y="928875"/>
                    <a:pt x="35247" y="928875"/>
                    <a:pt x="14602" y="928875"/>
                  </a:cubicBezTo>
                  <a:close/>
                  <a:moveTo>
                    <a:pt x="175229" y="849668"/>
                  </a:moveTo>
                  <a:cubicBezTo>
                    <a:pt x="175229" y="871784"/>
                    <a:pt x="175229" y="891843"/>
                    <a:pt x="175229" y="912930"/>
                  </a:cubicBezTo>
                  <a:cubicBezTo>
                    <a:pt x="196881" y="912930"/>
                    <a:pt x="217022" y="912930"/>
                    <a:pt x="238171" y="912930"/>
                  </a:cubicBezTo>
                  <a:cubicBezTo>
                    <a:pt x="238171" y="891328"/>
                    <a:pt x="238171" y="870241"/>
                    <a:pt x="238171" y="849668"/>
                  </a:cubicBezTo>
                  <a:cubicBezTo>
                    <a:pt x="216015" y="849668"/>
                    <a:pt x="195874" y="849668"/>
                    <a:pt x="175229" y="849668"/>
                  </a:cubicBezTo>
                  <a:close/>
                  <a:moveTo>
                    <a:pt x="94664" y="767890"/>
                  </a:moveTo>
                  <a:cubicBezTo>
                    <a:pt x="94664" y="789492"/>
                    <a:pt x="94664" y="809551"/>
                    <a:pt x="94664" y="831152"/>
                  </a:cubicBezTo>
                  <a:cubicBezTo>
                    <a:pt x="116316" y="831152"/>
                    <a:pt x="136457" y="831152"/>
                    <a:pt x="157605" y="831152"/>
                  </a:cubicBezTo>
                  <a:cubicBezTo>
                    <a:pt x="157605" y="809036"/>
                    <a:pt x="157605" y="788463"/>
                    <a:pt x="157605" y="767890"/>
                  </a:cubicBezTo>
                  <a:cubicBezTo>
                    <a:pt x="135450" y="767890"/>
                    <a:pt x="115813" y="767890"/>
                    <a:pt x="94664" y="767890"/>
                  </a:cubicBezTo>
                  <a:close/>
                  <a:moveTo>
                    <a:pt x="15106" y="767890"/>
                  </a:moveTo>
                  <a:cubicBezTo>
                    <a:pt x="15106" y="790006"/>
                    <a:pt x="15106" y="810579"/>
                    <a:pt x="15106" y="831152"/>
                  </a:cubicBezTo>
                  <a:cubicBezTo>
                    <a:pt x="37262" y="831152"/>
                    <a:pt x="56899" y="831152"/>
                    <a:pt x="77040" y="831152"/>
                  </a:cubicBezTo>
                  <a:cubicBezTo>
                    <a:pt x="77040" y="809036"/>
                    <a:pt x="77040" y="788463"/>
                    <a:pt x="77040" y="767890"/>
                  </a:cubicBezTo>
                  <a:cubicBezTo>
                    <a:pt x="54885" y="767890"/>
                    <a:pt x="35247" y="767890"/>
                    <a:pt x="15106" y="767890"/>
                  </a:cubicBezTo>
                  <a:close/>
                  <a:moveTo>
                    <a:pt x="175229" y="767376"/>
                  </a:moveTo>
                  <a:cubicBezTo>
                    <a:pt x="175229" y="788978"/>
                    <a:pt x="175229" y="810065"/>
                    <a:pt x="175229" y="831667"/>
                  </a:cubicBezTo>
                  <a:cubicBezTo>
                    <a:pt x="196881" y="831667"/>
                    <a:pt x="217022" y="831667"/>
                    <a:pt x="238171" y="831667"/>
                  </a:cubicBezTo>
                  <a:cubicBezTo>
                    <a:pt x="238171" y="809551"/>
                    <a:pt x="238171" y="788978"/>
                    <a:pt x="238171" y="767376"/>
                  </a:cubicBezTo>
                  <a:cubicBezTo>
                    <a:pt x="216519" y="767376"/>
                    <a:pt x="196881" y="767376"/>
                    <a:pt x="175229" y="767376"/>
                  </a:cubicBezTo>
                  <a:close/>
                  <a:moveTo>
                    <a:pt x="175229" y="689712"/>
                  </a:moveTo>
                  <a:cubicBezTo>
                    <a:pt x="175229" y="711829"/>
                    <a:pt x="175229" y="731887"/>
                    <a:pt x="175229" y="752975"/>
                  </a:cubicBezTo>
                  <a:cubicBezTo>
                    <a:pt x="196378" y="752975"/>
                    <a:pt x="216519" y="752975"/>
                    <a:pt x="238171" y="752975"/>
                  </a:cubicBezTo>
                  <a:cubicBezTo>
                    <a:pt x="238171" y="730344"/>
                    <a:pt x="238171" y="709771"/>
                    <a:pt x="238171" y="689712"/>
                  </a:cubicBezTo>
                  <a:cubicBezTo>
                    <a:pt x="216015" y="689712"/>
                    <a:pt x="195371" y="689712"/>
                    <a:pt x="175229" y="689712"/>
                  </a:cubicBezTo>
                  <a:close/>
                  <a:moveTo>
                    <a:pt x="14602" y="689198"/>
                  </a:moveTo>
                  <a:cubicBezTo>
                    <a:pt x="14602" y="711314"/>
                    <a:pt x="14602" y="732402"/>
                    <a:pt x="14602" y="752460"/>
                  </a:cubicBezTo>
                  <a:cubicBezTo>
                    <a:pt x="36758" y="752460"/>
                    <a:pt x="56899" y="752460"/>
                    <a:pt x="78048" y="752460"/>
                  </a:cubicBezTo>
                  <a:cubicBezTo>
                    <a:pt x="78048" y="730344"/>
                    <a:pt x="78048" y="710285"/>
                    <a:pt x="78048" y="689198"/>
                  </a:cubicBezTo>
                  <a:cubicBezTo>
                    <a:pt x="56396" y="689198"/>
                    <a:pt x="35751" y="689198"/>
                    <a:pt x="14602" y="689198"/>
                  </a:cubicBezTo>
                  <a:close/>
                  <a:moveTo>
                    <a:pt x="14099" y="608449"/>
                  </a:moveTo>
                  <a:cubicBezTo>
                    <a:pt x="14099" y="630050"/>
                    <a:pt x="14099" y="650109"/>
                    <a:pt x="14099" y="671711"/>
                  </a:cubicBezTo>
                  <a:cubicBezTo>
                    <a:pt x="35751" y="671711"/>
                    <a:pt x="56396" y="671711"/>
                    <a:pt x="78048" y="671711"/>
                  </a:cubicBezTo>
                  <a:cubicBezTo>
                    <a:pt x="78048" y="650109"/>
                    <a:pt x="78048" y="630050"/>
                    <a:pt x="78048" y="608449"/>
                  </a:cubicBezTo>
                  <a:cubicBezTo>
                    <a:pt x="55389" y="608449"/>
                    <a:pt x="35247" y="608449"/>
                    <a:pt x="14099" y="608449"/>
                  </a:cubicBezTo>
                  <a:close/>
                  <a:moveTo>
                    <a:pt x="95168" y="607935"/>
                  </a:moveTo>
                  <a:cubicBezTo>
                    <a:pt x="95168" y="630565"/>
                    <a:pt x="95168" y="651138"/>
                    <a:pt x="95168" y="672226"/>
                  </a:cubicBezTo>
                  <a:cubicBezTo>
                    <a:pt x="116820" y="672226"/>
                    <a:pt x="136961" y="672226"/>
                    <a:pt x="158109" y="672226"/>
                  </a:cubicBezTo>
                  <a:cubicBezTo>
                    <a:pt x="158109" y="650109"/>
                    <a:pt x="158109" y="629536"/>
                    <a:pt x="158109" y="607935"/>
                  </a:cubicBezTo>
                  <a:cubicBezTo>
                    <a:pt x="136961" y="607935"/>
                    <a:pt x="116820" y="607935"/>
                    <a:pt x="95168" y="607935"/>
                  </a:cubicBezTo>
                  <a:close/>
                  <a:moveTo>
                    <a:pt x="175229" y="528728"/>
                  </a:moveTo>
                  <a:cubicBezTo>
                    <a:pt x="175229" y="550844"/>
                    <a:pt x="175229" y="571417"/>
                    <a:pt x="175229" y="592505"/>
                  </a:cubicBezTo>
                  <a:cubicBezTo>
                    <a:pt x="196378" y="592505"/>
                    <a:pt x="216519" y="592505"/>
                    <a:pt x="239178" y="592505"/>
                  </a:cubicBezTo>
                  <a:cubicBezTo>
                    <a:pt x="239178" y="570388"/>
                    <a:pt x="239178" y="550330"/>
                    <a:pt x="239178" y="528728"/>
                  </a:cubicBezTo>
                  <a:cubicBezTo>
                    <a:pt x="217526" y="528728"/>
                    <a:pt x="196378" y="528728"/>
                    <a:pt x="175229" y="528728"/>
                  </a:cubicBezTo>
                  <a:close/>
                  <a:moveTo>
                    <a:pt x="95168" y="528214"/>
                  </a:moveTo>
                  <a:cubicBezTo>
                    <a:pt x="95168" y="550844"/>
                    <a:pt x="95168" y="571417"/>
                    <a:pt x="95168" y="593019"/>
                  </a:cubicBezTo>
                  <a:cubicBezTo>
                    <a:pt x="116820" y="593019"/>
                    <a:pt x="136457" y="593019"/>
                    <a:pt x="158613" y="593019"/>
                  </a:cubicBezTo>
                  <a:cubicBezTo>
                    <a:pt x="158613" y="569874"/>
                    <a:pt x="158613" y="549815"/>
                    <a:pt x="158613" y="528214"/>
                  </a:cubicBezTo>
                  <a:cubicBezTo>
                    <a:pt x="136457" y="528214"/>
                    <a:pt x="115813" y="528214"/>
                    <a:pt x="95168" y="528214"/>
                  </a:cubicBezTo>
                  <a:close/>
                  <a:moveTo>
                    <a:pt x="15106" y="528214"/>
                  </a:moveTo>
                  <a:cubicBezTo>
                    <a:pt x="15106" y="551873"/>
                    <a:pt x="15106" y="572446"/>
                    <a:pt x="15106" y="593019"/>
                  </a:cubicBezTo>
                  <a:cubicBezTo>
                    <a:pt x="37262" y="593019"/>
                    <a:pt x="56899" y="593019"/>
                    <a:pt x="78048" y="593019"/>
                  </a:cubicBezTo>
                  <a:cubicBezTo>
                    <a:pt x="78048" y="570903"/>
                    <a:pt x="78048" y="550330"/>
                    <a:pt x="78048" y="528214"/>
                  </a:cubicBezTo>
                  <a:cubicBezTo>
                    <a:pt x="56396" y="528214"/>
                    <a:pt x="36255" y="528214"/>
                    <a:pt x="15106" y="528214"/>
                  </a:cubicBezTo>
                  <a:close/>
                  <a:moveTo>
                    <a:pt x="14602" y="449007"/>
                  </a:moveTo>
                  <a:cubicBezTo>
                    <a:pt x="14602" y="471124"/>
                    <a:pt x="14602" y="491182"/>
                    <a:pt x="14602" y="512270"/>
                  </a:cubicBezTo>
                  <a:cubicBezTo>
                    <a:pt x="35751" y="512270"/>
                    <a:pt x="55389" y="512270"/>
                    <a:pt x="77544" y="512270"/>
                  </a:cubicBezTo>
                  <a:cubicBezTo>
                    <a:pt x="77544" y="489125"/>
                    <a:pt x="77544" y="468552"/>
                    <a:pt x="77544" y="449007"/>
                  </a:cubicBezTo>
                  <a:cubicBezTo>
                    <a:pt x="54885" y="449007"/>
                    <a:pt x="34744" y="449007"/>
                    <a:pt x="14602" y="449007"/>
                  </a:cubicBezTo>
                  <a:close/>
                  <a:moveTo>
                    <a:pt x="94664" y="447979"/>
                  </a:moveTo>
                  <a:cubicBezTo>
                    <a:pt x="94664" y="469580"/>
                    <a:pt x="94664" y="490153"/>
                    <a:pt x="94664" y="512270"/>
                  </a:cubicBezTo>
                  <a:cubicBezTo>
                    <a:pt x="116316" y="512270"/>
                    <a:pt x="136457" y="512270"/>
                    <a:pt x="158613" y="512270"/>
                  </a:cubicBezTo>
                  <a:cubicBezTo>
                    <a:pt x="158613" y="489639"/>
                    <a:pt x="158613" y="469580"/>
                    <a:pt x="158613" y="447979"/>
                  </a:cubicBezTo>
                  <a:cubicBezTo>
                    <a:pt x="136961" y="447979"/>
                    <a:pt x="116316" y="447979"/>
                    <a:pt x="94664" y="447979"/>
                  </a:cubicBezTo>
                  <a:close/>
                  <a:moveTo>
                    <a:pt x="174726" y="368258"/>
                  </a:moveTo>
                  <a:cubicBezTo>
                    <a:pt x="174726" y="389346"/>
                    <a:pt x="174726" y="409404"/>
                    <a:pt x="174726" y="431006"/>
                  </a:cubicBezTo>
                  <a:cubicBezTo>
                    <a:pt x="196378" y="431006"/>
                    <a:pt x="217526" y="431006"/>
                    <a:pt x="239178" y="431006"/>
                  </a:cubicBezTo>
                  <a:cubicBezTo>
                    <a:pt x="239178" y="409919"/>
                    <a:pt x="239178" y="390374"/>
                    <a:pt x="239178" y="368258"/>
                  </a:cubicBezTo>
                  <a:cubicBezTo>
                    <a:pt x="217526" y="368258"/>
                    <a:pt x="196881" y="368258"/>
                    <a:pt x="174726" y="368258"/>
                  </a:cubicBezTo>
                  <a:close/>
                  <a:moveTo>
                    <a:pt x="95168" y="367744"/>
                  </a:moveTo>
                  <a:cubicBezTo>
                    <a:pt x="95168" y="389860"/>
                    <a:pt x="95168" y="410947"/>
                    <a:pt x="95168" y="431520"/>
                  </a:cubicBezTo>
                  <a:cubicBezTo>
                    <a:pt x="117323" y="431520"/>
                    <a:pt x="137968" y="431520"/>
                    <a:pt x="158613" y="431520"/>
                  </a:cubicBezTo>
                  <a:cubicBezTo>
                    <a:pt x="158613" y="409404"/>
                    <a:pt x="158613" y="389346"/>
                    <a:pt x="158613" y="367744"/>
                  </a:cubicBezTo>
                  <a:cubicBezTo>
                    <a:pt x="135954" y="367744"/>
                    <a:pt x="115813" y="367744"/>
                    <a:pt x="95168" y="367744"/>
                  </a:cubicBezTo>
                  <a:close/>
                  <a:moveTo>
                    <a:pt x="0" y="350771"/>
                  </a:moveTo>
                  <a:cubicBezTo>
                    <a:pt x="83083" y="350771"/>
                    <a:pt x="166669" y="350771"/>
                    <a:pt x="252270" y="350771"/>
                  </a:cubicBezTo>
                  <a:cubicBezTo>
                    <a:pt x="252270" y="765319"/>
                    <a:pt x="252270" y="1180380"/>
                    <a:pt x="252270" y="1597499"/>
                  </a:cubicBezTo>
                  <a:cubicBezTo>
                    <a:pt x="167173" y="1597499"/>
                    <a:pt x="84594" y="1597499"/>
                    <a:pt x="0" y="1597499"/>
                  </a:cubicBezTo>
                  <a:cubicBezTo>
                    <a:pt x="0" y="1181923"/>
                    <a:pt x="0" y="767376"/>
                    <a:pt x="0" y="350771"/>
                  </a:cubicBezTo>
                  <a:close/>
                  <a:moveTo>
                    <a:pt x="134947" y="273107"/>
                  </a:moveTo>
                  <a:cubicBezTo>
                    <a:pt x="134947" y="290080"/>
                    <a:pt x="134947" y="306024"/>
                    <a:pt x="134947" y="321969"/>
                  </a:cubicBezTo>
                  <a:cubicBezTo>
                    <a:pt x="170194" y="321969"/>
                    <a:pt x="203931" y="321969"/>
                    <a:pt x="238674" y="321969"/>
                  </a:cubicBezTo>
                  <a:cubicBezTo>
                    <a:pt x="238674" y="304482"/>
                    <a:pt x="238674" y="289566"/>
                    <a:pt x="238674" y="273107"/>
                  </a:cubicBezTo>
                  <a:cubicBezTo>
                    <a:pt x="202420" y="273107"/>
                    <a:pt x="169691" y="273107"/>
                    <a:pt x="134947" y="273107"/>
                  </a:cubicBezTo>
                  <a:close/>
                  <a:moveTo>
                    <a:pt x="14099" y="271564"/>
                  </a:moveTo>
                  <a:cubicBezTo>
                    <a:pt x="14099" y="290080"/>
                    <a:pt x="14099" y="304996"/>
                    <a:pt x="14099" y="321969"/>
                  </a:cubicBezTo>
                  <a:cubicBezTo>
                    <a:pt x="50353" y="321969"/>
                    <a:pt x="83587" y="321969"/>
                    <a:pt x="117827" y="321969"/>
                  </a:cubicBezTo>
                  <a:cubicBezTo>
                    <a:pt x="117827" y="304996"/>
                    <a:pt x="117827" y="289052"/>
                    <a:pt x="117827" y="271564"/>
                  </a:cubicBezTo>
                  <a:cubicBezTo>
                    <a:pt x="99700" y="271564"/>
                    <a:pt x="83083" y="271564"/>
                    <a:pt x="66466" y="271564"/>
                  </a:cubicBezTo>
                  <a:cubicBezTo>
                    <a:pt x="49346" y="271564"/>
                    <a:pt x="32226" y="271564"/>
                    <a:pt x="14099" y="271564"/>
                  </a:cubicBezTo>
                  <a:close/>
                  <a:moveTo>
                    <a:pt x="49346" y="209331"/>
                  </a:moveTo>
                  <a:cubicBezTo>
                    <a:pt x="11581" y="209331"/>
                    <a:pt x="6043" y="217045"/>
                    <a:pt x="17120" y="255106"/>
                  </a:cubicBezTo>
                  <a:cubicBezTo>
                    <a:pt x="90132" y="255106"/>
                    <a:pt x="163145" y="255106"/>
                    <a:pt x="237164" y="255106"/>
                  </a:cubicBezTo>
                  <a:cubicBezTo>
                    <a:pt x="243710" y="212417"/>
                    <a:pt x="241192" y="209331"/>
                    <a:pt x="202923" y="209331"/>
                  </a:cubicBezTo>
                  <a:cubicBezTo>
                    <a:pt x="151563" y="209331"/>
                    <a:pt x="100707" y="209331"/>
                    <a:pt x="49346" y="209331"/>
                  </a:cubicBezTo>
                  <a:close/>
                  <a:moveTo>
                    <a:pt x="0" y="190815"/>
                  </a:moveTo>
                  <a:cubicBezTo>
                    <a:pt x="84594" y="190815"/>
                    <a:pt x="167676" y="190815"/>
                    <a:pt x="252773" y="190815"/>
                  </a:cubicBezTo>
                  <a:cubicBezTo>
                    <a:pt x="252773" y="240704"/>
                    <a:pt x="252773" y="290080"/>
                    <a:pt x="252773" y="340484"/>
                  </a:cubicBezTo>
                  <a:cubicBezTo>
                    <a:pt x="168180" y="340484"/>
                    <a:pt x="84594" y="340484"/>
                    <a:pt x="0" y="340484"/>
                  </a:cubicBezTo>
                  <a:cubicBezTo>
                    <a:pt x="0" y="290594"/>
                    <a:pt x="0" y="241219"/>
                    <a:pt x="0" y="190815"/>
                  </a:cubicBezTo>
                  <a:close/>
                  <a:moveTo>
                    <a:pt x="31723" y="0"/>
                  </a:moveTo>
                  <a:cubicBezTo>
                    <a:pt x="31723" y="39603"/>
                    <a:pt x="31723" y="78691"/>
                    <a:pt x="31723" y="120867"/>
                  </a:cubicBezTo>
                  <a:cubicBezTo>
                    <a:pt x="55892" y="120867"/>
                    <a:pt x="74523" y="120867"/>
                    <a:pt x="95168" y="120867"/>
                  </a:cubicBezTo>
                  <a:cubicBezTo>
                    <a:pt x="95168" y="142468"/>
                    <a:pt x="95168" y="162013"/>
                    <a:pt x="95168" y="183100"/>
                  </a:cubicBezTo>
                  <a:cubicBezTo>
                    <a:pt x="66467" y="183100"/>
                    <a:pt x="40786" y="183100"/>
                    <a:pt x="11078" y="183100"/>
                  </a:cubicBezTo>
                  <a:cubicBezTo>
                    <a:pt x="15610" y="121381"/>
                    <a:pt x="20142" y="61205"/>
                    <a:pt x="24170" y="514"/>
                  </a:cubicBezTo>
                  <a:cubicBezTo>
                    <a:pt x="26688" y="514"/>
                    <a:pt x="29205" y="514"/>
                    <a:pt x="3172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91EDC4C-640D-4C15-A15C-5D126831ED97}"/>
                </a:ext>
              </a:extLst>
            </p:cNvPr>
            <p:cNvSpPr/>
            <p:nvPr/>
          </p:nvSpPr>
          <p:spPr>
            <a:xfrm flipH="1">
              <a:off x="4116505" y="3963652"/>
              <a:ext cx="341134" cy="1805725"/>
            </a:xfrm>
            <a:custGeom>
              <a:avLst/>
              <a:gdLst>
                <a:gd name="connsiteX0" fmla="*/ 99275 w 306851"/>
                <a:gd name="connsiteY0" fmla="*/ 971161 h 1218693"/>
                <a:gd name="connsiteX1" fmla="*/ 99275 w 306851"/>
                <a:gd name="connsiteY1" fmla="*/ 1025454 h 1218693"/>
                <a:gd name="connsiteX2" fmla="*/ 207576 w 306851"/>
                <a:gd name="connsiteY2" fmla="*/ 1025454 h 1218693"/>
                <a:gd name="connsiteX3" fmla="*/ 207576 w 306851"/>
                <a:gd name="connsiteY3" fmla="*/ 971161 h 1218693"/>
                <a:gd name="connsiteX4" fmla="*/ 99275 w 306851"/>
                <a:gd name="connsiteY4" fmla="*/ 849179 h 1218693"/>
                <a:gd name="connsiteX5" fmla="*/ 99275 w 306851"/>
                <a:gd name="connsiteY5" fmla="*/ 903472 h 1218693"/>
                <a:gd name="connsiteX6" fmla="*/ 207576 w 306851"/>
                <a:gd name="connsiteY6" fmla="*/ 903472 h 1218693"/>
                <a:gd name="connsiteX7" fmla="*/ 207576 w 306851"/>
                <a:gd name="connsiteY7" fmla="*/ 849179 h 1218693"/>
                <a:gd name="connsiteX8" fmla="*/ 99275 w 306851"/>
                <a:gd name="connsiteY8" fmla="*/ 727198 h 1218693"/>
                <a:gd name="connsiteX9" fmla="*/ 99275 w 306851"/>
                <a:gd name="connsiteY9" fmla="*/ 781490 h 1218693"/>
                <a:gd name="connsiteX10" fmla="*/ 207576 w 306851"/>
                <a:gd name="connsiteY10" fmla="*/ 781490 h 1218693"/>
                <a:gd name="connsiteX11" fmla="*/ 207576 w 306851"/>
                <a:gd name="connsiteY11" fmla="*/ 727198 h 1218693"/>
                <a:gd name="connsiteX12" fmla="*/ 99275 w 306851"/>
                <a:gd name="connsiteY12" fmla="*/ 605216 h 1218693"/>
                <a:gd name="connsiteX13" fmla="*/ 99275 w 306851"/>
                <a:gd name="connsiteY13" fmla="*/ 659508 h 1218693"/>
                <a:gd name="connsiteX14" fmla="*/ 207576 w 306851"/>
                <a:gd name="connsiteY14" fmla="*/ 659508 h 1218693"/>
                <a:gd name="connsiteX15" fmla="*/ 207576 w 306851"/>
                <a:gd name="connsiteY15" fmla="*/ 605216 h 1218693"/>
                <a:gd name="connsiteX16" fmla="*/ 99275 w 306851"/>
                <a:gd name="connsiteY16" fmla="*/ 483234 h 1218693"/>
                <a:gd name="connsiteX17" fmla="*/ 99275 w 306851"/>
                <a:gd name="connsiteY17" fmla="*/ 537526 h 1218693"/>
                <a:gd name="connsiteX18" fmla="*/ 207576 w 306851"/>
                <a:gd name="connsiteY18" fmla="*/ 537526 h 1218693"/>
                <a:gd name="connsiteX19" fmla="*/ 207576 w 306851"/>
                <a:gd name="connsiteY19" fmla="*/ 483234 h 1218693"/>
                <a:gd name="connsiteX20" fmla="*/ 99275 w 306851"/>
                <a:gd name="connsiteY20" fmla="*/ 361252 h 1218693"/>
                <a:gd name="connsiteX21" fmla="*/ 99275 w 306851"/>
                <a:gd name="connsiteY21" fmla="*/ 415544 h 1218693"/>
                <a:gd name="connsiteX22" fmla="*/ 207576 w 306851"/>
                <a:gd name="connsiteY22" fmla="*/ 415544 h 1218693"/>
                <a:gd name="connsiteX23" fmla="*/ 207576 w 306851"/>
                <a:gd name="connsiteY23" fmla="*/ 361252 h 1218693"/>
                <a:gd name="connsiteX24" fmla="*/ 99275 w 306851"/>
                <a:gd name="connsiteY24" fmla="*/ 239270 h 1218693"/>
                <a:gd name="connsiteX25" fmla="*/ 99275 w 306851"/>
                <a:gd name="connsiteY25" fmla="*/ 293563 h 1218693"/>
                <a:gd name="connsiteX26" fmla="*/ 207576 w 306851"/>
                <a:gd name="connsiteY26" fmla="*/ 293563 h 1218693"/>
                <a:gd name="connsiteX27" fmla="*/ 207576 w 306851"/>
                <a:gd name="connsiteY27" fmla="*/ 239270 h 1218693"/>
                <a:gd name="connsiteX28" fmla="*/ 99275 w 306851"/>
                <a:gd name="connsiteY28" fmla="*/ 117288 h 1218693"/>
                <a:gd name="connsiteX29" fmla="*/ 99275 w 306851"/>
                <a:gd name="connsiteY29" fmla="*/ 171581 h 1218693"/>
                <a:gd name="connsiteX30" fmla="*/ 207576 w 306851"/>
                <a:gd name="connsiteY30" fmla="*/ 171581 h 1218693"/>
                <a:gd name="connsiteX31" fmla="*/ 207576 w 306851"/>
                <a:gd name="connsiteY31" fmla="*/ 117288 h 1218693"/>
                <a:gd name="connsiteX32" fmla="*/ 0 w 306851"/>
                <a:gd name="connsiteY32" fmla="*/ 0 h 1218693"/>
                <a:gd name="connsiteX33" fmla="*/ 306851 w 306851"/>
                <a:gd name="connsiteY33" fmla="*/ 0 h 1218693"/>
                <a:gd name="connsiteX34" fmla="*/ 306851 w 306851"/>
                <a:gd name="connsiteY34" fmla="*/ 1218693 h 1218693"/>
                <a:gd name="connsiteX35" fmla="*/ 0 w 306851"/>
                <a:gd name="connsiteY35" fmla="*/ 1218693 h 1218693"/>
                <a:gd name="connsiteX0" fmla="*/ 99275 w 306851"/>
                <a:gd name="connsiteY0" fmla="*/ 1342636 h 1590168"/>
                <a:gd name="connsiteX1" fmla="*/ 99275 w 306851"/>
                <a:gd name="connsiteY1" fmla="*/ 1396929 h 1590168"/>
                <a:gd name="connsiteX2" fmla="*/ 207576 w 306851"/>
                <a:gd name="connsiteY2" fmla="*/ 1396929 h 1590168"/>
                <a:gd name="connsiteX3" fmla="*/ 207576 w 306851"/>
                <a:gd name="connsiteY3" fmla="*/ 1342636 h 1590168"/>
                <a:gd name="connsiteX4" fmla="*/ 99275 w 306851"/>
                <a:gd name="connsiteY4" fmla="*/ 1342636 h 1590168"/>
                <a:gd name="connsiteX5" fmla="*/ 99275 w 306851"/>
                <a:gd name="connsiteY5" fmla="*/ 1220654 h 1590168"/>
                <a:gd name="connsiteX6" fmla="*/ 99275 w 306851"/>
                <a:gd name="connsiteY6" fmla="*/ 1274947 h 1590168"/>
                <a:gd name="connsiteX7" fmla="*/ 207576 w 306851"/>
                <a:gd name="connsiteY7" fmla="*/ 1274947 h 1590168"/>
                <a:gd name="connsiteX8" fmla="*/ 207576 w 306851"/>
                <a:gd name="connsiteY8" fmla="*/ 1220654 h 1590168"/>
                <a:gd name="connsiteX9" fmla="*/ 99275 w 306851"/>
                <a:gd name="connsiteY9" fmla="*/ 1220654 h 1590168"/>
                <a:gd name="connsiteX10" fmla="*/ 99275 w 306851"/>
                <a:gd name="connsiteY10" fmla="*/ 1098673 h 1590168"/>
                <a:gd name="connsiteX11" fmla="*/ 99275 w 306851"/>
                <a:gd name="connsiteY11" fmla="*/ 1152965 h 1590168"/>
                <a:gd name="connsiteX12" fmla="*/ 207576 w 306851"/>
                <a:gd name="connsiteY12" fmla="*/ 1152965 h 1590168"/>
                <a:gd name="connsiteX13" fmla="*/ 207576 w 306851"/>
                <a:gd name="connsiteY13" fmla="*/ 1098673 h 1590168"/>
                <a:gd name="connsiteX14" fmla="*/ 99275 w 306851"/>
                <a:gd name="connsiteY14" fmla="*/ 1098673 h 1590168"/>
                <a:gd name="connsiteX15" fmla="*/ 99275 w 306851"/>
                <a:gd name="connsiteY15" fmla="*/ 976691 h 1590168"/>
                <a:gd name="connsiteX16" fmla="*/ 99275 w 306851"/>
                <a:gd name="connsiteY16" fmla="*/ 1030983 h 1590168"/>
                <a:gd name="connsiteX17" fmla="*/ 207576 w 306851"/>
                <a:gd name="connsiteY17" fmla="*/ 1030983 h 1590168"/>
                <a:gd name="connsiteX18" fmla="*/ 207576 w 306851"/>
                <a:gd name="connsiteY18" fmla="*/ 976691 h 1590168"/>
                <a:gd name="connsiteX19" fmla="*/ 99275 w 306851"/>
                <a:gd name="connsiteY19" fmla="*/ 976691 h 1590168"/>
                <a:gd name="connsiteX20" fmla="*/ 99275 w 306851"/>
                <a:gd name="connsiteY20" fmla="*/ 854709 h 1590168"/>
                <a:gd name="connsiteX21" fmla="*/ 99275 w 306851"/>
                <a:gd name="connsiteY21" fmla="*/ 909001 h 1590168"/>
                <a:gd name="connsiteX22" fmla="*/ 207576 w 306851"/>
                <a:gd name="connsiteY22" fmla="*/ 909001 h 1590168"/>
                <a:gd name="connsiteX23" fmla="*/ 207576 w 306851"/>
                <a:gd name="connsiteY23" fmla="*/ 854709 h 1590168"/>
                <a:gd name="connsiteX24" fmla="*/ 99275 w 306851"/>
                <a:gd name="connsiteY24" fmla="*/ 854709 h 1590168"/>
                <a:gd name="connsiteX25" fmla="*/ 99275 w 306851"/>
                <a:gd name="connsiteY25" fmla="*/ 732727 h 1590168"/>
                <a:gd name="connsiteX26" fmla="*/ 99275 w 306851"/>
                <a:gd name="connsiteY26" fmla="*/ 787019 h 1590168"/>
                <a:gd name="connsiteX27" fmla="*/ 207576 w 306851"/>
                <a:gd name="connsiteY27" fmla="*/ 787019 h 1590168"/>
                <a:gd name="connsiteX28" fmla="*/ 207576 w 306851"/>
                <a:gd name="connsiteY28" fmla="*/ 732727 h 1590168"/>
                <a:gd name="connsiteX29" fmla="*/ 99275 w 306851"/>
                <a:gd name="connsiteY29" fmla="*/ 732727 h 1590168"/>
                <a:gd name="connsiteX30" fmla="*/ 99275 w 306851"/>
                <a:gd name="connsiteY30" fmla="*/ 610745 h 1590168"/>
                <a:gd name="connsiteX31" fmla="*/ 99275 w 306851"/>
                <a:gd name="connsiteY31" fmla="*/ 665038 h 1590168"/>
                <a:gd name="connsiteX32" fmla="*/ 207576 w 306851"/>
                <a:gd name="connsiteY32" fmla="*/ 665038 h 1590168"/>
                <a:gd name="connsiteX33" fmla="*/ 207576 w 306851"/>
                <a:gd name="connsiteY33" fmla="*/ 610745 h 1590168"/>
                <a:gd name="connsiteX34" fmla="*/ 99275 w 306851"/>
                <a:gd name="connsiteY34" fmla="*/ 610745 h 1590168"/>
                <a:gd name="connsiteX35" fmla="*/ 99275 w 306851"/>
                <a:gd name="connsiteY35" fmla="*/ 488763 h 1590168"/>
                <a:gd name="connsiteX36" fmla="*/ 99275 w 306851"/>
                <a:gd name="connsiteY36" fmla="*/ 543056 h 1590168"/>
                <a:gd name="connsiteX37" fmla="*/ 207576 w 306851"/>
                <a:gd name="connsiteY37" fmla="*/ 543056 h 1590168"/>
                <a:gd name="connsiteX38" fmla="*/ 207576 w 306851"/>
                <a:gd name="connsiteY38" fmla="*/ 488763 h 1590168"/>
                <a:gd name="connsiteX39" fmla="*/ 99275 w 306851"/>
                <a:gd name="connsiteY39" fmla="*/ 488763 h 1590168"/>
                <a:gd name="connsiteX40" fmla="*/ 9525 w 306851"/>
                <a:gd name="connsiteY40" fmla="*/ 0 h 1590168"/>
                <a:gd name="connsiteX41" fmla="*/ 306851 w 306851"/>
                <a:gd name="connsiteY41" fmla="*/ 371475 h 1590168"/>
                <a:gd name="connsiteX42" fmla="*/ 306851 w 306851"/>
                <a:gd name="connsiteY42" fmla="*/ 1590168 h 1590168"/>
                <a:gd name="connsiteX43" fmla="*/ 0 w 306851"/>
                <a:gd name="connsiteY43" fmla="*/ 1590168 h 1590168"/>
                <a:gd name="connsiteX44" fmla="*/ 9525 w 306851"/>
                <a:gd name="connsiteY44" fmla="*/ 0 h 1590168"/>
                <a:gd name="connsiteX0" fmla="*/ 99275 w 306851"/>
                <a:gd name="connsiteY0" fmla="*/ 1342636 h 1590168"/>
                <a:gd name="connsiteX1" fmla="*/ 99275 w 306851"/>
                <a:gd name="connsiteY1" fmla="*/ 1396929 h 1590168"/>
                <a:gd name="connsiteX2" fmla="*/ 207576 w 306851"/>
                <a:gd name="connsiteY2" fmla="*/ 1396929 h 1590168"/>
                <a:gd name="connsiteX3" fmla="*/ 207576 w 306851"/>
                <a:gd name="connsiteY3" fmla="*/ 1342636 h 1590168"/>
                <a:gd name="connsiteX4" fmla="*/ 99275 w 306851"/>
                <a:gd name="connsiteY4" fmla="*/ 1342636 h 1590168"/>
                <a:gd name="connsiteX5" fmla="*/ 99275 w 306851"/>
                <a:gd name="connsiteY5" fmla="*/ 1220654 h 1590168"/>
                <a:gd name="connsiteX6" fmla="*/ 99275 w 306851"/>
                <a:gd name="connsiteY6" fmla="*/ 1274947 h 1590168"/>
                <a:gd name="connsiteX7" fmla="*/ 207576 w 306851"/>
                <a:gd name="connsiteY7" fmla="*/ 1274947 h 1590168"/>
                <a:gd name="connsiteX8" fmla="*/ 207576 w 306851"/>
                <a:gd name="connsiteY8" fmla="*/ 1220654 h 1590168"/>
                <a:gd name="connsiteX9" fmla="*/ 99275 w 306851"/>
                <a:gd name="connsiteY9" fmla="*/ 1220654 h 1590168"/>
                <a:gd name="connsiteX10" fmla="*/ 99275 w 306851"/>
                <a:gd name="connsiteY10" fmla="*/ 1098673 h 1590168"/>
                <a:gd name="connsiteX11" fmla="*/ 99275 w 306851"/>
                <a:gd name="connsiteY11" fmla="*/ 1152965 h 1590168"/>
                <a:gd name="connsiteX12" fmla="*/ 207576 w 306851"/>
                <a:gd name="connsiteY12" fmla="*/ 1152965 h 1590168"/>
                <a:gd name="connsiteX13" fmla="*/ 207576 w 306851"/>
                <a:gd name="connsiteY13" fmla="*/ 1098673 h 1590168"/>
                <a:gd name="connsiteX14" fmla="*/ 99275 w 306851"/>
                <a:gd name="connsiteY14" fmla="*/ 1098673 h 1590168"/>
                <a:gd name="connsiteX15" fmla="*/ 99275 w 306851"/>
                <a:gd name="connsiteY15" fmla="*/ 976691 h 1590168"/>
                <a:gd name="connsiteX16" fmla="*/ 99275 w 306851"/>
                <a:gd name="connsiteY16" fmla="*/ 1030983 h 1590168"/>
                <a:gd name="connsiteX17" fmla="*/ 207576 w 306851"/>
                <a:gd name="connsiteY17" fmla="*/ 1030983 h 1590168"/>
                <a:gd name="connsiteX18" fmla="*/ 207576 w 306851"/>
                <a:gd name="connsiteY18" fmla="*/ 976691 h 1590168"/>
                <a:gd name="connsiteX19" fmla="*/ 99275 w 306851"/>
                <a:gd name="connsiteY19" fmla="*/ 976691 h 1590168"/>
                <a:gd name="connsiteX20" fmla="*/ 99275 w 306851"/>
                <a:gd name="connsiteY20" fmla="*/ 854709 h 1590168"/>
                <a:gd name="connsiteX21" fmla="*/ 99275 w 306851"/>
                <a:gd name="connsiteY21" fmla="*/ 909001 h 1590168"/>
                <a:gd name="connsiteX22" fmla="*/ 207576 w 306851"/>
                <a:gd name="connsiteY22" fmla="*/ 909001 h 1590168"/>
                <a:gd name="connsiteX23" fmla="*/ 207576 w 306851"/>
                <a:gd name="connsiteY23" fmla="*/ 854709 h 1590168"/>
                <a:gd name="connsiteX24" fmla="*/ 99275 w 306851"/>
                <a:gd name="connsiteY24" fmla="*/ 854709 h 1590168"/>
                <a:gd name="connsiteX25" fmla="*/ 99275 w 306851"/>
                <a:gd name="connsiteY25" fmla="*/ 732727 h 1590168"/>
                <a:gd name="connsiteX26" fmla="*/ 99275 w 306851"/>
                <a:gd name="connsiteY26" fmla="*/ 787019 h 1590168"/>
                <a:gd name="connsiteX27" fmla="*/ 207576 w 306851"/>
                <a:gd name="connsiteY27" fmla="*/ 787019 h 1590168"/>
                <a:gd name="connsiteX28" fmla="*/ 207576 w 306851"/>
                <a:gd name="connsiteY28" fmla="*/ 732727 h 1590168"/>
                <a:gd name="connsiteX29" fmla="*/ 99275 w 306851"/>
                <a:gd name="connsiteY29" fmla="*/ 732727 h 1590168"/>
                <a:gd name="connsiteX30" fmla="*/ 99275 w 306851"/>
                <a:gd name="connsiteY30" fmla="*/ 610745 h 1590168"/>
                <a:gd name="connsiteX31" fmla="*/ 99275 w 306851"/>
                <a:gd name="connsiteY31" fmla="*/ 665038 h 1590168"/>
                <a:gd name="connsiteX32" fmla="*/ 207576 w 306851"/>
                <a:gd name="connsiteY32" fmla="*/ 665038 h 1590168"/>
                <a:gd name="connsiteX33" fmla="*/ 207576 w 306851"/>
                <a:gd name="connsiteY33" fmla="*/ 610745 h 1590168"/>
                <a:gd name="connsiteX34" fmla="*/ 99275 w 306851"/>
                <a:gd name="connsiteY34" fmla="*/ 610745 h 1590168"/>
                <a:gd name="connsiteX35" fmla="*/ 99275 w 306851"/>
                <a:gd name="connsiteY35" fmla="*/ 488763 h 1590168"/>
                <a:gd name="connsiteX36" fmla="*/ 99275 w 306851"/>
                <a:gd name="connsiteY36" fmla="*/ 543056 h 1590168"/>
                <a:gd name="connsiteX37" fmla="*/ 207576 w 306851"/>
                <a:gd name="connsiteY37" fmla="*/ 543056 h 1590168"/>
                <a:gd name="connsiteX38" fmla="*/ 207576 w 306851"/>
                <a:gd name="connsiteY38" fmla="*/ 488763 h 1590168"/>
                <a:gd name="connsiteX39" fmla="*/ 99275 w 306851"/>
                <a:gd name="connsiteY39" fmla="*/ 488763 h 1590168"/>
                <a:gd name="connsiteX40" fmla="*/ 0 w 306851"/>
                <a:gd name="connsiteY40" fmla="*/ 0 h 1590168"/>
                <a:gd name="connsiteX41" fmla="*/ 306851 w 306851"/>
                <a:gd name="connsiteY41" fmla="*/ 371475 h 1590168"/>
                <a:gd name="connsiteX42" fmla="*/ 306851 w 306851"/>
                <a:gd name="connsiteY42" fmla="*/ 1590168 h 1590168"/>
                <a:gd name="connsiteX43" fmla="*/ 0 w 306851"/>
                <a:gd name="connsiteY43" fmla="*/ 1590168 h 1590168"/>
                <a:gd name="connsiteX44" fmla="*/ 0 w 306851"/>
                <a:gd name="connsiteY44" fmla="*/ 0 h 159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06851" h="1590168">
                  <a:moveTo>
                    <a:pt x="99275" y="1342636"/>
                  </a:moveTo>
                  <a:lnTo>
                    <a:pt x="99275" y="1396929"/>
                  </a:lnTo>
                  <a:lnTo>
                    <a:pt x="207576" y="1396929"/>
                  </a:lnTo>
                  <a:lnTo>
                    <a:pt x="207576" y="1342636"/>
                  </a:lnTo>
                  <a:lnTo>
                    <a:pt x="99275" y="1342636"/>
                  </a:lnTo>
                  <a:close/>
                  <a:moveTo>
                    <a:pt x="99275" y="1220654"/>
                  </a:moveTo>
                  <a:lnTo>
                    <a:pt x="99275" y="1274947"/>
                  </a:lnTo>
                  <a:lnTo>
                    <a:pt x="207576" y="1274947"/>
                  </a:lnTo>
                  <a:lnTo>
                    <a:pt x="207576" y="1220654"/>
                  </a:lnTo>
                  <a:lnTo>
                    <a:pt x="99275" y="1220654"/>
                  </a:lnTo>
                  <a:close/>
                  <a:moveTo>
                    <a:pt x="99275" y="1098673"/>
                  </a:moveTo>
                  <a:lnTo>
                    <a:pt x="99275" y="1152965"/>
                  </a:lnTo>
                  <a:lnTo>
                    <a:pt x="207576" y="1152965"/>
                  </a:lnTo>
                  <a:lnTo>
                    <a:pt x="207576" y="1098673"/>
                  </a:lnTo>
                  <a:lnTo>
                    <a:pt x="99275" y="1098673"/>
                  </a:lnTo>
                  <a:close/>
                  <a:moveTo>
                    <a:pt x="99275" y="976691"/>
                  </a:moveTo>
                  <a:lnTo>
                    <a:pt x="99275" y="1030983"/>
                  </a:lnTo>
                  <a:lnTo>
                    <a:pt x="207576" y="1030983"/>
                  </a:lnTo>
                  <a:lnTo>
                    <a:pt x="207576" y="976691"/>
                  </a:lnTo>
                  <a:lnTo>
                    <a:pt x="99275" y="976691"/>
                  </a:lnTo>
                  <a:close/>
                  <a:moveTo>
                    <a:pt x="99275" y="854709"/>
                  </a:moveTo>
                  <a:lnTo>
                    <a:pt x="99275" y="909001"/>
                  </a:lnTo>
                  <a:lnTo>
                    <a:pt x="207576" y="909001"/>
                  </a:lnTo>
                  <a:lnTo>
                    <a:pt x="207576" y="854709"/>
                  </a:lnTo>
                  <a:lnTo>
                    <a:pt x="99275" y="854709"/>
                  </a:lnTo>
                  <a:close/>
                  <a:moveTo>
                    <a:pt x="99275" y="732727"/>
                  </a:moveTo>
                  <a:lnTo>
                    <a:pt x="99275" y="787019"/>
                  </a:lnTo>
                  <a:lnTo>
                    <a:pt x="207576" y="787019"/>
                  </a:lnTo>
                  <a:lnTo>
                    <a:pt x="207576" y="732727"/>
                  </a:lnTo>
                  <a:lnTo>
                    <a:pt x="99275" y="732727"/>
                  </a:lnTo>
                  <a:close/>
                  <a:moveTo>
                    <a:pt x="99275" y="610745"/>
                  </a:moveTo>
                  <a:lnTo>
                    <a:pt x="99275" y="665038"/>
                  </a:lnTo>
                  <a:lnTo>
                    <a:pt x="207576" y="665038"/>
                  </a:lnTo>
                  <a:lnTo>
                    <a:pt x="207576" y="610745"/>
                  </a:lnTo>
                  <a:lnTo>
                    <a:pt x="99275" y="610745"/>
                  </a:lnTo>
                  <a:close/>
                  <a:moveTo>
                    <a:pt x="99275" y="488763"/>
                  </a:moveTo>
                  <a:lnTo>
                    <a:pt x="99275" y="543056"/>
                  </a:lnTo>
                  <a:lnTo>
                    <a:pt x="207576" y="543056"/>
                  </a:lnTo>
                  <a:lnTo>
                    <a:pt x="207576" y="488763"/>
                  </a:lnTo>
                  <a:lnTo>
                    <a:pt x="99275" y="488763"/>
                  </a:lnTo>
                  <a:close/>
                  <a:moveTo>
                    <a:pt x="0" y="0"/>
                  </a:moveTo>
                  <a:lnTo>
                    <a:pt x="306851" y="371475"/>
                  </a:lnTo>
                  <a:lnTo>
                    <a:pt x="306851" y="1590168"/>
                  </a:lnTo>
                  <a:lnTo>
                    <a:pt x="0" y="1590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6093F68-4284-48BB-8606-099BF59CD299}"/>
                </a:ext>
              </a:extLst>
            </p:cNvPr>
            <p:cNvSpPr/>
            <p:nvPr/>
          </p:nvSpPr>
          <p:spPr>
            <a:xfrm>
              <a:off x="2740254" y="4617360"/>
              <a:ext cx="613620" cy="1118339"/>
            </a:xfrm>
            <a:custGeom>
              <a:avLst/>
              <a:gdLst>
                <a:gd name="connsiteX0" fmla="*/ 475422 w 923439"/>
                <a:gd name="connsiteY0" fmla="*/ 855427 h 1647670"/>
                <a:gd name="connsiteX1" fmla="*/ 475422 w 923439"/>
                <a:gd name="connsiteY1" fmla="*/ 969146 h 1647670"/>
                <a:gd name="connsiteX2" fmla="*/ 589141 w 923439"/>
                <a:gd name="connsiteY2" fmla="*/ 969146 h 1647670"/>
                <a:gd name="connsiteX3" fmla="*/ 589141 w 923439"/>
                <a:gd name="connsiteY3" fmla="*/ 855427 h 1647670"/>
                <a:gd name="connsiteX4" fmla="*/ 334298 w 923439"/>
                <a:gd name="connsiteY4" fmla="*/ 855427 h 1647670"/>
                <a:gd name="connsiteX5" fmla="*/ 334298 w 923439"/>
                <a:gd name="connsiteY5" fmla="*/ 969146 h 1647670"/>
                <a:gd name="connsiteX6" fmla="*/ 448017 w 923439"/>
                <a:gd name="connsiteY6" fmla="*/ 969146 h 1647670"/>
                <a:gd name="connsiteX7" fmla="*/ 448017 w 923439"/>
                <a:gd name="connsiteY7" fmla="*/ 855427 h 1647670"/>
                <a:gd name="connsiteX8" fmla="*/ 475422 w 923439"/>
                <a:gd name="connsiteY8" fmla="*/ 709876 h 1647670"/>
                <a:gd name="connsiteX9" fmla="*/ 475422 w 923439"/>
                <a:gd name="connsiteY9" fmla="*/ 823595 h 1647670"/>
                <a:gd name="connsiteX10" fmla="*/ 589141 w 923439"/>
                <a:gd name="connsiteY10" fmla="*/ 823595 h 1647670"/>
                <a:gd name="connsiteX11" fmla="*/ 589141 w 923439"/>
                <a:gd name="connsiteY11" fmla="*/ 709876 h 1647670"/>
                <a:gd name="connsiteX12" fmla="*/ 334298 w 923439"/>
                <a:gd name="connsiteY12" fmla="*/ 709876 h 1647670"/>
                <a:gd name="connsiteX13" fmla="*/ 334298 w 923439"/>
                <a:gd name="connsiteY13" fmla="*/ 823595 h 1647670"/>
                <a:gd name="connsiteX14" fmla="*/ 448017 w 923439"/>
                <a:gd name="connsiteY14" fmla="*/ 823595 h 1647670"/>
                <a:gd name="connsiteX15" fmla="*/ 448017 w 923439"/>
                <a:gd name="connsiteY15" fmla="*/ 709876 h 1647670"/>
                <a:gd name="connsiteX16" fmla="*/ 475422 w 923439"/>
                <a:gd name="connsiteY16" fmla="*/ 500489 h 1647670"/>
                <a:gd name="connsiteX17" fmla="*/ 475422 w 923439"/>
                <a:gd name="connsiteY17" fmla="*/ 614208 h 1647670"/>
                <a:gd name="connsiteX18" fmla="*/ 589141 w 923439"/>
                <a:gd name="connsiteY18" fmla="*/ 614208 h 1647670"/>
                <a:gd name="connsiteX19" fmla="*/ 589141 w 923439"/>
                <a:gd name="connsiteY19" fmla="*/ 500489 h 1647670"/>
                <a:gd name="connsiteX20" fmla="*/ 334298 w 923439"/>
                <a:gd name="connsiteY20" fmla="*/ 500489 h 1647670"/>
                <a:gd name="connsiteX21" fmla="*/ 334298 w 923439"/>
                <a:gd name="connsiteY21" fmla="*/ 614208 h 1647670"/>
                <a:gd name="connsiteX22" fmla="*/ 448017 w 923439"/>
                <a:gd name="connsiteY22" fmla="*/ 614208 h 1647670"/>
                <a:gd name="connsiteX23" fmla="*/ 448017 w 923439"/>
                <a:gd name="connsiteY23" fmla="*/ 500489 h 1647670"/>
                <a:gd name="connsiteX24" fmla="*/ 475422 w 923439"/>
                <a:gd name="connsiteY24" fmla="*/ 354938 h 1647670"/>
                <a:gd name="connsiteX25" fmla="*/ 475422 w 923439"/>
                <a:gd name="connsiteY25" fmla="*/ 468657 h 1647670"/>
                <a:gd name="connsiteX26" fmla="*/ 589141 w 923439"/>
                <a:gd name="connsiteY26" fmla="*/ 468657 h 1647670"/>
                <a:gd name="connsiteX27" fmla="*/ 589141 w 923439"/>
                <a:gd name="connsiteY27" fmla="*/ 354938 h 1647670"/>
                <a:gd name="connsiteX28" fmla="*/ 334298 w 923439"/>
                <a:gd name="connsiteY28" fmla="*/ 354938 h 1647670"/>
                <a:gd name="connsiteX29" fmla="*/ 334298 w 923439"/>
                <a:gd name="connsiteY29" fmla="*/ 468657 h 1647670"/>
                <a:gd name="connsiteX30" fmla="*/ 448017 w 923439"/>
                <a:gd name="connsiteY30" fmla="*/ 468657 h 1647670"/>
                <a:gd name="connsiteX31" fmla="*/ 448017 w 923439"/>
                <a:gd name="connsiteY31" fmla="*/ 354938 h 1647670"/>
                <a:gd name="connsiteX32" fmla="*/ 461720 w 923439"/>
                <a:gd name="connsiteY32" fmla="*/ 0 h 1647670"/>
                <a:gd name="connsiteX33" fmla="*/ 923439 w 923439"/>
                <a:gd name="connsiteY33" fmla="*/ 308459 h 1647670"/>
                <a:gd name="connsiteX34" fmla="*/ 768082 w 923439"/>
                <a:gd name="connsiteY34" fmla="*/ 308459 h 1647670"/>
                <a:gd name="connsiteX35" fmla="*/ 768082 w 923439"/>
                <a:gd name="connsiteY35" fmla="*/ 1647670 h 1647670"/>
                <a:gd name="connsiteX36" fmla="*/ 155357 w 923439"/>
                <a:gd name="connsiteY36" fmla="*/ 1647670 h 1647670"/>
                <a:gd name="connsiteX37" fmla="*/ 155357 w 923439"/>
                <a:gd name="connsiteY37" fmla="*/ 308459 h 1647670"/>
                <a:gd name="connsiteX38" fmla="*/ 0 w 923439"/>
                <a:gd name="connsiteY38" fmla="*/ 308459 h 164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23439" h="1647670">
                  <a:moveTo>
                    <a:pt x="475422" y="855427"/>
                  </a:moveTo>
                  <a:lnTo>
                    <a:pt x="475422" y="969146"/>
                  </a:lnTo>
                  <a:lnTo>
                    <a:pt x="589141" y="969146"/>
                  </a:lnTo>
                  <a:lnTo>
                    <a:pt x="589141" y="855427"/>
                  </a:lnTo>
                  <a:close/>
                  <a:moveTo>
                    <a:pt x="334298" y="855427"/>
                  </a:moveTo>
                  <a:lnTo>
                    <a:pt x="334298" y="969146"/>
                  </a:lnTo>
                  <a:lnTo>
                    <a:pt x="448017" y="969146"/>
                  </a:lnTo>
                  <a:lnTo>
                    <a:pt x="448017" y="855427"/>
                  </a:lnTo>
                  <a:close/>
                  <a:moveTo>
                    <a:pt x="475422" y="709876"/>
                  </a:moveTo>
                  <a:lnTo>
                    <a:pt x="475422" y="823595"/>
                  </a:lnTo>
                  <a:lnTo>
                    <a:pt x="589141" y="823595"/>
                  </a:lnTo>
                  <a:lnTo>
                    <a:pt x="589141" y="709876"/>
                  </a:lnTo>
                  <a:close/>
                  <a:moveTo>
                    <a:pt x="334298" y="709876"/>
                  </a:moveTo>
                  <a:lnTo>
                    <a:pt x="334298" y="823595"/>
                  </a:lnTo>
                  <a:lnTo>
                    <a:pt x="448017" y="823595"/>
                  </a:lnTo>
                  <a:lnTo>
                    <a:pt x="448017" y="709876"/>
                  </a:lnTo>
                  <a:close/>
                  <a:moveTo>
                    <a:pt x="475422" y="500489"/>
                  </a:moveTo>
                  <a:lnTo>
                    <a:pt x="475422" y="614208"/>
                  </a:lnTo>
                  <a:lnTo>
                    <a:pt x="589141" y="614208"/>
                  </a:lnTo>
                  <a:lnTo>
                    <a:pt x="589141" y="500489"/>
                  </a:lnTo>
                  <a:close/>
                  <a:moveTo>
                    <a:pt x="334298" y="500489"/>
                  </a:moveTo>
                  <a:lnTo>
                    <a:pt x="334298" y="614208"/>
                  </a:lnTo>
                  <a:lnTo>
                    <a:pt x="448017" y="614208"/>
                  </a:lnTo>
                  <a:lnTo>
                    <a:pt x="448017" y="500489"/>
                  </a:lnTo>
                  <a:close/>
                  <a:moveTo>
                    <a:pt x="475422" y="354938"/>
                  </a:moveTo>
                  <a:lnTo>
                    <a:pt x="475422" y="468657"/>
                  </a:lnTo>
                  <a:lnTo>
                    <a:pt x="589141" y="468657"/>
                  </a:lnTo>
                  <a:lnTo>
                    <a:pt x="589141" y="354938"/>
                  </a:lnTo>
                  <a:close/>
                  <a:moveTo>
                    <a:pt x="334298" y="354938"/>
                  </a:moveTo>
                  <a:lnTo>
                    <a:pt x="334298" y="468657"/>
                  </a:lnTo>
                  <a:lnTo>
                    <a:pt x="448017" y="468657"/>
                  </a:lnTo>
                  <a:lnTo>
                    <a:pt x="448017" y="354938"/>
                  </a:lnTo>
                  <a:close/>
                  <a:moveTo>
                    <a:pt x="461720" y="0"/>
                  </a:moveTo>
                  <a:lnTo>
                    <a:pt x="923439" y="308459"/>
                  </a:lnTo>
                  <a:lnTo>
                    <a:pt x="768082" y="308459"/>
                  </a:lnTo>
                  <a:lnTo>
                    <a:pt x="768082" y="1647670"/>
                  </a:lnTo>
                  <a:lnTo>
                    <a:pt x="155357" y="1647670"/>
                  </a:lnTo>
                  <a:lnTo>
                    <a:pt x="155357" y="308459"/>
                  </a:lnTo>
                  <a:lnTo>
                    <a:pt x="0" y="3084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E624AE8-251F-4EE3-984C-C12A7EEF1585}"/>
                </a:ext>
              </a:extLst>
            </p:cNvPr>
            <p:cNvSpPr/>
            <p:nvPr/>
          </p:nvSpPr>
          <p:spPr>
            <a:xfrm>
              <a:off x="6588186" y="4001048"/>
              <a:ext cx="298389" cy="1509954"/>
            </a:xfrm>
            <a:custGeom>
              <a:avLst/>
              <a:gdLst>
                <a:gd name="connsiteX0" fmla="*/ 99275 w 306850"/>
                <a:gd name="connsiteY0" fmla="*/ 1096373 h 1339211"/>
                <a:gd name="connsiteX1" fmla="*/ 99275 w 306850"/>
                <a:gd name="connsiteY1" fmla="*/ 1150665 h 1339211"/>
                <a:gd name="connsiteX2" fmla="*/ 207575 w 306850"/>
                <a:gd name="connsiteY2" fmla="*/ 1150665 h 1339211"/>
                <a:gd name="connsiteX3" fmla="*/ 207575 w 306850"/>
                <a:gd name="connsiteY3" fmla="*/ 1096373 h 1339211"/>
                <a:gd name="connsiteX4" fmla="*/ 99275 w 306850"/>
                <a:gd name="connsiteY4" fmla="*/ 974391 h 1339211"/>
                <a:gd name="connsiteX5" fmla="*/ 99275 w 306850"/>
                <a:gd name="connsiteY5" fmla="*/ 1028684 h 1339211"/>
                <a:gd name="connsiteX6" fmla="*/ 207575 w 306850"/>
                <a:gd name="connsiteY6" fmla="*/ 1028684 h 1339211"/>
                <a:gd name="connsiteX7" fmla="*/ 207575 w 306850"/>
                <a:gd name="connsiteY7" fmla="*/ 974391 h 1339211"/>
                <a:gd name="connsiteX8" fmla="*/ 99275 w 306850"/>
                <a:gd name="connsiteY8" fmla="*/ 852409 h 1339211"/>
                <a:gd name="connsiteX9" fmla="*/ 99275 w 306850"/>
                <a:gd name="connsiteY9" fmla="*/ 906702 h 1339211"/>
                <a:gd name="connsiteX10" fmla="*/ 207575 w 306850"/>
                <a:gd name="connsiteY10" fmla="*/ 906702 h 1339211"/>
                <a:gd name="connsiteX11" fmla="*/ 207575 w 306850"/>
                <a:gd name="connsiteY11" fmla="*/ 852409 h 1339211"/>
                <a:gd name="connsiteX12" fmla="*/ 99275 w 306850"/>
                <a:gd name="connsiteY12" fmla="*/ 730427 h 1339211"/>
                <a:gd name="connsiteX13" fmla="*/ 99275 w 306850"/>
                <a:gd name="connsiteY13" fmla="*/ 784720 h 1339211"/>
                <a:gd name="connsiteX14" fmla="*/ 207575 w 306850"/>
                <a:gd name="connsiteY14" fmla="*/ 784720 h 1339211"/>
                <a:gd name="connsiteX15" fmla="*/ 207575 w 306850"/>
                <a:gd name="connsiteY15" fmla="*/ 730427 h 1339211"/>
                <a:gd name="connsiteX16" fmla="*/ 99275 w 306850"/>
                <a:gd name="connsiteY16" fmla="*/ 608446 h 1339211"/>
                <a:gd name="connsiteX17" fmla="*/ 99275 w 306850"/>
                <a:gd name="connsiteY17" fmla="*/ 662738 h 1339211"/>
                <a:gd name="connsiteX18" fmla="*/ 207575 w 306850"/>
                <a:gd name="connsiteY18" fmla="*/ 662738 h 1339211"/>
                <a:gd name="connsiteX19" fmla="*/ 207575 w 306850"/>
                <a:gd name="connsiteY19" fmla="*/ 608446 h 1339211"/>
                <a:gd name="connsiteX20" fmla="*/ 99275 w 306850"/>
                <a:gd name="connsiteY20" fmla="*/ 486464 h 1339211"/>
                <a:gd name="connsiteX21" fmla="*/ 99275 w 306850"/>
                <a:gd name="connsiteY21" fmla="*/ 540756 h 1339211"/>
                <a:gd name="connsiteX22" fmla="*/ 207575 w 306850"/>
                <a:gd name="connsiteY22" fmla="*/ 540756 h 1339211"/>
                <a:gd name="connsiteX23" fmla="*/ 207575 w 306850"/>
                <a:gd name="connsiteY23" fmla="*/ 486464 h 1339211"/>
                <a:gd name="connsiteX24" fmla="*/ 99275 w 306850"/>
                <a:gd name="connsiteY24" fmla="*/ 364482 h 1339211"/>
                <a:gd name="connsiteX25" fmla="*/ 99275 w 306850"/>
                <a:gd name="connsiteY25" fmla="*/ 418774 h 1339211"/>
                <a:gd name="connsiteX26" fmla="*/ 207575 w 306850"/>
                <a:gd name="connsiteY26" fmla="*/ 418774 h 1339211"/>
                <a:gd name="connsiteX27" fmla="*/ 207575 w 306850"/>
                <a:gd name="connsiteY27" fmla="*/ 364482 h 1339211"/>
                <a:gd name="connsiteX28" fmla="*/ 99275 w 306850"/>
                <a:gd name="connsiteY28" fmla="*/ 242500 h 1339211"/>
                <a:gd name="connsiteX29" fmla="*/ 99275 w 306850"/>
                <a:gd name="connsiteY29" fmla="*/ 296792 h 1339211"/>
                <a:gd name="connsiteX30" fmla="*/ 207575 w 306850"/>
                <a:gd name="connsiteY30" fmla="*/ 296792 h 1339211"/>
                <a:gd name="connsiteX31" fmla="*/ 207575 w 306850"/>
                <a:gd name="connsiteY31" fmla="*/ 242500 h 1339211"/>
                <a:gd name="connsiteX32" fmla="*/ 99275 w 306850"/>
                <a:gd name="connsiteY32" fmla="*/ 120518 h 1339211"/>
                <a:gd name="connsiteX33" fmla="*/ 99275 w 306850"/>
                <a:gd name="connsiteY33" fmla="*/ 174811 h 1339211"/>
                <a:gd name="connsiteX34" fmla="*/ 207575 w 306850"/>
                <a:gd name="connsiteY34" fmla="*/ 174811 h 1339211"/>
                <a:gd name="connsiteX35" fmla="*/ 207575 w 306850"/>
                <a:gd name="connsiteY35" fmla="*/ 120518 h 1339211"/>
                <a:gd name="connsiteX36" fmla="*/ 0 w 306850"/>
                <a:gd name="connsiteY36" fmla="*/ 0 h 1339211"/>
                <a:gd name="connsiteX37" fmla="*/ 306850 w 306850"/>
                <a:gd name="connsiteY37" fmla="*/ 0 h 1339211"/>
                <a:gd name="connsiteX38" fmla="*/ 306850 w 306850"/>
                <a:gd name="connsiteY38" fmla="*/ 1339211 h 1339211"/>
                <a:gd name="connsiteX39" fmla="*/ 0 w 306850"/>
                <a:gd name="connsiteY39" fmla="*/ 1339211 h 1339211"/>
                <a:gd name="connsiteX0" fmla="*/ 99275 w 306850"/>
                <a:gd name="connsiteY0" fmla="*/ 1277348 h 1520186"/>
                <a:gd name="connsiteX1" fmla="*/ 99275 w 306850"/>
                <a:gd name="connsiteY1" fmla="*/ 1331640 h 1520186"/>
                <a:gd name="connsiteX2" fmla="*/ 207575 w 306850"/>
                <a:gd name="connsiteY2" fmla="*/ 1331640 h 1520186"/>
                <a:gd name="connsiteX3" fmla="*/ 207575 w 306850"/>
                <a:gd name="connsiteY3" fmla="*/ 1277348 h 1520186"/>
                <a:gd name="connsiteX4" fmla="*/ 99275 w 306850"/>
                <a:gd name="connsiteY4" fmla="*/ 1277348 h 1520186"/>
                <a:gd name="connsiteX5" fmla="*/ 99275 w 306850"/>
                <a:gd name="connsiteY5" fmla="*/ 1155366 h 1520186"/>
                <a:gd name="connsiteX6" fmla="*/ 99275 w 306850"/>
                <a:gd name="connsiteY6" fmla="*/ 1209659 h 1520186"/>
                <a:gd name="connsiteX7" fmla="*/ 207575 w 306850"/>
                <a:gd name="connsiteY7" fmla="*/ 1209659 h 1520186"/>
                <a:gd name="connsiteX8" fmla="*/ 207575 w 306850"/>
                <a:gd name="connsiteY8" fmla="*/ 1155366 h 1520186"/>
                <a:gd name="connsiteX9" fmla="*/ 99275 w 306850"/>
                <a:gd name="connsiteY9" fmla="*/ 1155366 h 1520186"/>
                <a:gd name="connsiteX10" fmla="*/ 99275 w 306850"/>
                <a:gd name="connsiteY10" fmla="*/ 1033384 h 1520186"/>
                <a:gd name="connsiteX11" fmla="*/ 99275 w 306850"/>
                <a:gd name="connsiteY11" fmla="*/ 1087677 h 1520186"/>
                <a:gd name="connsiteX12" fmla="*/ 207575 w 306850"/>
                <a:gd name="connsiteY12" fmla="*/ 1087677 h 1520186"/>
                <a:gd name="connsiteX13" fmla="*/ 207575 w 306850"/>
                <a:gd name="connsiteY13" fmla="*/ 1033384 h 1520186"/>
                <a:gd name="connsiteX14" fmla="*/ 99275 w 306850"/>
                <a:gd name="connsiteY14" fmla="*/ 1033384 h 1520186"/>
                <a:gd name="connsiteX15" fmla="*/ 99275 w 306850"/>
                <a:gd name="connsiteY15" fmla="*/ 911402 h 1520186"/>
                <a:gd name="connsiteX16" fmla="*/ 99275 w 306850"/>
                <a:gd name="connsiteY16" fmla="*/ 965695 h 1520186"/>
                <a:gd name="connsiteX17" fmla="*/ 207575 w 306850"/>
                <a:gd name="connsiteY17" fmla="*/ 965695 h 1520186"/>
                <a:gd name="connsiteX18" fmla="*/ 207575 w 306850"/>
                <a:gd name="connsiteY18" fmla="*/ 911402 h 1520186"/>
                <a:gd name="connsiteX19" fmla="*/ 99275 w 306850"/>
                <a:gd name="connsiteY19" fmla="*/ 911402 h 1520186"/>
                <a:gd name="connsiteX20" fmla="*/ 99275 w 306850"/>
                <a:gd name="connsiteY20" fmla="*/ 789421 h 1520186"/>
                <a:gd name="connsiteX21" fmla="*/ 99275 w 306850"/>
                <a:gd name="connsiteY21" fmla="*/ 843713 h 1520186"/>
                <a:gd name="connsiteX22" fmla="*/ 207575 w 306850"/>
                <a:gd name="connsiteY22" fmla="*/ 843713 h 1520186"/>
                <a:gd name="connsiteX23" fmla="*/ 207575 w 306850"/>
                <a:gd name="connsiteY23" fmla="*/ 789421 h 1520186"/>
                <a:gd name="connsiteX24" fmla="*/ 99275 w 306850"/>
                <a:gd name="connsiteY24" fmla="*/ 789421 h 1520186"/>
                <a:gd name="connsiteX25" fmla="*/ 99275 w 306850"/>
                <a:gd name="connsiteY25" fmla="*/ 667439 h 1520186"/>
                <a:gd name="connsiteX26" fmla="*/ 99275 w 306850"/>
                <a:gd name="connsiteY26" fmla="*/ 721731 h 1520186"/>
                <a:gd name="connsiteX27" fmla="*/ 207575 w 306850"/>
                <a:gd name="connsiteY27" fmla="*/ 721731 h 1520186"/>
                <a:gd name="connsiteX28" fmla="*/ 207575 w 306850"/>
                <a:gd name="connsiteY28" fmla="*/ 667439 h 1520186"/>
                <a:gd name="connsiteX29" fmla="*/ 99275 w 306850"/>
                <a:gd name="connsiteY29" fmla="*/ 667439 h 1520186"/>
                <a:gd name="connsiteX30" fmla="*/ 99275 w 306850"/>
                <a:gd name="connsiteY30" fmla="*/ 545457 h 1520186"/>
                <a:gd name="connsiteX31" fmla="*/ 99275 w 306850"/>
                <a:gd name="connsiteY31" fmla="*/ 599749 h 1520186"/>
                <a:gd name="connsiteX32" fmla="*/ 207575 w 306850"/>
                <a:gd name="connsiteY32" fmla="*/ 599749 h 1520186"/>
                <a:gd name="connsiteX33" fmla="*/ 207575 w 306850"/>
                <a:gd name="connsiteY33" fmla="*/ 545457 h 1520186"/>
                <a:gd name="connsiteX34" fmla="*/ 99275 w 306850"/>
                <a:gd name="connsiteY34" fmla="*/ 545457 h 1520186"/>
                <a:gd name="connsiteX35" fmla="*/ 99275 w 306850"/>
                <a:gd name="connsiteY35" fmla="*/ 423475 h 1520186"/>
                <a:gd name="connsiteX36" fmla="*/ 99275 w 306850"/>
                <a:gd name="connsiteY36" fmla="*/ 477767 h 1520186"/>
                <a:gd name="connsiteX37" fmla="*/ 207575 w 306850"/>
                <a:gd name="connsiteY37" fmla="*/ 477767 h 1520186"/>
                <a:gd name="connsiteX38" fmla="*/ 207575 w 306850"/>
                <a:gd name="connsiteY38" fmla="*/ 423475 h 1520186"/>
                <a:gd name="connsiteX39" fmla="*/ 99275 w 306850"/>
                <a:gd name="connsiteY39" fmla="*/ 423475 h 1520186"/>
                <a:gd name="connsiteX40" fmla="*/ 99275 w 306850"/>
                <a:gd name="connsiteY40" fmla="*/ 301493 h 1520186"/>
                <a:gd name="connsiteX41" fmla="*/ 99275 w 306850"/>
                <a:gd name="connsiteY41" fmla="*/ 355786 h 1520186"/>
                <a:gd name="connsiteX42" fmla="*/ 207575 w 306850"/>
                <a:gd name="connsiteY42" fmla="*/ 355786 h 1520186"/>
                <a:gd name="connsiteX43" fmla="*/ 207575 w 306850"/>
                <a:gd name="connsiteY43" fmla="*/ 301493 h 1520186"/>
                <a:gd name="connsiteX44" fmla="*/ 99275 w 306850"/>
                <a:gd name="connsiteY44" fmla="*/ 301493 h 1520186"/>
                <a:gd name="connsiteX45" fmla="*/ 0 w 306850"/>
                <a:gd name="connsiteY45" fmla="*/ 180975 h 1520186"/>
                <a:gd name="connsiteX46" fmla="*/ 297325 w 306850"/>
                <a:gd name="connsiteY46" fmla="*/ 0 h 1520186"/>
                <a:gd name="connsiteX47" fmla="*/ 306850 w 306850"/>
                <a:gd name="connsiteY47" fmla="*/ 1520186 h 1520186"/>
                <a:gd name="connsiteX48" fmla="*/ 0 w 306850"/>
                <a:gd name="connsiteY48" fmla="*/ 1520186 h 1520186"/>
                <a:gd name="connsiteX49" fmla="*/ 0 w 306850"/>
                <a:gd name="connsiteY49" fmla="*/ 180975 h 15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6850" h="1520186">
                  <a:moveTo>
                    <a:pt x="99275" y="1277348"/>
                  </a:moveTo>
                  <a:lnTo>
                    <a:pt x="99275" y="1331640"/>
                  </a:lnTo>
                  <a:lnTo>
                    <a:pt x="207575" y="1331640"/>
                  </a:lnTo>
                  <a:lnTo>
                    <a:pt x="207575" y="1277348"/>
                  </a:lnTo>
                  <a:lnTo>
                    <a:pt x="99275" y="1277348"/>
                  </a:lnTo>
                  <a:close/>
                  <a:moveTo>
                    <a:pt x="99275" y="1155366"/>
                  </a:moveTo>
                  <a:lnTo>
                    <a:pt x="99275" y="1209659"/>
                  </a:lnTo>
                  <a:lnTo>
                    <a:pt x="207575" y="1209659"/>
                  </a:lnTo>
                  <a:lnTo>
                    <a:pt x="207575" y="1155366"/>
                  </a:lnTo>
                  <a:lnTo>
                    <a:pt x="99275" y="1155366"/>
                  </a:lnTo>
                  <a:close/>
                  <a:moveTo>
                    <a:pt x="99275" y="1033384"/>
                  </a:moveTo>
                  <a:lnTo>
                    <a:pt x="99275" y="1087677"/>
                  </a:lnTo>
                  <a:lnTo>
                    <a:pt x="207575" y="1087677"/>
                  </a:lnTo>
                  <a:lnTo>
                    <a:pt x="207575" y="1033384"/>
                  </a:lnTo>
                  <a:lnTo>
                    <a:pt x="99275" y="1033384"/>
                  </a:lnTo>
                  <a:close/>
                  <a:moveTo>
                    <a:pt x="99275" y="911402"/>
                  </a:moveTo>
                  <a:lnTo>
                    <a:pt x="99275" y="965695"/>
                  </a:lnTo>
                  <a:lnTo>
                    <a:pt x="207575" y="965695"/>
                  </a:lnTo>
                  <a:lnTo>
                    <a:pt x="207575" y="911402"/>
                  </a:lnTo>
                  <a:lnTo>
                    <a:pt x="99275" y="911402"/>
                  </a:lnTo>
                  <a:close/>
                  <a:moveTo>
                    <a:pt x="99275" y="789421"/>
                  </a:moveTo>
                  <a:lnTo>
                    <a:pt x="99275" y="843713"/>
                  </a:lnTo>
                  <a:lnTo>
                    <a:pt x="207575" y="843713"/>
                  </a:lnTo>
                  <a:lnTo>
                    <a:pt x="207575" y="789421"/>
                  </a:lnTo>
                  <a:lnTo>
                    <a:pt x="99275" y="789421"/>
                  </a:lnTo>
                  <a:close/>
                  <a:moveTo>
                    <a:pt x="99275" y="667439"/>
                  </a:moveTo>
                  <a:lnTo>
                    <a:pt x="99275" y="721731"/>
                  </a:lnTo>
                  <a:lnTo>
                    <a:pt x="207575" y="721731"/>
                  </a:lnTo>
                  <a:lnTo>
                    <a:pt x="207575" y="667439"/>
                  </a:lnTo>
                  <a:lnTo>
                    <a:pt x="99275" y="667439"/>
                  </a:lnTo>
                  <a:close/>
                  <a:moveTo>
                    <a:pt x="99275" y="545457"/>
                  </a:moveTo>
                  <a:lnTo>
                    <a:pt x="99275" y="599749"/>
                  </a:lnTo>
                  <a:lnTo>
                    <a:pt x="207575" y="599749"/>
                  </a:lnTo>
                  <a:lnTo>
                    <a:pt x="207575" y="545457"/>
                  </a:lnTo>
                  <a:lnTo>
                    <a:pt x="99275" y="545457"/>
                  </a:lnTo>
                  <a:close/>
                  <a:moveTo>
                    <a:pt x="99275" y="423475"/>
                  </a:moveTo>
                  <a:lnTo>
                    <a:pt x="99275" y="477767"/>
                  </a:lnTo>
                  <a:lnTo>
                    <a:pt x="207575" y="477767"/>
                  </a:lnTo>
                  <a:lnTo>
                    <a:pt x="207575" y="423475"/>
                  </a:lnTo>
                  <a:lnTo>
                    <a:pt x="99275" y="423475"/>
                  </a:lnTo>
                  <a:close/>
                  <a:moveTo>
                    <a:pt x="99275" y="301493"/>
                  </a:moveTo>
                  <a:lnTo>
                    <a:pt x="99275" y="355786"/>
                  </a:lnTo>
                  <a:lnTo>
                    <a:pt x="207575" y="355786"/>
                  </a:lnTo>
                  <a:lnTo>
                    <a:pt x="207575" y="301493"/>
                  </a:lnTo>
                  <a:lnTo>
                    <a:pt x="99275" y="301493"/>
                  </a:lnTo>
                  <a:close/>
                  <a:moveTo>
                    <a:pt x="0" y="180975"/>
                  </a:moveTo>
                  <a:lnTo>
                    <a:pt x="297325" y="0"/>
                  </a:lnTo>
                  <a:lnTo>
                    <a:pt x="306850" y="1520186"/>
                  </a:lnTo>
                  <a:lnTo>
                    <a:pt x="0" y="1520186"/>
                  </a:lnTo>
                  <a:lnTo>
                    <a:pt x="0" y="1809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C55308D9-E8C3-4DB1-9AD4-33F1A8E0FE01}"/>
                </a:ext>
              </a:extLst>
            </p:cNvPr>
            <p:cNvSpPr/>
            <p:nvPr/>
          </p:nvSpPr>
          <p:spPr>
            <a:xfrm>
              <a:off x="1638567" y="4981820"/>
              <a:ext cx="565399" cy="817337"/>
            </a:xfrm>
            <a:custGeom>
              <a:avLst/>
              <a:gdLst>
                <a:gd name="connsiteX0" fmla="*/ 238494 w 462454"/>
                <a:gd name="connsiteY0" fmla="*/ 563076 h 870531"/>
                <a:gd name="connsiteX1" fmla="*/ 238494 w 462454"/>
                <a:gd name="connsiteY1" fmla="*/ 715154 h 870531"/>
                <a:gd name="connsiteX2" fmla="*/ 324676 w 462454"/>
                <a:gd name="connsiteY2" fmla="*/ 715154 h 870531"/>
                <a:gd name="connsiteX3" fmla="*/ 324676 w 462454"/>
                <a:gd name="connsiteY3" fmla="*/ 563076 h 870531"/>
                <a:gd name="connsiteX4" fmla="*/ 238494 w 462454"/>
                <a:gd name="connsiteY4" fmla="*/ 353251 h 870531"/>
                <a:gd name="connsiteX5" fmla="*/ 238494 w 462454"/>
                <a:gd name="connsiteY5" fmla="*/ 505329 h 870531"/>
                <a:gd name="connsiteX6" fmla="*/ 324676 w 462454"/>
                <a:gd name="connsiteY6" fmla="*/ 505329 h 870531"/>
                <a:gd name="connsiteX7" fmla="*/ 324676 w 462454"/>
                <a:gd name="connsiteY7" fmla="*/ 353251 h 870531"/>
                <a:gd name="connsiteX8" fmla="*/ 231227 w 462454"/>
                <a:gd name="connsiteY8" fmla="*/ 0 h 870531"/>
                <a:gd name="connsiteX9" fmla="*/ 462454 w 462454"/>
                <a:gd name="connsiteY9" fmla="*/ 308459 h 870531"/>
                <a:gd name="connsiteX10" fmla="*/ 384652 w 462454"/>
                <a:gd name="connsiteY10" fmla="*/ 308459 h 870531"/>
                <a:gd name="connsiteX11" fmla="*/ 384652 w 462454"/>
                <a:gd name="connsiteY11" fmla="*/ 870531 h 870531"/>
                <a:gd name="connsiteX12" fmla="*/ 77802 w 462454"/>
                <a:gd name="connsiteY12" fmla="*/ 870531 h 870531"/>
                <a:gd name="connsiteX13" fmla="*/ 77802 w 462454"/>
                <a:gd name="connsiteY13" fmla="*/ 308459 h 870531"/>
                <a:gd name="connsiteX14" fmla="*/ 0 w 462454"/>
                <a:gd name="connsiteY14" fmla="*/ 308459 h 87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2454" h="870531">
                  <a:moveTo>
                    <a:pt x="238494" y="563076"/>
                  </a:moveTo>
                  <a:lnTo>
                    <a:pt x="238494" y="715154"/>
                  </a:lnTo>
                  <a:lnTo>
                    <a:pt x="324676" y="715154"/>
                  </a:lnTo>
                  <a:lnTo>
                    <a:pt x="324676" y="563076"/>
                  </a:lnTo>
                  <a:close/>
                  <a:moveTo>
                    <a:pt x="238494" y="353251"/>
                  </a:moveTo>
                  <a:lnTo>
                    <a:pt x="238494" y="505329"/>
                  </a:lnTo>
                  <a:lnTo>
                    <a:pt x="324676" y="505329"/>
                  </a:lnTo>
                  <a:lnTo>
                    <a:pt x="324676" y="353251"/>
                  </a:lnTo>
                  <a:close/>
                  <a:moveTo>
                    <a:pt x="231227" y="0"/>
                  </a:moveTo>
                  <a:lnTo>
                    <a:pt x="462454" y="308459"/>
                  </a:lnTo>
                  <a:lnTo>
                    <a:pt x="384652" y="308459"/>
                  </a:lnTo>
                  <a:lnTo>
                    <a:pt x="384652" y="870531"/>
                  </a:lnTo>
                  <a:lnTo>
                    <a:pt x="77802" y="870531"/>
                  </a:lnTo>
                  <a:lnTo>
                    <a:pt x="77802" y="308459"/>
                  </a:lnTo>
                  <a:lnTo>
                    <a:pt x="0" y="3084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AB30788-3EE9-481A-9B1E-F3308416B7CF}"/>
                </a:ext>
              </a:extLst>
            </p:cNvPr>
            <p:cNvSpPr/>
            <p:nvPr/>
          </p:nvSpPr>
          <p:spPr>
            <a:xfrm>
              <a:off x="1217580" y="4695671"/>
              <a:ext cx="384274" cy="1114425"/>
            </a:xfrm>
            <a:custGeom>
              <a:avLst/>
              <a:gdLst>
                <a:gd name="connsiteX0" fmla="*/ 159201 w 408118"/>
                <a:gd name="connsiteY0" fmla="*/ 578755 h 1158732"/>
                <a:gd name="connsiteX1" fmla="*/ 159201 w 408118"/>
                <a:gd name="connsiteY1" fmla="*/ 665832 h 1158732"/>
                <a:gd name="connsiteX2" fmla="*/ 248917 w 408118"/>
                <a:gd name="connsiteY2" fmla="*/ 665832 h 1158732"/>
                <a:gd name="connsiteX3" fmla="*/ 248917 w 408118"/>
                <a:gd name="connsiteY3" fmla="*/ 578755 h 1158732"/>
                <a:gd name="connsiteX4" fmla="*/ 159201 w 408118"/>
                <a:gd name="connsiteY4" fmla="*/ 578755 h 1158732"/>
                <a:gd name="connsiteX5" fmla="*/ 278823 w 408118"/>
                <a:gd name="connsiteY5" fmla="*/ 576996 h 1158732"/>
                <a:gd name="connsiteX6" fmla="*/ 278823 w 408118"/>
                <a:gd name="connsiteY6" fmla="*/ 664073 h 1158732"/>
                <a:gd name="connsiteX7" fmla="*/ 365020 w 408118"/>
                <a:gd name="connsiteY7" fmla="*/ 664073 h 1158732"/>
                <a:gd name="connsiteX8" fmla="*/ 365020 w 408118"/>
                <a:gd name="connsiteY8" fmla="*/ 576996 h 1158732"/>
                <a:gd name="connsiteX9" fmla="*/ 278823 w 408118"/>
                <a:gd name="connsiteY9" fmla="*/ 576996 h 1158732"/>
                <a:gd name="connsiteX10" fmla="*/ 43979 w 408118"/>
                <a:gd name="connsiteY10" fmla="*/ 576996 h 1158732"/>
                <a:gd name="connsiteX11" fmla="*/ 43979 w 408118"/>
                <a:gd name="connsiteY11" fmla="*/ 664952 h 1158732"/>
                <a:gd name="connsiteX12" fmla="*/ 131935 w 408118"/>
                <a:gd name="connsiteY12" fmla="*/ 665832 h 1158732"/>
                <a:gd name="connsiteX13" fmla="*/ 132814 w 408118"/>
                <a:gd name="connsiteY13" fmla="*/ 576996 h 1158732"/>
                <a:gd name="connsiteX14" fmla="*/ 43979 w 408118"/>
                <a:gd name="connsiteY14" fmla="*/ 576996 h 1158732"/>
                <a:gd name="connsiteX15" fmla="*/ 160960 w 408118"/>
                <a:gd name="connsiteY15" fmla="*/ 449459 h 1158732"/>
                <a:gd name="connsiteX16" fmla="*/ 160960 w 408118"/>
                <a:gd name="connsiteY16" fmla="*/ 539174 h 1158732"/>
                <a:gd name="connsiteX17" fmla="*/ 248917 w 408118"/>
                <a:gd name="connsiteY17" fmla="*/ 539174 h 1158732"/>
                <a:gd name="connsiteX18" fmla="*/ 248917 w 408118"/>
                <a:gd name="connsiteY18" fmla="*/ 449459 h 1158732"/>
                <a:gd name="connsiteX19" fmla="*/ 160960 w 408118"/>
                <a:gd name="connsiteY19" fmla="*/ 449459 h 1158732"/>
                <a:gd name="connsiteX20" fmla="*/ 44858 w 408118"/>
                <a:gd name="connsiteY20" fmla="*/ 449459 h 1158732"/>
                <a:gd name="connsiteX21" fmla="*/ 44858 w 408118"/>
                <a:gd name="connsiteY21" fmla="*/ 539174 h 1158732"/>
                <a:gd name="connsiteX22" fmla="*/ 131935 w 408118"/>
                <a:gd name="connsiteY22" fmla="*/ 539174 h 1158732"/>
                <a:gd name="connsiteX23" fmla="*/ 131935 w 408118"/>
                <a:gd name="connsiteY23" fmla="*/ 449459 h 1158732"/>
                <a:gd name="connsiteX24" fmla="*/ 44858 w 408118"/>
                <a:gd name="connsiteY24" fmla="*/ 449459 h 1158732"/>
                <a:gd name="connsiteX25" fmla="*/ 278823 w 408118"/>
                <a:gd name="connsiteY25" fmla="*/ 448579 h 1158732"/>
                <a:gd name="connsiteX26" fmla="*/ 278823 w 408118"/>
                <a:gd name="connsiteY26" fmla="*/ 538295 h 1158732"/>
                <a:gd name="connsiteX27" fmla="*/ 365020 w 408118"/>
                <a:gd name="connsiteY27" fmla="*/ 538295 h 1158732"/>
                <a:gd name="connsiteX28" fmla="*/ 365020 w 408118"/>
                <a:gd name="connsiteY28" fmla="*/ 448579 h 1158732"/>
                <a:gd name="connsiteX29" fmla="*/ 278823 w 408118"/>
                <a:gd name="connsiteY29" fmla="*/ 448579 h 1158732"/>
                <a:gd name="connsiteX30" fmla="*/ 277943 w 408118"/>
                <a:gd name="connsiteY30" fmla="*/ 318403 h 1158732"/>
                <a:gd name="connsiteX31" fmla="*/ 277943 w 408118"/>
                <a:gd name="connsiteY31" fmla="*/ 408999 h 1158732"/>
                <a:gd name="connsiteX32" fmla="*/ 366779 w 408118"/>
                <a:gd name="connsiteY32" fmla="*/ 408999 h 1158732"/>
                <a:gd name="connsiteX33" fmla="*/ 366779 w 408118"/>
                <a:gd name="connsiteY33" fmla="*/ 318403 h 1158732"/>
                <a:gd name="connsiteX34" fmla="*/ 277943 w 408118"/>
                <a:gd name="connsiteY34" fmla="*/ 318403 h 1158732"/>
                <a:gd name="connsiteX35" fmla="*/ 159201 w 408118"/>
                <a:gd name="connsiteY35" fmla="*/ 318403 h 1158732"/>
                <a:gd name="connsiteX36" fmla="*/ 159201 w 408118"/>
                <a:gd name="connsiteY36" fmla="*/ 407239 h 1158732"/>
                <a:gd name="connsiteX37" fmla="*/ 249797 w 408118"/>
                <a:gd name="connsiteY37" fmla="*/ 407239 h 1158732"/>
                <a:gd name="connsiteX38" fmla="*/ 249797 w 408118"/>
                <a:gd name="connsiteY38" fmla="*/ 318403 h 1158732"/>
                <a:gd name="connsiteX39" fmla="*/ 159201 w 408118"/>
                <a:gd name="connsiteY39" fmla="*/ 318403 h 1158732"/>
                <a:gd name="connsiteX40" fmla="*/ 43979 w 408118"/>
                <a:gd name="connsiteY40" fmla="*/ 318403 h 1158732"/>
                <a:gd name="connsiteX41" fmla="*/ 43979 w 408118"/>
                <a:gd name="connsiteY41" fmla="*/ 408119 h 1158732"/>
                <a:gd name="connsiteX42" fmla="*/ 131935 w 408118"/>
                <a:gd name="connsiteY42" fmla="*/ 408119 h 1158732"/>
                <a:gd name="connsiteX43" fmla="*/ 131935 w 408118"/>
                <a:gd name="connsiteY43" fmla="*/ 318403 h 1158732"/>
                <a:gd name="connsiteX44" fmla="*/ 43979 w 408118"/>
                <a:gd name="connsiteY44" fmla="*/ 318403 h 1158732"/>
                <a:gd name="connsiteX45" fmla="*/ 43098 w 408118"/>
                <a:gd name="connsiteY45" fmla="*/ 187348 h 1158732"/>
                <a:gd name="connsiteX46" fmla="*/ 43098 w 408118"/>
                <a:gd name="connsiteY46" fmla="*/ 279702 h 1158732"/>
                <a:gd name="connsiteX47" fmla="*/ 132814 w 408118"/>
                <a:gd name="connsiteY47" fmla="*/ 279702 h 1158732"/>
                <a:gd name="connsiteX48" fmla="*/ 132814 w 408118"/>
                <a:gd name="connsiteY48" fmla="*/ 187348 h 1158732"/>
                <a:gd name="connsiteX49" fmla="*/ 43098 w 408118"/>
                <a:gd name="connsiteY49" fmla="*/ 187348 h 1158732"/>
                <a:gd name="connsiteX50" fmla="*/ 43979 w 408118"/>
                <a:gd name="connsiteY50" fmla="*/ 60690 h 1158732"/>
                <a:gd name="connsiteX51" fmla="*/ 43979 w 408118"/>
                <a:gd name="connsiteY51" fmla="*/ 152166 h 1158732"/>
                <a:gd name="connsiteX52" fmla="*/ 133694 w 408118"/>
                <a:gd name="connsiteY52" fmla="*/ 152166 h 1158732"/>
                <a:gd name="connsiteX53" fmla="*/ 133694 w 408118"/>
                <a:gd name="connsiteY53" fmla="*/ 60690 h 1158732"/>
                <a:gd name="connsiteX54" fmla="*/ 43979 w 408118"/>
                <a:gd name="connsiteY54" fmla="*/ 60690 h 1158732"/>
                <a:gd name="connsiteX55" fmla="*/ 0 w 408118"/>
                <a:gd name="connsiteY55" fmla="*/ 0 h 1158732"/>
                <a:gd name="connsiteX56" fmla="*/ 155702 w 408118"/>
                <a:gd name="connsiteY56" fmla="*/ 0 h 1158732"/>
                <a:gd name="connsiteX57" fmla="*/ 155702 w 408118"/>
                <a:gd name="connsiteY57" fmla="*/ 281913 h 1158732"/>
                <a:gd name="connsiteX58" fmla="*/ 277943 w 408118"/>
                <a:gd name="connsiteY58" fmla="*/ 281913 h 1158732"/>
                <a:gd name="connsiteX59" fmla="*/ 277943 w 408118"/>
                <a:gd name="connsiteY59" fmla="*/ 282341 h 1158732"/>
                <a:gd name="connsiteX60" fmla="*/ 366779 w 408118"/>
                <a:gd name="connsiteY60" fmla="*/ 282341 h 1158732"/>
                <a:gd name="connsiteX61" fmla="*/ 366779 w 408118"/>
                <a:gd name="connsiteY61" fmla="*/ 281913 h 1158732"/>
                <a:gd name="connsiteX62" fmla="*/ 408118 w 408118"/>
                <a:gd name="connsiteY62" fmla="*/ 281913 h 1158732"/>
                <a:gd name="connsiteX63" fmla="*/ 408118 w 408118"/>
                <a:gd name="connsiteY63" fmla="*/ 1158732 h 1158732"/>
                <a:gd name="connsiteX64" fmla="*/ 0 w 408118"/>
                <a:gd name="connsiteY64" fmla="*/ 1158732 h 11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08118" h="1158732">
                  <a:moveTo>
                    <a:pt x="159201" y="578755"/>
                  </a:moveTo>
                  <a:cubicBezTo>
                    <a:pt x="159201" y="608660"/>
                    <a:pt x="159201" y="638565"/>
                    <a:pt x="159201" y="665832"/>
                  </a:cubicBezTo>
                  <a:cubicBezTo>
                    <a:pt x="189986" y="668470"/>
                    <a:pt x="222530" y="665832"/>
                    <a:pt x="248917" y="665832"/>
                  </a:cubicBezTo>
                  <a:cubicBezTo>
                    <a:pt x="248917" y="634168"/>
                    <a:pt x="248917" y="608660"/>
                    <a:pt x="248917" y="578755"/>
                  </a:cubicBezTo>
                  <a:cubicBezTo>
                    <a:pt x="217253" y="578755"/>
                    <a:pt x="188227" y="578755"/>
                    <a:pt x="159201" y="578755"/>
                  </a:cubicBezTo>
                  <a:close/>
                  <a:moveTo>
                    <a:pt x="278823" y="576996"/>
                  </a:moveTo>
                  <a:cubicBezTo>
                    <a:pt x="278823" y="606901"/>
                    <a:pt x="278823" y="632408"/>
                    <a:pt x="278823" y="664073"/>
                  </a:cubicBezTo>
                  <a:cubicBezTo>
                    <a:pt x="311366" y="664073"/>
                    <a:pt x="346549" y="664952"/>
                    <a:pt x="365020" y="664073"/>
                  </a:cubicBezTo>
                  <a:cubicBezTo>
                    <a:pt x="365020" y="632408"/>
                    <a:pt x="365020" y="606021"/>
                    <a:pt x="365020" y="576996"/>
                  </a:cubicBezTo>
                  <a:cubicBezTo>
                    <a:pt x="335114" y="576996"/>
                    <a:pt x="306968" y="576996"/>
                    <a:pt x="278823" y="576996"/>
                  </a:cubicBezTo>
                  <a:close/>
                  <a:moveTo>
                    <a:pt x="43979" y="576996"/>
                  </a:moveTo>
                  <a:cubicBezTo>
                    <a:pt x="43979" y="605142"/>
                    <a:pt x="43979" y="638565"/>
                    <a:pt x="43979" y="664952"/>
                  </a:cubicBezTo>
                  <a:cubicBezTo>
                    <a:pt x="81799" y="664952"/>
                    <a:pt x="105548" y="664073"/>
                    <a:pt x="131935" y="665832"/>
                  </a:cubicBezTo>
                  <a:cubicBezTo>
                    <a:pt x="131935" y="631529"/>
                    <a:pt x="132814" y="602503"/>
                    <a:pt x="132814" y="576996"/>
                  </a:cubicBezTo>
                  <a:cubicBezTo>
                    <a:pt x="102030" y="576996"/>
                    <a:pt x="73884" y="576996"/>
                    <a:pt x="43979" y="576996"/>
                  </a:cubicBezTo>
                  <a:close/>
                  <a:moveTo>
                    <a:pt x="160960" y="449459"/>
                  </a:moveTo>
                  <a:cubicBezTo>
                    <a:pt x="160960" y="481123"/>
                    <a:pt x="160960" y="509268"/>
                    <a:pt x="160960" y="539174"/>
                  </a:cubicBezTo>
                  <a:cubicBezTo>
                    <a:pt x="189986" y="539174"/>
                    <a:pt x="217253" y="539174"/>
                    <a:pt x="248917" y="539174"/>
                  </a:cubicBezTo>
                  <a:cubicBezTo>
                    <a:pt x="248917" y="506630"/>
                    <a:pt x="248917" y="477604"/>
                    <a:pt x="248917" y="449459"/>
                  </a:cubicBezTo>
                  <a:cubicBezTo>
                    <a:pt x="218132" y="449459"/>
                    <a:pt x="189107" y="449459"/>
                    <a:pt x="160960" y="449459"/>
                  </a:cubicBezTo>
                  <a:close/>
                  <a:moveTo>
                    <a:pt x="44858" y="449459"/>
                  </a:moveTo>
                  <a:cubicBezTo>
                    <a:pt x="44858" y="481123"/>
                    <a:pt x="44858" y="509268"/>
                    <a:pt x="44858" y="539174"/>
                  </a:cubicBezTo>
                  <a:cubicBezTo>
                    <a:pt x="75643" y="539174"/>
                    <a:pt x="102910" y="539174"/>
                    <a:pt x="131935" y="539174"/>
                  </a:cubicBezTo>
                  <a:cubicBezTo>
                    <a:pt x="131935" y="505751"/>
                    <a:pt x="131935" y="477604"/>
                    <a:pt x="131935" y="449459"/>
                  </a:cubicBezTo>
                  <a:cubicBezTo>
                    <a:pt x="100271" y="449459"/>
                    <a:pt x="72125" y="449459"/>
                    <a:pt x="44858" y="449459"/>
                  </a:cubicBezTo>
                  <a:close/>
                  <a:moveTo>
                    <a:pt x="278823" y="448579"/>
                  </a:moveTo>
                  <a:cubicBezTo>
                    <a:pt x="278823" y="479364"/>
                    <a:pt x="278823" y="508389"/>
                    <a:pt x="278823" y="538295"/>
                  </a:cubicBezTo>
                  <a:cubicBezTo>
                    <a:pt x="308727" y="538295"/>
                    <a:pt x="335994" y="538295"/>
                    <a:pt x="365020" y="538295"/>
                  </a:cubicBezTo>
                  <a:cubicBezTo>
                    <a:pt x="365020" y="507510"/>
                    <a:pt x="365020" y="478484"/>
                    <a:pt x="365020" y="448579"/>
                  </a:cubicBezTo>
                  <a:cubicBezTo>
                    <a:pt x="335994" y="448579"/>
                    <a:pt x="308727" y="448579"/>
                    <a:pt x="278823" y="448579"/>
                  </a:cubicBezTo>
                  <a:close/>
                  <a:moveTo>
                    <a:pt x="277943" y="318403"/>
                  </a:moveTo>
                  <a:cubicBezTo>
                    <a:pt x="277943" y="350067"/>
                    <a:pt x="277943" y="379094"/>
                    <a:pt x="277943" y="408999"/>
                  </a:cubicBezTo>
                  <a:cubicBezTo>
                    <a:pt x="309607" y="408999"/>
                    <a:pt x="337753" y="408999"/>
                    <a:pt x="366779" y="408999"/>
                  </a:cubicBezTo>
                  <a:cubicBezTo>
                    <a:pt x="366779" y="378214"/>
                    <a:pt x="366779" y="349187"/>
                    <a:pt x="366779" y="318403"/>
                  </a:cubicBezTo>
                  <a:cubicBezTo>
                    <a:pt x="336873" y="318403"/>
                    <a:pt x="307848" y="318403"/>
                    <a:pt x="277943" y="318403"/>
                  </a:cubicBezTo>
                  <a:close/>
                  <a:moveTo>
                    <a:pt x="159201" y="318403"/>
                  </a:moveTo>
                  <a:cubicBezTo>
                    <a:pt x="159201" y="349187"/>
                    <a:pt x="159201" y="378214"/>
                    <a:pt x="159201" y="407239"/>
                  </a:cubicBezTo>
                  <a:cubicBezTo>
                    <a:pt x="190866" y="407239"/>
                    <a:pt x="219892" y="407239"/>
                    <a:pt x="249797" y="407239"/>
                  </a:cubicBezTo>
                  <a:cubicBezTo>
                    <a:pt x="249797" y="376454"/>
                    <a:pt x="249797" y="349187"/>
                    <a:pt x="249797" y="318403"/>
                  </a:cubicBezTo>
                  <a:cubicBezTo>
                    <a:pt x="217253" y="318403"/>
                    <a:pt x="188227" y="318403"/>
                    <a:pt x="159201" y="318403"/>
                  </a:cubicBezTo>
                  <a:close/>
                  <a:moveTo>
                    <a:pt x="43979" y="318403"/>
                  </a:moveTo>
                  <a:cubicBezTo>
                    <a:pt x="43979" y="349187"/>
                    <a:pt x="43979" y="378214"/>
                    <a:pt x="43979" y="408119"/>
                  </a:cubicBezTo>
                  <a:cubicBezTo>
                    <a:pt x="74764" y="408119"/>
                    <a:pt x="102910" y="408119"/>
                    <a:pt x="131935" y="408119"/>
                  </a:cubicBezTo>
                  <a:cubicBezTo>
                    <a:pt x="131935" y="376454"/>
                    <a:pt x="131935" y="347429"/>
                    <a:pt x="131935" y="318403"/>
                  </a:cubicBezTo>
                  <a:cubicBezTo>
                    <a:pt x="100271" y="318403"/>
                    <a:pt x="72125" y="318403"/>
                    <a:pt x="43979" y="318403"/>
                  </a:cubicBezTo>
                  <a:close/>
                  <a:moveTo>
                    <a:pt x="43098" y="187348"/>
                  </a:moveTo>
                  <a:cubicBezTo>
                    <a:pt x="43098" y="219892"/>
                    <a:pt x="43098" y="249797"/>
                    <a:pt x="43098" y="279702"/>
                  </a:cubicBezTo>
                  <a:cubicBezTo>
                    <a:pt x="74764" y="279702"/>
                    <a:pt x="104668" y="279702"/>
                    <a:pt x="132814" y="279702"/>
                  </a:cubicBezTo>
                  <a:cubicBezTo>
                    <a:pt x="132814" y="247159"/>
                    <a:pt x="132814" y="218133"/>
                    <a:pt x="132814" y="187348"/>
                  </a:cubicBezTo>
                  <a:cubicBezTo>
                    <a:pt x="102030" y="187348"/>
                    <a:pt x="73884" y="187348"/>
                    <a:pt x="43098" y="187348"/>
                  </a:cubicBezTo>
                  <a:close/>
                  <a:moveTo>
                    <a:pt x="43979" y="60690"/>
                  </a:moveTo>
                  <a:cubicBezTo>
                    <a:pt x="43979" y="93234"/>
                    <a:pt x="43979" y="122259"/>
                    <a:pt x="43979" y="152166"/>
                  </a:cubicBezTo>
                  <a:cubicBezTo>
                    <a:pt x="75643" y="152166"/>
                    <a:pt x="103789" y="152166"/>
                    <a:pt x="133694" y="152166"/>
                  </a:cubicBezTo>
                  <a:cubicBezTo>
                    <a:pt x="133694" y="121380"/>
                    <a:pt x="133694" y="93234"/>
                    <a:pt x="133694" y="60690"/>
                  </a:cubicBezTo>
                  <a:cubicBezTo>
                    <a:pt x="101151" y="60690"/>
                    <a:pt x="72125" y="60690"/>
                    <a:pt x="43979" y="60690"/>
                  </a:cubicBezTo>
                  <a:close/>
                  <a:moveTo>
                    <a:pt x="0" y="0"/>
                  </a:moveTo>
                  <a:lnTo>
                    <a:pt x="155702" y="0"/>
                  </a:lnTo>
                  <a:lnTo>
                    <a:pt x="155702" y="281913"/>
                  </a:lnTo>
                  <a:lnTo>
                    <a:pt x="277943" y="281913"/>
                  </a:lnTo>
                  <a:lnTo>
                    <a:pt x="277943" y="282341"/>
                  </a:lnTo>
                  <a:cubicBezTo>
                    <a:pt x="307848" y="282341"/>
                    <a:pt x="334235" y="282341"/>
                    <a:pt x="366779" y="282341"/>
                  </a:cubicBezTo>
                  <a:lnTo>
                    <a:pt x="366779" y="281913"/>
                  </a:lnTo>
                  <a:lnTo>
                    <a:pt x="408118" y="281913"/>
                  </a:lnTo>
                  <a:lnTo>
                    <a:pt x="408118" y="1158732"/>
                  </a:lnTo>
                  <a:lnTo>
                    <a:pt x="0" y="115873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3E04F50-A690-4889-9AF0-E87863A60DBE}"/>
                </a:ext>
              </a:extLst>
            </p:cNvPr>
            <p:cNvSpPr/>
            <p:nvPr/>
          </p:nvSpPr>
          <p:spPr>
            <a:xfrm flipH="1">
              <a:off x="3402642" y="4367014"/>
              <a:ext cx="482521" cy="1399348"/>
            </a:xfrm>
            <a:custGeom>
              <a:avLst/>
              <a:gdLst>
                <a:gd name="connsiteX0" fmla="*/ 159201 w 408118"/>
                <a:gd name="connsiteY0" fmla="*/ 578755 h 1158732"/>
                <a:gd name="connsiteX1" fmla="*/ 159201 w 408118"/>
                <a:gd name="connsiteY1" fmla="*/ 665832 h 1158732"/>
                <a:gd name="connsiteX2" fmla="*/ 248917 w 408118"/>
                <a:gd name="connsiteY2" fmla="*/ 665832 h 1158732"/>
                <a:gd name="connsiteX3" fmla="*/ 248917 w 408118"/>
                <a:gd name="connsiteY3" fmla="*/ 578755 h 1158732"/>
                <a:gd name="connsiteX4" fmla="*/ 159201 w 408118"/>
                <a:gd name="connsiteY4" fmla="*/ 578755 h 1158732"/>
                <a:gd name="connsiteX5" fmla="*/ 278823 w 408118"/>
                <a:gd name="connsiteY5" fmla="*/ 576996 h 1158732"/>
                <a:gd name="connsiteX6" fmla="*/ 278823 w 408118"/>
                <a:gd name="connsiteY6" fmla="*/ 664073 h 1158732"/>
                <a:gd name="connsiteX7" fmla="*/ 365020 w 408118"/>
                <a:gd name="connsiteY7" fmla="*/ 664073 h 1158732"/>
                <a:gd name="connsiteX8" fmla="*/ 365020 w 408118"/>
                <a:gd name="connsiteY8" fmla="*/ 576996 h 1158732"/>
                <a:gd name="connsiteX9" fmla="*/ 278823 w 408118"/>
                <a:gd name="connsiteY9" fmla="*/ 576996 h 1158732"/>
                <a:gd name="connsiteX10" fmla="*/ 43979 w 408118"/>
                <a:gd name="connsiteY10" fmla="*/ 576996 h 1158732"/>
                <a:gd name="connsiteX11" fmla="*/ 43979 w 408118"/>
                <a:gd name="connsiteY11" fmla="*/ 664952 h 1158732"/>
                <a:gd name="connsiteX12" fmla="*/ 131935 w 408118"/>
                <a:gd name="connsiteY12" fmla="*/ 665832 h 1158732"/>
                <a:gd name="connsiteX13" fmla="*/ 132814 w 408118"/>
                <a:gd name="connsiteY13" fmla="*/ 576996 h 1158732"/>
                <a:gd name="connsiteX14" fmla="*/ 43979 w 408118"/>
                <a:gd name="connsiteY14" fmla="*/ 576996 h 1158732"/>
                <a:gd name="connsiteX15" fmla="*/ 160960 w 408118"/>
                <a:gd name="connsiteY15" fmla="*/ 449459 h 1158732"/>
                <a:gd name="connsiteX16" fmla="*/ 160960 w 408118"/>
                <a:gd name="connsiteY16" fmla="*/ 539174 h 1158732"/>
                <a:gd name="connsiteX17" fmla="*/ 248917 w 408118"/>
                <a:gd name="connsiteY17" fmla="*/ 539174 h 1158732"/>
                <a:gd name="connsiteX18" fmla="*/ 248917 w 408118"/>
                <a:gd name="connsiteY18" fmla="*/ 449459 h 1158732"/>
                <a:gd name="connsiteX19" fmla="*/ 160960 w 408118"/>
                <a:gd name="connsiteY19" fmla="*/ 449459 h 1158732"/>
                <a:gd name="connsiteX20" fmla="*/ 44858 w 408118"/>
                <a:gd name="connsiteY20" fmla="*/ 449459 h 1158732"/>
                <a:gd name="connsiteX21" fmla="*/ 44858 w 408118"/>
                <a:gd name="connsiteY21" fmla="*/ 539174 h 1158732"/>
                <a:gd name="connsiteX22" fmla="*/ 131935 w 408118"/>
                <a:gd name="connsiteY22" fmla="*/ 539174 h 1158732"/>
                <a:gd name="connsiteX23" fmla="*/ 131935 w 408118"/>
                <a:gd name="connsiteY23" fmla="*/ 449459 h 1158732"/>
                <a:gd name="connsiteX24" fmla="*/ 44858 w 408118"/>
                <a:gd name="connsiteY24" fmla="*/ 449459 h 1158732"/>
                <a:gd name="connsiteX25" fmla="*/ 278823 w 408118"/>
                <a:gd name="connsiteY25" fmla="*/ 448579 h 1158732"/>
                <a:gd name="connsiteX26" fmla="*/ 278823 w 408118"/>
                <a:gd name="connsiteY26" fmla="*/ 538295 h 1158732"/>
                <a:gd name="connsiteX27" fmla="*/ 365020 w 408118"/>
                <a:gd name="connsiteY27" fmla="*/ 538295 h 1158732"/>
                <a:gd name="connsiteX28" fmla="*/ 365020 w 408118"/>
                <a:gd name="connsiteY28" fmla="*/ 448579 h 1158732"/>
                <a:gd name="connsiteX29" fmla="*/ 278823 w 408118"/>
                <a:gd name="connsiteY29" fmla="*/ 448579 h 1158732"/>
                <a:gd name="connsiteX30" fmla="*/ 277943 w 408118"/>
                <a:gd name="connsiteY30" fmla="*/ 318403 h 1158732"/>
                <a:gd name="connsiteX31" fmla="*/ 277943 w 408118"/>
                <a:gd name="connsiteY31" fmla="*/ 408999 h 1158732"/>
                <a:gd name="connsiteX32" fmla="*/ 366779 w 408118"/>
                <a:gd name="connsiteY32" fmla="*/ 408999 h 1158732"/>
                <a:gd name="connsiteX33" fmla="*/ 366779 w 408118"/>
                <a:gd name="connsiteY33" fmla="*/ 318403 h 1158732"/>
                <a:gd name="connsiteX34" fmla="*/ 277943 w 408118"/>
                <a:gd name="connsiteY34" fmla="*/ 318403 h 1158732"/>
                <a:gd name="connsiteX35" fmla="*/ 159201 w 408118"/>
                <a:gd name="connsiteY35" fmla="*/ 318403 h 1158732"/>
                <a:gd name="connsiteX36" fmla="*/ 159201 w 408118"/>
                <a:gd name="connsiteY36" fmla="*/ 407239 h 1158732"/>
                <a:gd name="connsiteX37" fmla="*/ 249797 w 408118"/>
                <a:gd name="connsiteY37" fmla="*/ 407239 h 1158732"/>
                <a:gd name="connsiteX38" fmla="*/ 249797 w 408118"/>
                <a:gd name="connsiteY38" fmla="*/ 318403 h 1158732"/>
                <a:gd name="connsiteX39" fmla="*/ 159201 w 408118"/>
                <a:gd name="connsiteY39" fmla="*/ 318403 h 1158732"/>
                <a:gd name="connsiteX40" fmla="*/ 43979 w 408118"/>
                <a:gd name="connsiteY40" fmla="*/ 318403 h 1158732"/>
                <a:gd name="connsiteX41" fmla="*/ 43979 w 408118"/>
                <a:gd name="connsiteY41" fmla="*/ 408119 h 1158732"/>
                <a:gd name="connsiteX42" fmla="*/ 131935 w 408118"/>
                <a:gd name="connsiteY42" fmla="*/ 408119 h 1158732"/>
                <a:gd name="connsiteX43" fmla="*/ 131935 w 408118"/>
                <a:gd name="connsiteY43" fmla="*/ 318403 h 1158732"/>
                <a:gd name="connsiteX44" fmla="*/ 43979 w 408118"/>
                <a:gd name="connsiteY44" fmla="*/ 318403 h 1158732"/>
                <a:gd name="connsiteX45" fmla="*/ 43098 w 408118"/>
                <a:gd name="connsiteY45" fmla="*/ 187348 h 1158732"/>
                <a:gd name="connsiteX46" fmla="*/ 43098 w 408118"/>
                <a:gd name="connsiteY46" fmla="*/ 279702 h 1158732"/>
                <a:gd name="connsiteX47" fmla="*/ 132814 w 408118"/>
                <a:gd name="connsiteY47" fmla="*/ 279702 h 1158732"/>
                <a:gd name="connsiteX48" fmla="*/ 132814 w 408118"/>
                <a:gd name="connsiteY48" fmla="*/ 187348 h 1158732"/>
                <a:gd name="connsiteX49" fmla="*/ 43098 w 408118"/>
                <a:gd name="connsiteY49" fmla="*/ 187348 h 1158732"/>
                <a:gd name="connsiteX50" fmla="*/ 43979 w 408118"/>
                <a:gd name="connsiteY50" fmla="*/ 60690 h 1158732"/>
                <a:gd name="connsiteX51" fmla="*/ 43979 w 408118"/>
                <a:gd name="connsiteY51" fmla="*/ 152166 h 1158732"/>
                <a:gd name="connsiteX52" fmla="*/ 133694 w 408118"/>
                <a:gd name="connsiteY52" fmla="*/ 152166 h 1158732"/>
                <a:gd name="connsiteX53" fmla="*/ 133694 w 408118"/>
                <a:gd name="connsiteY53" fmla="*/ 60690 h 1158732"/>
                <a:gd name="connsiteX54" fmla="*/ 43979 w 408118"/>
                <a:gd name="connsiteY54" fmla="*/ 60690 h 1158732"/>
                <a:gd name="connsiteX55" fmla="*/ 0 w 408118"/>
                <a:gd name="connsiteY55" fmla="*/ 0 h 1158732"/>
                <a:gd name="connsiteX56" fmla="*/ 155702 w 408118"/>
                <a:gd name="connsiteY56" fmla="*/ 0 h 1158732"/>
                <a:gd name="connsiteX57" fmla="*/ 155702 w 408118"/>
                <a:gd name="connsiteY57" fmla="*/ 281913 h 1158732"/>
                <a:gd name="connsiteX58" fmla="*/ 277943 w 408118"/>
                <a:gd name="connsiteY58" fmla="*/ 281913 h 1158732"/>
                <a:gd name="connsiteX59" fmla="*/ 277943 w 408118"/>
                <a:gd name="connsiteY59" fmla="*/ 282341 h 1158732"/>
                <a:gd name="connsiteX60" fmla="*/ 366779 w 408118"/>
                <a:gd name="connsiteY60" fmla="*/ 282341 h 1158732"/>
                <a:gd name="connsiteX61" fmla="*/ 366779 w 408118"/>
                <a:gd name="connsiteY61" fmla="*/ 281913 h 1158732"/>
                <a:gd name="connsiteX62" fmla="*/ 408118 w 408118"/>
                <a:gd name="connsiteY62" fmla="*/ 281913 h 1158732"/>
                <a:gd name="connsiteX63" fmla="*/ 408118 w 408118"/>
                <a:gd name="connsiteY63" fmla="*/ 1158732 h 1158732"/>
                <a:gd name="connsiteX64" fmla="*/ 0 w 408118"/>
                <a:gd name="connsiteY64" fmla="*/ 1158732 h 11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08118" h="1158732">
                  <a:moveTo>
                    <a:pt x="159201" y="578755"/>
                  </a:moveTo>
                  <a:cubicBezTo>
                    <a:pt x="159201" y="608660"/>
                    <a:pt x="159201" y="638565"/>
                    <a:pt x="159201" y="665832"/>
                  </a:cubicBezTo>
                  <a:cubicBezTo>
                    <a:pt x="189986" y="668470"/>
                    <a:pt x="222530" y="665832"/>
                    <a:pt x="248917" y="665832"/>
                  </a:cubicBezTo>
                  <a:cubicBezTo>
                    <a:pt x="248917" y="634168"/>
                    <a:pt x="248917" y="608660"/>
                    <a:pt x="248917" y="578755"/>
                  </a:cubicBezTo>
                  <a:cubicBezTo>
                    <a:pt x="217253" y="578755"/>
                    <a:pt x="188227" y="578755"/>
                    <a:pt x="159201" y="578755"/>
                  </a:cubicBezTo>
                  <a:close/>
                  <a:moveTo>
                    <a:pt x="278823" y="576996"/>
                  </a:moveTo>
                  <a:cubicBezTo>
                    <a:pt x="278823" y="606901"/>
                    <a:pt x="278823" y="632408"/>
                    <a:pt x="278823" y="664073"/>
                  </a:cubicBezTo>
                  <a:cubicBezTo>
                    <a:pt x="311366" y="664073"/>
                    <a:pt x="346549" y="664952"/>
                    <a:pt x="365020" y="664073"/>
                  </a:cubicBezTo>
                  <a:cubicBezTo>
                    <a:pt x="365020" y="632408"/>
                    <a:pt x="365020" y="606021"/>
                    <a:pt x="365020" y="576996"/>
                  </a:cubicBezTo>
                  <a:cubicBezTo>
                    <a:pt x="335114" y="576996"/>
                    <a:pt x="306968" y="576996"/>
                    <a:pt x="278823" y="576996"/>
                  </a:cubicBezTo>
                  <a:close/>
                  <a:moveTo>
                    <a:pt x="43979" y="576996"/>
                  </a:moveTo>
                  <a:cubicBezTo>
                    <a:pt x="43979" y="605142"/>
                    <a:pt x="43979" y="638565"/>
                    <a:pt x="43979" y="664952"/>
                  </a:cubicBezTo>
                  <a:cubicBezTo>
                    <a:pt x="81799" y="664952"/>
                    <a:pt x="105548" y="664073"/>
                    <a:pt x="131935" y="665832"/>
                  </a:cubicBezTo>
                  <a:cubicBezTo>
                    <a:pt x="131935" y="631529"/>
                    <a:pt x="132814" y="602503"/>
                    <a:pt x="132814" y="576996"/>
                  </a:cubicBezTo>
                  <a:cubicBezTo>
                    <a:pt x="102030" y="576996"/>
                    <a:pt x="73884" y="576996"/>
                    <a:pt x="43979" y="576996"/>
                  </a:cubicBezTo>
                  <a:close/>
                  <a:moveTo>
                    <a:pt x="160960" y="449459"/>
                  </a:moveTo>
                  <a:cubicBezTo>
                    <a:pt x="160960" y="481123"/>
                    <a:pt x="160960" y="509268"/>
                    <a:pt x="160960" y="539174"/>
                  </a:cubicBezTo>
                  <a:cubicBezTo>
                    <a:pt x="189986" y="539174"/>
                    <a:pt x="217253" y="539174"/>
                    <a:pt x="248917" y="539174"/>
                  </a:cubicBezTo>
                  <a:cubicBezTo>
                    <a:pt x="248917" y="506630"/>
                    <a:pt x="248917" y="477604"/>
                    <a:pt x="248917" y="449459"/>
                  </a:cubicBezTo>
                  <a:cubicBezTo>
                    <a:pt x="218132" y="449459"/>
                    <a:pt x="189107" y="449459"/>
                    <a:pt x="160960" y="449459"/>
                  </a:cubicBezTo>
                  <a:close/>
                  <a:moveTo>
                    <a:pt x="44858" y="449459"/>
                  </a:moveTo>
                  <a:cubicBezTo>
                    <a:pt x="44858" y="481123"/>
                    <a:pt x="44858" y="509268"/>
                    <a:pt x="44858" y="539174"/>
                  </a:cubicBezTo>
                  <a:cubicBezTo>
                    <a:pt x="75643" y="539174"/>
                    <a:pt x="102910" y="539174"/>
                    <a:pt x="131935" y="539174"/>
                  </a:cubicBezTo>
                  <a:cubicBezTo>
                    <a:pt x="131935" y="505751"/>
                    <a:pt x="131935" y="477604"/>
                    <a:pt x="131935" y="449459"/>
                  </a:cubicBezTo>
                  <a:cubicBezTo>
                    <a:pt x="100271" y="449459"/>
                    <a:pt x="72125" y="449459"/>
                    <a:pt x="44858" y="449459"/>
                  </a:cubicBezTo>
                  <a:close/>
                  <a:moveTo>
                    <a:pt x="278823" y="448579"/>
                  </a:moveTo>
                  <a:cubicBezTo>
                    <a:pt x="278823" y="479364"/>
                    <a:pt x="278823" y="508389"/>
                    <a:pt x="278823" y="538295"/>
                  </a:cubicBezTo>
                  <a:cubicBezTo>
                    <a:pt x="308727" y="538295"/>
                    <a:pt x="335994" y="538295"/>
                    <a:pt x="365020" y="538295"/>
                  </a:cubicBezTo>
                  <a:cubicBezTo>
                    <a:pt x="365020" y="507510"/>
                    <a:pt x="365020" y="478484"/>
                    <a:pt x="365020" y="448579"/>
                  </a:cubicBezTo>
                  <a:cubicBezTo>
                    <a:pt x="335994" y="448579"/>
                    <a:pt x="308727" y="448579"/>
                    <a:pt x="278823" y="448579"/>
                  </a:cubicBezTo>
                  <a:close/>
                  <a:moveTo>
                    <a:pt x="277943" y="318403"/>
                  </a:moveTo>
                  <a:cubicBezTo>
                    <a:pt x="277943" y="350067"/>
                    <a:pt x="277943" y="379094"/>
                    <a:pt x="277943" y="408999"/>
                  </a:cubicBezTo>
                  <a:cubicBezTo>
                    <a:pt x="309607" y="408999"/>
                    <a:pt x="337753" y="408999"/>
                    <a:pt x="366779" y="408999"/>
                  </a:cubicBezTo>
                  <a:cubicBezTo>
                    <a:pt x="366779" y="378214"/>
                    <a:pt x="366779" y="349187"/>
                    <a:pt x="366779" y="318403"/>
                  </a:cubicBezTo>
                  <a:cubicBezTo>
                    <a:pt x="336873" y="318403"/>
                    <a:pt x="307848" y="318403"/>
                    <a:pt x="277943" y="318403"/>
                  </a:cubicBezTo>
                  <a:close/>
                  <a:moveTo>
                    <a:pt x="159201" y="318403"/>
                  </a:moveTo>
                  <a:cubicBezTo>
                    <a:pt x="159201" y="349187"/>
                    <a:pt x="159201" y="378214"/>
                    <a:pt x="159201" y="407239"/>
                  </a:cubicBezTo>
                  <a:cubicBezTo>
                    <a:pt x="190866" y="407239"/>
                    <a:pt x="219892" y="407239"/>
                    <a:pt x="249797" y="407239"/>
                  </a:cubicBezTo>
                  <a:cubicBezTo>
                    <a:pt x="249797" y="376454"/>
                    <a:pt x="249797" y="349187"/>
                    <a:pt x="249797" y="318403"/>
                  </a:cubicBezTo>
                  <a:cubicBezTo>
                    <a:pt x="217253" y="318403"/>
                    <a:pt x="188227" y="318403"/>
                    <a:pt x="159201" y="318403"/>
                  </a:cubicBezTo>
                  <a:close/>
                  <a:moveTo>
                    <a:pt x="43979" y="318403"/>
                  </a:moveTo>
                  <a:cubicBezTo>
                    <a:pt x="43979" y="349187"/>
                    <a:pt x="43979" y="378214"/>
                    <a:pt x="43979" y="408119"/>
                  </a:cubicBezTo>
                  <a:cubicBezTo>
                    <a:pt x="74764" y="408119"/>
                    <a:pt x="102910" y="408119"/>
                    <a:pt x="131935" y="408119"/>
                  </a:cubicBezTo>
                  <a:cubicBezTo>
                    <a:pt x="131935" y="376454"/>
                    <a:pt x="131935" y="347429"/>
                    <a:pt x="131935" y="318403"/>
                  </a:cubicBezTo>
                  <a:cubicBezTo>
                    <a:pt x="100271" y="318403"/>
                    <a:pt x="72125" y="318403"/>
                    <a:pt x="43979" y="318403"/>
                  </a:cubicBezTo>
                  <a:close/>
                  <a:moveTo>
                    <a:pt x="43098" y="187348"/>
                  </a:moveTo>
                  <a:cubicBezTo>
                    <a:pt x="43098" y="219892"/>
                    <a:pt x="43098" y="249797"/>
                    <a:pt x="43098" y="279702"/>
                  </a:cubicBezTo>
                  <a:cubicBezTo>
                    <a:pt x="74764" y="279702"/>
                    <a:pt x="104668" y="279702"/>
                    <a:pt x="132814" y="279702"/>
                  </a:cubicBezTo>
                  <a:cubicBezTo>
                    <a:pt x="132814" y="247159"/>
                    <a:pt x="132814" y="218133"/>
                    <a:pt x="132814" y="187348"/>
                  </a:cubicBezTo>
                  <a:cubicBezTo>
                    <a:pt x="102030" y="187348"/>
                    <a:pt x="73884" y="187348"/>
                    <a:pt x="43098" y="187348"/>
                  </a:cubicBezTo>
                  <a:close/>
                  <a:moveTo>
                    <a:pt x="43979" y="60690"/>
                  </a:moveTo>
                  <a:cubicBezTo>
                    <a:pt x="43979" y="93234"/>
                    <a:pt x="43979" y="122259"/>
                    <a:pt x="43979" y="152166"/>
                  </a:cubicBezTo>
                  <a:cubicBezTo>
                    <a:pt x="75643" y="152166"/>
                    <a:pt x="103789" y="152166"/>
                    <a:pt x="133694" y="152166"/>
                  </a:cubicBezTo>
                  <a:cubicBezTo>
                    <a:pt x="133694" y="121380"/>
                    <a:pt x="133694" y="93234"/>
                    <a:pt x="133694" y="60690"/>
                  </a:cubicBezTo>
                  <a:cubicBezTo>
                    <a:pt x="101151" y="60690"/>
                    <a:pt x="72125" y="60690"/>
                    <a:pt x="43979" y="60690"/>
                  </a:cubicBezTo>
                  <a:close/>
                  <a:moveTo>
                    <a:pt x="0" y="0"/>
                  </a:moveTo>
                  <a:lnTo>
                    <a:pt x="155702" y="0"/>
                  </a:lnTo>
                  <a:lnTo>
                    <a:pt x="155702" y="281913"/>
                  </a:lnTo>
                  <a:lnTo>
                    <a:pt x="277943" y="281913"/>
                  </a:lnTo>
                  <a:lnTo>
                    <a:pt x="277943" y="282341"/>
                  </a:lnTo>
                  <a:cubicBezTo>
                    <a:pt x="307848" y="282341"/>
                    <a:pt x="334235" y="282341"/>
                    <a:pt x="366779" y="282341"/>
                  </a:cubicBezTo>
                  <a:lnTo>
                    <a:pt x="366779" y="281913"/>
                  </a:lnTo>
                  <a:lnTo>
                    <a:pt x="408118" y="281913"/>
                  </a:lnTo>
                  <a:lnTo>
                    <a:pt x="408118" y="1158732"/>
                  </a:lnTo>
                  <a:lnTo>
                    <a:pt x="0" y="115873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1691E5F-4AD2-4E6A-A9F7-27CA9F88C5AC}"/>
                </a:ext>
              </a:extLst>
            </p:cNvPr>
            <p:cNvSpPr/>
            <p:nvPr/>
          </p:nvSpPr>
          <p:spPr>
            <a:xfrm>
              <a:off x="5201915" y="4178602"/>
              <a:ext cx="613620" cy="1118339"/>
            </a:xfrm>
            <a:custGeom>
              <a:avLst/>
              <a:gdLst>
                <a:gd name="connsiteX0" fmla="*/ 475422 w 923439"/>
                <a:gd name="connsiteY0" fmla="*/ 855427 h 1647670"/>
                <a:gd name="connsiteX1" fmla="*/ 475422 w 923439"/>
                <a:gd name="connsiteY1" fmla="*/ 969146 h 1647670"/>
                <a:gd name="connsiteX2" fmla="*/ 589141 w 923439"/>
                <a:gd name="connsiteY2" fmla="*/ 969146 h 1647670"/>
                <a:gd name="connsiteX3" fmla="*/ 589141 w 923439"/>
                <a:gd name="connsiteY3" fmla="*/ 855427 h 1647670"/>
                <a:gd name="connsiteX4" fmla="*/ 334298 w 923439"/>
                <a:gd name="connsiteY4" fmla="*/ 855427 h 1647670"/>
                <a:gd name="connsiteX5" fmla="*/ 334298 w 923439"/>
                <a:gd name="connsiteY5" fmla="*/ 969146 h 1647670"/>
                <a:gd name="connsiteX6" fmla="*/ 448017 w 923439"/>
                <a:gd name="connsiteY6" fmla="*/ 969146 h 1647670"/>
                <a:gd name="connsiteX7" fmla="*/ 448017 w 923439"/>
                <a:gd name="connsiteY7" fmla="*/ 855427 h 1647670"/>
                <a:gd name="connsiteX8" fmla="*/ 475422 w 923439"/>
                <a:gd name="connsiteY8" fmla="*/ 709876 h 1647670"/>
                <a:gd name="connsiteX9" fmla="*/ 475422 w 923439"/>
                <a:gd name="connsiteY9" fmla="*/ 823595 h 1647670"/>
                <a:gd name="connsiteX10" fmla="*/ 589141 w 923439"/>
                <a:gd name="connsiteY10" fmla="*/ 823595 h 1647670"/>
                <a:gd name="connsiteX11" fmla="*/ 589141 w 923439"/>
                <a:gd name="connsiteY11" fmla="*/ 709876 h 1647670"/>
                <a:gd name="connsiteX12" fmla="*/ 334298 w 923439"/>
                <a:gd name="connsiteY12" fmla="*/ 709876 h 1647670"/>
                <a:gd name="connsiteX13" fmla="*/ 334298 w 923439"/>
                <a:gd name="connsiteY13" fmla="*/ 823595 h 1647670"/>
                <a:gd name="connsiteX14" fmla="*/ 448017 w 923439"/>
                <a:gd name="connsiteY14" fmla="*/ 823595 h 1647670"/>
                <a:gd name="connsiteX15" fmla="*/ 448017 w 923439"/>
                <a:gd name="connsiteY15" fmla="*/ 709876 h 1647670"/>
                <a:gd name="connsiteX16" fmla="*/ 475422 w 923439"/>
                <a:gd name="connsiteY16" fmla="*/ 500489 h 1647670"/>
                <a:gd name="connsiteX17" fmla="*/ 475422 w 923439"/>
                <a:gd name="connsiteY17" fmla="*/ 614208 h 1647670"/>
                <a:gd name="connsiteX18" fmla="*/ 589141 w 923439"/>
                <a:gd name="connsiteY18" fmla="*/ 614208 h 1647670"/>
                <a:gd name="connsiteX19" fmla="*/ 589141 w 923439"/>
                <a:gd name="connsiteY19" fmla="*/ 500489 h 1647670"/>
                <a:gd name="connsiteX20" fmla="*/ 334298 w 923439"/>
                <a:gd name="connsiteY20" fmla="*/ 500489 h 1647670"/>
                <a:gd name="connsiteX21" fmla="*/ 334298 w 923439"/>
                <a:gd name="connsiteY21" fmla="*/ 614208 h 1647670"/>
                <a:gd name="connsiteX22" fmla="*/ 448017 w 923439"/>
                <a:gd name="connsiteY22" fmla="*/ 614208 h 1647670"/>
                <a:gd name="connsiteX23" fmla="*/ 448017 w 923439"/>
                <a:gd name="connsiteY23" fmla="*/ 500489 h 1647670"/>
                <a:gd name="connsiteX24" fmla="*/ 475422 w 923439"/>
                <a:gd name="connsiteY24" fmla="*/ 354938 h 1647670"/>
                <a:gd name="connsiteX25" fmla="*/ 475422 w 923439"/>
                <a:gd name="connsiteY25" fmla="*/ 468657 h 1647670"/>
                <a:gd name="connsiteX26" fmla="*/ 589141 w 923439"/>
                <a:gd name="connsiteY26" fmla="*/ 468657 h 1647670"/>
                <a:gd name="connsiteX27" fmla="*/ 589141 w 923439"/>
                <a:gd name="connsiteY27" fmla="*/ 354938 h 1647670"/>
                <a:gd name="connsiteX28" fmla="*/ 334298 w 923439"/>
                <a:gd name="connsiteY28" fmla="*/ 354938 h 1647670"/>
                <a:gd name="connsiteX29" fmla="*/ 334298 w 923439"/>
                <a:gd name="connsiteY29" fmla="*/ 468657 h 1647670"/>
                <a:gd name="connsiteX30" fmla="*/ 448017 w 923439"/>
                <a:gd name="connsiteY30" fmla="*/ 468657 h 1647670"/>
                <a:gd name="connsiteX31" fmla="*/ 448017 w 923439"/>
                <a:gd name="connsiteY31" fmla="*/ 354938 h 1647670"/>
                <a:gd name="connsiteX32" fmla="*/ 461720 w 923439"/>
                <a:gd name="connsiteY32" fmla="*/ 0 h 1647670"/>
                <a:gd name="connsiteX33" fmla="*/ 923439 w 923439"/>
                <a:gd name="connsiteY33" fmla="*/ 308459 h 1647670"/>
                <a:gd name="connsiteX34" fmla="*/ 768082 w 923439"/>
                <a:gd name="connsiteY34" fmla="*/ 308459 h 1647670"/>
                <a:gd name="connsiteX35" fmla="*/ 768082 w 923439"/>
                <a:gd name="connsiteY35" fmla="*/ 1647670 h 1647670"/>
                <a:gd name="connsiteX36" fmla="*/ 155357 w 923439"/>
                <a:gd name="connsiteY36" fmla="*/ 1647670 h 1647670"/>
                <a:gd name="connsiteX37" fmla="*/ 155357 w 923439"/>
                <a:gd name="connsiteY37" fmla="*/ 308459 h 1647670"/>
                <a:gd name="connsiteX38" fmla="*/ 0 w 923439"/>
                <a:gd name="connsiteY38" fmla="*/ 308459 h 164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23439" h="1647670">
                  <a:moveTo>
                    <a:pt x="475422" y="855427"/>
                  </a:moveTo>
                  <a:lnTo>
                    <a:pt x="475422" y="969146"/>
                  </a:lnTo>
                  <a:lnTo>
                    <a:pt x="589141" y="969146"/>
                  </a:lnTo>
                  <a:lnTo>
                    <a:pt x="589141" y="855427"/>
                  </a:lnTo>
                  <a:close/>
                  <a:moveTo>
                    <a:pt x="334298" y="855427"/>
                  </a:moveTo>
                  <a:lnTo>
                    <a:pt x="334298" y="969146"/>
                  </a:lnTo>
                  <a:lnTo>
                    <a:pt x="448017" y="969146"/>
                  </a:lnTo>
                  <a:lnTo>
                    <a:pt x="448017" y="855427"/>
                  </a:lnTo>
                  <a:close/>
                  <a:moveTo>
                    <a:pt x="475422" y="709876"/>
                  </a:moveTo>
                  <a:lnTo>
                    <a:pt x="475422" y="823595"/>
                  </a:lnTo>
                  <a:lnTo>
                    <a:pt x="589141" y="823595"/>
                  </a:lnTo>
                  <a:lnTo>
                    <a:pt x="589141" y="709876"/>
                  </a:lnTo>
                  <a:close/>
                  <a:moveTo>
                    <a:pt x="334298" y="709876"/>
                  </a:moveTo>
                  <a:lnTo>
                    <a:pt x="334298" y="823595"/>
                  </a:lnTo>
                  <a:lnTo>
                    <a:pt x="448017" y="823595"/>
                  </a:lnTo>
                  <a:lnTo>
                    <a:pt x="448017" y="709876"/>
                  </a:lnTo>
                  <a:close/>
                  <a:moveTo>
                    <a:pt x="475422" y="500489"/>
                  </a:moveTo>
                  <a:lnTo>
                    <a:pt x="475422" y="614208"/>
                  </a:lnTo>
                  <a:lnTo>
                    <a:pt x="589141" y="614208"/>
                  </a:lnTo>
                  <a:lnTo>
                    <a:pt x="589141" y="500489"/>
                  </a:lnTo>
                  <a:close/>
                  <a:moveTo>
                    <a:pt x="334298" y="500489"/>
                  </a:moveTo>
                  <a:lnTo>
                    <a:pt x="334298" y="614208"/>
                  </a:lnTo>
                  <a:lnTo>
                    <a:pt x="448017" y="614208"/>
                  </a:lnTo>
                  <a:lnTo>
                    <a:pt x="448017" y="500489"/>
                  </a:lnTo>
                  <a:close/>
                  <a:moveTo>
                    <a:pt x="475422" y="354938"/>
                  </a:moveTo>
                  <a:lnTo>
                    <a:pt x="475422" y="468657"/>
                  </a:lnTo>
                  <a:lnTo>
                    <a:pt x="589141" y="468657"/>
                  </a:lnTo>
                  <a:lnTo>
                    <a:pt x="589141" y="354938"/>
                  </a:lnTo>
                  <a:close/>
                  <a:moveTo>
                    <a:pt x="334298" y="354938"/>
                  </a:moveTo>
                  <a:lnTo>
                    <a:pt x="334298" y="468657"/>
                  </a:lnTo>
                  <a:lnTo>
                    <a:pt x="448017" y="468657"/>
                  </a:lnTo>
                  <a:lnTo>
                    <a:pt x="448017" y="354938"/>
                  </a:lnTo>
                  <a:close/>
                  <a:moveTo>
                    <a:pt x="461720" y="0"/>
                  </a:moveTo>
                  <a:lnTo>
                    <a:pt x="923439" y="308459"/>
                  </a:lnTo>
                  <a:lnTo>
                    <a:pt x="768082" y="308459"/>
                  </a:lnTo>
                  <a:lnTo>
                    <a:pt x="768082" y="1647670"/>
                  </a:lnTo>
                  <a:lnTo>
                    <a:pt x="155357" y="1647670"/>
                  </a:lnTo>
                  <a:lnTo>
                    <a:pt x="155357" y="308459"/>
                  </a:lnTo>
                  <a:lnTo>
                    <a:pt x="0" y="3084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1E0854E-F659-48A8-B28F-D21831F67AEA}"/>
                </a:ext>
              </a:extLst>
            </p:cNvPr>
            <p:cNvSpPr/>
            <p:nvPr/>
          </p:nvSpPr>
          <p:spPr>
            <a:xfrm flipH="1">
              <a:off x="776249" y="4762192"/>
              <a:ext cx="7021646" cy="2095808"/>
            </a:xfrm>
            <a:custGeom>
              <a:avLst/>
              <a:gdLst>
                <a:gd name="connsiteX0" fmla="*/ 2376375 w 4866897"/>
                <a:gd name="connsiteY0" fmla="*/ 991 h 1857375"/>
                <a:gd name="connsiteX1" fmla="*/ 3031707 w 4866897"/>
                <a:gd name="connsiteY1" fmla="*/ 165249 h 1857375"/>
                <a:gd name="connsiteX2" fmla="*/ 4073071 w 4866897"/>
                <a:gd name="connsiteY2" fmla="*/ 665844 h 1857375"/>
                <a:gd name="connsiteX3" fmla="*/ 4866897 w 4866897"/>
                <a:gd name="connsiteY3" fmla="*/ 1071885 h 1857375"/>
                <a:gd name="connsiteX4" fmla="*/ 4866897 w 4866897"/>
                <a:gd name="connsiteY4" fmla="*/ 1855604 h 1857375"/>
                <a:gd name="connsiteX5" fmla="*/ 4509183 w 4866897"/>
                <a:gd name="connsiteY5" fmla="*/ 1857375 h 1857375"/>
                <a:gd name="connsiteX6" fmla="*/ 3752688 w 4866897"/>
                <a:gd name="connsiteY6" fmla="*/ 1355661 h 1857375"/>
                <a:gd name="connsiteX7" fmla="*/ 2858271 w 4866897"/>
                <a:gd name="connsiteY7" fmla="*/ 997541 h 1857375"/>
                <a:gd name="connsiteX8" fmla="*/ 1835808 w 4866897"/>
                <a:gd name="connsiteY8" fmla="*/ 1094963 h 1857375"/>
                <a:gd name="connsiteX9" fmla="*/ 1496117 w 4866897"/>
                <a:gd name="connsiteY9" fmla="*/ 966377 h 1857375"/>
                <a:gd name="connsiteX10" fmla="*/ 184776 w 4866897"/>
                <a:gd name="connsiteY10" fmla="*/ 719094 h 1857375"/>
                <a:gd name="connsiteX11" fmla="*/ 269799 w 4866897"/>
                <a:gd name="connsiteY11" fmla="*/ 534004 h 1857375"/>
                <a:gd name="connsiteX12" fmla="*/ 1651 w 4866897"/>
                <a:gd name="connsiteY12" fmla="*/ 478789 h 1857375"/>
                <a:gd name="connsiteX13" fmla="*/ 487951 w 4866897"/>
                <a:gd name="connsiteY13" fmla="*/ 315854 h 1857375"/>
                <a:gd name="connsiteX14" fmla="*/ 1228104 w 4866897"/>
                <a:gd name="connsiteY14" fmla="*/ 510631 h 1857375"/>
                <a:gd name="connsiteX15" fmla="*/ 1809115 w 4866897"/>
                <a:gd name="connsiteY15" fmla="*/ 429469 h 1857375"/>
                <a:gd name="connsiteX16" fmla="*/ 1329591 w 4866897"/>
                <a:gd name="connsiteY16" fmla="*/ 403520 h 1857375"/>
                <a:gd name="connsiteX17" fmla="*/ 1158052 w 4866897"/>
                <a:gd name="connsiteY17" fmla="*/ 135304 h 1857375"/>
                <a:gd name="connsiteX18" fmla="*/ 1923475 w 4866897"/>
                <a:gd name="connsiteY18" fmla="*/ 107459 h 1857375"/>
                <a:gd name="connsiteX19" fmla="*/ 2376375 w 4866897"/>
                <a:gd name="connsiteY19" fmla="*/ 991 h 1857375"/>
                <a:gd name="connsiteX0" fmla="*/ 2376375 w 4866897"/>
                <a:gd name="connsiteY0" fmla="*/ 991 h 1857375"/>
                <a:gd name="connsiteX1" fmla="*/ 3031707 w 4866897"/>
                <a:gd name="connsiteY1" fmla="*/ 165249 h 1857375"/>
                <a:gd name="connsiteX2" fmla="*/ 4073071 w 4866897"/>
                <a:gd name="connsiteY2" fmla="*/ 665844 h 1857375"/>
                <a:gd name="connsiteX3" fmla="*/ 4866897 w 4866897"/>
                <a:gd name="connsiteY3" fmla="*/ 1071885 h 1857375"/>
                <a:gd name="connsiteX4" fmla="*/ 4509183 w 4866897"/>
                <a:gd name="connsiteY4" fmla="*/ 1857375 h 1857375"/>
                <a:gd name="connsiteX5" fmla="*/ 3752688 w 4866897"/>
                <a:gd name="connsiteY5" fmla="*/ 1355661 h 1857375"/>
                <a:gd name="connsiteX6" fmla="*/ 2858271 w 4866897"/>
                <a:gd name="connsiteY6" fmla="*/ 997541 h 1857375"/>
                <a:gd name="connsiteX7" fmla="*/ 1835808 w 4866897"/>
                <a:gd name="connsiteY7" fmla="*/ 1094963 h 1857375"/>
                <a:gd name="connsiteX8" fmla="*/ 1496117 w 4866897"/>
                <a:gd name="connsiteY8" fmla="*/ 966377 h 1857375"/>
                <a:gd name="connsiteX9" fmla="*/ 184776 w 4866897"/>
                <a:gd name="connsiteY9" fmla="*/ 719094 h 1857375"/>
                <a:gd name="connsiteX10" fmla="*/ 269799 w 4866897"/>
                <a:gd name="connsiteY10" fmla="*/ 534004 h 1857375"/>
                <a:gd name="connsiteX11" fmla="*/ 1651 w 4866897"/>
                <a:gd name="connsiteY11" fmla="*/ 478789 h 1857375"/>
                <a:gd name="connsiteX12" fmla="*/ 487951 w 4866897"/>
                <a:gd name="connsiteY12" fmla="*/ 315854 h 1857375"/>
                <a:gd name="connsiteX13" fmla="*/ 1228104 w 4866897"/>
                <a:gd name="connsiteY13" fmla="*/ 510631 h 1857375"/>
                <a:gd name="connsiteX14" fmla="*/ 1809115 w 4866897"/>
                <a:gd name="connsiteY14" fmla="*/ 429469 h 1857375"/>
                <a:gd name="connsiteX15" fmla="*/ 1329591 w 4866897"/>
                <a:gd name="connsiteY15" fmla="*/ 403520 h 1857375"/>
                <a:gd name="connsiteX16" fmla="*/ 1158052 w 4866897"/>
                <a:gd name="connsiteY16" fmla="*/ 135304 h 1857375"/>
                <a:gd name="connsiteX17" fmla="*/ 1923475 w 4866897"/>
                <a:gd name="connsiteY17" fmla="*/ 107459 h 1857375"/>
                <a:gd name="connsiteX18" fmla="*/ 2376375 w 4866897"/>
                <a:gd name="connsiteY18" fmla="*/ 991 h 1857375"/>
                <a:gd name="connsiteX0" fmla="*/ 2376375 w 4866897"/>
                <a:gd name="connsiteY0" fmla="*/ 991 h 2168661"/>
                <a:gd name="connsiteX1" fmla="*/ 3031707 w 4866897"/>
                <a:gd name="connsiteY1" fmla="*/ 165249 h 2168661"/>
                <a:gd name="connsiteX2" fmla="*/ 4073071 w 4866897"/>
                <a:gd name="connsiteY2" fmla="*/ 665844 h 2168661"/>
                <a:gd name="connsiteX3" fmla="*/ 4866897 w 4866897"/>
                <a:gd name="connsiteY3" fmla="*/ 1071885 h 2168661"/>
                <a:gd name="connsiteX4" fmla="*/ 4859379 w 4866897"/>
                <a:gd name="connsiteY4" fmla="*/ 2168661 h 2168661"/>
                <a:gd name="connsiteX5" fmla="*/ 3752688 w 4866897"/>
                <a:gd name="connsiteY5" fmla="*/ 1355661 h 2168661"/>
                <a:gd name="connsiteX6" fmla="*/ 2858271 w 4866897"/>
                <a:gd name="connsiteY6" fmla="*/ 997541 h 2168661"/>
                <a:gd name="connsiteX7" fmla="*/ 1835808 w 4866897"/>
                <a:gd name="connsiteY7" fmla="*/ 1094963 h 2168661"/>
                <a:gd name="connsiteX8" fmla="*/ 1496117 w 4866897"/>
                <a:gd name="connsiteY8" fmla="*/ 966377 h 2168661"/>
                <a:gd name="connsiteX9" fmla="*/ 184776 w 4866897"/>
                <a:gd name="connsiteY9" fmla="*/ 719094 h 2168661"/>
                <a:gd name="connsiteX10" fmla="*/ 269799 w 4866897"/>
                <a:gd name="connsiteY10" fmla="*/ 534004 h 2168661"/>
                <a:gd name="connsiteX11" fmla="*/ 1651 w 4866897"/>
                <a:gd name="connsiteY11" fmla="*/ 478789 h 2168661"/>
                <a:gd name="connsiteX12" fmla="*/ 487951 w 4866897"/>
                <a:gd name="connsiteY12" fmla="*/ 315854 h 2168661"/>
                <a:gd name="connsiteX13" fmla="*/ 1228104 w 4866897"/>
                <a:gd name="connsiteY13" fmla="*/ 510631 h 2168661"/>
                <a:gd name="connsiteX14" fmla="*/ 1809115 w 4866897"/>
                <a:gd name="connsiteY14" fmla="*/ 429469 h 2168661"/>
                <a:gd name="connsiteX15" fmla="*/ 1329591 w 4866897"/>
                <a:gd name="connsiteY15" fmla="*/ 403520 h 2168661"/>
                <a:gd name="connsiteX16" fmla="*/ 1158052 w 4866897"/>
                <a:gd name="connsiteY16" fmla="*/ 135304 h 2168661"/>
                <a:gd name="connsiteX17" fmla="*/ 1923475 w 4866897"/>
                <a:gd name="connsiteY17" fmla="*/ 107459 h 2168661"/>
                <a:gd name="connsiteX18" fmla="*/ 2376375 w 4866897"/>
                <a:gd name="connsiteY18" fmla="*/ 991 h 2168661"/>
                <a:gd name="connsiteX0" fmla="*/ 2376375 w 5285186"/>
                <a:gd name="connsiteY0" fmla="*/ 991 h 2168661"/>
                <a:gd name="connsiteX1" fmla="*/ 3031707 w 5285186"/>
                <a:gd name="connsiteY1" fmla="*/ 165249 h 2168661"/>
                <a:gd name="connsiteX2" fmla="*/ 4073071 w 5285186"/>
                <a:gd name="connsiteY2" fmla="*/ 665844 h 2168661"/>
                <a:gd name="connsiteX3" fmla="*/ 5285186 w 5285186"/>
                <a:gd name="connsiteY3" fmla="*/ 1509630 h 2168661"/>
                <a:gd name="connsiteX4" fmla="*/ 4859379 w 5285186"/>
                <a:gd name="connsiteY4" fmla="*/ 2168661 h 2168661"/>
                <a:gd name="connsiteX5" fmla="*/ 3752688 w 5285186"/>
                <a:gd name="connsiteY5" fmla="*/ 1355661 h 2168661"/>
                <a:gd name="connsiteX6" fmla="*/ 2858271 w 5285186"/>
                <a:gd name="connsiteY6" fmla="*/ 997541 h 2168661"/>
                <a:gd name="connsiteX7" fmla="*/ 1835808 w 5285186"/>
                <a:gd name="connsiteY7" fmla="*/ 1094963 h 2168661"/>
                <a:gd name="connsiteX8" fmla="*/ 1496117 w 5285186"/>
                <a:gd name="connsiteY8" fmla="*/ 966377 h 2168661"/>
                <a:gd name="connsiteX9" fmla="*/ 184776 w 5285186"/>
                <a:gd name="connsiteY9" fmla="*/ 719094 h 2168661"/>
                <a:gd name="connsiteX10" fmla="*/ 269799 w 5285186"/>
                <a:gd name="connsiteY10" fmla="*/ 534004 h 2168661"/>
                <a:gd name="connsiteX11" fmla="*/ 1651 w 5285186"/>
                <a:gd name="connsiteY11" fmla="*/ 478789 h 2168661"/>
                <a:gd name="connsiteX12" fmla="*/ 487951 w 5285186"/>
                <a:gd name="connsiteY12" fmla="*/ 315854 h 2168661"/>
                <a:gd name="connsiteX13" fmla="*/ 1228104 w 5285186"/>
                <a:gd name="connsiteY13" fmla="*/ 510631 h 2168661"/>
                <a:gd name="connsiteX14" fmla="*/ 1809115 w 5285186"/>
                <a:gd name="connsiteY14" fmla="*/ 429469 h 2168661"/>
                <a:gd name="connsiteX15" fmla="*/ 1329591 w 5285186"/>
                <a:gd name="connsiteY15" fmla="*/ 403520 h 2168661"/>
                <a:gd name="connsiteX16" fmla="*/ 1158052 w 5285186"/>
                <a:gd name="connsiteY16" fmla="*/ 135304 h 2168661"/>
                <a:gd name="connsiteX17" fmla="*/ 1923475 w 5285186"/>
                <a:gd name="connsiteY17" fmla="*/ 107459 h 2168661"/>
                <a:gd name="connsiteX18" fmla="*/ 2376375 w 5285186"/>
                <a:gd name="connsiteY18" fmla="*/ 991 h 2168661"/>
                <a:gd name="connsiteX0" fmla="*/ 2376375 w 5499194"/>
                <a:gd name="connsiteY0" fmla="*/ 991 h 2168661"/>
                <a:gd name="connsiteX1" fmla="*/ 3031707 w 5499194"/>
                <a:gd name="connsiteY1" fmla="*/ 165249 h 2168661"/>
                <a:gd name="connsiteX2" fmla="*/ 4073071 w 5499194"/>
                <a:gd name="connsiteY2" fmla="*/ 665844 h 2168661"/>
                <a:gd name="connsiteX3" fmla="*/ 5499194 w 5499194"/>
                <a:gd name="connsiteY3" fmla="*/ 1548541 h 2168661"/>
                <a:gd name="connsiteX4" fmla="*/ 4859379 w 5499194"/>
                <a:gd name="connsiteY4" fmla="*/ 2168661 h 2168661"/>
                <a:gd name="connsiteX5" fmla="*/ 3752688 w 5499194"/>
                <a:gd name="connsiteY5" fmla="*/ 1355661 h 2168661"/>
                <a:gd name="connsiteX6" fmla="*/ 2858271 w 5499194"/>
                <a:gd name="connsiteY6" fmla="*/ 997541 h 2168661"/>
                <a:gd name="connsiteX7" fmla="*/ 1835808 w 5499194"/>
                <a:gd name="connsiteY7" fmla="*/ 1094963 h 2168661"/>
                <a:gd name="connsiteX8" fmla="*/ 1496117 w 5499194"/>
                <a:gd name="connsiteY8" fmla="*/ 966377 h 2168661"/>
                <a:gd name="connsiteX9" fmla="*/ 184776 w 5499194"/>
                <a:gd name="connsiteY9" fmla="*/ 719094 h 2168661"/>
                <a:gd name="connsiteX10" fmla="*/ 269799 w 5499194"/>
                <a:gd name="connsiteY10" fmla="*/ 534004 h 2168661"/>
                <a:gd name="connsiteX11" fmla="*/ 1651 w 5499194"/>
                <a:gd name="connsiteY11" fmla="*/ 478789 h 2168661"/>
                <a:gd name="connsiteX12" fmla="*/ 487951 w 5499194"/>
                <a:gd name="connsiteY12" fmla="*/ 315854 h 2168661"/>
                <a:gd name="connsiteX13" fmla="*/ 1228104 w 5499194"/>
                <a:gd name="connsiteY13" fmla="*/ 510631 h 2168661"/>
                <a:gd name="connsiteX14" fmla="*/ 1809115 w 5499194"/>
                <a:gd name="connsiteY14" fmla="*/ 429469 h 2168661"/>
                <a:gd name="connsiteX15" fmla="*/ 1329591 w 5499194"/>
                <a:gd name="connsiteY15" fmla="*/ 403520 h 2168661"/>
                <a:gd name="connsiteX16" fmla="*/ 1158052 w 5499194"/>
                <a:gd name="connsiteY16" fmla="*/ 135304 h 2168661"/>
                <a:gd name="connsiteX17" fmla="*/ 1923475 w 5499194"/>
                <a:gd name="connsiteY17" fmla="*/ 107459 h 2168661"/>
                <a:gd name="connsiteX18" fmla="*/ 2376375 w 5499194"/>
                <a:gd name="connsiteY18" fmla="*/ 991 h 2168661"/>
                <a:gd name="connsiteX0" fmla="*/ 2376375 w 5499194"/>
                <a:gd name="connsiteY0" fmla="*/ 991 h 2168661"/>
                <a:gd name="connsiteX1" fmla="*/ 3031707 w 5499194"/>
                <a:gd name="connsiteY1" fmla="*/ 165249 h 2168661"/>
                <a:gd name="connsiteX2" fmla="*/ 4073071 w 5499194"/>
                <a:gd name="connsiteY2" fmla="*/ 665844 h 2168661"/>
                <a:gd name="connsiteX3" fmla="*/ 5499194 w 5499194"/>
                <a:gd name="connsiteY3" fmla="*/ 1548541 h 2168661"/>
                <a:gd name="connsiteX4" fmla="*/ 4859379 w 5499194"/>
                <a:gd name="connsiteY4" fmla="*/ 2168661 h 2168661"/>
                <a:gd name="connsiteX5" fmla="*/ 3606773 w 5499194"/>
                <a:gd name="connsiteY5" fmla="*/ 1521032 h 2168661"/>
                <a:gd name="connsiteX6" fmla="*/ 2858271 w 5499194"/>
                <a:gd name="connsiteY6" fmla="*/ 997541 h 2168661"/>
                <a:gd name="connsiteX7" fmla="*/ 1835808 w 5499194"/>
                <a:gd name="connsiteY7" fmla="*/ 1094963 h 2168661"/>
                <a:gd name="connsiteX8" fmla="*/ 1496117 w 5499194"/>
                <a:gd name="connsiteY8" fmla="*/ 966377 h 2168661"/>
                <a:gd name="connsiteX9" fmla="*/ 184776 w 5499194"/>
                <a:gd name="connsiteY9" fmla="*/ 719094 h 2168661"/>
                <a:gd name="connsiteX10" fmla="*/ 269799 w 5499194"/>
                <a:gd name="connsiteY10" fmla="*/ 534004 h 2168661"/>
                <a:gd name="connsiteX11" fmla="*/ 1651 w 5499194"/>
                <a:gd name="connsiteY11" fmla="*/ 478789 h 2168661"/>
                <a:gd name="connsiteX12" fmla="*/ 487951 w 5499194"/>
                <a:gd name="connsiteY12" fmla="*/ 315854 h 2168661"/>
                <a:gd name="connsiteX13" fmla="*/ 1228104 w 5499194"/>
                <a:gd name="connsiteY13" fmla="*/ 510631 h 2168661"/>
                <a:gd name="connsiteX14" fmla="*/ 1809115 w 5499194"/>
                <a:gd name="connsiteY14" fmla="*/ 429469 h 2168661"/>
                <a:gd name="connsiteX15" fmla="*/ 1329591 w 5499194"/>
                <a:gd name="connsiteY15" fmla="*/ 403520 h 2168661"/>
                <a:gd name="connsiteX16" fmla="*/ 1158052 w 5499194"/>
                <a:gd name="connsiteY16" fmla="*/ 135304 h 2168661"/>
                <a:gd name="connsiteX17" fmla="*/ 1923475 w 5499194"/>
                <a:gd name="connsiteY17" fmla="*/ 107459 h 2168661"/>
                <a:gd name="connsiteX18" fmla="*/ 2376375 w 5499194"/>
                <a:gd name="connsiteY18" fmla="*/ 991 h 2168661"/>
                <a:gd name="connsiteX0" fmla="*/ 2376375 w 5499194"/>
                <a:gd name="connsiteY0" fmla="*/ 991 h 2168661"/>
                <a:gd name="connsiteX1" fmla="*/ 3031707 w 5499194"/>
                <a:gd name="connsiteY1" fmla="*/ 165249 h 2168661"/>
                <a:gd name="connsiteX2" fmla="*/ 4073071 w 5499194"/>
                <a:gd name="connsiteY2" fmla="*/ 665844 h 2168661"/>
                <a:gd name="connsiteX3" fmla="*/ 5499194 w 5499194"/>
                <a:gd name="connsiteY3" fmla="*/ 1548541 h 2168661"/>
                <a:gd name="connsiteX4" fmla="*/ 4859379 w 5499194"/>
                <a:gd name="connsiteY4" fmla="*/ 2168661 h 2168661"/>
                <a:gd name="connsiteX5" fmla="*/ 3606773 w 5499194"/>
                <a:gd name="connsiteY5" fmla="*/ 1521032 h 2168661"/>
                <a:gd name="connsiteX6" fmla="*/ 2858271 w 5499194"/>
                <a:gd name="connsiteY6" fmla="*/ 997541 h 2168661"/>
                <a:gd name="connsiteX7" fmla="*/ 1835808 w 5499194"/>
                <a:gd name="connsiteY7" fmla="*/ 1094963 h 2168661"/>
                <a:gd name="connsiteX8" fmla="*/ 1496117 w 5499194"/>
                <a:gd name="connsiteY8" fmla="*/ 966377 h 2168661"/>
                <a:gd name="connsiteX9" fmla="*/ 184776 w 5499194"/>
                <a:gd name="connsiteY9" fmla="*/ 719094 h 2168661"/>
                <a:gd name="connsiteX10" fmla="*/ 269799 w 5499194"/>
                <a:gd name="connsiteY10" fmla="*/ 534004 h 2168661"/>
                <a:gd name="connsiteX11" fmla="*/ 1651 w 5499194"/>
                <a:gd name="connsiteY11" fmla="*/ 478789 h 2168661"/>
                <a:gd name="connsiteX12" fmla="*/ 487951 w 5499194"/>
                <a:gd name="connsiteY12" fmla="*/ 315854 h 2168661"/>
                <a:gd name="connsiteX13" fmla="*/ 1228104 w 5499194"/>
                <a:gd name="connsiteY13" fmla="*/ 510631 h 2168661"/>
                <a:gd name="connsiteX14" fmla="*/ 1809115 w 5499194"/>
                <a:gd name="connsiteY14" fmla="*/ 429469 h 2168661"/>
                <a:gd name="connsiteX15" fmla="*/ 1329591 w 5499194"/>
                <a:gd name="connsiteY15" fmla="*/ 403520 h 2168661"/>
                <a:gd name="connsiteX16" fmla="*/ 1158052 w 5499194"/>
                <a:gd name="connsiteY16" fmla="*/ 135304 h 2168661"/>
                <a:gd name="connsiteX17" fmla="*/ 1923475 w 5499194"/>
                <a:gd name="connsiteY17" fmla="*/ 107459 h 2168661"/>
                <a:gd name="connsiteX18" fmla="*/ 2376375 w 5499194"/>
                <a:gd name="connsiteY18" fmla="*/ 991 h 2168661"/>
                <a:gd name="connsiteX0" fmla="*/ 2376375 w 5499194"/>
                <a:gd name="connsiteY0" fmla="*/ 462 h 2168132"/>
                <a:gd name="connsiteX1" fmla="*/ 3031707 w 5499194"/>
                <a:gd name="connsiteY1" fmla="*/ 164720 h 2168132"/>
                <a:gd name="connsiteX2" fmla="*/ 3664509 w 5499194"/>
                <a:gd name="connsiteY2" fmla="*/ 470762 h 2168132"/>
                <a:gd name="connsiteX3" fmla="*/ 5499194 w 5499194"/>
                <a:gd name="connsiteY3" fmla="*/ 1548012 h 2168132"/>
                <a:gd name="connsiteX4" fmla="*/ 4859379 w 5499194"/>
                <a:gd name="connsiteY4" fmla="*/ 2168132 h 2168132"/>
                <a:gd name="connsiteX5" fmla="*/ 3606773 w 5499194"/>
                <a:gd name="connsiteY5" fmla="*/ 1520503 h 2168132"/>
                <a:gd name="connsiteX6" fmla="*/ 2858271 w 5499194"/>
                <a:gd name="connsiteY6" fmla="*/ 997012 h 2168132"/>
                <a:gd name="connsiteX7" fmla="*/ 1835808 w 5499194"/>
                <a:gd name="connsiteY7" fmla="*/ 1094434 h 2168132"/>
                <a:gd name="connsiteX8" fmla="*/ 1496117 w 5499194"/>
                <a:gd name="connsiteY8" fmla="*/ 965848 h 2168132"/>
                <a:gd name="connsiteX9" fmla="*/ 184776 w 5499194"/>
                <a:gd name="connsiteY9" fmla="*/ 718565 h 2168132"/>
                <a:gd name="connsiteX10" fmla="*/ 269799 w 5499194"/>
                <a:gd name="connsiteY10" fmla="*/ 533475 h 2168132"/>
                <a:gd name="connsiteX11" fmla="*/ 1651 w 5499194"/>
                <a:gd name="connsiteY11" fmla="*/ 478260 h 2168132"/>
                <a:gd name="connsiteX12" fmla="*/ 487951 w 5499194"/>
                <a:gd name="connsiteY12" fmla="*/ 315325 h 2168132"/>
                <a:gd name="connsiteX13" fmla="*/ 1228104 w 5499194"/>
                <a:gd name="connsiteY13" fmla="*/ 510102 h 2168132"/>
                <a:gd name="connsiteX14" fmla="*/ 1809115 w 5499194"/>
                <a:gd name="connsiteY14" fmla="*/ 428940 h 2168132"/>
                <a:gd name="connsiteX15" fmla="*/ 1329591 w 5499194"/>
                <a:gd name="connsiteY15" fmla="*/ 402991 h 2168132"/>
                <a:gd name="connsiteX16" fmla="*/ 1158052 w 5499194"/>
                <a:gd name="connsiteY16" fmla="*/ 134775 h 2168132"/>
                <a:gd name="connsiteX17" fmla="*/ 1923475 w 5499194"/>
                <a:gd name="connsiteY17" fmla="*/ 106930 h 2168132"/>
                <a:gd name="connsiteX18" fmla="*/ 2376375 w 5499194"/>
                <a:gd name="connsiteY18" fmla="*/ 462 h 2168132"/>
                <a:gd name="connsiteX0" fmla="*/ 2376375 w 4859379"/>
                <a:gd name="connsiteY0" fmla="*/ 462 h 2168132"/>
                <a:gd name="connsiteX1" fmla="*/ 3031707 w 4859379"/>
                <a:gd name="connsiteY1" fmla="*/ 164720 h 2168132"/>
                <a:gd name="connsiteX2" fmla="*/ 3664509 w 4859379"/>
                <a:gd name="connsiteY2" fmla="*/ 470762 h 2168132"/>
                <a:gd name="connsiteX3" fmla="*/ 4750164 w 4859379"/>
                <a:gd name="connsiteY3" fmla="*/ 1548012 h 2168132"/>
                <a:gd name="connsiteX4" fmla="*/ 4859379 w 4859379"/>
                <a:gd name="connsiteY4" fmla="*/ 2168132 h 2168132"/>
                <a:gd name="connsiteX5" fmla="*/ 3606773 w 4859379"/>
                <a:gd name="connsiteY5" fmla="*/ 1520503 h 2168132"/>
                <a:gd name="connsiteX6" fmla="*/ 2858271 w 4859379"/>
                <a:gd name="connsiteY6" fmla="*/ 997012 h 2168132"/>
                <a:gd name="connsiteX7" fmla="*/ 1835808 w 4859379"/>
                <a:gd name="connsiteY7" fmla="*/ 1094434 h 2168132"/>
                <a:gd name="connsiteX8" fmla="*/ 1496117 w 4859379"/>
                <a:gd name="connsiteY8" fmla="*/ 965848 h 2168132"/>
                <a:gd name="connsiteX9" fmla="*/ 184776 w 4859379"/>
                <a:gd name="connsiteY9" fmla="*/ 718565 h 2168132"/>
                <a:gd name="connsiteX10" fmla="*/ 269799 w 4859379"/>
                <a:gd name="connsiteY10" fmla="*/ 533475 h 2168132"/>
                <a:gd name="connsiteX11" fmla="*/ 1651 w 4859379"/>
                <a:gd name="connsiteY11" fmla="*/ 478260 h 2168132"/>
                <a:gd name="connsiteX12" fmla="*/ 487951 w 4859379"/>
                <a:gd name="connsiteY12" fmla="*/ 315325 h 2168132"/>
                <a:gd name="connsiteX13" fmla="*/ 1228104 w 4859379"/>
                <a:gd name="connsiteY13" fmla="*/ 510102 h 2168132"/>
                <a:gd name="connsiteX14" fmla="*/ 1809115 w 4859379"/>
                <a:gd name="connsiteY14" fmla="*/ 428940 h 2168132"/>
                <a:gd name="connsiteX15" fmla="*/ 1329591 w 4859379"/>
                <a:gd name="connsiteY15" fmla="*/ 402991 h 2168132"/>
                <a:gd name="connsiteX16" fmla="*/ 1158052 w 4859379"/>
                <a:gd name="connsiteY16" fmla="*/ 134775 h 2168132"/>
                <a:gd name="connsiteX17" fmla="*/ 1923475 w 4859379"/>
                <a:gd name="connsiteY17" fmla="*/ 106930 h 2168132"/>
                <a:gd name="connsiteX18" fmla="*/ 2376375 w 4859379"/>
                <a:gd name="connsiteY18" fmla="*/ 462 h 2168132"/>
                <a:gd name="connsiteX0" fmla="*/ 2376375 w 4750164"/>
                <a:gd name="connsiteY0" fmla="*/ 462 h 1548012"/>
                <a:gd name="connsiteX1" fmla="*/ 3031707 w 4750164"/>
                <a:gd name="connsiteY1" fmla="*/ 164720 h 1548012"/>
                <a:gd name="connsiteX2" fmla="*/ 3664509 w 4750164"/>
                <a:gd name="connsiteY2" fmla="*/ 470762 h 1548012"/>
                <a:gd name="connsiteX3" fmla="*/ 4750164 w 4750164"/>
                <a:gd name="connsiteY3" fmla="*/ 1548012 h 1548012"/>
                <a:gd name="connsiteX4" fmla="*/ 3606773 w 4750164"/>
                <a:gd name="connsiteY4" fmla="*/ 1520503 h 1548012"/>
                <a:gd name="connsiteX5" fmla="*/ 2858271 w 4750164"/>
                <a:gd name="connsiteY5" fmla="*/ 997012 h 1548012"/>
                <a:gd name="connsiteX6" fmla="*/ 1835808 w 4750164"/>
                <a:gd name="connsiteY6" fmla="*/ 1094434 h 1548012"/>
                <a:gd name="connsiteX7" fmla="*/ 1496117 w 4750164"/>
                <a:gd name="connsiteY7" fmla="*/ 965848 h 1548012"/>
                <a:gd name="connsiteX8" fmla="*/ 184776 w 4750164"/>
                <a:gd name="connsiteY8" fmla="*/ 718565 h 1548012"/>
                <a:gd name="connsiteX9" fmla="*/ 269799 w 4750164"/>
                <a:gd name="connsiteY9" fmla="*/ 533475 h 1548012"/>
                <a:gd name="connsiteX10" fmla="*/ 1651 w 4750164"/>
                <a:gd name="connsiteY10" fmla="*/ 478260 h 1548012"/>
                <a:gd name="connsiteX11" fmla="*/ 487951 w 4750164"/>
                <a:gd name="connsiteY11" fmla="*/ 315325 h 1548012"/>
                <a:gd name="connsiteX12" fmla="*/ 1228104 w 4750164"/>
                <a:gd name="connsiteY12" fmla="*/ 510102 h 1548012"/>
                <a:gd name="connsiteX13" fmla="*/ 1809115 w 4750164"/>
                <a:gd name="connsiteY13" fmla="*/ 428940 h 1548012"/>
                <a:gd name="connsiteX14" fmla="*/ 1329591 w 4750164"/>
                <a:gd name="connsiteY14" fmla="*/ 402991 h 1548012"/>
                <a:gd name="connsiteX15" fmla="*/ 1158052 w 4750164"/>
                <a:gd name="connsiteY15" fmla="*/ 134775 h 1548012"/>
                <a:gd name="connsiteX16" fmla="*/ 1923475 w 4750164"/>
                <a:gd name="connsiteY16" fmla="*/ 106930 h 1548012"/>
                <a:gd name="connsiteX17" fmla="*/ 2376375 w 4750164"/>
                <a:gd name="connsiteY17" fmla="*/ 462 h 1548012"/>
                <a:gd name="connsiteX0" fmla="*/ 2376375 w 4750164"/>
                <a:gd name="connsiteY0" fmla="*/ 462 h 1548012"/>
                <a:gd name="connsiteX1" fmla="*/ 3031707 w 4750164"/>
                <a:gd name="connsiteY1" fmla="*/ 164720 h 1548012"/>
                <a:gd name="connsiteX2" fmla="*/ 3664509 w 4750164"/>
                <a:gd name="connsiteY2" fmla="*/ 470762 h 1548012"/>
                <a:gd name="connsiteX3" fmla="*/ 4750164 w 4750164"/>
                <a:gd name="connsiteY3" fmla="*/ 1548012 h 1548012"/>
                <a:gd name="connsiteX4" fmla="*/ 3567862 w 4750164"/>
                <a:gd name="connsiteY4" fmla="*/ 1539958 h 1548012"/>
                <a:gd name="connsiteX5" fmla="*/ 2858271 w 4750164"/>
                <a:gd name="connsiteY5" fmla="*/ 997012 h 1548012"/>
                <a:gd name="connsiteX6" fmla="*/ 1835808 w 4750164"/>
                <a:gd name="connsiteY6" fmla="*/ 1094434 h 1548012"/>
                <a:gd name="connsiteX7" fmla="*/ 1496117 w 4750164"/>
                <a:gd name="connsiteY7" fmla="*/ 965848 h 1548012"/>
                <a:gd name="connsiteX8" fmla="*/ 184776 w 4750164"/>
                <a:gd name="connsiteY8" fmla="*/ 718565 h 1548012"/>
                <a:gd name="connsiteX9" fmla="*/ 269799 w 4750164"/>
                <a:gd name="connsiteY9" fmla="*/ 533475 h 1548012"/>
                <a:gd name="connsiteX10" fmla="*/ 1651 w 4750164"/>
                <a:gd name="connsiteY10" fmla="*/ 478260 h 1548012"/>
                <a:gd name="connsiteX11" fmla="*/ 487951 w 4750164"/>
                <a:gd name="connsiteY11" fmla="*/ 315325 h 1548012"/>
                <a:gd name="connsiteX12" fmla="*/ 1228104 w 4750164"/>
                <a:gd name="connsiteY12" fmla="*/ 510102 h 1548012"/>
                <a:gd name="connsiteX13" fmla="*/ 1809115 w 4750164"/>
                <a:gd name="connsiteY13" fmla="*/ 428940 h 1548012"/>
                <a:gd name="connsiteX14" fmla="*/ 1329591 w 4750164"/>
                <a:gd name="connsiteY14" fmla="*/ 402991 h 1548012"/>
                <a:gd name="connsiteX15" fmla="*/ 1158052 w 4750164"/>
                <a:gd name="connsiteY15" fmla="*/ 134775 h 1548012"/>
                <a:gd name="connsiteX16" fmla="*/ 1923475 w 4750164"/>
                <a:gd name="connsiteY16" fmla="*/ 106930 h 1548012"/>
                <a:gd name="connsiteX17" fmla="*/ 2376375 w 4750164"/>
                <a:gd name="connsiteY17" fmla="*/ 462 h 1548012"/>
                <a:gd name="connsiteX0" fmla="*/ 2376375 w 4750164"/>
                <a:gd name="connsiteY0" fmla="*/ 616 h 1548166"/>
                <a:gd name="connsiteX1" fmla="*/ 3031707 w 4750164"/>
                <a:gd name="connsiteY1" fmla="*/ 164874 h 1548166"/>
                <a:gd name="connsiteX2" fmla="*/ 3771513 w 4750164"/>
                <a:gd name="connsiteY2" fmla="*/ 626558 h 1548166"/>
                <a:gd name="connsiteX3" fmla="*/ 4750164 w 4750164"/>
                <a:gd name="connsiteY3" fmla="*/ 1548166 h 1548166"/>
                <a:gd name="connsiteX4" fmla="*/ 3567862 w 4750164"/>
                <a:gd name="connsiteY4" fmla="*/ 1540112 h 1548166"/>
                <a:gd name="connsiteX5" fmla="*/ 2858271 w 4750164"/>
                <a:gd name="connsiteY5" fmla="*/ 997166 h 1548166"/>
                <a:gd name="connsiteX6" fmla="*/ 1835808 w 4750164"/>
                <a:gd name="connsiteY6" fmla="*/ 1094588 h 1548166"/>
                <a:gd name="connsiteX7" fmla="*/ 1496117 w 4750164"/>
                <a:gd name="connsiteY7" fmla="*/ 966002 h 1548166"/>
                <a:gd name="connsiteX8" fmla="*/ 184776 w 4750164"/>
                <a:gd name="connsiteY8" fmla="*/ 718719 h 1548166"/>
                <a:gd name="connsiteX9" fmla="*/ 269799 w 4750164"/>
                <a:gd name="connsiteY9" fmla="*/ 533629 h 1548166"/>
                <a:gd name="connsiteX10" fmla="*/ 1651 w 4750164"/>
                <a:gd name="connsiteY10" fmla="*/ 478414 h 1548166"/>
                <a:gd name="connsiteX11" fmla="*/ 487951 w 4750164"/>
                <a:gd name="connsiteY11" fmla="*/ 315479 h 1548166"/>
                <a:gd name="connsiteX12" fmla="*/ 1228104 w 4750164"/>
                <a:gd name="connsiteY12" fmla="*/ 510256 h 1548166"/>
                <a:gd name="connsiteX13" fmla="*/ 1809115 w 4750164"/>
                <a:gd name="connsiteY13" fmla="*/ 429094 h 1548166"/>
                <a:gd name="connsiteX14" fmla="*/ 1329591 w 4750164"/>
                <a:gd name="connsiteY14" fmla="*/ 403145 h 1548166"/>
                <a:gd name="connsiteX15" fmla="*/ 1158052 w 4750164"/>
                <a:gd name="connsiteY15" fmla="*/ 134929 h 1548166"/>
                <a:gd name="connsiteX16" fmla="*/ 1923475 w 4750164"/>
                <a:gd name="connsiteY16" fmla="*/ 107084 h 1548166"/>
                <a:gd name="connsiteX17" fmla="*/ 2376375 w 4750164"/>
                <a:gd name="connsiteY17" fmla="*/ 616 h 1548166"/>
                <a:gd name="connsiteX0" fmla="*/ 2376375 w 4750164"/>
                <a:gd name="connsiteY0" fmla="*/ 616 h 1548166"/>
                <a:gd name="connsiteX1" fmla="*/ 3031707 w 4750164"/>
                <a:gd name="connsiteY1" fmla="*/ 164874 h 1548166"/>
                <a:gd name="connsiteX2" fmla="*/ 3771513 w 4750164"/>
                <a:gd name="connsiteY2" fmla="*/ 626558 h 1548166"/>
                <a:gd name="connsiteX3" fmla="*/ 4750164 w 4750164"/>
                <a:gd name="connsiteY3" fmla="*/ 1548166 h 1548166"/>
                <a:gd name="connsiteX4" fmla="*/ 3567862 w 4750164"/>
                <a:gd name="connsiteY4" fmla="*/ 1540112 h 1548166"/>
                <a:gd name="connsiteX5" fmla="*/ 2858271 w 4750164"/>
                <a:gd name="connsiteY5" fmla="*/ 997166 h 1548166"/>
                <a:gd name="connsiteX6" fmla="*/ 1835808 w 4750164"/>
                <a:gd name="connsiteY6" fmla="*/ 1094588 h 1548166"/>
                <a:gd name="connsiteX7" fmla="*/ 1496117 w 4750164"/>
                <a:gd name="connsiteY7" fmla="*/ 966002 h 1548166"/>
                <a:gd name="connsiteX8" fmla="*/ 184776 w 4750164"/>
                <a:gd name="connsiteY8" fmla="*/ 718719 h 1548166"/>
                <a:gd name="connsiteX9" fmla="*/ 269799 w 4750164"/>
                <a:gd name="connsiteY9" fmla="*/ 533629 h 1548166"/>
                <a:gd name="connsiteX10" fmla="*/ 1651 w 4750164"/>
                <a:gd name="connsiteY10" fmla="*/ 478414 h 1548166"/>
                <a:gd name="connsiteX11" fmla="*/ 487951 w 4750164"/>
                <a:gd name="connsiteY11" fmla="*/ 315479 h 1548166"/>
                <a:gd name="connsiteX12" fmla="*/ 1228104 w 4750164"/>
                <a:gd name="connsiteY12" fmla="*/ 510256 h 1548166"/>
                <a:gd name="connsiteX13" fmla="*/ 1809115 w 4750164"/>
                <a:gd name="connsiteY13" fmla="*/ 429094 h 1548166"/>
                <a:gd name="connsiteX14" fmla="*/ 1329591 w 4750164"/>
                <a:gd name="connsiteY14" fmla="*/ 403145 h 1548166"/>
                <a:gd name="connsiteX15" fmla="*/ 1158052 w 4750164"/>
                <a:gd name="connsiteY15" fmla="*/ 134929 h 1548166"/>
                <a:gd name="connsiteX16" fmla="*/ 1923475 w 4750164"/>
                <a:gd name="connsiteY16" fmla="*/ 107084 h 1548166"/>
                <a:gd name="connsiteX17" fmla="*/ 2376375 w 4750164"/>
                <a:gd name="connsiteY17" fmla="*/ 616 h 1548166"/>
                <a:gd name="connsiteX0" fmla="*/ 2376375 w 4750164"/>
                <a:gd name="connsiteY0" fmla="*/ 616 h 1559567"/>
                <a:gd name="connsiteX1" fmla="*/ 3031707 w 4750164"/>
                <a:gd name="connsiteY1" fmla="*/ 164874 h 1559567"/>
                <a:gd name="connsiteX2" fmla="*/ 3771513 w 4750164"/>
                <a:gd name="connsiteY2" fmla="*/ 626558 h 1559567"/>
                <a:gd name="connsiteX3" fmla="*/ 4750164 w 4750164"/>
                <a:gd name="connsiteY3" fmla="*/ 1548166 h 1559567"/>
                <a:gd name="connsiteX4" fmla="*/ 3460858 w 4750164"/>
                <a:gd name="connsiteY4" fmla="*/ 1559567 h 1559567"/>
                <a:gd name="connsiteX5" fmla="*/ 2858271 w 4750164"/>
                <a:gd name="connsiteY5" fmla="*/ 997166 h 1559567"/>
                <a:gd name="connsiteX6" fmla="*/ 1835808 w 4750164"/>
                <a:gd name="connsiteY6" fmla="*/ 1094588 h 1559567"/>
                <a:gd name="connsiteX7" fmla="*/ 1496117 w 4750164"/>
                <a:gd name="connsiteY7" fmla="*/ 966002 h 1559567"/>
                <a:gd name="connsiteX8" fmla="*/ 184776 w 4750164"/>
                <a:gd name="connsiteY8" fmla="*/ 718719 h 1559567"/>
                <a:gd name="connsiteX9" fmla="*/ 269799 w 4750164"/>
                <a:gd name="connsiteY9" fmla="*/ 533629 h 1559567"/>
                <a:gd name="connsiteX10" fmla="*/ 1651 w 4750164"/>
                <a:gd name="connsiteY10" fmla="*/ 478414 h 1559567"/>
                <a:gd name="connsiteX11" fmla="*/ 487951 w 4750164"/>
                <a:gd name="connsiteY11" fmla="*/ 315479 h 1559567"/>
                <a:gd name="connsiteX12" fmla="*/ 1228104 w 4750164"/>
                <a:gd name="connsiteY12" fmla="*/ 510256 h 1559567"/>
                <a:gd name="connsiteX13" fmla="*/ 1809115 w 4750164"/>
                <a:gd name="connsiteY13" fmla="*/ 429094 h 1559567"/>
                <a:gd name="connsiteX14" fmla="*/ 1329591 w 4750164"/>
                <a:gd name="connsiteY14" fmla="*/ 403145 h 1559567"/>
                <a:gd name="connsiteX15" fmla="*/ 1158052 w 4750164"/>
                <a:gd name="connsiteY15" fmla="*/ 134929 h 1559567"/>
                <a:gd name="connsiteX16" fmla="*/ 1923475 w 4750164"/>
                <a:gd name="connsiteY16" fmla="*/ 107084 h 1559567"/>
                <a:gd name="connsiteX17" fmla="*/ 2376375 w 4750164"/>
                <a:gd name="connsiteY17" fmla="*/ 616 h 1559567"/>
                <a:gd name="connsiteX0" fmla="*/ 2376375 w 4750164"/>
                <a:gd name="connsiteY0" fmla="*/ 616 h 1665865"/>
                <a:gd name="connsiteX1" fmla="*/ 3031707 w 4750164"/>
                <a:gd name="connsiteY1" fmla="*/ 164874 h 1665865"/>
                <a:gd name="connsiteX2" fmla="*/ 3771513 w 4750164"/>
                <a:gd name="connsiteY2" fmla="*/ 626558 h 1665865"/>
                <a:gd name="connsiteX3" fmla="*/ 4750164 w 4750164"/>
                <a:gd name="connsiteY3" fmla="*/ 1548166 h 1665865"/>
                <a:gd name="connsiteX4" fmla="*/ 3460858 w 4750164"/>
                <a:gd name="connsiteY4" fmla="*/ 1559567 h 1665865"/>
                <a:gd name="connsiteX5" fmla="*/ 2858271 w 4750164"/>
                <a:gd name="connsiteY5" fmla="*/ 997166 h 1665865"/>
                <a:gd name="connsiteX6" fmla="*/ 1835808 w 4750164"/>
                <a:gd name="connsiteY6" fmla="*/ 1094588 h 1665865"/>
                <a:gd name="connsiteX7" fmla="*/ 1496117 w 4750164"/>
                <a:gd name="connsiteY7" fmla="*/ 966002 h 1665865"/>
                <a:gd name="connsiteX8" fmla="*/ 184776 w 4750164"/>
                <a:gd name="connsiteY8" fmla="*/ 718719 h 1665865"/>
                <a:gd name="connsiteX9" fmla="*/ 269799 w 4750164"/>
                <a:gd name="connsiteY9" fmla="*/ 533629 h 1665865"/>
                <a:gd name="connsiteX10" fmla="*/ 1651 w 4750164"/>
                <a:gd name="connsiteY10" fmla="*/ 478414 h 1665865"/>
                <a:gd name="connsiteX11" fmla="*/ 487951 w 4750164"/>
                <a:gd name="connsiteY11" fmla="*/ 315479 h 1665865"/>
                <a:gd name="connsiteX12" fmla="*/ 1228104 w 4750164"/>
                <a:gd name="connsiteY12" fmla="*/ 510256 h 1665865"/>
                <a:gd name="connsiteX13" fmla="*/ 1809115 w 4750164"/>
                <a:gd name="connsiteY13" fmla="*/ 429094 h 1665865"/>
                <a:gd name="connsiteX14" fmla="*/ 1329591 w 4750164"/>
                <a:gd name="connsiteY14" fmla="*/ 403145 h 1665865"/>
                <a:gd name="connsiteX15" fmla="*/ 1158052 w 4750164"/>
                <a:gd name="connsiteY15" fmla="*/ 134929 h 1665865"/>
                <a:gd name="connsiteX16" fmla="*/ 1923475 w 4750164"/>
                <a:gd name="connsiteY16" fmla="*/ 107084 h 1665865"/>
                <a:gd name="connsiteX17" fmla="*/ 2376375 w 4750164"/>
                <a:gd name="connsiteY17" fmla="*/ 616 h 1665865"/>
                <a:gd name="connsiteX0" fmla="*/ 2376375 w 4750164"/>
                <a:gd name="connsiteY0" fmla="*/ 616 h 1571013"/>
                <a:gd name="connsiteX1" fmla="*/ 3031707 w 4750164"/>
                <a:gd name="connsiteY1" fmla="*/ 164874 h 1571013"/>
                <a:gd name="connsiteX2" fmla="*/ 3771513 w 4750164"/>
                <a:gd name="connsiteY2" fmla="*/ 626558 h 1571013"/>
                <a:gd name="connsiteX3" fmla="*/ 4750164 w 4750164"/>
                <a:gd name="connsiteY3" fmla="*/ 1548166 h 1571013"/>
                <a:gd name="connsiteX4" fmla="*/ 3460858 w 4750164"/>
                <a:gd name="connsiteY4" fmla="*/ 1559567 h 1571013"/>
                <a:gd name="connsiteX5" fmla="*/ 2858271 w 4750164"/>
                <a:gd name="connsiteY5" fmla="*/ 997166 h 1571013"/>
                <a:gd name="connsiteX6" fmla="*/ 1835808 w 4750164"/>
                <a:gd name="connsiteY6" fmla="*/ 1094588 h 1571013"/>
                <a:gd name="connsiteX7" fmla="*/ 1496117 w 4750164"/>
                <a:gd name="connsiteY7" fmla="*/ 966002 h 1571013"/>
                <a:gd name="connsiteX8" fmla="*/ 184776 w 4750164"/>
                <a:gd name="connsiteY8" fmla="*/ 718719 h 1571013"/>
                <a:gd name="connsiteX9" fmla="*/ 269799 w 4750164"/>
                <a:gd name="connsiteY9" fmla="*/ 533629 h 1571013"/>
                <a:gd name="connsiteX10" fmla="*/ 1651 w 4750164"/>
                <a:gd name="connsiteY10" fmla="*/ 478414 h 1571013"/>
                <a:gd name="connsiteX11" fmla="*/ 487951 w 4750164"/>
                <a:gd name="connsiteY11" fmla="*/ 315479 h 1571013"/>
                <a:gd name="connsiteX12" fmla="*/ 1228104 w 4750164"/>
                <a:gd name="connsiteY12" fmla="*/ 510256 h 1571013"/>
                <a:gd name="connsiteX13" fmla="*/ 1809115 w 4750164"/>
                <a:gd name="connsiteY13" fmla="*/ 429094 h 1571013"/>
                <a:gd name="connsiteX14" fmla="*/ 1329591 w 4750164"/>
                <a:gd name="connsiteY14" fmla="*/ 403145 h 1571013"/>
                <a:gd name="connsiteX15" fmla="*/ 1158052 w 4750164"/>
                <a:gd name="connsiteY15" fmla="*/ 134929 h 1571013"/>
                <a:gd name="connsiteX16" fmla="*/ 1923475 w 4750164"/>
                <a:gd name="connsiteY16" fmla="*/ 107084 h 1571013"/>
                <a:gd name="connsiteX17" fmla="*/ 2376375 w 4750164"/>
                <a:gd name="connsiteY17" fmla="*/ 616 h 1571013"/>
                <a:gd name="connsiteX0" fmla="*/ 2376375 w 4750164"/>
                <a:gd name="connsiteY0" fmla="*/ 616 h 1571013"/>
                <a:gd name="connsiteX1" fmla="*/ 3031707 w 4750164"/>
                <a:gd name="connsiteY1" fmla="*/ 164874 h 1571013"/>
                <a:gd name="connsiteX2" fmla="*/ 3771513 w 4750164"/>
                <a:gd name="connsiteY2" fmla="*/ 626558 h 1571013"/>
                <a:gd name="connsiteX3" fmla="*/ 4750164 w 4750164"/>
                <a:gd name="connsiteY3" fmla="*/ 1548166 h 1571013"/>
                <a:gd name="connsiteX4" fmla="*/ 3460858 w 4750164"/>
                <a:gd name="connsiteY4" fmla="*/ 1559567 h 1571013"/>
                <a:gd name="connsiteX5" fmla="*/ 2858271 w 4750164"/>
                <a:gd name="connsiteY5" fmla="*/ 997166 h 1571013"/>
                <a:gd name="connsiteX6" fmla="*/ 1835808 w 4750164"/>
                <a:gd name="connsiteY6" fmla="*/ 1094588 h 1571013"/>
                <a:gd name="connsiteX7" fmla="*/ 1496117 w 4750164"/>
                <a:gd name="connsiteY7" fmla="*/ 966002 h 1571013"/>
                <a:gd name="connsiteX8" fmla="*/ 184776 w 4750164"/>
                <a:gd name="connsiteY8" fmla="*/ 718719 h 1571013"/>
                <a:gd name="connsiteX9" fmla="*/ 269799 w 4750164"/>
                <a:gd name="connsiteY9" fmla="*/ 533629 h 1571013"/>
                <a:gd name="connsiteX10" fmla="*/ 1651 w 4750164"/>
                <a:gd name="connsiteY10" fmla="*/ 478414 h 1571013"/>
                <a:gd name="connsiteX11" fmla="*/ 487951 w 4750164"/>
                <a:gd name="connsiteY11" fmla="*/ 315479 h 1571013"/>
                <a:gd name="connsiteX12" fmla="*/ 1228104 w 4750164"/>
                <a:gd name="connsiteY12" fmla="*/ 510256 h 1571013"/>
                <a:gd name="connsiteX13" fmla="*/ 1809115 w 4750164"/>
                <a:gd name="connsiteY13" fmla="*/ 429094 h 1571013"/>
                <a:gd name="connsiteX14" fmla="*/ 1329591 w 4750164"/>
                <a:gd name="connsiteY14" fmla="*/ 403145 h 1571013"/>
                <a:gd name="connsiteX15" fmla="*/ 1158052 w 4750164"/>
                <a:gd name="connsiteY15" fmla="*/ 134929 h 1571013"/>
                <a:gd name="connsiteX16" fmla="*/ 1923475 w 4750164"/>
                <a:gd name="connsiteY16" fmla="*/ 107084 h 1571013"/>
                <a:gd name="connsiteX17" fmla="*/ 2376375 w 4750164"/>
                <a:gd name="connsiteY17" fmla="*/ 616 h 1571013"/>
                <a:gd name="connsiteX0" fmla="*/ 2376375 w 4750164"/>
                <a:gd name="connsiteY0" fmla="*/ 616 h 1661148"/>
                <a:gd name="connsiteX1" fmla="*/ 3031707 w 4750164"/>
                <a:gd name="connsiteY1" fmla="*/ 164874 h 1661148"/>
                <a:gd name="connsiteX2" fmla="*/ 3771513 w 4750164"/>
                <a:gd name="connsiteY2" fmla="*/ 626558 h 1661148"/>
                <a:gd name="connsiteX3" fmla="*/ 4750164 w 4750164"/>
                <a:gd name="connsiteY3" fmla="*/ 1548166 h 1661148"/>
                <a:gd name="connsiteX4" fmla="*/ 3480313 w 4750164"/>
                <a:gd name="connsiteY4" fmla="*/ 1656843 h 1661148"/>
                <a:gd name="connsiteX5" fmla="*/ 2858271 w 4750164"/>
                <a:gd name="connsiteY5" fmla="*/ 997166 h 1661148"/>
                <a:gd name="connsiteX6" fmla="*/ 1835808 w 4750164"/>
                <a:gd name="connsiteY6" fmla="*/ 1094588 h 1661148"/>
                <a:gd name="connsiteX7" fmla="*/ 1496117 w 4750164"/>
                <a:gd name="connsiteY7" fmla="*/ 966002 h 1661148"/>
                <a:gd name="connsiteX8" fmla="*/ 184776 w 4750164"/>
                <a:gd name="connsiteY8" fmla="*/ 718719 h 1661148"/>
                <a:gd name="connsiteX9" fmla="*/ 269799 w 4750164"/>
                <a:gd name="connsiteY9" fmla="*/ 533629 h 1661148"/>
                <a:gd name="connsiteX10" fmla="*/ 1651 w 4750164"/>
                <a:gd name="connsiteY10" fmla="*/ 478414 h 1661148"/>
                <a:gd name="connsiteX11" fmla="*/ 487951 w 4750164"/>
                <a:gd name="connsiteY11" fmla="*/ 315479 h 1661148"/>
                <a:gd name="connsiteX12" fmla="*/ 1228104 w 4750164"/>
                <a:gd name="connsiteY12" fmla="*/ 510256 h 1661148"/>
                <a:gd name="connsiteX13" fmla="*/ 1809115 w 4750164"/>
                <a:gd name="connsiteY13" fmla="*/ 429094 h 1661148"/>
                <a:gd name="connsiteX14" fmla="*/ 1329591 w 4750164"/>
                <a:gd name="connsiteY14" fmla="*/ 403145 h 1661148"/>
                <a:gd name="connsiteX15" fmla="*/ 1158052 w 4750164"/>
                <a:gd name="connsiteY15" fmla="*/ 134929 h 1661148"/>
                <a:gd name="connsiteX16" fmla="*/ 1923475 w 4750164"/>
                <a:gd name="connsiteY16" fmla="*/ 107084 h 1661148"/>
                <a:gd name="connsiteX17" fmla="*/ 2376375 w 4750164"/>
                <a:gd name="connsiteY17" fmla="*/ 616 h 1661148"/>
                <a:gd name="connsiteX0" fmla="*/ 2376375 w 4857169"/>
                <a:gd name="connsiteY0" fmla="*/ 616 h 1670512"/>
                <a:gd name="connsiteX1" fmla="*/ 3031707 w 4857169"/>
                <a:gd name="connsiteY1" fmla="*/ 164874 h 1670512"/>
                <a:gd name="connsiteX2" fmla="*/ 3771513 w 4857169"/>
                <a:gd name="connsiteY2" fmla="*/ 626558 h 1670512"/>
                <a:gd name="connsiteX3" fmla="*/ 4857169 w 4857169"/>
                <a:gd name="connsiteY3" fmla="*/ 1655171 h 1670512"/>
                <a:gd name="connsiteX4" fmla="*/ 3480313 w 4857169"/>
                <a:gd name="connsiteY4" fmla="*/ 1656843 h 1670512"/>
                <a:gd name="connsiteX5" fmla="*/ 2858271 w 4857169"/>
                <a:gd name="connsiteY5" fmla="*/ 997166 h 1670512"/>
                <a:gd name="connsiteX6" fmla="*/ 1835808 w 4857169"/>
                <a:gd name="connsiteY6" fmla="*/ 1094588 h 1670512"/>
                <a:gd name="connsiteX7" fmla="*/ 1496117 w 4857169"/>
                <a:gd name="connsiteY7" fmla="*/ 966002 h 1670512"/>
                <a:gd name="connsiteX8" fmla="*/ 184776 w 4857169"/>
                <a:gd name="connsiteY8" fmla="*/ 718719 h 1670512"/>
                <a:gd name="connsiteX9" fmla="*/ 269799 w 4857169"/>
                <a:gd name="connsiteY9" fmla="*/ 533629 h 1670512"/>
                <a:gd name="connsiteX10" fmla="*/ 1651 w 4857169"/>
                <a:gd name="connsiteY10" fmla="*/ 478414 h 1670512"/>
                <a:gd name="connsiteX11" fmla="*/ 487951 w 4857169"/>
                <a:gd name="connsiteY11" fmla="*/ 315479 h 1670512"/>
                <a:gd name="connsiteX12" fmla="*/ 1228104 w 4857169"/>
                <a:gd name="connsiteY12" fmla="*/ 510256 h 1670512"/>
                <a:gd name="connsiteX13" fmla="*/ 1809115 w 4857169"/>
                <a:gd name="connsiteY13" fmla="*/ 429094 h 1670512"/>
                <a:gd name="connsiteX14" fmla="*/ 1329591 w 4857169"/>
                <a:gd name="connsiteY14" fmla="*/ 403145 h 1670512"/>
                <a:gd name="connsiteX15" fmla="*/ 1158052 w 4857169"/>
                <a:gd name="connsiteY15" fmla="*/ 134929 h 1670512"/>
                <a:gd name="connsiteX16" fmla="*/ 1923475 w 4857169"/>
                <a:gd name="connsiteY16" fmla="*/ 107084 h 1670512"/>
                <a:gd name="connsiteX17" fmla="*/ 2376375 w 4857169"/>
                <a:gd name="connsiteY17" fmla="*/ 616 h 1670512"/>
                <a:gd name="connsiteX0" fmla="*/ 2376375 w 6261825"/>
                <a:gd name="connsiteY0" fmla="*/ 616 h 1657933"/>
                <a:gd name="connsiteX1" fmla="*/ 3031707 w 6261825"/>
                <a:gd name="connsiteY1" fmla="*/ 164874 h 1657933"/>
                <a:gd name="connsiteX2" fmla="*/ 3771513 w 6261825"/>
                <a:gd name="connsiteY2" fmla="*/ 626558 h 1657933"/>
                <a:gd name="connsiteX3" fmla="*/ 6261825 w 6261825"/>
                <a:gd name="connsiteY3" fmla="*/ 1091575 h 1657933"/>
                <a:gd name="connsiteX4" fmla="*/ 3480313 w 6261825"/>
                <a:gd name="connsiteY4" fmla="*/ 1656843 h 1657933"/>
                <a:gd name="connsiteX5" fmla="*/ 2858271 w 6261825"/>
                <a:gd name="connsiteY5" fmla="*/ 997166 h 1657933"/>
                <a:gd name="connsiteX6" fmla="*/ 1835808 w 6261825"/>
                <a:gd name="connsiteY6" fmla="*/ 1094588 h 1657933"/>
                <a:gd name="connsiteX7" fmla="*/ 1496117 w 6261825"/>
                <a:gd name="connsiteY7" fmla="*/ 966002 h 1657933"/>
                <a:gd name="connsiteX8" fmla="*/ 184776 w 6261825"/>
                <a:gd name="connsiteY8" fmla="*/ 718719 h 1657933"/>
                <a:gd name="connsiteX9" fmla="*/ 269799 w 6261825"/>
                <a:gd name="connsiteY9" fmla="*/ 533629 h 1657933"/>
                <a:gd name="connsiteX10" fmla="*/ 1651 w 6261825"/>
                <a:gd name="connsiteY10" fmla="*/ 478414 h 1657933"/>
                <a:gd name="connsiteX11" fmla="*/ 487951 w 6261825"/>
                <a:gd name="connsiteY11" fmla="*/ 315479 h 1657933"/>
                <a:gd name="connsiteX12" fmla="*/ 1228104 w 6261825"/>
                <a:gd name="connsiteY12" fmla="*/ 510256 h 1657933"/>
                <a:gd name="connsiteX13" fmla="*/ 1809115 w 6261825"/>
                <a:gd name="connsiteY13" fmla="*/ 429094 h 1657933"/>
                <a:gd name="connsiteX14" fmla="*/ 1329591 w 6261825"/>
                <a:gd name="connsiteY14" fmla="*/ 403145 h 1657933"/>
                <a:gd name="connsiteX15" fmla="*/ 1158052 w 6261825"/>
                <a:gd name="connsiteY15" fmla="*/ 134929 h 1657933"/>
                <a:gd name="connsiteX16" fmla="*/ 1923475 w 6261825"/>
                <a:gd name="connsiteY16" fmla="*/ 107084 h 1657933"/>
                <a:gd name="connsiteX17" fmla="*/ 2376375 w 6261825"/>
                <a:gd name="connsiteY17" fmla="*/ 616 h 1657933"/>
                <a:gd name="connsiteX0" fmla="*/ 2376375 w 6261825"/>
                <a:gd name="connsiteY0" fmla="*/ 616 h 1831107"/>
                <a:gd name="connsiteX1" fmla="*/ 3031707 w 6261825"/>
                <a:gd name="connsiteY1" fmla="*/ 164874 h 1831107"/>
                <a:gd name="connsiteX2" fmla="*/ 3771513 w 6261825"/>
                <a:gd name="connsiteY2" fmla="*/ 626558 h 1831107"/>
                <a:gd name="connsiteX3" fmla="*/ 6261825 w 6261825"/>
                <a:gd name="connsiteY3" fmla="*/ 1091575 h 1831107"/>
                <a:gd name="connsiteX4" fmla="*/ 5526603 w 6261825"/>
                <a:gd name="connsiteY4" fmla="*/ 1830258 h 1831107"/>
                <a:gd name="connsiteX5" fmla="*/ 2858271 w 6261825"/>
                <a:gd name="connsiteY5" fmla="*/ 997166 h 1831107"/>
                <a:gd name="connsiteX6" fmla="*/ 1835808 w 6261825"/>
                <a:gd name="connsiteY6" fmla="*/ 1094588 h 1831107"/>
                <a:gd name="connsiteX7" fmla="*/ 1496117 w 6261825"/>
                <a:gd name="connsiteY7" fmla="*/ 966002 h 1831107"/>
                <a:gd name="connsiteX8" fmla="*/ 184776 w 6261825"/>
                <a:gd name="connsiteY8" fmla="*/ 718719 h 1831107"/>
                <a:gd name="connsiteX9" fmla="*/ 269799 w 6261825"/>
                <a:gd name="connsiteY9" fmla="*/ 533629 h 1831107"/>
                <a:gd name="connsiteX10" fmla="*/ 1651 w 6261825"/>
                <a:gd name="connsiteY10" fmla="*/ 478414 h 1831107"/>
                <a:gd name="connsiteX11" fmla="*/ 487951 w 6261825"/>
                <a:gd name="connsiteY11" fmla="*/ 315479 h 1831107"/>
                <a:gd name="connsiteX12" fmla="*/ 1228104 w 6261825"/>
                <a:gd name="connsiteY12" fmla="*/ 510256 h 1831107"/>
                <a:gd name="connsiteX13" fmla="*/ 1809115 w 6261825"/>
                <a:gd name="connsiteY13" fmla="*/ 429094 h 1831107"/>
                <a:gd name="connsiteX14" fmla="*/ 1329591 w 6261825"/>
                <a:gd name="connsiteY14" fmla="*/ 403145 h 1831107"/>
                <a:gd name="connsiteX15" fmla="*/ 1158052 w 6261825"/>
                <a:gd name="connsiteY15" fmla="*/ 134929 h 1831107"/>
                <a:gd name="connsiteX16" fmla="*/ 1923475 w 6261825"/>
                <a:gd name="connsiteY16" fmla="*/ 107084 h 1831107"/>
                <a:gd name="connsiteX17" fmla="*/ 2376375 w 6261825"/>
                <a:gd name="connsiteY17" fmla="*/ 616 h 1831107"/>
                <a:gd name="connsiteX0" fmla="*/ 2376375 w 6261825"/>
                <a:gd name="connsiteY0" fmla="*/ 555 h 1831046"/>
                <a:gd name="connsiteX1" fmla="*/ 3031707 w 6261825"/>
                <a:gd name="connsiteY1" fmla="*/ 164813 h 1831046"/>
                <a:gd name="connsiteX2" fmla="*/ 3702147 w 6261825"/>
                <a:gd name="connsiteY2" fmla="*/ 574473 h 1831046"/>
                <a:gd name="connsiteX3" fmla="*/ 6261825 w 6261825"/>
                <a:gd name="connsiteY3" fmla="*/ 1091514 h 1831046"/>
                <a:gd name="connsiteX4" fmla="*/ 5526603 w 6261825"/>
                <a:gd name="connsiteY4" fmla="*/ 1830197 h 1831046"/>
                <a:gd name="connsiteX5" fmla="*/ 2858271 w 6261825"/>
                <a:gd name="connsiteY5" fmla="*/ 997105 h 1831046"/>
                <a:gd name="connsiteX6" fmla="*/ 1835808 w 6261825"/>
                <a:gd name="connsiteY6" fmla="*/ 1094527 h 1831046"/>
                <a:gd name="connsiteX7" fmla="*/ 1496117 w 6261825"/>
                <a:gd name="connsiteY7" fmla="*/ 965941 h 1831046"/>
                <a:gd name="connsiteX8" fmla="*/ 184776 w 6261825"/>
                <a:gd name="connsiteY8" fmla="*/ 718658 h 1831046"/>
                <a:gd name="connsiteX9" fmla="*/ 269799 w 6261825"/>
                <a:gd name="connsiteY9" fmla="*/ 533568 h 1831046"/>
                <a:gd name="connsiteX10" fmla="*/ 1651 w 6261825"/>
                <a:gd name="connsiteY10" fmla="*/ 478353 h 1831046"/>
                <a:gd name="connsiteX11" fmla="*/ 487951 w 6261825"/>
                <a:gd name="connsiteY11" fmla="*/ 315418 h 1831046"/>
                <a:gd name="connsiteX12" fmla="*/ 1228104 w 6261825"/>
                <a:gd name="connsiteY12" fmla="*/ 510195 h 1831046"/>
                <a:gd name="connsiteX13" fmla="*/ 1809115 w 6261825"/>
                <a:gd name="connsiteY13" fmla="*/ 429033 h 1831046"/>
                <a:gd name="connsiteX14" fmla="*/ 1329591 w 6261825"/>
                <a:gd name="connsiteY14" fmla="*/ 403084 h 1831046"/>
                <a:gd name="connsiteX15" fmla="*/ 1158052 w 6261825"/>
                <a:gd name="connsiteY15" fmla="*/ 134868 h 1831046"/>
                <a:gd name="connsiteX16" fmla="*/ 1923475 w 6261825"/>
                <a:gd name="connsiteY16" fmla="*/ 107023 h 1831046"/>
                <a:gd name="connsiteX17" fmla="*/ 2376375 w 6261825"/>
                <a:gd name="connsiteY17" fmla="*/ 555 h 1831046"/>
                <a:gd name="connsiteX0" fmla="*/ 2376375 w 6261825"/>
                <a:gd name="connsiteY0" fmla="*/ 555 h 1831046"/>
                <a:gd name="connsiteX1" fmla="*/ 3031707 w 6261825"/>
                <a:gd name="connsiteY1" fmla="*/ 164813 h 1831046"/>
                <a:gd name="connsiteX2" fmla="*/ 3702147 w 6261825"/>
                <a:gd name="connsiteY2" fmla="*/ 574473 h 1831046"/>
                <a:gd name="connsiteX3" fmla="*/ 6261825 w 6261825"/>
                <a:gd name="connsiteY3" fmla="*/ 1091514 h 1831046"/>
                <a:gd name="connsiteX4" fmla="*/ 5526603 w 6261825"/>
                <a:gd name="connsiteY4" fmla="*/ 1830197 h 1831046"/>
                <a:gd name="connsiteX5" fmla="*/ 2858271 w 6261825"/>
                <a:gd name="connsiteY5" fmla="*/ 997105 h 1831046"/>
                <a:gd name="connsiteX6" fmla="*/ 1835808 w 6261825"/>
                <a:gd name="connsiteY6" fmla="*/ 1094527 h 1831046"/>
                <a:gd name="connsiteX7" fmla="*/ 1496117 w 6261825"/>
                <a:gd name="connsiteY7" fmla="*/ 965941 h 1831046"/>
                <a:gd name="connsiteX8" fmla="*/ 184776 w 6261825"/>
                <a:gd name="connsiteY8" fmla="*/ 718658 h 1831046"/>
                <a:gd name="connsiteX9" fmla="*/ 269799 w 6261825"/>
                <a:gd name="connsiteY9" fmla="*/ 533568 h 1831046"/>
                <a:gd name="connsiteX10" fmla="*/ 1651 w 6261825"/>
                <a:gd name="connsiteY10" fmla="*/ 478353 h 1831046"/>
                <a:gd name="connsiteX11" fmla="*/ 487951 w 6261825"/>
                <a:gd name="connsiteY11" fmla="*/ 315418 h 1831046"/>
                <a:gd name="connsiteX12" fmla="*/ 1228104 w 6261825"/>
                <a:gd name="connsiteY12" fmla="*/ 510195 h 1831046"/>
                <a:gd name="connsiteX13" fmla="*/ 1809115 w 6261825"/>
                <a:gd name="connsiteY13" fmla="*/ 429033 h 1831046"/>
                <a:gd name="connsiteX14" fmla="*/ 1329591 w 6261825"/>
                <a:gd name="connsiteY14" fmla="*/ 403084 h 1831046"/>
                <a:gd name="connsiteX15" fmla="*/ 1158052 w 6261825"/>
                <a:gd name="connsiteY15" fmla="*/ 134868 h 1831046"/>
                <a:gd name="connsiteX16" fmla="*/ 1923475 w 6261825"/>
                <a:gd name="connsiteY16" fmla="*/ 107023 h 1831046"/>
                <a:gd name="connsiteX17" fmla="*/ 2376375 w 6261825"/>
                <a:gd name="connsiteY17" fmla="*/ 555 h 1831046"/>
                <a:gd name="connsiteX0" fmla="*/ 2376375 w 6131764"/>
                <a:gd name="connsiteY0" fmla="*/ 555 h 1830874"/>
                <a:gd name="connsiteX1" fmla="*/ 3031707 w 6131764"/>
                <a:gd name="connsiteY1" fmla="*/ 164813 h 1830874"/>
                <a:gd name="connsiteX2" fmla="*/ 3702147 w 6131764"/>
                <a:gd name="connsiteY2" fmla="*/ 574473 h 1830874"/>
                <a:gd name="connsiteX3" fmla="*/ 6131764 w 6131764"/>
                <a:gd name="connsiteY3" fmla="*/ 892088 h 1830874"/>
                <a:gd name="connsiteX4" fmla="*/ 5526603 w 6131764"/>
                <a:gd name="connsiteY4" fmla="*/ 1830197 h 1830874"/>
                <a:gd name="connsiteX5" fmla="*/ 2858271 w 6131764"/>
                <a:gd name="connsiteY5" fmla="*/ 997105 h 1830874"/>
                <a:gd name="connsiteX6" fmla="*/ 1835808 w 6131764"/>
                <a:gd name="connsiteY6" fmla="*/ 1094527 h 1830874"/>
                <a:gd name="connsiteX7" fmla="*/ 1496117 w 6131764"/>
                <a:gd name="connsiteY7" fmla="*/ 965941 h 1830874"/>
                <a:gd name="connsiteX8" fmla="*/ 184776 w 6131764"/>
                <a:gd name="connsiteY8" fmla="*/ 718658 h 1830874"/>
                <a:gd name="connsiteX9" fmla="*/ 269799 w 6131764"/>
                <a:gd name="connsiteY9" fmla="*/ 533568 h 1830874"/>
                <a:gd name="connsiteX10" fmla="*/ 1651 w 6131764"/>
                <a:gd name="connsiteY10" fmla="*/ 478353 h 1830874"/>
                <a:gd name="connsiteX11" fmla="*/ 487951 w 6131764"/>
                <a:gd name="connsiteY11" fmla="*/ 315418 h 1830874"/>
                <a:gd name="connsiteX12" fmla="*/ 1228104 w 6131764"/>
                <a:gd name="connsiteY12" fmla="*/ 510195 h 1830874"/>
                <a:gd name="connsiteX13" fmla="*/ 1809115 w 6131764"/>
                <a:gd name="connsiteY13" fmla="*/ 429033 h 1830874"/>
                <a:gd name="connsiteX14" fmla="*/ 1329591 w 6131764"/>
                <a:gd name="connsiteY14" fmla="*/ 403084 h 1830874"/>
                <a:gd name="connsiteX15" fmla="*/ 1158052 w 6131764"/>
                <a:gd name="connsiteY15" fmla="*/ 134868 h 1830874"/>
                <a:gd name="connsiteX16" fmla="*/ 1923475 w 6131764"/>
                <a:gd name="connsiteY16" fmla="*/ 107023 h 1830874"/>
                <a:gd name="connsiteX17" fmla="*/ 2376375 w 6131764"/>
                <a:gd name="connsiteY17" fmla="*/ 555 h 1830874"/>
                <a:gd name="connsiteX0" fmla="*/ 2376375 w 6131764"/>
                <a:gd name="connsiteY0" fmla="*/ 555 h 1830874"/>
                <a:gd name="connsiteX1" fmla="*/ 3031707 w 6131764"/>
                <a:gd name="connsiteY1" fmla="*/ 164813 h 1830874"/>
                <a:gd name="connsiteX2" fmla="*/ 3702147 w 6131764"/>
                <a:gd name="connsiteY2" fmla="*/ 574473 h 1830874"/>
                <a:gd name="connsiteX3" fmla="*/ 6131764 w 6131764"/>
                <a:gd name="connsiteY3" fmla="*/ 892088 h 1830874"/>
                <a:gd name="connsiteX4" fmla="*/ 5700018 w 6131764"/>
                <a:gd name="connsiteY4" fmla="*/ 1830197 h 1830874"/>
                <a:gd name="connsiteX5" fmla="*/ 2858271 w 6131764"/>
                <a:gd name="connsiteY5" fmla="*/ 997105 h 1830874"/>
                <a:gd name="connsiteX6" fmla="*/ 1835808 w 6131764"/>
                <a:gd name="connsiteY6" fmla="*/ 1094527 h 1830874"/>
                <a:gd name="connsiteX7" fmla="*/ 1496117 w 6131764"/>
                <a:gd name="connsiteY7" fmla="*/ 965941 h 1830874"/>
                <a:gd name="connsiteX8" fmla="*/ 184776 w 6131764"/>
                <a:gd name="connsiteY8" fmla="*/ 718658 h 1830874"/>
                <a:gd name="connsiteX9" fmla="*/ 269799 w 6131764"/>
                <a:gd name="connsiteY9" fmla="*/ 533568 h 1830874"/>
                <a:gd name="connsiteX10" fmla="*/ 1651 w 6131764"/>
                <a:gd name="connsiteY10" fmla="*/ 478353 h 1830874"/>
                <a:gd name="connsiteX11" fmla="*/ 487951 w 6131764"/>
                <a:gd name="connsiteY11" fmla="*/ 315418 h 1830874"/>
                <a:gd name="connsiteX12" fmla="*/ 1228104 w 6131764"/>
                <a:gd name="connsiteY12" fmla="*/ 510195 h 1830874"/>
                <a:gd name="connsiteX13" fmla="*/ 1809115 w 6131764"/>
                <a:gd name="connsiteY13" fmla="*/ 429033 h 1830874"/>
                <a:gd name="connsiteX14" fmla="*/ 1329591 w 6131764"/>
                <a:gd name="connsiteY14" fmla="*/ 403084 h 1830874"/>
                <a:gd name="connsiteX15" fmla="*/ 1158052 w 6131764"/>
                <a:gd name="connsiteY15" fmla="*/ 134868 h 1830874"/>
                <a:gd name="connsiteX16" fmla="*/ 1923475 w 6131764"/>
                <a:gd name="connsiteY16" fmla="*/ 107023 h 1830874"/>
                <a:gd name="connsiteX17" fmla="*/ 2376375 w 6131764"/>
                <a:gd name="connsiteY17" fmla="*/ 555 h 1830874"/>
                <a:gd name="connsiteX0" fmla="*/ 2376375 w 6131764"/>
                <a:gd name="connsiteY0" fmla="*/ 555 h 1830786"/>
                <a:gd name="connsiteX1" fmla="*/ 3031707 w 6131764"/>
                <a:gd name="connsiteY1" fmla="*/ 164813 h 1830786"/>
                <a:gd name="connsiteX2" fmla="*/ 3702147 w 6131764"/>
                <a:gd name="connsiteY2" fmla="*/ 574473 h 1830786"/>
                <a:gd name="connsiteX3" fmla="*/ 6131764 w 6131764"/>
                <a:gd name="connsiteY3" fmla="*/ 744686 h 1830786"/>
                <a:gd name="connsiteX4" fmla="*/ 5700018 w 6131764"/>
                <a:gd name="connsiteY4" fmla="*/ 1830197 h 1830786"/>
                <a:gd name="connsiteX5" fmla="*/ 2858271 w 6131764"/>
                <a:gd name="connsiteY5" fmla="*/ 997105 h 1830786"/>
                <a:gd name="connsiteX6" fmla="*/ 1835808 w 6131764"/>
                <a:gd name="connsiteY6" fmla="*/ 1094527 h 1830786"/>
                <a:gd name="connsiteX7" fmla="*/ 1496117 w 6131764"/>
                <a:gd name="connsiteY7" fmla="*/ 965941 h 1830786"/>
                <a:gd name="connsiteX8" fmla="*/ 184776 w 6131764"/>
                <a:gd name="connsiteY8" fmla="*/ 718658 h 1830786"/>
                <a:gd name="connsiteX9" fmla="*/ 269799 w 6131764"/>
                <a:gd name="connsiteY9" fmla="*/ 533568 h 1830786"/>
                <a:gd name="connsiteX10" fmla="*/ 1651 w 6131764"/>
                <a:gd name="connsiteY10" fmla="*/ 478353 h 1830786"/>
                <a:gd name="connsiteX11" fmla="*/ 487951 w 6131764"/>
                <a:gd name="connsiteY11" fmla="*/ 315418 h 1830786"/>
                <a:gd name="connsiteX12" fmla="*/ 1228104 w 6131764"/>
                <a:gd name="connsiteY12" fmla="*/ 510195 h 1830786"/>
                <a:gd name="connsiteX13" fmla="*/ 1809115 w 6131764"/>
                <a:gd name="connsiteY13" fmla="*/ 429033 h 1830786"/>
                <a:gd name="connsiteX14" fmla="*/ 1329591 w 6131764"/>
                <a:gd name="connsiteY14" fmla="*/ 403084 h 1830786"/>
                <a:gd name="connsiteX15" fmla="*/ 1158052 w 6131764"/>
                <a:gd name="connsiteY15" fmla="*/ 134868 h 1830786"/>
                <a:gd name="connsiteX16" fmla="*/ 1923475 w 6131764"/>
                <a:gd name="connsiteY16" fmla="*/ 107023 h 1830786"/>
                <a:gd name="connsiteX17" fmla="*/ 2376375 w 6131764"/>
                <a:gd name="connsiteY17" fmla="*/ 555 h 1830786"/>
                <a:gd name="connsiteX0" fmla="*/ 2376375 w 6131764"/>
                <a:gd name="connsiteY0" fmla="*/ 555 h 1830786"/>
                <a:gd name="connsiteX1" fmla="*/ 3031707 w 6131764"/>
                <a:gd name="connsiteY1" fmla="*/ 164813 h 1830786"/>
                <a:gd name="connsiteX2" fmla="*/ 3702147 w 6131764"/>
                <a:gd name="connsiteY2" fmla="*/ 574473 h 1830786"/>
                <a:gd name="connsiteX3" fmla="*/ 6131764 w 6131764"/>
                <a:gd name="connsiteY3" fmla="*/ 744686 h 1830786"/>
                <a:gd name="connsiteX4" fmla="*/ 5700018 w 6131764"/>
                <a:gd name="connsiteY4" fmla="*/ 1830197 h 1830786"/>
                <a:gd name="connsiteX5" fmla="*/ 2858271 w 6131764"/>
                <a:gd name="connsiteY5" fmla="*/ 997105 h 1830786"/>
                <a:gd name="connsiteX6" fmla="*/ 1835808 w 6131764"/>
                <a:gd name="connsiteY6" fmla="*/ 1094527 h 1830786"/>
                <a:gd name="connsiteX7" fmla="*/ 1496117 w 6131764"/>
                <a:gd name="connsiteY7" fmla="*/ 965941 h 1830786"/>
                <a:gd name="connsiteX8" fmla="*/ 184776 w 6131764"/>
                <a:gd name="connsiteY8" fmla="*/ 718658 h 1830786"/>
                <a:gd name="connsiteX9" fmla="*/ 269799 w 6131764"/>
                <a:gd name="connsiteY9" fmla="*/ 533568 h 1830786"/>
                <a:gd name="connsiteX10" fmla="*/ 1651 w 6131764"/>
                <a:gd name="connsiteY10" fmla="*/ 478353 h 1830786"/>
                <a:gd name="connsiteX11" fmla="*/ 487951 w 6131764"/>
                <a:gd name="connsiteY11" fmla="*/ 315418 h 1830786"/>
                <a:gd name="connsiteX12" fmla="*/ 1228104 w 6131764"/>
                <a:gd name="connsiteY12" fmla="*/ 510195 h 1830786"/>
                <a:gd name="connsiteX13" fmla="*/ 1809115 w 6131764"/>
                <a:gd name="connsiteY13" fmla="*/ 429033 h 1830786"/>
                <a:gd name="connsiteX14" fmla="*/ 1329591 w 6131764"/>
                <a:gd name="connsiteY14" fmla="*/ 403084 h 1830786"/>
                <a:gd name="connsiteX15" fmla="*/ 1158052 w 6131764"/>
                <a:gd name="connsiteY15" fmla="*/ 134868 h 1830786"/>
                <a:gd name="connsiteX16" fmla="*/ 1923475 w 6131764"/>
                <a:gd name="connsiteY16" fmla="*/ 107023 h 1830786"/>
                <a:gd name="connsiteX17" fmla="*/ 2376375 w 6131764"/>
                <a:gd name="connsiteY17" fmla="*/ 555 h 1830786"/>
                <a:gd name="connsiteX0" fmla="*/ 2376375 w 6131764"/>
                <a:gd name="connsiteY0" fmla="*/ 555 h 1831035"/>
                <a:gd name="connsiteX1" fmla="*/ 3031707 w 6131764"/>
                <a:gd name="connsiteY1" fmla="*/ 164813 h 1831035"/>
                <a:gd name="connsiteX2" fmla="*/ 3702147 w 6131764"/>
                <a:gd name="connsiteY2" fmla="*/ 574473 h 1831035"/>
                <a:gd name="connsiteX3" fmla="*/ 6131764 w 6131764"/>
                <a:gd name="connsiteY3" fmla="*/ 744686 h 1831035"/>
                <a:gd name="connsiteX4" fmla="*/ 5700018 w 6131764"/>
                <a:gd name="connsiteY4" fmla="*/ 1830197 h 1831035"/>
                <a:gd name="connsiteX5" fmla="*/ 2858271 w 6131764"/>
                <a:gd name="connsiteY5" fmla="*/ 997105 h 1831035"/>
                <a:gd name="connsiteX6" fmla="*/ 1835808 w 6131764"/>
                <a:gd name="connsiteY6" fmla="*/ 1094527 h 1831035"/>
                <a:gd name="connsiteX7" fmla="*/ 1496117 w 6131764"/>
                <a:gd name="connsiteY7" fmla="*/ 965941 h 1831035"/>
                <a:gd name="connsiteX8" fmla="*/ 184776 w 6131764"/>
                <a:gd name="connsiteY8" fmla="*/ 718658 h 1831035"/>
                <a:gd name="connsiteX9" fmla="*/ 269799 w 6131764"/>
                <a:gd name="connsiteY9" fmla="*/ 533568 h 1831035"/>
                <a:gd name="connsiteX10" fmla="*/ 1651 w 6131764"/>
                <a:gd name="connsiteY10" fmla="*/ 478353 h 1831035"/>
                <a:gd name="connsiteX11" fmla="*/ 487951 w 6131764"/>
                <a:gd name="connsiteY11" fmla="*/ 315418 h 1831035"/>
                <a:gd name="connsiteX12" fmla="*/ 1228104 w 6131764"/>
                <a:gd name="connsiteY12" fmla="*/ 510195 h 1831035"/>
                <a:gd name="connsiteX13" fmla="*/ 1809115 w 6131764"/>
                <a:gd name="connsiteY13" fmla="*/ 429033 h 1831035"/>
                <a:gd name="connsiteX14" fmla="*/ 1329591 w 6131764"/>
                <a:gd name="connsiteY14" fmla="*/ 403084 h 1831035"/>
                <a:gd name="connsiteX15" fmla="*/ 1158052 w 6131764"/>
                <a:gd name="connsiteY15" fmla="*/ 134868 h 1831035"/>
                <a:gd name="connsiteX16" fmla="*/ 1923475 w 6131764"/>
                <a:gd name="connsiteY16" fmla="*/ 107023 h 1831035"/>
                <a:gd name="connsiteX17" fmla="*/ 2376375 w 6131764"/>
                <a:gd name="connsiteY17" fmla="*/ 555 h 1831035"/>
                <a:gd name="connsiteX0" fmla="*/ 2376375 w 6175102"/>
                <a:gd name="connsiteY0" fmla="*/ 555 h 1822373"/>
                <a:gd name="connsiteX1" fmla="*/ 3031707 w 6175102"/>
                <a:gd name="connsiteY1" fmla="*/ 164813 h 1822373"/>
                <a:gd name="connsiteX2" fmla="*/ 3702147 w 6175102"/>
                <a:gd name="connsiteY2" fmla="*/ 574473 h 1822373"/>
                <a:gd name="connsiteX3" fmla="*/ 6131764 w 6175102"/>
                <a:gd name="connsiteY3" fmla="*/ 744686 h 1822373"/>
                <a:gd name="connsiteX4" fmla="*/ 5942798 w 6175102"/>
                <a:gd name="connsiteY4" fmla="*/ 1821526 h 1822373"/>
                <a:gd name="connsiteX5" fmla="*/ 2858271 w 6175102"/>
                <a:gd name="connsiteY5" fmla="*/ 997105 h 1822373"/>
                <a:gd name="connsiteX6" fmla="*/ 1835808 w 6175102"/>
                <a:gd name="connsiteY6" fmla="*/ 1094527 h 1822373"/>
                <a:gd name="connsiteX7" fmla="*/ 1496117 w 6175102"/>
                <a:gd name="connsiteY7" fmla="*/ 965941 h 1822373"/>
                <a:gd name="connsiteX8" fmla="*/ 184776 w 6175102"/>
                <a:gd name="connsiteY8" fmla="*/ 718658 h 1822373"/>
                <a:gd name="connsiteX9" fmla="*/ 269799 w 6175102"/>
                <a:gd name="connsiteY9" fmla="*/ 533568 h 1822373"/>
                <a:gd name="connsiteX10" fmla="*/ 1651 w 6175102"/>
                <a:gd name="connsiteY10" fmla="*/ 478353 h 1822373"/>
                <a:gd name="connsiteX11" fmla="*/ 487951 w 6175102"/>
                <a:gd name="connsiteY11" fmla="*/ 315418 h 1822373"/>
                <a:gd name="connsiteX12" fmla="*/ 1228104 w 6175102"/>
                <a:gd name="connsiteY12" fmla="*/ 510195 h 1822373"/>
                <a:gd name="connsiteX13" fmla="*/ 1809115 w 6175102"/>
                <a:gd name="connsiteY13" fmla="*/ 429033 h 1822373"/>
                <a:gd name="connsiteX14" fmla="*/ 1329591 w 6175102"/>
                <a:gd name="connsiteY14" fmla="*/ 403084 h 1822373"/>
                <a:gd name="connsiteX15" fmla="*/ 1158052 w 6175102"/>
                <a:gd name="connsiteY15" fmla="*/ 134868 h 1822373"/>
                <a:gd name="connsiteX16" fmla="*/ 1923475 w 6175102"/>
                <a:gd name="connsiteY16" fmla="*/ 107023 h 1822373"/>
                <a:gd name="connsiteX17" fmla="*/ 2376375 w 6175102"/>
                <a:gd name="connsiteY17" fmla="*/ 555 h 1822373"/>
                <a:gd name="connsiteX0" fmla="*/ 2376375 w 6131764"/>
                <a:gd name="connsiteY0" fmla="*/ 555 h 1821526"/>
                <a:gd name="connsiteX1" fmla="*/ 3031707 w 6131764"/>
                <a:gd name="connsiteY1" fmla="*/ 164813 h 1821526"/>
                <a:gd name="connsiteX2" fmla="*/ 3702147 w 6131764"/>
                <a:gd name="connsiteY2" fmla="*/ 574473 h 1821526"/>
                <a:gd name="connsiteX3" fmla="*/ 6131764 w 6131764"/>
                <a:gd name="connsiteY3" fmla="*/ 744686 h 1821526"/>
                <a:gd name="connsiteX4" fmla="*/ 5942798 w 6131764"/>
                <a:gd name="connsiteY4" fmla="*/ 1821526 h 1821526"/>
                <a:gd name="connsiteX5" fmla="*/ 2858271 w 6131764"/>
                <a:gd name="connsiteY5" fmla="*/ 997105 h 1821526"/>
                <a:gd name="connsiteX6" fmla="*/ 1835808 w 6131764"/>
                <a:gd name="connsiteY6" fmla="*/ 1094527 h 1821526"/>
                <a:gd name="connsiteX7" fmla="*/ 1496117 w 6131764"/>
                <a:gd name="connsiteY7" fmla="*/ 965941 h 1821526"/>
                <a:gd name="connsiteX8" fmla="*/ 184776 w 6131764"/>
                <a:gd name="connsiteY8" fmla="*/ 718658 h 1821526"/>
                <a:gd name="connsiteX9" fmla="*/ 269799 w 6131764"/>
                <a:gd name="connsiteY9" fmla="*/ 533568 h 1821526"/>
                <a:gd name="connsiteX10" fmla="*/ 1651 w 6131764"/>
                <a:gd name="connsiteY10" fmla="*/ 478353 h 1821526"/>
                <a:gd name="connsiteX11" fmla="*/ 487951 w 6131764"/>
                <a:gd name="connsiteY11" fmla="*/ 315418 h 1821526"/>
                <a:gd name="connsiteX12" fmla="*/ 1228104 w 6131764"/>
                <a:gd name="connsiteY12" fmla="*/ 510195 h 1821526"/>
                <a:gd name="connsiteX13" fmla="*/ 1809115 w 6131764"/>
                <a:gd name="connsiteY13" fmla="*/ 429033 h 1821526"/>
                <a:gd name="connsiteX14" fmla="*/ 1329591 w 6131764"/>
                <a:gd name="connsiteY14" fmla="*/ 403084 h 1821526"/>
                <a:gd name="connsiteX15" fmla="*/ 1158052 w 6131764"/>
                <a:gd name="connsiteY15" fmla="*/ 134868 h 1821526"/>
                <a:gd name="connsiteX16" fmla="*/ 1923475 w 6131764"/>
                <a:gd name="connsiteY16" fmla="*/ 107023 h 1821526"/>
                <a:gd name="connsiteX17" fmla="*/ 2376375 w 6131764"/>
                <a:gd name="connsiteY17" fmla="*/ 555 h 1821526"/>
                <a:gd name="connsiteX0" fmla="*/ 2376375 w 6131764"/>
                <a:gd name="connsiteY0" fmla="*/ 555 h 1821526"/>
                <a:gd name="connsiteX1" fmla="*/ 3031707 w 6131764"/>
                <a:gd name="connsiteY1" fmla="*/ 164813 h 1821526"/>
                <a:gd name="connsiteX2" fmla="*/ 3702147 w 6131764"/>
                <a:gd name="connsiteY2" fmla="*/ 574473 h 1821526"/>
                <a:gd name="connsiteX3" fmla="*/ 6131764 w 6131764"/>
                <a:gd name="connsiteY3" fmla="*/ 744686 h 1821526"/>
                <a:gd name="connsiteX4" fmla="*/ 5942798 w 6131764"/>
                <a:gd name="connsiteY4" fmla="*/ 1821526 h 1821526"/>
                <a:gd name="connsiteX5" fmla="*/ 2858271 w 6131764"/>
                <a:gd name="connsiteY5" fmla="*/ 997105 h 1821526"/>
                <a:gd name="connsiteX6" fmla="*/ 1835808 w 6131764"/>
                <a:gd name="connsiteY6" fmla="*/ 1094527 h 1821526"/>
                <a:gd name="connsiteX7" fmla="*/ 1496117 w 6131764"/>
                <a:gd name="connsiteY7" fmla="*/ 965941 h 1821526"/>
                <a:gd name="connsiteX8" fmla="*/ 184776 w 6131764"/>
                <a:gd name="connsiteY8" fmla="*/ 718658 h 1821526"/>
                <a:gd name="connsiteX9" fmla="*/ 269799 w 6131764"/>
                <a:gd name="connsiteY9" fmla="*/ 533568 h 1821526"/>
                <a:gd name="connsiteX10" fmla="*/ 1651 w 6131764"/>
                <a:gd name="connsiteY10" fmla="*/ 478353 h 1821526"/>
                <a:gd name="connsiteX11" fmla="*/ 487951 w 6131764"/>
                <a:gd name="connsiteY11" fmla="*/ 315418 h 1821526"/>
                <a:gd name="connsiteX12" fmla="*/ 1228104 w 6131764"/>
                <a:gd name="connsiteY12" fmla="*/ 510195 h 1821526"/>
                <a:gd name="connsiteX13" fmla="*/ 1809115 w 6131764"/>
                <a:gd name="connsiteY13" fmla="*/ 429033 h 1821526"/>
                <a:gd name="connsiteX14" fmla="*/ 1329591 w 6131764"/>
                <a:gd name="connsiteY14" fmla="*/ 403084 h 1821526"/>
                <a:gd name="connsiteX15" fmla="*/ 1158052 w 6131764"/>
                <a:gd name="connsiteY15" fmla="*/ 134868 h 1821526"/>
                <a:gd name="connsiteX16" fmla="*/ 1923475 w 6131764"/>
                <a:gd name="connsiteY16" fmla="*/ 107023 h 1821526"/>
                <a:gd name="connsiteX17" fmla="*/ 2376375 w 6131764"/>
                <a:gd name="connsiteY17" fmla="*/ 555 h 1821526"/>
                <a:gd name="connsiteX0" fmla="*/ 2376375 w 6131764"/>
                <a:gd name="connsiteY0" fmla="*/ 555 h 1821526"/>
                <a:gd name="connsiteX1" fmla="*/ 3031707 w 6131764"/>
                <a:gd name="connsiteY1" fmla="*/ 164813 h 1821526"/>
                <a:gd name="connsiteX2" fmla="*/ 3702147 w 6131764"/>
                <a:gd name="connsiteY2" fmla="*/ 574473 h 1821526"/>
                <a:gd name="connsiteX3" fmla="*/ 6131764 w 6131764"/>
                <a:gd name="connsiteY3" fmla="*/ 744686 h 1821526"/>
                <a:gd name="connsiteX4" fmla="*/ 5942798 w 6131764"/>
                <a:gd name="connsiteY4" fmla="*/ 1821526 h 1821526"/>
                <a:gd name="connsiteX5" fmla="*/ 2858271 w 6131764"/>
                <a:gd name="connsiteY5" fmla="*/ 997105 h 1821526"/>
                <a:gd name="connsiteX6" fmla="*/ 1835808 w 6131764"/>
                <a:gd name="connsiteY6" fmla="*/ 1094527 h 1821526"/>
                <a:gd name="connsiteX7" fmla="*/ 1496117 w 6131764"/>
                <a:gd name="connsiteY7" fmla="*/ 965941 h 1821526"/>
                <a:gd name="connsiteX8" fmla="*/ 184776 w 6131764"/>
                <a:gd name="connsiteY8" fmla="*/ 718658 h 1821526"/>
                <a:gd name="connsiteX9" fmla="*/ 269799 w 6131764"/>
                <a:gd name="connsiteY9" fmla="*/ 533568 h 1821526"/>
                <a:gd name="connsiteX10" fmla="*/ 1651 w 6131764"/>
                <a:gd name="connsiteY10" fmla="*/ 478353 h 1821526"/>
                <a:gd name="connsiteX11" fmla="*/ 487951 w 6131764"/>
                <a:gd name="connsiteY11" fmla="*/ 315418 h 1821526"/>
                <a:gd name="connsiteX12" fmla="*/ 1228104 w 6131764"/>
                <a:gd name="connsiteY12" fmla="*/ 510195 h 1821526"/>
                <a:gd name="connsiteX13" fmla="*/ 1809115 w 6131764"/>
                <a:gd name="connsiteY13" fmla="*/ 429033 h 1821526"/>
                <a:gd name="connsiteX14" fmla="*/ 1329591 w 6131764"/>
                <a:gd name="connsiteY14" fmla="*/ 403084 h 1821526"/>
                <a:gd name="connsiteX15" fmla="*/ 1158052 w 6131764"/>
                <a:gd name="connsiteY15" fmla="*/ 134868 h 1821526"/>
                <a:gd name="connsiteX16" fmla="*/ 1923475 w 6131764"/>
                <a:gd name="connsiteY16" fmla="*/ 107023 h 1821526"/>
                <a:gd name="connsiteX17" fmla="*/ 2376375 w 6131764"/>
                <a:gd name="connsiteY17" fmla="*/ 555 h 1821526"/>
                <a:gd name="connsiteX0" fmla="*/ 2376375 w 6131764"/>
                <a:gd name="connsiteY0" fmla="*/ 555 h 1830197"/>
                <a:gd name="connsiteX1" fmla="*/ 3031707 w 6131764"/>
                <a:gd name="connsiteY1" fmla="*/ 164813 h 1830197"/>
                <a:gd name="connsiteX2" fmla="*/ 3702147 w 6131764"/>
                <a:gd name="connsiteY2" fmla="*/ 574473 h 1830197"/>
                <a:gd name="connsiteX3" fmla="*/ 6131764 w 6131764"/>
                <a:gd name="connsiteY3" fmla="*/ 744686 h 1830197"/>
                <a:gd name="connsiteX4" fmla="*/ 6020834 w 6131764"/>
                <a:gd name="connsiteY4" fmla="*/ 1830197 h 1830197"/>
                <a:gd name="connsiteX5" fmla="*/ 2858271 w 6131764"/>
                <a:gd name="connsiteY5" fmla="*/ 997105 h 1830197"/>
                <a:gd name="connsiteX6" fmla="*/ 1835808 w 6131764"/>
                <a:gd name="connsiteY6" fmla="*/ 1094527 h 1830197"/>
                <a:gd name="connsiteX7" fmla="*/ 1496117 w 6131764"/>
                <a:gd name="connsiteY7" fmla="*/ 965941 h 1830197"/>
                <a:gd name="connsiteX8" fmla="*/ 184776 w 6131764"/>
                <a:gd name="connsiteY8" fmla="*/ 718658 h 1830197"/>
                <a:gd name="connsiteX9" fmla="*/ 269799 w 6131764"/>
                <a:gd name="connsiteY9" fmla="*/ 533568 h 1830197"/>
                <a:gd name="connsiteX10" fmla="*/ 1651 w 6131764"/>
                <a:gd name="connsiteY10" fmla="*/ 478353 h 1830197"/>
                <a:gd name="connsiteX11" fmla="*/ 487951 w 6131764"/>
                <a:gd name="connsiteY11" fmla="*/ 315418 h 1830197"/>
                <a:gd name="connsiteX12" fmla="*/ 1228104 w 6131764"/>
                <a:gd name="connsiteY12" fmla="*/ 510195 h 1830197"/>
                <a:gd name="connsiteX13" fmla="*/ 1809115 w 6131764"/>
                <a:gd name="connsiteY13" fmla="*/ 429033 h 1830197"/>
                <a:gd name="connsiteX14" fmla="*/ 1329591 w 6131764"/>
                <a:gd name="connsiteY14" fmla="*/ 403084 h 1830197"/>
                <a:gd name="connsiteX15" fmla="*/ 1158052 w 6131764"/>
                <a:gd name="connsiteY15" fmla="*/ 134868 h 1830197"/>
                <a:gd name="connsiteX16" fmla="*/ 1923475 w 6131764"/>
                <a:gd name="connsiteY16" fmla="*/ 107023 h 1830197"/>
                <a:gd name="connsiteX17" fmla="*/ 2376375 w 6131764"/>
                <a:gd name="connsiteY17" fmla="*/ 555 h 183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131764" h="1830197">
                  <a:moveTo>
                    <a:pt x="2376375" y="555"/>
                  </a:moveTo>
                  <a:cubicBezTo>
                    <a:pt x="2565551" y="-7293"/>
                    <a:pt x="2810745" y="69160"/>
                    <a:pt x="3031707" y="164813"/>
                  </a:cubicBezTo>
                  <a:cubicBezTo>
                    <a:pt x="3252669" y="260466"/>
                    <a:pt x="3507164" y="387013"/>
                    <a:pt x="3702147" y="574473"/>
                  </a:cubicBezTo>
                  <a:cubicBezTo>
                    <a:pt x="4714336" y="769941"/>
                    <a:pt x="5553112" y="722631"/>
                    <a:pt x="6131764" y="744686"/>
                  </a:cubicBezTo>
                  <a:cubicBezTo>
                    <a:pt x="6126860" y="1086644"/>
                    <a:pt x="6089787" y="1426478"/>
                    <a:pt x="6020834" y="1830197"/>
                  </a:cubicBezTo>
                  <a:cubicBezTo>
                    <a:pt x="5587066" y="1664408"/>
                    <a:pt x="3230323" y="1030798"/>
                    <a:pt x="2858271" y="997105"/>
                  </a:cubicBezTo>
                  <a:cubicBezTo>
                    <a:pt x="2502477" y="943899"/>
                    <a:pt x="2073673" y="1110019"/>
                    <a:pt x="1835808" y="1094527"/>
                  </a:cubicBezTo>
                  <a:cubicBezTo>
                    <a:pt x="1757266" y="1080933"/>
                    <a:pt x="1584416" y="1002300"/>
                    <a:pt x="1496117" y="965941"/>
                  </a:cubicBezTo>
                  <a:cubicBezTo>
                    <a:pt x="1034072" y="877010"/>
                    <a:pt x="666333" y="775070"/>
                    <a:pt x="184776" y="718658"/>
                  </a:cubicBezTo>
                  <a:cubicBezTo>
                    <a:pt x="101466" y="705740"/>
                    <a:pt x="174250" y="572502"/>
                    <a:pt x="269799" y="533568"/>
                  </a:cubicBezTo>
                  <a:lnTo>
                    <a:pt x="1651" y="478353"/>
                  </a:lnTo>
                  <a:cubicBezTo>
                    <a:pt x="-22693" y="298300"/>
                    <a:pt x="226125" y="277592"/>
                    <a:pt x="487951" y="315418"/>
                  </a:cubicBezTo>
                  <a:cubicBezTo>
                    <a:pt x="763935" y="370588"/>
                    <a:pt x="952119" y="422506"/>
                    <a:pt x="1228104" y="510195"/>
                  </a:cubicBezTo>
                  <a:cubicBezTo>
                    <a:pt x="1421774" y="483141"/>
                    <a:pt x="1677231" y="527629"/>
                    <a:pt x="1809115" y="429033"/>
                  </a:cubicBezTo>
                  <a:cubicBezTo>
                    <a:pt x="1649275" y="420384"/>
                    <a:pt x="1466669" y="441001"/>
                    <a:pt x="1329591" y="403084"/>
                  </a:cubicBezTo>
                  <a:cubicBezTo>
                    <a:pt x="1168350" y="391726"/>
                    <a:pt x="1046130" y="211265"/>
                    <a:pt x="1158052" y="134868"/>
                  </a:cubicBezTo>
                  <a:cubicBezTo>
                    <a:pt x="1400185" y="62716"/>
                    <a:pt x="1772397" y="153159"/>
                    <a:pt x="1923475" y="107023"/>
                  </a:cubicBezTo>
                  <a:cubicBezTo>
                    <a:pt x="2031760" y="61372"/>
                    <a:pt x="2187198" y="8404"/>
                    <a:pt x="2376375" y="555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131800C4-4FA6-4539-AEC5-3195259A60AE}"/>
              </a:ext>
            </a:extLst>
          </p:cNvPr>
          <p:cNvSpPr/>
          <p:nvPr/>
        </p:nvSpPr>
        <p:spPr>
          <a:xfrm>
            <a:off x="9380321" y="4174821"/>
            <a:ext cx="816763" cy="567650"/>
          </a:xfrm>
          <a:custGeom>
            <a:avLst/>
            <a:gdLst>
              <a:gd name="connsiteX0" fmla="*/ 687185 w 1178350"/>
              <a:gd name="connsiteY0" fmla="*/ 641948 h 818953"/>
              <a:gd name="connsiteX1" fmla="*/ 690131 w 1178350"/>
              <a:gd name="connsiteY1" fmla="*/ 641948 h 818953"/>
              <a:gd name="connsiteX2" fmla="*/ 778507 w 1178350"/>
              <a:gd name="connsiteY2" fmla="*/ 717952 h 818953"/>
              <a:gd name="connsiteX3" fmla="*/ 790880 w 1178350"/>
              <a:gd name="connsiteY3" fmla="*/ 801615 h 818953"/>
              <a:gd name="connsiteX4" fmla="*/ 766724 w 1178350"/>
              <a:gd name="connsiteY4" fmla="*/ 822236 h 818953"/>
              <a:gd name="connsiteX5" fmla="*/ 640051 w 1178350"/>
              <a:gd name="connsiteY5" fmla="*/ 822236 h 818953"/>
              <a:gd name="connsiteX6" fmla="*/ 615895 w 1178350"/>
              <a:gd name="connsiteY6" fmla="*/ 807506 h 818953"/>
              <a:gd name="connsiteX7" fmla="*/ 627089 w 1178350"/>
              <a:gd name="connsiteY7" fmla="*/ 753302 h 818953"/>
              <a:gd name="connsiteX8" fmla="*/ 605879 w 1178350"/>
              <a:gd name="connsiteY8" fmla="*/ 716773 h 818953"/>
              <a:gd name="connsiteX9" fmla="*/ 449158 w 1178350"/>
              <a:gd name="connsiteY9" fmla="*/ 679655 h 818953"/>
              <a:gd name="connsiteX10" fmla="*/ 416164 w 1178350"/>
              <a:gd name="connsiteY10" fmla="*/ 702633 h 818953"/>
              <a:gd name="connsiteX11" fmla="*/ 384938 w 1178350"/>
              <a:gd name="connsiteY11" fmla="*/ 824003 h 818953"/>
              <a:gd name="connsiteX12" fmla="*/ 149857 w 1178350"/>
              <a:gd name="connsiteY12" fmla="*/ 824592 h 818953"/>
              <a:gd name="connsiteX13" fmla="*/ 136895 w 1178350"/>
              <a:gd name="connsiteY13" fmla="*/ 780404 h 818953"/>
              <a:gd name="connsiteX14" fmla="*/ 202883 w 1178350"/>
              <a:gd name="connsiteY14" fmla="*/ 502314 h 818953"/>
              <a:gd name="connsiteX15" fmla="*/ 250606 w 1178350"/>
              <a:gd name="connsiteY15" fmla="*/ 457536 h 818953"/>
              <a:gd name="connsiteX16" fmla="*/ 318950 w 1178350"/>
              <a:gd name="connsiteY16" fmla="*/ 451055 h 818953"/>
              <a:gd name="connsiteX17" fmla="*/ 360193 w 1178350"/>
              <a:gd name="connsiteY17" fmla="*/ 440450 h 818953"/>
              <a:gd name="connsiteX18" fmla="*/ 417932 w 1178350"/>
              <a:gd name="connsiteY18" fmla="*/ 367981 h 818953"/>
              <a:gd name="connsiteX19" fmla="*/ 391419 w 1178350"/>
              <a:gd name="connsiteY19" fmla="*/ 379176 h 818953"/>
              <a:gd name="connsiteX20" fmla="*/ 295972 w 1178350"/>
              <a:gd name="connsiteY20" fmla="*/ 382711 h 818953"/>
              <a:gd name="connsiteX21" fmla="*/ 232931 w 1178350"/>
              <a:gd name="connsiteY21" fmla="*/ 388603 h 818953"/>
              <a:gd name="connsiteX22" fmla="*/ 247071 w 1178350"/>
              <a:gd name="connsiteY22" fmla="*/ 304940 h 818953"/>
              <a:gd name="connsiteX23" fmla="*/ 106847 w 1178350"/>
              <a:gd name="connsiteY23" fmla="*/ 362090 h 818953"/>
              <a:gd name="connsiteX24" fmla="*/ 57946 w 1178350"/>
              <a:gd name="connsiteY24" fmla="*/ 370338 h 818953"/>
              <a:gd name="connsiteX25" fmla="*/ 796 w 1178350"/>
              <a:gd name="connsiteY25" fmla="*/ 318491 h 818953"/>
              <a:gd name="connsiteX26" fmla="*/ 39092 w 1178350"/>
              <a:gd name="connsiteY26" fmla="*/ 256628 h 818953"/>
              <a:gd name="connsiteX27" fmla="*/ 289492 w 1178350"/>
              <a:gd name="connsiteY27" fmla="*/ 152932 h 818953"/>
              <a:gd name="connsiteX28" fmla="*/ 630035 w 1178350"/>
              <a:gd name="connsiteY28" fmla="*/ 13298 h 818953"/>
              <a:gd name="connsiteX29" fmla="*/ 746102 w 1178350"/>
              <a:gd name="connsiteY29" fmla="*/ 40989 h 818953"/>
              <a:gd name="connsiteX30" fmla="*/ 869240 w 1178350"/>
              <a:gd name="connsiteY30" fmla="*/ 183570 h 818953"/>
              <a:gd name="connsiteX31" fmla="*/ 879256 w 1178350"/>
              <a:gd name="connsiteY31" fmla="*/ 142917 h 818953"/>
              <a:gd name="connsiteX32" fmla="*/ 928747 w 1178350"/>
              <a:gd name="connsiteY32" fmla="*/ 109923 h 818953"/>
              <a:gd name="connsiteX33" fmla="*/ 991789 w 1178350"/>
              <a:gd name="connsiteY33" fmla="*/ 124652 h 818953"/>
              <a:gd name="connsiteX34" fmla="*/ 1024782 w 1178350"/>
              <a:gd name="connsiteY34" fmla="*/ 178856 h 818953"/>
              <a:gd name="connsiteX35" fmla="*/ 995913 w 1178350"/>
              <a:gd name="connsiteY35" fmla="*/ 299048 h 818953"/>
              <a:gd name="connsiteX36" fmla="*/ 1007107 w 1178350"/>
              <a:gd name="connsiteY36" fmla="*/ 343825 h 818953"/>
              <a:gd name="connsiteX37" fmla="*/ 1155579 w 1178350"/>
              <a:gd name="connsiteY37" fmla="*/ 515275 h 818953"/>
              <a:gd name="connsiteX38" fmla="*/ 1161471 w 1178350"/>
              <a:gd name="connsiteY38" fmla="*/ 606008 h 818953"/>
              <a:gd name="connsiteX39" fmla="*/ 1061900 w 1178350"/>
              <a:gd name="connsiteY39" fmla="*/ 594814 h 818953"/>
              <a:gd name="connsiteX40" fmla="*/ 955260 w 1178350"/>
              <a:gd name="connsiteY40" fmla="*/ 471677 h 818953"/>
              <a:gd name="connsiteX41" fmla="*/ 906358 w 1178350"/>
              <a:gd name="connsiteY41" fmla="*/ 673764 h 818953"/>
              <a:gd name="connsiteX42" fmla="*/ 899877 w 1178350"/>
              <a:gd name="connsiteY42" fmla="*/ 674353 h 818953"/>
              <a:gd name="connsiteX43" fmla="*/ 865116 w 1178350"/>
              <a:gd name="connsiteY43" fmla="*/ 592457 h 818953"/>
              <a:gd name="connsiteX44" fmla="*/ 820338 w 1178350"/>
              <a:gd name="connsiteY44" fmla="*/ 561820 h 818953"/>
              <a:gd name="connsiteX45" fmla="*/ 774383 w 1178350"/>
              <a:gd name="connsiteY45" fmla="*/ 520578 h 818953"/>
              <a:gd name="connsiteX46" fmla="*/ 713698 w 1178350"/>
              <a:gd name="connsiteY46" fmla="*/ 458126 h 818953"/>
              <a:gd name="connsiteX47" fmla="*/ 690131 w 1178350"/>
              <a:gd name="connsiteY47" fmla="*/ 456358 h 818953"/>
              <a:gd name="connsiteX48" fmla="*/ 655959 w 1178350"/>
              <a:gd name="connsiteY48" fmla="*/ 425132 h 818953"/>
              <a:gd name="connsiteX49" fmla="*/ 632392 w 1178350"/>
              <a:gd name="connsiteY49" fmla="*/ 341469 h 818953"/>
              <a:gd name="connsiteX50" fmla="*/ 614127 w 1178350"/>
              <a:gd name="connsiteY50" fmla="*/ 472266 h 818953"/>
              <a:gd name="connsiteX51" fmla="*/ 628857 w 1178350"/>
              <a:gd name="connsiteY51" fmla="*/ 491708 h 818953"/>
              <a:gd name="connsiteX52" fmla="*/ 680115 w 1178350"/>
              <a:gd name="connsiteY52" fmla="*/ 520578 h 818953"/>
              <a:gd name="connsiteX53" fmla="*/ 683061 w 1178350"/>
              <a:gd name="connsiteY53" fmla="*/ 612489 h 818953"/>
              <a:gd name="connsiteX54" fmla="*/ 687185 w 1178350"/>
              <a:gd name="connsiteY54" fmla="*/ 641948 h 81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78350" h="818953">
                <a:moveTo>
                  <a:pt x="687185" y="641948"/>
                </a:moveTo>
                <a:cubicBezTo>
                  <a:pt x="688363" y="641948"/>
                  <a:pt x="688952" y="641948"/>
                  <a:pt x="690131" y="641948"/>
                </a:cubicBezTo>
                <a:cubicBezTo>
                  <a:pt x="766134" y="643716"/>
                  <a:pt x="766724" y="643716"/>
                  <a:pt x="778507" y="717952"/>
                </a:cubicBezTo>
                <a:cubicBezTo>
                  <a:pt x="783220" y="745643"/>
                  <a:pt x="786756" y="773334"/>
                  <a:pt x="790880" y="801615"/>
                </a:cubicBezTo>
                <a:cubicBezTo>
                  <a:pt x="790291" y="816933"/>
                  <a:pt x="782631" y="822825"/>
                  <a:pt x="766724" y="822236"/>
                </a:cubicBezTo>
                <a:cubicBezTo>
                  <a:pt x="724303" y="821057"/>
                  <a:pt x="682471" y="821646"/>
                  <a:pt x="640051" y="822236"/>
                </a:cubicBezTo>
                <a:cubicBezTo>
                  <a:pt x="628267" y="822236"/>
                  <a:pt x="618251" y="821646"/>
                  <a:pt x="615895" y="807506"/>
                </a:cubicBezTo>
                <a:cubicBezTo>
                  <a:pt x="619430" y="789242"/>
                  <a:pt x="622965" y="770977"/>
                  <a:pt x="627089" y="753302"/>
                </a:cubicBezTo>
                <a:cubicBezTo>
                  <a:pt x="631802" y="733270"/>
                  <a:pt x="627089" y="722076"/>
                  <a:pt x="605879" y="716773"/>
                </a:cubicBezTo>
                <a:cubicBezTo>
                  <a:pt x="553442" y="704990"/>
                  <a:pt x="501595" y="692028"/>
                  <a:pt x="449158" y="679655"/>
                </a:cubicBezTo>
                <a:cubicBezTo>
                  <a:pt x="428537" y="674353"/>
                  <a:pt x="420878" y="685547"/>
                  <a:pt x="416164" y="702633"/>
                </a:cubicBezTo>
                <a:cubicBezTo>
                  <a:pt x="405559" y="743286"/>
                  <a:pt x="400256" y="785118"/>
                  <a:pt x="384938" y="824003"/>
                </a:cubicBezTo>
                <a:cubicBezTo>
                  <a:pt x="306578" y="821057"/>
                  <a:pt x="228217" y="819879"/>
                  <a:pt x="149857" y="824592"/>
                </a:cubicBezTo>
                <a:cubicBezTo>
                  <a:pt x="132182" y="813987"/>
                  <a:pt x="132771" y="798079"/>
                  <a:pt x="136895" y="780404"/>
                </a:cubicBezTo>
                <a:cubicBezTo>
                  <a:pt x="159284" y="687904"/>
                  <a:pt x="181083" y="595403"/>
                  <a:pt x="202883" y="502314"/>
                </a:cubicBezTo>
                <a:cubicBezTo>
                  <a:pt x="208775" y="475801"/>
                  <a:pt x="234698" y="472855"/>
                  <a:pt x="250606" y="457536"/>
                </a:cubicBezTo>
                <a:cubicBezTo>
                  <a:pt x="271816" y="436915"/>
                  <a:pt x="294794" y="435148"/>
                  <a:pt x="318950" y="451055"/>
                </a:cubicBezTo>
                <a:cubicBezTo>
                  <a:pt x="336626" y="462839"/>
                  <a:pt x="348409" y="456947"/>
                  <a:pt x="360193" y="440450"/>
                </a:cubicBezTo>
                <a:cubicBezTo>
                  <a:pt x="377868" y="416294"/>
                  <a:pt x="397311" y="393316"/>
                  <a:pt x="417932" y="367981"/>
                </a:cubicBezTo>
                <a:cubicBezTo>
                  <a:pt x="404381" y="367392"/>
                  <a:pt x="397900" y="373873"/>
                  <a:pt x="391419" y="379176"/>
                </a:cubicBezTo>
                <a:cubicBezTo>
                  <a:pt x="360193" y="405100"/>
                  <a:pt x="330145" y="412759"/>
                  <a:pt x="295972" y="382711"/>
                </a:cubicBezTo>
                <a:cubicBezTo>
                  <a:pt x="275351" y="364447"/>
                  <a:pt x="255909" y="390959"/>
                  <a:pt x="232931" y="388603"/>
                </a:cubicBezTo>
                <a:cubicBezTo>
                  <a:pt x="231163" y="362090"/>
                  <a:pt x="245303" y="336755"/>
                  <a:pt x="247071" y="304940"/>
                </a:cubicBezTo>
                <a:cubicBezTo>
                  <a:pt x="198169" y="324972"/>
                  <a:pt x="152214" y="343236"/>
                  <a:pt x="106847" y="362090"/>
                </a:cubicBezTo>
                <a:cubicBezTo>
                  <a:pt x="90939" y="368571"/>
                  <a:pt x="75621" y="372695"/>
                  <a:pt x="57946" y="370338"/>
                </a:cubicBezTo>
                <a:cubicBezTo>
                  <a:pt x="29076" y="366214"/>
                  <a:pt x="4920" y="345004"/>
                  <a:pt x="796" y="318491"/>
                </a:cubicBezTo>
                <a:cubicBezTo>
                  <a:pt x="-3329" y="290800"/>
                  <a:pt x="8455" y="269589"/>
                  <a:pt x="39092" y="256628"/>
                </a:cubicBezTo>
                <a:cubicBezTo>
                  <a:pt x="122166" y="221277"/>
                  <a:pt x="205829" y="187694"/>
                  <a:pt x="289492" y="152932"/>
                </a:cubicBezTo>
                <a:cubicBezTo>
                  <a:pt x="403202" y="106388"/>
                  <a:pt x="516324" y="59843"/>
                  <a:pt x="630035" y="13298"/>
                </a:cubicBezTo>
                <a:cubicBezTo>
                  <a:pt x="686007" y="-9680"/>
                  <a:pt x="706038" y="-4377"/>
                  <a:pt x="746102" y="40989"/>
                </a:cubicBezTo>
                <a:cubicBezTo>
                  <a:pt x="785577" y="86945"/>
                  <a:pt x="825641" y="132901"/>
                  <a:pt x="869240" y="183570"/>
                </a:cubicBezTo>
                <a:cubicBezTo>
                  <a:pt x="873364" y="166484"/>
                  <a:pt x="876899" y="154700"/>
                  <a:pt x="879256" y="142917"/>
                </a:cubicBezTo>
                <a:cubicBezTo>
                  <a:pt x="885148" y="115815"/>
                  <a:pt x="901645" y="104620"/>
                  <a:pt x="928747" y="109923"/>
                </a:cubicBezTo>
                <a:cubicBezTo>
                  <a:pt x="949957" y="114047"/>
                  <a:pt x="971167" y="118760"/>
                  <a:pt x="991789" y="124652"/>
                </a:cubicBezTo>
                <a:cubicBezTo>
                  <a:pt x="1023604" y="133490"/>
                  <a:pt x="1031852" y="147041"/>
                  <a:pt x="1024782" y="178856"/>
                </a:cubicBezTo>
                <a:cubicBezTo>
                  <a:pt x="1015945" y="218920"/>
                  <a:pt x="1007107" y="259573"/>
                  <a:pt x="995913" y="299048"/>
                </a:cubicBezTo>
                <a:cubicBezTo>
                  <a:pt x="990610" y="317902"/>
                  <a:pt x="995324" y="329685"/>
                  <a:pt x="1007107" y="343825"/>
                </a:cubicBezTo>
                <a:cubicBezTo>
                  <a:pt x="1057187" y="400386"/>
                  <a:pt x="1106678" y="458126"/>
                  <a:pt x="1155579" y="515275"/>
                </a:cubicBezTo>
                <a:cubicBezTo>
                  <a:pt x="1185627" y="550626"/>
                  <a:pt x="1187395" y="582441"/>
                  <a:pt x="1161471" y="606008"/>
                </a:cubicBezTo>
                <a:cubicBezTo>
                  <a:pt x="1133191" y="631343"/>
                  <a:pt x="1090770" y="627219"/>
                  <a:pt x="1061900" y="594814"/>
                </a:cubicBezTo>
                <a:cubicBezTo>
                  <a:pt x="1027139" y="555929"/>
                  <a:pt x="993556" y="516454"/>
                  <a:pt x="955260" y="471677"/>
                </a:cubicBezTo>
                <a:cubicBezTo>
                  <a:pt x="938174" y="542378"/>
                  <a:pt x="922266" y="608365"/>
                  <a:pt x="906358" y="673764"/>
                </a:cubicBezTo>
                <a:cubicBezTo>
                  <a:pt x="904001" y="673764"/>
                  <a:pt x="902234" y="674353"/>
                  <a:pt x="899877" y="674353"/>
                </a:cubicBezTo>
                <a:cubicBezTo>
                  <a:pt x="888094" y="647251"/>
                  <a:pt x="874543" y="620149"/>
                  <a:pt x="865116" y="592457"/>
                </a:cubicBezTo>
                <a:cubicBezTo>
                  <a:pt x="857457" y="569479"/>
                  <a:pt x="845084" y="560642"/>
                  <a:pt x="820338" y="561820"/>
                </a:cubicBezTo>
                <a:cubicBezTo>
                  <a:pt x="777329" y="563588"/>
                  <a:pt x="777329" y="562409"/>
                  <a:pt x="774383" y="520578"/>
                </a:cubicBezTo>
                <a:cubicBezTo>
                  <a:pt x="769669" y="454001"/>
                  <a:pt x="780864" y="468141"/>
                  <a:pt x="713698" y="458126"/>
                </a:cubicBezTo>
                <a:cubicBezTo>
                  <a:pt x="706038" y="456947"/>
                  <a:pt x="697790" y="456358"/>
                  <a:pt x="690131" y="456358"/>
                </a:cubicBezTo>
                <a:cubicBezTo>
                  <a:pt x="668920" y="456358"/>
                  <a:pt x="658904" y="446342"/>
                  <a:pt x="655959" y="425132"/>
                </a:cubicBezTo>
                <a:cubicBezTo>
                  <a:pt x="651834" y="397440"/>
                  <a:pt x="644175" y="369749"/>
                  <a:pt x="632392" y="341469"/>
                </a:cubicBezTo>
                <a:cubicBezTo>
                  <a:pt x="626500" y="385068"/>
                  <a:pt x="620019" y="428667"/>
                  <a:pt x="614127" y="472266"/>
                </a:cubicBezTo>
                <a:cubicBezTo>
                  <a:pt x="612360" y="483460"/>
                  <a:pt x="621197" y="486995"/>
                  <a:pt x="628857" y="491708"/>
                </a:cubicBezTo>
                <a:cubicBezTo>
                  <a:pt x="645943" y="501135"/>
                  <a:pt x="663029" y="511151"/>
                  <a:pt x="680115" y="520578"/>
                </a:cubicBezTo>
                <a:cubicBezTo>
                  <a:pt x="685417" y="551215"/>
                  <a:pt x="680704" y="581852"/>
                  <a:pt x="683061" y="612489"/>
                </a:cubicBezTo>
                <a:cubicBezTo>
                  <a:pt x="683650" y="623684"/>
                  <a:pt x="678936" y="633700"/>
                  <a:pt x="687185" y="641948"/>
                </a:cubicBezTo>
                <a:close/>
              </a:path>
            </a:pathLst>
          </a:custGeom>
          <a:solidFill>
            <a:schemeClr val="accent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08968BF-AD07-46E9-9EE7-4FAA14C90286}"/>
              </a:ext>
            </a:extLst>
          </p:cNvPr>
          <p:cNvGrpSpPr/>
          <p:nvPr/>
        </p:nvGrpSpPr>
        <p:grpSpPr>
          <a:xfrm>
            <a:off x="9394366" y="5500056"/>
            <a:ext cx="800428" cy="709203"/>
            <a:chOff x="5904644" y="5833372"/>
            <a:chExt cx="1154784" cy="1023173"/>
          </a:xfrm>
          <a:solidFill>
            <a:schemeClr val="accent1"/>
          </a:solidFill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E0EBF80-8D88-4E7F-A9F1-55522CE6D53B}"/>
                </a:ext>
              </a:extLst>
            </p:cNvPr>
            <p:cNvSpPr/>
            <p:nvPr/>
          </p:nvSpPr>
          <p:spPr>
            <a:xfrm>
              <a:off x="5904644" y="5833372"/>
              <a:ext cx="1154784" cy="789495"/>
            </a:xfrm>
            <a:custGeom>
              <a:avLst/>
              <a:gdLst>
                <a:gd name="connsiteX0" fmla="*/ 630880 w 1154783"/>
                <a:gd name="connsiteY0" fmla="*/ 732397 h 789494"/>
                <a:gd name="connsiteX1" fmla="*/ 597886 w 1154783"/>
                <a:gd name="connsiteY1" fmla="*/ 685263 h 789494"/>
                <a:gd name="connsiteX2" fmla="*/ 467089 w 1154783"/>
                <a:gd name="connsiteY2" fmla="*/ 662874 h 789494"/>
                <a:gd name="connsiteX3" fmla="*/ 423490 w 1154783"/>
                <a:gd name="connsiteY3" fmla="*/ 691744 h 789494"/>
                <a:gd name="connsiteX4" fmla="*/ 400513 w 1154783"/>
                <a:gd name="connsiteY4" fmla="*/ 708830 h 789494"/>
                <a:gd name="connsiteX5" fmla="*/ 265002 w 1154783"/>
                <a:gd name="connsiteY5" fmla="*/ 764213 h 789494"/>
                <a:gd name="connsiteX6" fmla="*/ 196069 w 1154783"/>
                <a:gd name="connsiteY6" fmla="*/ 787190 h 789494"/>
                <a:gd name="connsiteX7" fmla="*/ 164253 w 1154783"/>
                <a:gd name="connsiteY7" fmla="*/ 738289 h 789494"/>
                <a:gd name="connsiteX8" fmla="*/ 234365 w 1154783"/>
                <a:gd name="connsiteY8" fmla="*/ 352968 h 789494"/>
                <a:gd name="connsiteX9" fmla="*/ 234365 w 1154783"/>
                <a:gd name="connsiteY9" fmla="*/ 322331 h 789494"/>
                <a:gd name="connsiteX10" fmla="*/ 204906 w 1154783"/>
                <a:gd name="connsiteY10" fmla="*/ 331169 h 789494"/>
                <a:gd name="connsiteX11" fmla="*/ 103568 w 1154783"/>
                <a:gd name="connsiteY11" fmla="*/ 378892 h 789494"/>
                <a:gd name="connsiteX12" fmla="*/ 55256 w 1154783"/>
                <a:gd name="connsiteY12" fmla="*/ 387730 h 789494"/>
                <a:gd name="connsiteX13" fmla="*/ 463 w 1154783"/>
                <a:gd name="connsiteY13" fmla="*/ 337061 h 789494"/>
                <a:gd name="connsiteX14" fmla="*/ 39348 w 1154783"/>
                <a:gd name="connsiteY14" fmla="*/ 278143 h 789494"/>
                <a:gd name="connsiteX15" fmla="*/ 544861 w 1154783"/>
                <a:gd name="connsiteY15" fmla="*/ 38348 h 789494"/>
                <a:gd name="connsiteX16" fmla="*/ 606135 w 1154783"/>
                <a:gd name="connsiteY16" fmla="*/ 10068 h 789494"/>
                <a:gd name="connsiteX17" fmla="*/ 699814 w 1154783"/>
                <a:gd name="connsiteY17" fmla="*/ 26565 h 789494"/>
                <a:gd name="connsiteX18" fmla="*/ 817649 w 1154783"/>
                <a:gd name="connsiteY18" fmla="*/ 146168 h 789494"/>
                <a:gd name="connsiteX19" fmla="*/ 840627 w 1154783"/>
                <a:gd name="connsiteY19" fmla="*/ 140276 h 789494"/>
                <a:gd name="connsiteX20" fmla="*/ 910149 w 1154783"/>
                <a:gd name="connsiteY20" fmla="*/ 94909 h 789494"/>
                <a:gd name="connsiteX21" fmla="*/ 977315 w 1154783"/>
                <a:gd name="connsiteY21" fmla="*/ 192712 h 789494"/>
                <a:gd name="connsiteX22" fmla="*/ 1033287 w 1154783"/>
                <a:gd name="connsiteY22" fmla="*/ 367697 h 789494"/>
                <a:gd name="connsiteX23" fmla="*/ 1133447 w 1154783"/>
                <a:gd name="connsiteY23" fmla="*/ 467268 h 789494"/>
                <a:gd name="connsiteX24" fmla="*/ 1144052 w 1154783"/>
                <a:gd name="connsiteY24" fmla="*/ 550342 h 789494"/>
                <a:gd name="connsiteX25" fmla="*/ 1050962 w 1154783"/>
                <a:gd name="connsiteY25" fmla="*/ 552110 h 789494"/>
                <a:gd name="connsiteX26" fmla="*/ 964942 w 1154783"/>
                <a:gd name="connsiteY26" fmla="*/ 467268 h 789494"/>
                <a:gd name="connsiteX27" fmla="*/ 939019 w 1154783"/>
                <a:gd name="connsiteY27" fmla="*/ 446058 h 789494"/>
                <a:gd name="connsiteX28" fmla="*/ 926646 w 1154783"/>
                <a:gd name="connsiteY28" fmla="*/ 479641 h 789494"/>
                <a:gd name="connsiteX29" fmla="*/ 875388 w 1154783"/>
                <a:gd name="connsiteY29" fmla="*/ 760677 h 789494"/>
                <a:gd name="connsiteX30" fmla="*/ 837092 w 1154783"/>
                <a:gd name="connsiteY30" fmla="*/ 774228 h 789494"/>
                <a:gd name="connsiteX31" fmla="*/ 811168 w 1154783"/>
                <a:gd name="connsiteY31" fmla="*/ 750072 h 789494"/>
                <a:gd name="connsiteX32" fmla="*/ 648555 w 1154783"/>
                <a:gd name="connsiteY32" fmla="*/ 724148 h 789494"/>
                <a:gd name="connsiteX33" fmla="*/ 630880 w 1154783"/>
                <a:gd name="connsiteY33" fmla="*/ 732397 h 78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54783" h="789494">
                  <a:moveTo>
                    <a:pt x="630880" y="732397"/>
                  </a:moveTo>
                  <a:cubicBezTo>
                    <a:pt x="639129" y="697636"/>
                    <a:pt x="622632" y="688798"/>
                    <a:pt x="597886" y="685263"/>
                  </a:cubicBezTo>
                  <a:cubicBezTo>
                    <a:pt x="554287" y="678782"/>
                    <a:pt x="510688" y="670534"/>
                    <a:pt x="467089" y="662874"/>
                  </a:cubicBezTo>
                  <a:cubicBezTo>
                    <a:pt x="442933" y="658161"/>
                    <a:pt x="427026" y="664642"/>
                    <a:pt x="423490" y="691744"/>
                  </a:cubicBezTo>
                  <a:cubicBezTo>
                    <a:pt x="422312" y="704705"/>
                    <a:pt x="414064" y="710597"/>
                    <a:pt x="400513" y="708830"/>
                  </a:cubicBezTo>
                  <a:cubicBezTo>
                    <a:pt x="344541" y="700581"/>
                    <a:pt x="302120" y="725327"/>
                    <a:pt x="265002" y="764213"/>
                  </a:cubicBezTo>
                  <a:cubicBezTo>
                    <a:pt x="246738" y="783655"/>
                    <a:pt x="224349" y="795439"/>
                    <a:pt x="196069" y="787190"/>
                  </a:cubicBezTo>
                  <a:cubicBezTo>
                    <a:pt x="171323" y="780120"/>
                    <a:pt x="158362" y="767748"/>
                    <a:pt x="164253" y="738289"/>
                  </a:cubicBezTo>
                  <a:cubicBezTo>
                    <a:pt x="188410" y="609848"/>
                    <a:pt x="211387" y="481409"/>
                    <a:pt x="234365" y="352968"/>
                  </a:cubicBezTo>
                  <a:cubicBezTo>
                    <a:pt x="236133" y="342363"/>
                    <a:pt x="243792" y="329401"/>
                    <a:pt x="234365" y="322331"/>
                  </a:cubicBezTo>
                  <a:cubicBezTo>
                    <a:pt x="224938" y="315261"/>
                    <a:pt x="214333" y="326455"/>
                    <a:pt x="204906" y="331169"/>
                  </a:cubicBezTo>
                  <a:cubicBezTo>
                    <a:pt x="170734" y="346487"/>
                    <a:pt x="137151" y="362984"/>
                    <a:pt x="103568" y="378892"/>
                  </a:cubicBezTo>
                  <a:cubicBezTo>
                    <a:pt x="88250" y="385962"/>
                    <a:pt x="72342" y="391264"/>
                    <a:pt x="55256" y="387730"/>
                  </a:cubicBezTo>
                  <a:cubicBezTo>
                    <a:pt x="26386" y="382427"/>
                    <a:pt x="3409" y="361806"/>
                    <a:pt x="463" y="337061"/>
                  </a:cubicBezTo>
                  <a:cubicBezTo>
                    <a:pt x="-3072" y="307012"/>
                    <a:pt x="14014" y="289927"/>
                    <a:pt x="39348" y="278143"/>
                  </a:cubicBezTo>
                  <a:cubicBezTo>
                    <a:pt x="207852" y="198015"/>
                    <a:pt x="376356" y="117887"/>
                    <a:pt x="544861" y="38348"/>
                  </a:cubicBezTo>
                  <a:cubicBezTo>
                    <a:pt x="565482" y="28922"/>
                    <a:pt x="585514" y="18906"/>
                    <a:pt x="606135" y="10068"/>
                  </a:cubicBezTo>
                  <a:cubicBezTo>
                    <a:pt x="644431" y="-7018"/>
                    <a:pt x="669766" y="-2894"/>
                    <a:pt x="699814" y="26565"/>
                  </a:cubicBezTo>
                  <a:cubicBezTo>
                    <a:pt x="739288" y="66040"/>
                    <a:pt x="778763" y="105514"/>
                    <a:pt x="817649" y="146168"/>
                  </a:cubicBezTo>
                  <a:cubicBezTo>
                    <a:pt x="830611" y="159129"/>
                    <a:pt x="835913" y="160897"/>
                    <a:pt x="840627" y="140276"/>
                  </a:cubicBezTo>
                  <a:cubicBezTo>
                    <a:pt x="851821" y="91374"/>
                    <a:pt x="861248" y="86072"/>
                    <a:pt x="910149" y="94909"/>
                  </a:cubicBezTo>
                  <a:cubicBezTo>
                    <a:pt x="993223" y="109639"/>
                    <a:pt x="999704" y="111406"/>
                    <a:pt x="977315" y="192712"/>
                  </a:cubicBezTo>
                  <a:cubicBezTo>
                    <a:pt x="956105" y="268127"/>
                    <a:pt x="973191" y="320563"/>
                    <a:pt x="1033287" y="367697"/>
                  </a:cubicBezTo>
                  <a:cubicBezTo>
                    <a:pt x="1070405" y="396567"/>
                    <a:pt x="1100453" y="433685"/>
                    <a:pt x="1133447" y="467268"/>
                  </a:cubicBezTo>
                  <a:cubicBezTo>
                    <a:pt x="1162316" y="496727"/>
                    <a:pt x="1165851" y="527364"/>
                    <a:pt x="1144052" y="550342"/>
                  </a:cubicBezTo>
                  <a:cubicBezTo>
                    <a:pt x="1120485" y="575677"/>
                    <a:pt x="1079243" y="577444"/>
                    <a:pt x="1050962" y="552110"/>
                  </a:cubicBezTo>
                  <a:cubicBezTo>
                    <a:pt x="1020914" y="525007"/>
                    <a:pt x="993812" y="495548"/>
                    <a:pt x="964942" y="467268"/>
                  </a:cubicBezTo>
                  <a:cubicBezTo>
                    <a:pt x="956694" y="459020"/>
                    <a:pt x="949624" y="443112"/>
                    <a:pt x="939019" y="446058"/>
                  </a:cubicBezTo>
                  <a:cubicBezTo>
                    <a:pt x="926057" y="449593"/>
                    <a:pt x="929003" y="467268"/>
                    <a:pt x="926646" y="479641"/>
                  </a:cubicBezTo>
                  <a:cubicBezTo>
                    <a:pt x="909560" y="573320"/>
                    <a:pt x="893063" y="666999"/>
                    <a:pt x="875388" y="760677"/>
                  </a:cubicBezTo>
                  <a:cubicBezTo>
                    <a:pt x="870085" y="790726"/>
                    <a:pt x="861837" y="793082"/>
                    <a:pt x="837092" y="774228"/>
                  </a:cubicBezTo>
                  <a:cubicBezTo>
                    <a:pt x="827665" y="767159"/>
                    <a:pt x="819416" y="758321"/>
                    <a:pt x="811168" y="750072"/>
                  </a:cubicBezTo>
                  <a:cubicBezTo>
                    <a:pt x="763445" y="704705"/>
                    <a:pt x="708062" y="695868"/>
                    <a:pt x="648555" y="724148"/>
                  </a:cubicBezTo>
                  <a:cubicBezTo>
                    <a:pt x="645610" y="725327"/>
                    <a:pt x="641485" y="727683"/>
                    <a:pt x="630880" y="732397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0B70740-A682-4729-A39B-ACFF1A0A74B2}"/>
                </a:ext>
              </a:extLst>
            </p:cNvPr>
            <p:cNvSpPr/>
            <p:nvPr/>
          </p:nvSpPr>
          <p:spPr>
            <a:xfrm>
              <a:off x="5925780" y="6709251"/>
              <a:ext cx="1048732" cy="147294"/>
            </a:xfrm>
            <a:custGeom>
              <a:avLst/>
              <a:gdLst>
                <a:gd name="connsiteX0" fmla="*/ 860144 w 1048732"/>
                <a:gd name="connsiteY0" fmla="*/ 146392 h 147293"/>
                <a:gd name="connsiteX1" fmla="*/ 768822 w 1048732"/>
                <a:gd name="connsiteY1" fmla="*/ 112220 h 147293"/>
                <a:gd name="connsiteX2" fmla="*/ 743487 w 1048732"/>
                <a:gd name="connsiteY2" fmla="*/ 88064 h 147293"/>
                <a:gd name="connsiteX3" fmla="*/ 639793 w 1048732"/>
                <a:gd name="connsiteY3" fmla="*/ 91009 h 147293"/>
                <a:gd name="connsiteX4" fmla="*/ 530795 w 1048732"/>
                <a:gd name="connsiteY4" fmla="*/ 146981 h 147293"/>
                <a:gd name="connsiteX5" fmla="*/ 437116 w 1048732"/>
                <a:gd name="connsiteY5" fmla="*/ 111042 h 147293"/>
                <a:gd name="connsiteX6" fmla="*/ 399409 w 1048732"/>
                <a:gd name="connsiteY6" fmla="*/ 78048 h 147293"/>
                <a:gd name="connsiteX7" fmla="*/ 320460 w 1048732"/>
                <a:gd name="connsiteY7" fmla="*/ 80405 h 147293"/>
                <a:gd name="connsiteX8" fmla="*/ 280985 w 1048732"/>
                <a:gd name="connsiteY8" fmla="*/ 115755 h 147293"/>
                <a:gd name="connsiteX9" fmla="*/ 111302 w 1048732"/>
                <a:gd name="connsiteY9" fmla="*/ 115166 h 147293"/>
                <a:gd name="connsiteX10" fmla="*/ 22337 w 1048732"/>
                <a:gd name="connsiteY10" fmla="*/ 61551 h 147293"/>
                <a:gd name="connsiteX11" fmla="*/ 538 w 1048732"/>
                <a:gd name="connsiteY11" fmla="*/ 28557 h 147293"/>
                <a:gd name="connsiteX12" fmla="*/ 30585 w 1048732"/>
                <a:gd name="connsiteY12" fmla="*/ 866 h 147293"/>
                <a:gd name="connsiteX13" fmla="*/ 90092 w 1048732"/>
                <a:gd name="connsiteY13" fmla="*/ 15006 h 147293"/>
                <a:gd name="connsiteX14" fmla="*/ 136048 w 1048732"/>
                <a:gd name="connsiteY14" fmla="*/ 50946 h 147293"/>
                <a:gd name="connsiteX15" fmla="*/ 256829 w 1048732"/>
                <a:gd name="connsiteY15" fmla="*/ 50357 h 147293"/>
                <a:gd name="connsiteX16" fmla="*/ 283342 w 1048732"/>
                <a:gd name="connsiteY16" fmla="*/ 26790 h 147293"/>
                <a:gd name="connsiteX17" fmla="*/ 448311 w 1048732"/>
                <a:gd name="connsiteY17" fmla="*/ 34449 h 147293"/>
                <a:gd name="connsiteX18" fmla="*/ 480126 w 1048732"/>
                <a:gd name="connsiteY18" fmla="*/ 65086 h 147293"/>
                <a:gd name="connsiteX19" fmla="*/ 571448 w 1048732"/>
                <a:gd name="connsiteY19" fmla="*/ 65086 h 147293"/>
                <a:gd name="connsiteX20" fmla="*/ 610334 w 1048732"/>
                <a:gd name="connsiteY20" fmla="*/ 29146 h 147293"/>
                <a:gd name="connsiteX21" fmla="*/ 780016 w 1048732"/>
                <a:gd name="connsiteY21" fmla="*/ 35627 h 147293"/>
                <a:gd name="connsiteX22" fmla="*/ 805351 w 1048732"/>
                <a:gd name="connsiteY22" fmla="*/ 60373 h 147293"/>
                <a:gd name="connsiteX23" fmla="*/ 907278 w 1048732"/>
                <a:gd name="connsiteY23" fmla="*/ 59784 h 147293"/>
                <a:gd name="connsiteX24" fmla="*/ 1003903 w 1048732"/>
                <a:gd name="connsiteY24" fmla="*/ 2044 h 147293"/>
                <a:gd name="connsiteX25" fmla="*/ 1051626 w 1048732"/>
                <a:gd name="connsiteY25" fmla="*/ 27968 h 147293"/>
                <a:gd name="connsiteX26" fmla="*/ 1016276 w 1048732"/>
                <a:gd name="connsiteY26" fmla="*/ 65086 h 147293"/>
                <a:gd name="connsiteX27" fmla="*/ 957947 w 1048732"/>
                <a:gd name="connsiteY27" fmla="*/ 101615 h 147293"/>
                <a:gd name="connsiteX28" fmla="*/ 860144 w 1048732"/>
                <a:gd name="connsiteY28" fmla="*/ 146392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8732" h="147293">
                  <a:moveTo>
                    <a:pt x="860144" y="146392"/>
                  </a:moveTo>
                  <a:cubicBezTo>
                    <a:pt x="823026" y="146981"/>
                    <a:pt x="793567" y="135198"/>
                    <a:pt x="768822" y="112220"/>
                  </a:cubicBezTo>
                  <a:cubicBezTo>
                    <a:pt x="759984" y="103972"/>
                    <a:pt x="752325" y="95723"/>
                    <a:pt x="743487" y="88064"/>
                  </a:cubicBezTo>
                  <a:cubicBezTo>
                    <a:pt x="706959" y="56249"/>
                    <a:pt x="674554" y="56838"/>
                    <a:pt x="639793" y="91009"/>
                  </a:cubicBezTo>
                  <a:cubicBezTo>
                    <a:pt x="609156" y="121058"/>
                    <a:pt x="577340" y="147571"/>
                    <a:pt x="530795" y="146981"/>
                  </a:cubicBezTo>
                  <a:cubicBezTo>
                    <a:pt x="494266" y="146981"/>
                    <a:pt x="463629" y="135787"/>
                    <a:pt x="437116" y="111042"/>
                  </a:cubicBezTo>
                  <a:cubicBezTo>
                    <a:pt x="425333" y="99847"/>
                    <a:pt x="412960" y="87474"/>
                    <a:pt x="399409" y="78048"/>
                  </a:cubicBezTo>
                  <a:cubicBezTo>
                    <a:pt x="373485" y="59195"/>
                    <a:pt x="345205" y="60373"/>
                    <a:pt x="320460" y="80405"/>
                  </a:cubicBezTo>
                  <a:cubicBezTo>
                    <a:pt x="306909" y="91599"/>
                    <a:pt x="294536" y="103972"/>
                    <a:pt x="280985" y="115755"/>
                  </a:cubicBezTo>
                  <a:cubicBezTo>
                    <a:pt x="231494" y="158765"/>
                    <a:pt x="160204" y="158765"/>
                    <a:pt x="111302" y="115166"/>
                  </a:cubicBezTo>
                  <a:cubicBezTo>
                    <a:pt x="84790" y="91599"/>
                    <a:pt x="61223" y="65675"/>
                    <a:pt x="22337" y="61551"/>
                  </a:cubicBezTo>
                  <a:cubicBezTo>
                    <a:pt x="7018" y="59784"/>
                    <a:pt x="-2408" y="45643"/>
                    <a:pt x="538" y="28557"/>
                  </a:cubicBezTo>
                  <a:cubicBezTo>
                    <a:pt x="3483" y="12060"/>
                    <a:pt x="14088" y="2633"/>
                    <a:pt x="30585" y="866"/>
                  </a:cubicBezTo>
                  <a:cubicBezTo>
                    <a:pt x="51796" y="-902"/>
                    <a:pt x="71239" y="5579"/>
                    <a:pt x="90092" y="15006"/>
                  </a:cubicBezTo>
                  <a:cubicBezTo>
                    <a:pt x="107767" y="23844"/>
                    <a:pt x="121908" y="37395"/>
                    <a:pt x="136048" y="50946"/>
                  </a:cubicBezTo>
                  <a:cubicBezTo>
                    <a:pt x="180236" y="94545"/>
                    <a:pt x="211462" y="93955"/>
                    <a:pt x="256829" y="50357"/>
                  </a:cubicBezTo>
                  <a:cubicBezTo>
                    <a:pt x="265077" y="42108"/>
                    <a:pt x="273915" y="33860"/>
                    <a:pt x="283342" y="26790"/>
                  </a:cubicBezTo>
                  <a:cubicBezTo>
                    <a:pt x="335189" y="-11507"/>
                    <a:pt x="399998" y="-8561"/>
                    <a:pt x="448311" y="34449"/>
                  </a:cubicBezTo>
                  <a:cubicBezTo>
                    <a:pt x="459505" y="44465"/>
                    <a:pt x="468932" y="55070"/>
                    <a:pt x="480126" y="65086"/>
                  </a:cubicBezTo>
                  <a:cubicBezTo>
                    <a:pt x="507817" y="89242"/>
                    <a:pt x="543757" y="89242"/>
                    <a:pt x="571448" y="65086"/>
                  </a:cubicBezTo>
                  <a:cubicBezTo>
                    <a:pt x="584999" y="53303"/>
                    <a:pt x="596783" y="40340"/>
                    <a:pt x="610334" y="29146"/>
                  </a:cubicBezTo>
                  <a:cubicBezTo>
                    <a:pt x="663360" y="-12096"/>
                    <a:pt x="730526" y="-9150"/>
                    <a:pt x="780016" y="35627"/>
                  </a:cubicBezTo>
                  <a:cubicBezTo>
                    <a:pt x="788854" y="43286"/>
                    <a:pt x="796513" y="52124"/>
                    <a:pt x="805351" y="60373"/>
                  </a:cubicBezTo>
                  <a:cubicBezTo>
                    <a:pt x="838345" y="91009"/>
                    <a:pt x="874874" y="91599"/>
                    <a:pt x="907278" y="59784"/>
                  </a:cubicBezTo>
                  <a:cubicBezTo>
                    <a:pt x="934969" y="32682"/>
                    <a:pt x="963250" y="7936"/>
                    <a:pt x="1003903" y="2044"/>
                  </a:cubicBezTo>
                  <a:cubicBezTo>
                    <a:pt x="1026881" y="-902"/>
                    <a:pt x="1047502" y="2044"/>
                    <a:pt x="1051626" y="27968"/>
                  </a:cubicBezTo>
                  <a:cubicBezTo>
                    <a:pt x="1055750" y="52713"/>
                    <a:pt x="1038664" y="62729"/>
                    <a:pt x="1016276" y="65086"/>
                  </a:cubicBezTo>
                  <a:cubicBezTo>
                    <a:pt x="990941" y="67442"/>
                    <a:pt x="974444" y="85118"/>
                    <a:pt x="957947" y="101615"/>
                  </a:cubicBezTo>
                  <a:cubicBezTo>
                    <a:pt x="930256" y="128128"/>
                    <a:pt x="899030" y="148749"/>
                    <a:pt x="860144" y="146392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EB752E5-7001-4D97-846B-8BBB30F45765}"/>
                </a:ext>
              </a:extLst>
            </p:cNvPr>
            <p:cNvSpPr/>
            <p:nvPr/>
          </p:nvSpPr>
          <p:spPr>
            <a:xfrm>
              <a:off x="5927184" y="6576262"/>
              <a:ext cx="1048732" cy="147294"/>
            </a:xfrm>
            <a:custGeom>
              <a:avLst/>
              <a:gdLst>
                <a:gd name="connsiteX0" fmla="*/ 855205 w 1048732"/>
                <a:gd name="connsiteY0" fmla="*/ 147996 h 147293"/>
                <a:gd name="connsiteX1" fmla="*/ 756223 w 1048732"/>
                <a:gd name="connsiteY1" fmla="*/ 102629 h 147293"/>
                <a:gd name="connsiteX2" fmla="*/ 624837 w 1048732"/>
                <a:gd name="connsiteY2" fmla="*/ 102629 h 147293"/>
                <a:gd name="connsiteX3" fmla="*/ 426874 w 1048732"/>
                <a:gd name="connsiteY3" fmla="*/ 102629 h 147293"/>
                <a:gd name="connsiteX4" fmla="*/ 295488 w 1048732"/>
                <a:gd name="connsiteY4" fmla="*/ 102040 h 147293"/>
                <a:gd name="connsiteX5" fmla="*/ 97525 w 1048732"/>
                <a:gd name="connsiteY5" fmla="*/ 102629 h 147293"/>
                <a:gd name="connsiteX6" fmla="*/ 28003 w 1048732"/>
                <a:gd name="connsiteY6" fmla="*/ 63154 h 147293"/>
                <a:gd name="connsiteX7" fmla="*/ 311 w 1048732"/>
                <a:gd name="connsiteY7" fmla="*/ 27804 h 147293"/>
                <a:gd name="connsiteX8" fmla="*/ 33894 w 1048732"/>
                <a:gd name="connsiteY8" fmla="*/ 702 h 147293"/>
                <a:gd name="connsiteX9" fmla="*/ 112255 w 1048732"/>
                <a:gd name="connsiteY9" fmla="*/ 28982 h 147293"/>
                <a:gd name="connsiteX10" fmla="*/ 138178 w 1048732"/>
                <a:gd name="connsiteY10" fmla="*/ 53138 h 147293"/>
                <a:gd name="connsiteX11" fmla="*/ 254246 w 1048732"/>
                <a:gd name="connsiteY11" fmla="*/ 51371 h 147293"/>
                <a:gd name="connsiteX12" fmla="*/ 470473 w 1048732"/>
                <a:gd name="connsiteY12" fmla="*/ 53138 h 147293"/>
                <a:gd name="connsiteX13" fmla="*/ 584184 w 1048732"/>
                <a:gd name="connsiteY13" fmla="*/ 52549 h 147293"/>
                <a:gd name="connsiteX14" fmla="*/ 677274 w 1048732"/>
                <a:gd name="connsiteY14" fmla="*/ 702 h 147293"/>
                <a:gd name="connsiteX15" fmla="*/ 793931 w 1048732"/>
                <a:gd name="connsiteY15" fmla="*/ 46657 h 147293"/>
                <a:gd name="connsiteX16" fmla="*/ 922960 w 1048732"/>
                <a:gd name="connsiteY16" fmla="*/ 44890 h 147293"/>
                <a:gd name="connsiteX17" fmla="*/ 1010158 w 1048732"/>
                <a:gd name="connsiteY17" fmla="*/ 702 h 147293"/>
                <a:gd name="connsiteX18" fmla="*/ 1052579 w 1048732"/>
                <a:gd name="connsiteY18" fmla="*/ 27215 h 147293"/>
                <a:gd name="connsiteX19" fmla="*/ 1019585 w 1048732"/>
                <a:gd name="connsiteY19" fmla="*/ 63743 h 147293"/>
                <a:gd name="connsiteX20" fmla="*/ 955365 w 1048732"/>
                <a:gd name="connsiteY20" fmla="*/ 102040 h 147293"/>
                <a:gd name="connsiteX21" fmla="*/ 855205 w 1048732"/>
                <a:gd name="connsiteY21" fmla="*/ 147996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8732" h="147293">
                  <a:moveTo>
                    <a:pt x="855205" y="147996"/>
                  </a:moveTo>
                  <a:cubicBezTo>
                    <a:pt x="815730" y="146817"/>
                    <a:pt x="783915" y="129731"/>
                    <a:pt x="756223" y="102629"/>
                  </a:cubicBezTo>
                  <a:cubicBezTo>
                    <a:pt x="703787" y="51371"/>
                    <a:pt x="677863" y="51960"/>
                    <a:pt x="624837" y="102629"/>
                  </a:cubicBezTo>
                  <a:cubicBezTo>
                    <a:pt x="562385" y="162725"/>
                    <a:pt x="489327" y="162725"/>
                    <a:pt x="426874" y="102629"/>
                  </a:cubicBezTo>
                  <a:cubicBezTo>
                    <a:pt x="373848" y="51960"/>
                    <a:pt x="347336" y="51960"/>
                    <a:pt x="295488" y="102040"/>
                  </a:cubicBezTo>
                  <a:cubicBezTo>
                    <a:pt x="233036" y="162135"/>
                    <a:pt x="158800" y="162725"/>
                    <a:pt x="97525" y="102629"/>
                  </a:cubicBezTo>
                  <a:cubicBezTo>
                    <a:pt x="77493" y="83186"/>
                    <a:pt x="58051" y="65511"/>
                    <a:pt x="28003" y="63154"/>
                  </a:cubicBezTo>
                  <a:cubicBezTo>
                    <a:pt x="9149" y="61975"/>
                    <a:pt x="-2045" y="47246"/>
                    <a:pt x="311" y="27804"/>
                  </a:cubicBezTo>
                  <a:cubicBezTo>
                    <a:pt x="2668" y="9539"/>
                    <a:pt x="16219" y="1291"/>
                    <a:pt x="33894" y="702"/>
                  </a:cubicBezTo>
                  <a:cubicBezTo>
                    <a:pt x="63942" y="-477"/>
                    <a:pt x="89866" y="10128"/>
                    <a:pt x="112255" y="28982"/>
                  </a:cubicBezTo>
                  <a:cubicBezTo>
                    <a:pt x="121092" y="36641"/>
                    <a:pt x="129341" y="44890"/>
                    <a:pt x="138178" y="53138"/>
                  </a:cubicBezTo>
                  <a:cubicBezTo>
                    <a:pt x="182956" y="93791"/>
                    <a:pt x="214182" y="96148"/>
                    <a:pt x="254246" y="51371"/>
                  </a:cubicBezTo>
                  <a:cubicBezTo>
                    <a:pt x="308450" y="-9315"/>
                    <a:pt x="398005" y="-23455"/>
                    <a:pt x="470473" y="53138"/>
                  </a:cubicBezTo>
                  <a:cubicBezTo>
                    <a:pt x="510537" y="94970"/>
                    <a:pt x="541763" y="93791"/>
                    <a:pt x="584184" y="52549"/>
                  </a:cubicBezTo>
                  <a:cubicBezTo>
                    <a:pt x="610697" y="26625"/>
                    <a:pt x="638388" y="4826"/>
                    <a:pt x="677274" y="702"/>
                  </a:cubicBezTo>
                  <a:cubicBezTo>
                    <a:pt x="724408" y="-4012"/>
                    <a:pt x="760937" y="15431"/>
                    <a:pt x="793931" y="46657"/>
                  </a:cubicBezTo>
                  <a:cubicBezTo>
                    <a:pt x="846367" y="96737"/>
                    <a:pt x="869934" y="96148"/>
                    <a:pt x="922960" y="44890"/>
                  </a:cubicBezTo>
                  <a:cubicBezTo>
                    <a:pt x="947705" y="20733"/>
                    <a:pt x="974807" y="2469"/>
                    <a:pt x="1010158" y="702"/>
                  </a:cubicBezTo>
                  <a:cubicBezTo>
                    <a:pt x="1030190" y="-477"/>
                    <a:pt x="1049043" y="3648"/>
                    <a:pt x="1052579" y="27215"/>
                  </a:cubicBezTo>
                  <a:cubicBezTo>
                    <a:pt x="1056114" y="50782"/>
                    <a:pt x="1040795" y="61975"/>
                    <a:pt x="1019585" y="63743"/>
                  </a:cubicBezTo>
                  <a:cubicBezTo>
                    <a:pt x="991894" y="66689"/>
                    <a:pt x="973629" y="83775"/>
                    <a:pt x="955365" y="102040"/>
                  </a:cubicBezTo>
                  <a:cubicBezTo>
                    <a:pt x="923549" y="133855"/>
                    <a:pt x="890555" y="147996"/>
                    <a:pt x="855205" y="147996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76F341A9-5462-4342-BD77-64B216D82D68}"/>
              </a:ext>
            </a:extLst>
          </p:cNvPr>
          <p:cNvGrpSpPr/>
          <p:nvPr/>
        </p:nvGrpSpPr>
        <p:grpSpPr>
          <a:xfrm>
            <a:off x="10460844" y="4123670"/>
            <a:ext cx="941225" cy="650484"/>
            <a:chOff x="4353034" y="5694157"/>
            <a:chExt cx="1357914" cy="938459"/>
          </a:xfrm>
          <a:solidFill>
            <a:schemeClr val="accent1"/>
          </a:solidFill>
        </p:grpSpPr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C84732F0-55F6-410A-B56F-4CC21339192F}"/>
                </a:ext>
              </a:extLst>
            </p:cNvPr>
            <p:cNvSpPr/>
            <p:nvPr/>
          </p:nvSpPr>
          <p:spPr>
            <a:xfrm>
              <a:off x="4353034" y="5694157"/>
              <a:ext cx="960356" cy="925005"/>
            </a:xfrm>
            <a:custGeom>
              <a:avLst/>
              <a:gdLst>
                <a:gd name="connsiteX0" fmla="*/ 241747 w 960355"/>
                <a:gd name="connsiteY0" fmla="*/ 652438 h 925005"/>
                <a:gd name="connsiteX1" fmla="*/ 241747 w 960355"/>
                <a:gd name="connsiteY1" fmla="*/ 428552 h 925005"/>
                <a:gd name="connsiteX2" fmla="*/ 237034 w 960355"/>
                <a:gd name="connsiteY2" fmla="*/ 403806 h 925005"/>
                <a:gd name="connsiteX3" fmla="*/ 212288 w 960355"/>
                <a:gd name="connsiteY3" fmla="*/ 414412 h 925005"/>
                <a:gd name="connsiteX4" fmla="*/ 109183 w 960355"/>
                <a:gd name="connsiteY4" fmla="*/ 488059 h 925005"/>
                <a:gd name="connsiteX5" fmla="*/ 59692 w 960355"/>
                <a:gd name="connsiteY5" fmla="*/ 502788 h 925005"/>
                <a:gd name="connsiteX6" fmla="*/ 3131 w 960355"/>
                <a:gd name="connsiteY6" fmla="*/ 462724 h 925005"/>
                <a:gd name="connsiteX7" fmla="*/ 25520 w 960355"/>
                <a:gd name="connsiteY7" fmla="*/ 397915 h 925005"/>
                <a:gd name="connsiteX8" fmla="*/ 214056 w 960355"/>
                <a:gd name="connsiteY8" fmla="*/ 261226 h 925005"/>
                <a:gd name="connsiteX9" fmla="*/ 541637 w 960355"/>
                <a:gd name="connsiteY9" fmla="*/ 25556 h 925005"/>
                <a:gd name="connsiteX10" fmla="*/ 664186 w 960355"/>
                <a:gd name="connsiteY10" fmla="*/ 26145 h 925005"/>
                <a:gd name="connsiteX11" fmla="*/ 790858 w 960355"/>
                <a:gd name="connsiteY11" fmla="*/ 117467 h 925005"/>
                <a:gd name="connsiteX12" fmla="*/ 808534 w 960355"/>
                <a:gd name="connsiteY12" fmla="*/ 125716 h 925005"/>
                <a:gd name="connsiteX13" fmla="*/ 814425 w 960355"/>
                <a:gd name="connsiteY13" fmla="*/ 105095 h 925005"/>
                <a:gd name="connsiteX14" fmla="*/ 872754 w 960355"/>
                <a:gd name="connsiteY14" fmla="*/ 49123 h 925005"/>
                <a:gd name="connsiteX15" fmla="*/ 928725 w 960355"/>
                <a:gd name="connsiteY15" fmla="*/ 50301 h 925005"/>
                <a:gd name="connsiteX16" fmla="*/ 962898 w 960355"/>
                <a:gd name="connsiteY16" fmla="*/ 87419 h 925005"/>
                <a:gd name="connsiteX17" fmla="*/ 931082 w 960355"/>
                <a:gd name="connsiteY17" fmla="*/ 112754 h 925005"/>
                <a:gd name="connsiteX18" fmla="*/ 832690 w 960355"/>
                <a:gd name="connsiteY18" fmla="*/ 198184 h 925005"/>
                <a:gd name="connsiteX19" fmla="*/ 815015 w 960355"/>
                <a:gd name="connsiteY19" fmla="*/ 305414 h 925005"/>
                <a:gd name="connsiteX20" fmla="*/ 870986 w 960355"/>
                <a:gd name="connsiteY20" fmla="*/ 436211 h 925005"/>
                <a:gd name="connsiteX21" fmla="*/ 876289 w 960355"/>
                <a:gd name="connsiteY21" fmla="*/ 482756 h 925005"/>
                <a:gd name="connsiteX22" fmla="*/ 901034 w 960355"/>
                <a:gd name="connsiteY22" fmla="*/ 620034 h 925005"/>
                <a:gd name="connsiteX23" fmla="*/ 902802 w 960355"/>
                <a:gd name="connsiteY23" fmla="*/ 663044 h 925005"/>
                <a:gd name="connsiteX24" fmla="*/ 901034 w 960355"/>
                <a:gd name="connsiteY24" fmla="*/ 807392 h 925005"/>
                <a:gd name="connsiteX25" fmla="*/ 912229 w 960355"/>
                <a:gd name="connsiteY25" fmla="*/ 816818 h 925005"/>
                <a:gd name="connsiteX26" fmla="*/ 906926 w 960355"/>
                <a:gd name="connsiteY26" fmla="*/ 860417 h 925005"/>
                <a:gd name="connsiteX27" fmla="*/ 875700 w 960355"/>
                <a:gd name="connsiteY27" fmla="*/ 909908 h 925005"/>
                <a:gd name="connsiteX28" fmla="*/ 856257 w 960355"/>
                <a:gd name="connsiteY28" fmla="*/ 928172 h 925005"/>
                <a:gd name="connsiteX29" fmla="*/ 735476 w 960355"/>
                <a:gd name="connsiteY29" fmla="*/ 928172 h 925005"/>
                <a:gd name="connsiteX30" fmla="*/ 710141 w 960355"/>
                <a:gd name="connsiteY30" fmla="*/ 901071 h 925005"/>
                <a:gd name="connsiteX31" fmla="*/ 710731 w 960355"/>
                <a:gd name="connsiteY31" fmla="*/ 747885 h 925005"/>
                <a:gd name="connsiteX32" fmla="*/ 673023 w 960355"/>
                <a:gd name="connsiteY32" fmla="*/ 709000 h 925005"/>
                <a:gd name="connsiteX33" fmla="*/ 531621 w 960355"/>
                <a:gd name="connsiteY33" fmla="*/ 709000 h 925005"/>
                <a:gd name="connsiteX34" fmla="*/ 496271 w 960355"/>
                <a:gd name="connsiteY34" fmla="*/ 743760 h 925005"/>
                <a:gd name="connsiteX35" fmla="*/ 496860 w 960355"/>
                <a:gd name="connsiteY35" fmla="*/ 896946 h 925005"/>
                <a:gd name="connsiteX36" fmla="*/ 466223 w 960355"/>
                <a:gd name="connsiteY36" fmla="*/ 927583 h 925005"/>
                <a:gd name="connsiteX37" fmla="*/ 295362 w 960355"/>
                <a:gd name="connsiteY37" fmla="*/ 926994 h 925005"/>
                <a:gd name="connsiteX38" fmla="*/ 243515 w 960355"/>
                <a:gd name="connsiteY38" fmla="*/ 875147 h 925005"/>
                <a:gd name="connsiteX39" fmla="*/ 241747 w 960355"/>
                <a:gd name="connsiteY39" fmla="*/ 652438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60355" h="925005">
                  <a:moveTo>
                    <a:pt x="241747" y="652438"/>
                  </a:moveTo>
                  <a:cubicBezTo>
                    <a:pt x="241747" y="577613"/>
                    <a:pt x="241747" y="503377"/>
                    <a:pt x="241747" y="428552"/>
                  </a:cubicBezTo>
                  <a:cubicBezTo>
                    <a:pt x="241747" y="420304"/>
                    <a:pt x="245282" y="408520"/>
                    <a:pt x="237034" y="403806"/>
                  </a:cubicBezTo>
                  <a:cubicBezTo>
                    <a:pt x="226428" y="397915"/>
                    <a:pt x="219358" y="409109"/>
                    <a:pt x="212288" y="414412"/>
                  </a:cubicBezTo>
                  <a:cubicBezTo>
                    <a:pt x="177527" y="438568"/>
                    <a:pt x="143355" y="463313"/>
                    <a:pt x="109183" y="488059"/>
                  </a:cubicBezTo>
                  <a:cubicBezTo>
                    <a:pt x="94453" y="498664"/>
                    <a:pt x="77956" y="504555"/>
                    <a:pt x="59692" y="502788"/>
                  </a:cubicBezTo>
                  <a:cubicBezTo>
                    <a:pt x="33768" y="499842"/>
                    <a:pt x="11969" y="489237"/>
                    <a:pt x="3131" y="462724"/>
                  </a:cubicBezTo>
                  <a:cubicBezTo>
                    <a:pt x="-5117" y="436211"/>
                    <a:pt x="3131" y="414412"/>
                    <a:pt x="25520" y="397915"/>
                  </a:cubicBezTo>
                  <a:cubicBezTo>
                    <a:pt x="87972" y="352549"/>
                    <a:pt x="151014" y="306593"/>
                    <a:pt x="214056" y="261226"/>
                  </a:cubicBezTo>
                  <a:cubicBezTo>
                    <a:pt x="323053" y="182277"/>
                    <a:pt x="432051" y="103916"/>
                    <a:pt x="541637" y="25556"/>
                  </a:cubicBezTo>
                  <a:cubicBezTo>
                    <a:pt x="589360" y="-8616"/>
                    <a:pt x="615873" y="-8616"/>
                    <a:pt x="664186" y="26145"/>
                  </a:cubicBezTo>
                  <a:cubicBezTo>
                    <a:pt x="706017" y="56782"/>
                    <a:pt x="748438" y="87419"/>
                    <a:pt x="790858" y="117467"/>
                  </a:cubicBezTo>
                  <a:cubicBezTo>
                    <a:pt x="796161" y="121591"/>
                    <a:pt x="801464" y="128662"/>
                    <a:pt x="808534" y="125716"/>
                  </a:cubicBezTo>
                  <a:cubicBezTo>
                    <a:pt x="817960" y="122181"/>
                    <a:pt x="814425" y="112165"/>
                    <a:pt x="814425" y="105095"/>
                  </a:cubicBezTo>
                  <a:cubicBezTo>
                    <a:pt x="816782" y="56782"/>
                    <a:pt x="824441" y="49123"/>
                    <a:pt x="872754" y="49123"/>
                  </a:cubicBezTo>
                  <a:cubicBezTo>
                    <a:pt x="891607" y="49123"/>
                    <a:pt x="910461" y="48534"/>
                    <a:pt x="928725" y="50301"/>
                  </a:cubicBezTo>
                  <a:cubicBezTo>
                    <a:pt x="949936" y="52658"/>
                    <a:pt x="962308" y="64442"/>
                    <a:pt x="962898" y="87419"/>
                  </a:cubicBezTo>
                  <a:cubicBezTo>
                    <a:pt x="963487" y="110986"/>
                    <a:pt x="946401" y="111576"/>
                    <a:pt x="931082" y="112754"/>
                  </a:cubicBezTo>
                  <a:cubicBezTo>
                    <a:pt x="876878" y="116878"/>
                    <a:pt x="845652" y="146337"/>
                    <a:pt x="832690" y="198184"/>
                  </a:cubicBezTo>
                  <a:cubicBezTo>
                    <a:pt x="823852" y="233535"/>
                    <a:pt x="814425" y="268296"/>
                    <a:pt x="815015" y="305414"/>
                  </a:cubicBezTo>
                  <a:cubicBezTo>
                    <a:pt x="815015" y="357261"/>
                    <a:pt x="829744" y="402628"/>
                    <a:pt x="870986" y="436211"/>
                  </a:cubicBezTo>
                  <a:cubicBezTo>
                    <a:pt x="889251" y="450940"/>
                    <a:pt x="889840" y="463902"/>
                    <a:pt x="876289" y="482756"/>
                  </a:cubicBezTo>
                  <a:cubicBezTo>
                    <a:pt x="833868" y="541085"/>
                    <a:pt x="841527" y="579381"/>
                    <a:pt x="901034" y="620034"/>
                  </a:cubicBezTo>
                  <a:cubicBezTo>
                    <a:pt x="929315" y="639477"/>
                    <a:pt x="929315" y="639477"/>
                    <a:pt x="902802" y="663044"/>
                  </a:cubicBezTo>
                  <a:cubicBezTo>
                    <a:pt x="856846" y="703697"/>
                    <a:pt x="855668" y="764971"/>
                    <a:pt x="901034" y="807392"/>
                  </a:cubicBezTo>
                  <a:cubicBezTo>
                    <a:pt x="904569" y="810926"/>
                    <a:pt x="908693" y="813872"/>
                    <a:pt x="912229" y="816818"/>
                  </a:cubicBezTo>
                  <a:cubicBezTo>
                    <a:pt x="941687" y="841564"/>
                    <a:pt x="941687" y="842153"/>
                    <a:pt x="906926" y="860417"/>
                  </a:cubicBezTo>
                  <a:cubicBezTo>
                    <a:pt x="886894" y="871023"/>
                    <a:pt x="875110" y="886930"/>
                    <a:pt x="875700" y="909908"/>
                  </a:cubicBezTo>
                  <a:cubicBezTo>
                    <a:pt x="876289" y="924638"/>
                    <a:pt x="869219" y="928172"/>
                    <a:pt x="856257" y="928172"/>
                  </a:cubicBezTo>
                  <a:cubicBezTo>
                    <a:pt x="816193" y="927583"/>
                    <a:pt x="775540" y="927583"/>
                    <a:pt x="735476" y="928172"/>
                  </a:cubicBezTo>
                  <a:cubicBezTo>
                    <a:pt x="716033" y="928761"/>
                    <a:pt x="710141" y="919335"/>
                    <a:pt x="710141" y="901071"/>
                  </a:cubicBezTo>
                  <a:cubicBezTo>
                    <a:pt x="710731" y="849812"/>
                    <a:pt x="709552" y="799143"/>
                    <a:pt x="710731" y="747885"/>
                  </a:cubicBezTo>
                  <a:cubicBezTo>
                    <a:pt x="711320" y="720193"/>
                    <a:pt x="700715" y="708410"/>
                    <a:pt x="673023" y="709000"/>
                  </a:cubicBezTo>
                  <a:cubicBezTo>
                    <a:pt x="625889" y="710178"/>
                    <a:pt x="578755" y="709589"/>
                    <a:pt x="531621" y="709000"/>
                  </a:cubicBezTo>
                  <a:cubicBezTo>
                    <a:pt x="506876" y="708410"/>
                    <a:pt x="495682" y="718426"/>
                    <a:pt x="496271" y="743760"/>
                  </a:cubicBezTo>
                  <a:cubicBezTo>
                    <a:pt x="497449" y="795019"/>
                    <a:pt x="495682" y="845688"/>
                    <a:pt x="496860" y="896946"/>
                  </a:cubicBezTo>
                  <a:cubicBezTo>
                    <a:pt x="497449" y="919924"/>
                    <a:pt x="489201" y="928172"/>
                    <a:pt x="466223" y="927583"/>
                  </a:cubicBezTo>
                  <a:cubicBezTo>
                    <a:pt x="409073" y="926405"/>
                    <a:pt x="352512" y="927583"/>
                    <a:pt x="295362" y="926994"/>
                  </a:cubicBezTo>
                  <a:cubicBezTo>
                    <a:pt x="257655" y="926405"/>
                    <a:pt x="244104" y="912854"/>
                    <a:pt x="243515" y="875147"/>
                  </a:cubicBezTo>
                  <a:cubicBezTo>
                    <a:pt x="241158" y="801500"/>
                    <a:pt x="241747" y="726675"/>
                    <a:pt x="241747" y="652438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5DAF7B0-5E96-40CC-B1EC-9EB737E5D6C5}"/>
                </a:ext>
              </a:extLst>
            </p:cNvPr>
            <p:cNvSpPr/>
            <p:nvPr/>
          </p:nvSpPr>
          <p:spPr>
            <a:xfrm>
              <a:off x="5210149" y="5831338"/>
              <a:ext cx="500799" cy="801278"/>
            </a:xfrm>
            <a:custGeom>
              <a:avLst/>
              <a:gdLst>
                <a:gd name="connsiteX0" fmla="*/ 499351 w 500798"/>
                <a:gd name="connsiteY0" fmla="*/ 192390 h 801278"/>
                <a:gd name="connsiteX1" fmla="*/ 477552 w 500798"/>
                <a:gd name="connsiteY1" fmla="*/ 319062 h 801278"/>
                <a:gd name="connsiteX2" fmla="*/ 376214 w 500798"/>
                <a:gd name="connsiteY2" fmla="*/ 400368 h 801278"/>
                <a:gd name="connsiteX3" fmla="*/ 317885 w 500798"/>
                <a:gd name="connsiteY3" fmla="*/ 419222 h 801278"/>
                <a:gd name="connsiteX4" fmla="*/ 317296 w 500798"/>
                <a:gd name="connsiteY4" fmla="*/ 466945 h 801278"/>
                <a:gd name="connsiteX5" fmla="*/ 349701 w 500798"/>
                <a:gd name="connsiteY5" fmla="*/ 545895 h 801278"/>
                <a:gd name="connsiteX6" fmla="*/ 293729 w 500798"/>
                <a:gd name="connsiteY6" fmla="*/ 605990 h 801278"/>
                <a:gd name="connsiteX7" fmla="*/ 225974 w 500798"/>
                <a:gd name="connsiteY7" fmla="*/ 626023 h 801278"/>
                <a:gd name="connsiteX8" fmla="*/ 213012 w 500798"/>
                <a:gd name="connsiteY8" fmla="*/ 666676 h 801278"/>
                <a:gd name="connsiteX9" fmla="*/ 167646 w 500798"/>
                <a:gd name="connsiteY9" fmla="*/ 790992 h 801278"/>
                <a:gd name="connsiteX10" fmla="*/ 92231 w 500798"/>
                <a:gd name="connsiteY10" fmla="*/ 801007 h 801278"/>
                <a:gd name="connsiteX11" fmla="*/ 62772 w 500798"/>
                <a:gd name="connsiteY11" fmla="*/ 776851 h 801278"/>
                <a:gd name="connsiteX12" fmla="*/ 83983 w 500798"/>
                <a:gd name="connsiteY12" fmla="*/ 746214 h 801278"/>
                <a:gd name="connsiteX13" fmla="*/ 122279 w 500798"/>
                <a:gd name="connsiteY13" fmla="*/ 730896 h 801278"/>
                <a:gd name="connsiteX14" fmla="*/ 129938 w 500798"/>
                <a:gd name="connsiteY14" fmla="*/ 694367 h 801278"/>
                <a:gd name="connsiteX15" fmla="*/ 76912 w 500798"/>
                <a:gd name="connsiteY15" fmla="*/ 647233 h 801278"/>
                <a:gd name="connsiteX16" fmla="*/ 88107 w 500798"/>
                <a:gd name="connsiteY16" fmla="*/ 540003 h 801278"/>
                <a:gd name="connsiteX17" fmla="*/ 89285 w 500798"/>
                <a:gd name="connsiteY17" fmla="*/ 467534 h 801278"/>
                <a:gd name="connsiteX18" fmla="*/ 69842 w 500798"/>
                <a:gd name="connsiteY18" fmla="*/ 454573 h 801278"/>
                <a:gd name="connsiteX19" fmla="*/ 53935 w 500798"/>
                <a:gd name="connsiteY19" fmla="*/ 363251 h 801278"/>
                <a:gd name="connsiteX20" fmla="*/ 55702 w 500798"/>
                <a:gd name="connsiteY20" fmla="*/ 286069 h 801278"/>
                <a:gd name="connsiteX21" fmla="*/ 3266 w 500798"/>
                <a:gd name="connsiteY21" fmla="*/ 121689 h 801278"/>
                <a:gd name="connsiteX22" fmla="*/ 132884 w 500798"/>
                <a:gd name="connsiteY22" fmla="*/ 908 h 801278"/>
                <a:gd name="connsiteX23" fmla="*/ 439844 w 500798"/>
                <a:gd name="connsiteY23" fmla="*/ 83981 h 801278"/>
                <a:gd name="connsiteX24" fmla="*/ 499351 w 500798"/>
                <a:gd name="connsiteY24" fmla="*/ 192390 h 80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0798" h="801278">
                  <a:moveTo>
                    <a:pt x="499351" y="192390"/>
                  </a:moveTo>
                  <a:cubicBezTo>
                    <a:pt x="501708" y="240702"/>
                    <a:pt x="492870" y="280177"/>
                    <a:pt x="477552" y="319062"/>
                  </a:cubicBezTo>
                  <a:cubicBezTo>
                    <a:pt x="459287" y="366196"/>
                    <a:pt x="428061" y="395655"/>
                    <a:pt x="376214" y="400368"/>
                  </a:cubicBezTo>
                  <a:cubicBezTo>
                    <a:pt x="355592" y="402136"/>
                    <a:pt x="335560" y="406850"/>
                    <a:pt x="317885" y="419222"/>
                  </a:cubicBezTo>
                  <a:cubicBezTo>
                    <a:pt x="294907" y="435719"/>
                    <a:pt x="293140" y="455751"/>
                    <a:pt x="317296" y="466945"/>
                  </a:cubicBezTo>
                  <a:cubicBezTo>
                    <a:pt x="354414" y="484620"/>
                    <a:pt x="353825" y="513490"/>
                    <a:pt x="349701" y="545895"/>
                  </a:cubicBezTo>
                  <a:cubicBezTo>
                    <a:pt x="344987" y="578889"/>
                    <a:pt x="326134" y="598332"/>
                    <a:pt x="293729" y="605990"/>
                  </a:cubicBezTo>
                  <a:cubicBezTo>
                    <a:pt x="270751" y="611293"/>
                    <a:pt x="248363" y="618363"/>
                    <a:pt x="225974" y="626023"/>
                  </a:cubicBezTo>
                  <a:cubicBezTo>
                    <a:pt x="204763" y="633092"/>
                    <a:pt x="199461" y="646055"/>
                    <a:pt x="213012" y="666676"/>
                  </a:cubicBezTo>
                  <a:cubicBezTo>
                    <a:pt x="248363" y="721469"/>
                    <a:pt x="229509" y="771549"/>
                    <a:pt x="167646" y="790992"/>
                  </a:cubicBezTo>
                  <a:cubicBezTo>
                    <a:pt x="143489" y="798651"/>
                    <a:pt x="118155" y="803953"/>
                    <a:pt x="92231" y="801007"/>
                  </a:cubicBezTo>
                  <a:cubicBezTo>
                    <a:pt x="77502" y="799240"/>
                    <a:pt x="65718" y="792759"/>
                    <a:pt x="62772" y="776851"/>
                  </a:cubicBezTo>
                  <a:cubicBezTo>
                    <a:pt x="59237" y="759765"/>
                    <a:pt x="70432" y="752106"/>
                    <a:pt x="83983" y="746214"/>
                  </a:cubicBezTo>
                  <a:cubicBezTo>
                    <a:pt x="96944" y="740912"/>
                    <a:pt x="109317" y="736198"/>
                    <a:pt x="122279" y="730896"/>
                  </a:cubicBezTo>
                  <a:cubicBezTo>
                    <a:pt x="148792" y="719702"/>
                    <a:pt x="149970" y="713810"/>
                    <a:pt x="129938" y="694367"/>
                  </a:cubicBezTo>
                  <a:cubicBezTo>
                    <a:pt x="112852" y="678459"/>
                    <a:pt x="93999" y="663730"/>
                    <a:pt x="76912" y="647233"/>
                  </a:cubicBezTo>
                  <a:cubicBezTo>
                    <a:pt x="39205" y="611293"/>
                    <a:pt x="43919" y="567694"/>
                    <a:pt x="88107" y="540003"/>
                  </a:cubicBezTo>
                  <a:cubicBezTo>
                    <a:pt x="142900" y="505242"/>
                    <a:pt x="142900" y="503474"/>
                    <a:pt x="89285" y="467534"/>
                  </a:cubicBezTo>
                  <a:cubicBezTo>
                    <a:pt x="82804" y="463410"/>
                    <a:pt x="76323" y="458697"/>
                    <a:pt x="69842" y="454573"/>
                  </a:cubicBezTo>
                  <a:cubicBezTo>
                    <a:pt x="26243" y="424525"/>
                    <a:pt x="23298" y="406260"/>
                    <a:pt x="53935" y="363251"/>
                  </a:cubicBezTo>
                  <a:cubicBezTo>
                    <a:pt x="79269" y="327900"/>
                    <a:pt x="82215" y="307868"/>
                    <a:pt x="55702" y="286069"/>
                  </a:cubicBezTo>
                  <a:cubicBezTo>
                    <a:pt x="909" y="241881"/>
                    <a:pt x="-5572" y="185320"/>
                    <a:pt x="3266" y="121689"/>
                  </a:cubicBezTo>
                  <a:cubicBezTo>
                    <a:pt x="16817" y="27421"/>
                    <a:pt x="38027" y="6210"/>
                    <a:pt x="132884" y="908"/>
                  </a:cubicBezTo>
                  <a:cubicBezTo>
                    <a:pt x="244238" y="-5573"/>
                    <a:pt x="346166" y="22707"/>
                    <a:pt x="439844" y="83981"/>
                  </a:cubicBezTo>
                  <a:cubicBezTo>
                    <a:pt x="482854" y="112262"/>
                    <a:pt x="511135" y="144666"/>
                    <a:pt x="499351" y="19239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1656581-BB03-41D2-8065-E97D458430DF}"/>
              </a:ext>
            </a:extLst>
          </p:cNvPr>
          <p:cNvGrpSpPr/>
          <p:nvPr/>
        </p:nvGrpSpPr>
        <p:grpSpPr>
          <a:xfrm>
            <a:off x="10496236" y="5541719"/>
            <a:ext cx="869073" cy="641734"/>
            <a:chOff x="8722119" y="2714883"/>
            <a:chExt cx="1253819" cy="925836"/>
          </a:xfrm>
          <a:solidFill>
            <a:schemeClr val="accent1"/>
          </a:solidFill>
        </p:grpSpPr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06395F88-C592-4078-9CC0-D5DFB78EACAF}"/>
                </a:ext>
              </a:extLst>
            </p:cNvPr>
            <p:cNvSpPr/>
            <p:nvPr/>
          </p:nvSpPr>
          <p:spPr>
            <a:xfrm>
              <a:off x="8722119" y="2714883"/>
              <a:ext cx="960356" cy="925005"/>
            </a:xfrm>
            <a:custGeom>
              <a:avLst/>
              <a:gdLst>
                <a:gd name="connsiteX0" fmla="*/ 241573 w 960355"/>
                <a:gd name="connsiteY0" fmla="*/ 647356 h 925005"/>
                <a:gd name="connsiteX1" fmla="*/ 241573 w 960355"/>
                <a:gd name="connsiteY1" fmla="*/ 426416 h 925005"/>
                <a:gd name="connsiteX2" fmla="*/ 238037 w 960355"/>
                <a:gd name="connsiteY2" fmla="*/ 401670 h 925005"/>
                <a:gd name="connsiteX3" fmla="*/ 213292 w 960355"/>
                <a:gd name="connsiteY3" fmla="*/ 412865 h 925005"/>
                <a:gd name="connsiteX4" fmla="*/ 112543 w 960355"/>
                <a:gd name="connsiteY4" fmla="*/ 484744 h 925005"/>
                <a:gd name="connsiteX5" fmla="*/ 60106 w 960355"/>
                <a:gd name="connsiteY5" fmla="*/ 501241 h 925005"/>
                <a:gd name="connsiteX6" fmla="*/ 3546 w 960355"/>
                <a:gd name="connsiteY6" fmla="*/ 461177 h 925005"/>
                <a:gd name="connsiteX7" fmla="*/ 25934 w 960355"/>
                <a:gd name="connsiteY7" fmla="*/ 396957 h 925005"/>
                <a:gd name="connsiteX8" fmla="*/ 178531 w 960355"/>
                <a:gd name="connsiteY8" fmla="*/ 286781 h 925005"/>
                <a:gd name="connsiteX9" fmla="*/ 544409 w 960355"/>
                <a:gd name="connsiteY9" fmla="*/ 23420 h 925005"/>
                <a:gd name="connsiteX10" fmla="*/ 656352 w 960355"/>
                <a:gd name="connsiteY10" fmla="*/ 23420 h 925005"/>
                <a:gd name="connsiteX11" fmla="*/ 790095 w 960355"/>
                <a:gd name="connsiteY11" fmla="*/ 119455 h 925005"/>
                <a:gd name="connsiteX12" fmla="*/ 807770 w 960355"/>
                <a:gd name="connsiteY12" fmla="*/ 127115 h 925005"/>
                <a:gd name="connsiteX13" fmla="*/ 811894 w 960355"/>
                <a:gd name="connsiteY13" fmla="*/ 108261 h 925005"/>
                <a:gd name="connsiteX14" fmla="*/ 872579 w 960355"/>
                <a:gd name="connsiteY14" fmla="*/ 49933 h 925005"/>
                <a:gd name="connsiteX15" fmla="*/ 961545 w 960355"/>
                <a:gd name="connsiteY15" fmla="*/ 138309 h 925005"/>
                <a:gd name="connsiteX16" fmla="*/ 907340 w 960355"/>
                <a:gd name="connsiteY16" fmla="*/ 306813 h 925005"/>
                <a:gd name="connsiteX17" fmla="*/ 871401 w 960355"/>
                <a:gd name="connsiteY17" fmla="*/ 313294 h 925005"/>
                <a:gd name="connsiteX18" fmla="*/ 817197 w 960355"/>
                <a:gd name="connsiteY18" fmla="*/ 290905 h 925005"/>
                <a:gd name="connsiteX19" fmla="*/ 806592 w 960355"/>
                <a:gd name="connsiteY19" fmla="*/ 345109 h 925005"/>
                <a:gd name="connsiteX20" fmla="*/ 751798 w 960355"/>
                <a:gd name="connsiteY20" fmla="*/ 503008 h 925005"/>
                <a:gd name="connsiteX21" fmla="*/ 674027 w 960355"/>
                <a:gd name="connsiteY21" fmla="*/ 695080 h 925005"/>
                <a:gd name="connsiteX22" fmla="*/ 653406 w 960355"/>
                <a:gd name="connsiteY22" fmla="*/ 708631 h 925005"/>
                <a:gd name="connsiteX23" fmla="*/ 529679 w 960355"/>
                <a:gd name="connsiteY23" fmla="*/ 708631 h 925005"/>
                <a:gd name="connsiteX24" fmla="*/ 490794 w 960355"/>
                <a:gd name="connsiteY24" fmla="*/ 746338 h 925005"/>
                <a:gd name="connsiteX25" fmla="*/ 491383 w 960355"/>
                <a:gd name="connsiteY25" fmla="*/ 902469 h 925005"/>
                <a:gd name="connsiteX26" fmla="*/ 466637 w 960355"/>
                <a:gd name="connsiteY26" fmla="*/ 927804 h 925005"/>
                <a:gd name="connsiteX27" fmla="*/ 295777 w 960355"/>
                <a:gd name="connsiteY27" fmla="*/ 927215 h 925005"/>
                <a:gd name="connsiteX28" fmla="*/ 240394 w 960355"/>
                <a:gd name="connsiteY28" fmla="*/ 872421 h 925005"/>
                <a:gd name="connsiteX29" fmla="*/ 241573 w 960355"/>
                <a:gd name="connsiteY29" fmla="*/ 647356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0355" h="925005">
                  <a:moveTo>
                    <a:pt x="241573" y="647356"/>
                  </a:moveTo>
                  <a:cubicBezTo>
                    <a:pt x="241573" y="573709"/>
                    <a:pt x="241573" y="500063"/>
                    <a:pt x="241573" y="426416"/>
                  </a:cubicBezTo>
                  <a:cubicBezTo>
                    <a:pt x="241573" y="418167"/>
                    <a:pt x="245697" y="405794"/>
                    <a:pt x="238037" y="401670"/>
                  </a:cubicBezTo>
                  <a:cubicBezTo>
                    <a:pt x="228021" y="396368"/>
                    <a:pt x="220951" y="407562"/>
                    <a:pt x="213292" y="412865"/>
                  </a:cubicBezTo>
                  <a:cubicBezTo>
                    <a:pt x="179709" y="436432"/>
                    <a:pt x="146126" y="460588"/>
                    <a:pt x="112543" y="484744"/>
                  </a:cubicBezTo>
                  <a:cubicBezTo>
                    <a:pt x="96635" y="495938"/>
                    <a:pt x="80139" y="503008"/>
                    <a:pt x="60106" y="501241"/>
                  </a:cubicBezTo>
                  <a:cubicBezTo>
                    <a:pt x="33594" y="498884"/>
                    <a:pt x="12383" y="487101"/>
                    <a:pt x="3546" y="461177"/>
                  </a:cubicBezTo>
                  <a:cubicBezTo>
                    <a:pt x="-5881" y="434664"/>
                    <a:pt x="4135" y="412865"/>
                    <a:pt x="25934" y="396957"/>
                  </a:cubicBezTo>
                  <a:cubicBezTo>
                    <a:pt x="76603" y="359839"/>
                    <a:pt x="127862" y="323310"/>
                    <a:pt x="178531" y="286781"/>
                  </a:cubicBezTo>
                  <a:cubicBezTo>
                    <a:pt x="300490" y="198994"/>
                    <a:pt x="422449" y="111207"/>
                    <a:pt x="544409" y="23420"/>
                  </a:cubicBezTo>
                  <a:cubicBezTo>
                    <a:pt x="588008" y="-7807"/>
                    <a:pt x="612753" y="-7807"/>
                    <a:pt x="656352" y="23420"/>
                  </a:cubicBezTo>
                  <a:cubicBezTo>
                    <a:pt x="701129" y="55235"/>
                    <a:pt x="745317" y="87640"/>
                    <a:pt x="790095" y="119455"/>
                  </a:cubicBezTo>
                  <a:cubicBezTo>
                    <a:pt x="795397" y="122990"/>
                    <a:pt x="800700" y="130650"/>
                    <a:pt x="807770" y="127115"/>
                  </a:cubicBezTo>
                  <a:cubicBezTo>
                    <a:pt x="814840" y="122990"/>
                    <a:pt x="811894" y="114742"/>
                    <a:pt x="811894" y="108261"/>
                  </a:cubicBezTo>
                  <a:cubicBezTo>
                    <a:pt x="814251" y="55235"/>
                    <a:pt x="820143" y="49933"/>
                    <a:pt x="872579" y="49933"/>
                  </a:cubicBezTo>
                  <a:cubicBezTo>
                    <a:pt x="960366" y="49933"/>
                    <a:pt x="956242" y="49933"/>
                    <a:pt x="961545" y="138309"/>
                  </a:cubicBezTo>
                  <a:cubicBezTo>
                    <a:pt x="965080" y="203707"/>
                    <a:pt x="946226" y="256733"/>
                    <a:pt x="907340" y="306813"/>
                  </a:cubicBezTo>
                  <a:cubicBezTo>
                    <a:pt x="896146" y="321542"/>
                    <a:pt x="887309" y="325077"/>
                    <a:pt x="871401" y="313294"/>
                  </a:cubicBezTo>
                  <a:cubicBezTo>
                    <a:pt x="855493" y="301510"/>
                    <a:pt x="837229" y="281479"/>
                    <a:pt x="817197" y="290905"/>
                  </a:cubicBezTo>
                  <a:cubicBezTo>
                    <a:pt x="795987" y="300921"/>
                    <a:pt x="807770" y="326256"/>
                    <a:pt x="806592" y="345109"/>
                  </a:cubicBezTo>
                  <a:cubicBezTo>
                    <a:pt x="804235" y="403438"/>
                    <a:pt x="790095" y="455874"/>
                    <a:pt x="751798" y="503008"/>
                  </a:cubicBezTo>
                  <a:cubicBezTo>
                    <a:pt x="707021" y="558391"/>
                    <a:pt x="671081" y="619665"/>
                    <a:pt x="674027" y="695080"/>
                  </a:cubicBezTo>
                  <a:cubicBezTo>
                    <a:pt x="674616" y="710987"/>
                    <a:pt x="662833" y="708631"/>
                    <a:pt x="653406" y="708631"/>
                  </a:cubicBezTo>
                  <a:cubicBezTo>
                    <a:pt x="612164" y="708631"/>
                    <a:pt x="570922" y="709809"/>
                    <a:pt x="529679" y="708631"/>
                  </a:cubicBezTo>
                  <a:cubicBezTo>
                    <a:pt x="501988" y="707452"/>
                    <a:pt x="490204" y="718057"/>
                    <a:pt x="490794" y="746338"/>
                  </a:cubicBezTo>
                  <a:cubicBezTo>
                    <a:pt x="491972" y="798185"/>
                    <a:pt x="490204" y="850622"/>
                    <a:pt x="491383" y="902469"/>
                  </a:cubicBezTo>
                  <a:cubicBezTo>
                    <a:pt x="491972" y="921912"/>
                    <a:pt x="486080" y="927804"/>
                    <a:pt x="466637" y="927804"/>
                  </a:cubicBezTo>
                  <a:cubicBezTo>
                    <a:pt x="409488" y="926626"/>
                    <a:pt x="352927" y="927804"/>
                    <a:pt x="295777" y="927215"/>
                  </a:cubicBezTo>
                  <a:cubicBezTo>
                    <a:pt x="255123" y="926626"/>
                    <a:pt x="240394" y="912485"/>
                    <a:pt x="240394" y="872421"/>
                  </a:cubicBezTo>
                  <a:cubicBezTo>
                    <a:pt x="241573" y="796418"/>
                    <a:pt x="241573" y="721593"/>
                    <a:pt x="241573" y="647356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C4D007BE-F629-45BB-981B-58C87579675D}"/>
                </a:ext>
              </a:extLst>
            </p:cNvPr>
            <p:cNvSpPr/>
            <p:nvPr/>
          </p:nvSpPr>
          <p:spPr>
            <a:xfrm>
              <a:off x="9436539" y="2871963"/>
              <a:ext cx="539399" cy="768756"/>
            </a:xfrm>
            <a:custGeom>
              <a:avLst/>
              <a:gdLst>
                <a:gd name="connsiteX0" fmla="*/ 258688 w 539399"/>
                <a:gd name="connsiteY0" fmla="*/ 414051 h 768756"/>
                <a:gd name="connsiteX1" fmla="*/ 248893 w 539399"/>
                <a:gd name="connsiteY1" fmla="*/ 430769 h 768756"/>
                <a:gd name="connsiteX2" fmla="*/ 211186 w 539399"/>
                <a:gd name="connsiteY2" fmla="*/ 506183 h 768756"/>
                <a:gd name="connsiteX3" fmla="*/ 166997 w 539399"/>
                <a:gd name="connsiteY3" fmla="*/ 568636 h 768756"/>
                <a:gd name="connsiteX4" fmla="*/ 270693 w 539399"/>
                <a:gd name="connsiteY4" fmla="*/ 745978 h 768756"/>
                <a:gd name="connsiteX5" fmla="*/ 397955 w 539399"/>
                <a:gd name="connsiteY5" fmla="*/ 638159 h 768756"/>
                <a:gd name="connsiteX6" fmla="*/ 275996 w 539399"/>
                <a:gd name="connsiteY6" fmla="*/ 420753 h 768756"/>
                <a:gd name="connsiteX7" fmla="*/ 258688 w 539399"/>
                <a:gd name="connsiteY7" fmla="*/ 414051 h 768756"/>
                <a:gd name="connsiteX8" fmla="*/ 301919 w 539399"/>
                <a:gd name="connsiteY8" fmla="*/ 82 h 768756"/>
                <a:gd name="connsiteX9" fmla="*/ 323129 w 539399"/>
                <a:gd name="connsiteY9" fmla="*/ 18347 h 768756"/>
                <a:gd name="connsiteX10" fmla="*/ 371442 w 539399"/>
                <a:gd name="connsiteY10" fmla="*/ 127933 h 768756"/>
                <a:gd name="connsiteX11" fmla="*/ 400900 w 539399"/>
                <a:gd name="connsiteY11" fmla="*/ 298795 h 768756"/>
                <a:gd name="connsiteX12" fmla="*/ 408559 w 539399"/>
                <a:gd name="connsiteY12" fmla="*/ 323540 h 768756"/>
                <a:gd name="connsiteX13" fmla="*/ 450980 w 539399"/>
                <a:gd name="connsiteY13" fmla="*/ 236341 h 768756"/>
                <a:gd name="connsiteX14" fmla="*/ 461585 w 539399"/>
                <a:gd name="connsiteY14" fmla="*/ 211007 h 768756"/>
                <a:gd name="connsiteX15" fmla="*/ 484563 w 539399"/>
                <a:gd name="connsiteY15" fmla="*/ 230450 h 768756"/>
                <a:gd name="connsiteX16" fmla="*/ 521681 w 539399"/>
                <a:gd name="connsiteY16" fmla="*/ 353588 h 768756"/>
                <a:gd name="connsiteX17" fmla="*/ 534054 w 539399"/>
                <a:gd name="connsiteY17" fmla="*/ 560978 h 768756"/>
                <a:gd name="connsiteX18" fmla="*/ 237108 w 539399"/>
                <a:gd name="connsiteY18" fmla="*/ 766011 h 768756"/>
                <a:gd name="connsiteX19" fmla="*/ 33843 w 539399"/>
                <a:gd name="connsiteY19" fmla="*/ 645230 h 768756"/>
                <a:gd name="connsiteX20" fmla="*/ 20881 w 539399"/>
                <a:gd name="connsiteY20" fmla="*/ 449035 h 768756"/>
                <a:gd name="connsiteX21" fmla="*/ 72139 w 539399"/>
                <a:gd name="connsiteY21" fmla="*/ 366550 h 768756"/>
                <a:gd name="connsiteX22" fmla="*/ 125165 w 539399"/>
                <a:gd name="connsiteY22" fmla="*/ 185083 h 768756"/>
                <a:gd name="connsiteX23" fmla="*/ 125165 w 539399"/>
                <a:gd name="connsiteY23" fmla="*/ 173300 h 768756"/>
                <a:gd name="connsiteX24" fmla="*/ 164640 w 539399"/>
                <a:gd name="connsiteY24" fmla="*/ 198634 h 768756"/>
                <a:gd name="connsiteX25" fmla="*/ 207060 w 539399"/>
                <a:gd name="connsiteY25" fmla="*/ 194510 h 768756"/>
                <a:gd name="connsiteX26" fmla="*/ 291313 w 539399"/>
                <a:gd name="connsiteY26" fmla="*/ 24827 h 768756"/>
                <a:gd name="connsiteX27" fmla="*/ 301919 w 539399"/>
                <a:gd name="connsiteY27" fmla="*/ 82 h 76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9399" h="768756">
                  <a:moveTo>
                    <a:pt x="258688" y="414051"/>
                  </a:moveTo>
                  <a:cubicBezTo>
                    <a:pt x="254048" y="414861"/>
                    <a:pt x="250661" y="419575"/>
                    <a:pt x="248893" y="430769"/>
                  </a:cubicBezTo>
                  <a:cubicBezTo>
                    <a:pt x="244769" y="459638"/>
                    <a:pt x="227682" y="483205"/>
                    <a:pt x="211186" y="506183"/>
                  </a:cubicBezTo>
                  <a:cubicBezTo>
                    <a:pt x="195867" y="526805"/>
                    <a:pt x="179370" y="546837"/>
                    <a:pt x="166997" y="568636"/>
                  </a:cubicBezTo>
                  <a:cubicBezTo>
                    <a:pt x="116328" y="657012"/>
                    <a:pt x="168765" y="745978"/>
                    <a:pt x="270693" y="745978"/>
                  </a:cubicBezTo>
                  <a:cubicBezTo>
                    <a:pt x="341394" y="745978"/>
                    <a:pt x="401490" y="698844"/>
                    <a:pt x="397955" y="638159"/>
                  </a:cubicBezTo>
                  <a:cubicBezTo>
                    <a:pt x="392063" y="548015"/>
                    <a:pt x="353767" y="472600"/>
                    <a:pt x="275996" y="420753"/>
                  </a:cubicBezTo>
                  <a:cubicBezTo>
                    <a:pt x="269220" y="416334"/>
                    <a:pt x="263328" y="413241"/>
                    <a:pt x="258688" y="414051"/>
                  </a:cubicBezTo>
                  <a:close/>
                  <a:moveTo>
                    <a:pt x="301919" y="82"/>
                  </a:moveTo>
                  <a:cubicBezTo>
                    <a:pt x="311935" y="-1096"/>
                    <a:pt x="317237" y="10687"/>
                    <a:pt x="323129" y="18347"/>
                  </a:cubicBezTo>
                  <a:cubicBezTo>
                    <a:pt x="347874" y="50751"/>
                    <a:pt x="360836" y="89048"/>
                    <a:pt x="371442" y="127933"/>
                  </a:cubicBezTo>
                  <a:cubicBezTo>
                    <a:pt x="386171" y="183905"/>
                    <a:pt x="394419" y="241644"/>
                    <a:pt x="400900" y="298795"/>
                  </a:cubicBezTo>
                  <a:cubicBezTo>
                    <a:pt x="401489" y="306454"/>
                    <a:pt x="400311" y="314703"/>
                    <a:pt x="408559" y="323540"/>
                  </a:cubicBezTo>
                  <a:cubicBezTo>
                    <a:pt x="432126" y="298206"/>
                    <a:pt x="443910" y="268746"/>
                    <a:pt x="450980" y="236341"/>
                  </a:cubicBezTo>
                  <a:cubicBezTo>
                    <a:pt x="452748" y="227504"/>
                    <a:pt x="449802" y="213364"/>
                    <a:pt x="461585" y="211007"/>
                  </a:cubicBezTo>
                  <a:cubicBezTo>
                    <a:pt x="473369" y="208650"/>
                    <a:pt x="479261" y="221612"/>
                    <a:pt x="484563" y="230450"/>
                  </a:cubicBezTo>
                  <a:cubicBezTo>
                    <a:pt x="508130" y="268157"/>
                    <a:pt x="513433" y="311757"/>
                    <a:pt x="521681" y="353588"/>
                  </a:cubicBezTo>
                  <a:cubicBezTo>
                    <a:pt x="535232" y="421933"/>
                    <a:pt x="546426" y="491455"/>
                    <a:pt x="534054" y="560978"/>
                  </a:cubicBezTo>
                  <a:cubicBezTo>
                    <a:pt x="508719" y="700024"/>
                    <a:pt x="383225" y="785454"/>
                    <a:pt x="237108" y="766011"/>
                  </a:cubicBezTo>
                  <a:cubicBezTo>
                    <a:pt x="152267" y="754817"/>
                    <a:pt x="80977" y="718877"/>
                    <a:pt x="33843" y="645230"/>
                  </a:cubicBezTo>
                  <a:cubicBezTo>
                    <a:pt x="-6221" y="582777"/>
                    <a:pt x="-10934" y="516790"/>
                    <a:pt x="20881" y="449035"/>
                  </a:cubicBezTo>
                  <a:cubicBezTo>
                    <a:pt x="35021" y="419576"/>
                    <a:pt x="52696" y="392474"/>
                    <a:pt x="72139" y="366550"/>
                  </a:cubicBezTo>
                  <a:cubicBezTo>
                    <a:pt x="112792" y="312346"/>
                    <a:pt x="134003" y="253427"/>
                    <a:pt x="125165" y="185083"/>
                  </a:cubicBezTo>
                  <a:cubicBezTo>
                    <a:pt x="123397" y="182137"/>
                    <a:pt x="124576" y="178602"/>
                    <a:pt x="125165" y="173300"/>
                  </a:cubicBezTo>
                  <a:cubicBezTo>
                    <a:pt x="143430" y="176246"/>
                    <a:pt x="154624" y="187440"/>
                    <a:pt x="164640" y="198634"/>
                  </a:cubicBezTo>
                  <a:cubicBezTo>
                    <a:pt x="181726" y="217488"/>
                    <a:pt x="193509" y="211596"/>
                    <a:pt x="207060" y="194510"/>
                  </a:cubicBezTo>
                  <a:cubicBezTo>
                    <a:pt x="247124" y="143841"/>
                    <a:pt x="277762" y="88458"/>
                    <a:pt x="291313" y="24827"/>
                  </a:cubicBezTo>
                  <a:cubicBezTo>
                    <a:pt x="293081" y="15990"/>
                    <a:pt x="289546" y="1850"/>
                    <a:pt x="301919" y="82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7B63F66-75C8-4D99-9217-574852EB0A78}"/>
              </a:ext>
            </a:extLst>
          </p:cNvPr>
          <p:cNvGrpSpPr/>
          <p:nvPr/>
        </p:nvGrpSpPr>
        <p:grpSpPr>
          <a:xfrm>
            <a:off x="263527" y="1577551"/>
            <a:ext cx="5056866" cy="4778904"/>
            <a:chOff x="323529" y="1526262"/>
            <a:chExt cx="5560557" cy="5254909"/>
          </a:xfrm>
        </p:grpSpPr>
        <p:grpSp>
          <p:nvGrpSpPr>
            <p:cNvPr id="25" name="Graphic 50">
              <a:extLst>
                <a:ext uri="{FF2B5EF4-FFF2-40B4-BE49-F238E27FC236}">
                  <a16:creationId xmlns:a16="http://schemas.microsoft.com/office/drawing/2014/main" id="{4B9F9716-4CDC-4607-ACFE-6D498AB41FA2}"/>
                </a:ext>
              </a:extLst>
            </p:cNvPr>
            <p:cNvGrpSpPr/>
            <p:nvPr/>
          </p:nvGrpSpPr>
          <p:grpSpPr>
            <a:xfrm>
              <a:off x="323529" y="3349266"/>
              <a:ext cx="5560557" cy="3431905"/>
              <a:chOff x="540152" y="0"/>
              <a:chExt cx="11111696" cy="6858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8864945-2798-4BC9-8A8C-C32B4D8F2CAE}"/>
                  </a:ext>
                </a:extLst>
              </p:cNvPr>
              <p:cNvSpPr/>
              <p:nvPr/>
            </p:nvSpPr>
            <p:spPr>
              <a:xfrm>
                <a:off x="539284" y="334673"/>
                <a:ext cx="11111696" cy="6519441"/>
              </a:xfrm>
              <a:custGeom>
                <a:avLst/>
                <a:gdLst>
                  <a:gd name="connsiteX0" fmla="*/ 868 w 11111696"/>
                  <a:gd name="connsiteY0" fmla="*/ 2278312 h 6519440"/>
                  <a:gd name="connsiteX1" fmla="*/ 203136 w 11111696"/>
                  <a:gd name="connsiteY1" fmla="*/ 1715783 h 6519440"/>
                  <a:gd name="connsiteX2" fmla="*/ 279529 w 11111696"/>
                  <a:gd name="connsiteY2" fmla="*/ 1364202 h 6519440"/>
                  <a:gd name="connsiteX3" fmla="*/ 589441 w 11111696"/>
                  <a:gd name="connsiteY3" fmla="*/ 451827 h 6519440"/>
                  <a:gd name="connsiteX4" fmla="*/ 748303 w 11111696"/>
                  <a:gd name="connsiteY4" fmla="*/ 194001 h 6519440"/>
                  <a:gd name="connsiteX5" fmla="*/ 800389 w 11111696"/>
                  <a:gd name="connsiteY5" fmla="*/ 119344 h 6519440"/>
                  <a:gd name="connsiteX6" fmla="*/ 1267428 w 11111696"/>
                  <a:gd name="connsiteY6" fmla="*/ 120213 h 6519440"/>
                  <a:gd name="connsiteX7" fmla="*/ 1363787 w 11111696"/>
                  <a:gd name="connsiteY7" fmla="*/ 479606 h 6519440"/>
                  <a:gd name="connsiteX8" fmla="*/ 1258747 w 11111696"/>
                  <a:gd name="connsiteY8" fmla="*/ 889350 h 6519440"/>
                  <a:gd name="connsiteX9" fmla="*/ 1108565 w 11111696"/>
                  <a:gd name="connsiteY9" fmla="*/ 1276524 h 6519440"/>
                  <a:gd name="connsiteX10" fmla="*/ 1107697 w 11111696"/>
                  <a:gd name="connsiteY10" fmla="*/ 1336422 h 6519440"/>
                  <a:gd name="connsiteX11" fmla="*/ 1154575 w 11111696"/>
                  <a:gd name="connsiteY11" fmla="*/ 1568205 h 6519440"/>
                  <a:gd name="connsiteX12" fmla="*/ 1118114 w 11111696"/>
                  <a:gd name="connsiteY12" fmla="*/ 2051738 h 6519440"/>
                  <a:gd name="connsiteX13" fmla="*/ 1119851 w 11111696"/>
                  <a:gd name="connsiteY13" fmla="*/ 2089066 h 6519440"/>
                  <a:gd name="connsiteX14" fmla="*/ 1164992 w 11111696"/>
                  <a:gd name="connsiteY14" fmla="*/ 2378144 h 6519440"/>
                  <a:gd name="connsiteX15" fmla="*/ 1146762 w 11111696"/>
                  <a:gd name="connsiteY15" fmla="*/ 2705418 h 6519440"/>
                  <a:gd name="connsiteX16" fmla="*/ 952307 w 11111696"/>
                  <a:gd name="connsiteY16" fmla="*/ 2724516 h 6519440"/>
                  <a:gd name="connsiteX17" fmla="*/ 628505 w 11111696"/>
                  <a:gd name="connsiteY17" fmla="*/ 2905082 h 6519440"/>
                  <a:gd name="connsiteX18" fmla="*/ 613748 w 11111696"/>
                  <a:gd name="connsiteY18" fmla="*/ 3375592 h 6519440"/>
                  <a:gd name="connsiteX19" fmla="*/ 825564 w 11111696"/>
                  <a:gd name="connsiteY19" fmla="*/ 3616925 h 6519440"/>
                  <a:gd name="connsiteX20" fmla="*/ 1476640 w 11111696"/>
                  <a:gd name="connsiteY20" fmla="*/ 4320955 h 6519440"/>
                  <a:gd name="connsiteX21" fmla="*/ 1629426 w 11111696"/>
                  <a:gd name="connsiteY21" fmla="*/ 4461587 h 6519440"/>
                  <a:gd name="connsiteX22" fmla="*/ 1604251 w 11111696"/>
                  <a:gd name="connsiteY22" fmla="*/ 4279286 h 6519440"/>
                  <a:gd name="connsiteX23" fmla="*/ 1154575 w 11111696"/>
                  <a:gd name="connsiteY23" fmla="*/ 3733250 h 6519440"/>
                  <a:gd name="connsiteX24" fmla="*/ 1132004 w 11111696"/>
                  <a:gd name="connsiteY24" fmla="*/ 3703735 h 6519440"/>
                  <a:gd name="connsiteX25" fmla="*/ 1507024 w 11111696"/>
                  <a:gd name="connsiteY25" fmla="*/ 3391218 h 6519440"/>
                  <a:gd name="connsiteX26" fmla="*/ 1214474 w 11111696"/>
                  <a:gd name="connsiteY26" fmla="*/ 3062208 h 6519440"/>
                  <a:gd name="connsiteX27" fmla="*/ 990504 w 11111696"/>
                  <a:gd name="connsiteY27" fmla="*/ 2984947 h 6519440"/>
                  <a:gd name="connsiteX28" fmla="*/ 756984 w 11111696"/>
                  <a:gd name="connsiteY28" fmla="*/ 2998836 h 6519440"/>
                  <a:gd name="connsiteX29" fmla="*/ 728337 w 11111696"/>
                  <a:gd name="connsiteY29" fmla="*/ 2998836 h 6519440"/>
                  <a:gd name="connsiteX30" fmla="*/ 903693 w 11111696"/>
                  <a:gd name="connsiteY30" fmla="*/ 2852996 h 6519440"/>
                  <a:gd name="connsiteX31" fmla="*/ 1895933 w 11111696"/>
                  <a:gd name="connsiteY31" fmla="*/ 3119502 h 6519440"/>
                  <a:gd name="connsiteX32" fmla="*/ 2350818 w 11111696"/>
                  <a:gd name="connsiteY32" fmla="*/ 3541400 h 6519440"/>
                  <a:gd name="connsiteX33" fmla="*/ 3461120 w 11111696"/>
                  <a:gd name="connsiteY33" fmla="*/ 4076150 h 6519440"/>
                  <a:gd name="connsiteX34" fmla="*/ 4204215 w 11111696"/>
                  <a:gd name="connsiteY34" fmla="*/ 4199420 h 6519440"/>
                  <a:gd name="connsiteX35" fmla="*/ 4797128 w 11111696"/>
                  <a:gd name="connsiteY35" fmla="*/ 4380854 h 6519440"/>
                  <a:gd name="connsiteX36" fmla="*/ 5547167 w 11111696"/>
                  <a:gd name="connsiteY36" fmla="*/ 5298437 h 6519440"/>
                  <a:gd name="connsiteX37" fmla="*/ 5552376 w 11111696"/>
                  <a:gd name="connsiteY37" fmla="*/ 5314931 h 6519440"/>
                  <a:gd name="connsiteX38" fmla="*/ 5551508 w 11111696"/>
                  <a:gd name="connsiteY38" fmla="*/ 5314931 h 6519440"/>
                  <a:gd name="connsiteX39" fmla="*/ 5694745 w 11111696"/>
                  <a:gd name="connsiteY39" fmla="*/ 4991997 h 6519440"/>
                  <a:gd name="connsiteX40" fmla="*/ 6482112 w 11111696"/>
                  <a:gd name="connsiteY40" fmla="*/ 4307065 h 6519440"/>
                  <a:gd name="connsiteX41" fmla="*/ 7007313 w 11111696"/>
                  <a:gd name="connsiteY41" fmla="*/ 4182927 h 6519440"/>
                  <a:gd name="connsiteX42" fmla="*/ 7820724 w 11111696"/>
                  <a:gd name="connsiteY42" fmla="*/ 4036217 h 6519440"/>
                  <a:gd name="connsiteX43" fmla="*/ 8847688 w 11111696"/>
                  <a:gd name="connsiteY43" fmla="*/ 3467611 h 6519440"/>
                  <a:gd name="connsiteX44" fmla="*/ 9281738 w 11111696"/>
                  <a:gd name="connsiteY44" fmla="*/ 3067416 h 6519440"/>
                  <a:gd name="connsiteX45" fmla="*/ 10059557 w 11111696"/>
                  <a:gd name="connsiteY45" fmla="*/ 2833897 h 6519440"/>
                  <a:gd name="connsiteX46" fmla="*/ 10259220 w 11111696"/>
                  <a:gd name="connsiteY46" fmla="*/ 2869489 h 6519440"/>
                  <a:gd name="connsiteX47" fmla="*/ 10385095 w 11111696"/>
                  <a:gd name="connsiteY47" fmla="*/ 2996232 h 6519440"/>
                  <a:gd name="connsiteX48" fmla="*/ 10144631 w 11111696"/>
                  <a:gd name="connsiteY48" fmla="*/ 2983211 h 6519440"/>
                  <a:gd name="connsiteX49" fmla="*/ 9840796 w 11111696"/>
                  <a:gd name="connsiteY49" fmla="*/ 3119502 h 6519440"/>
                  <a:gd name="connsiteX50" fmla="*/ 9607276 w 11111696"/>
                  <a:gd name="connsiteY50" fmla="*/ 3390350 h 6519440"/>
                  <a:gd name="connsiteX51" fmla="*/ 9982297 w 11111696"/>
                  <a:gd name="connsiteY51" fmla="*/ 3702867 h 6519440"/>
                  <a:gd name="connsiteX52" fmla="*/ 9796523 w 11111696"/>
                  <a:gd name="connsiteY52" fmla="*/ 3929441 h 6519440"/>
                  <a:gd name="connsiteX53" fmla="*/ 9507445 w 11111696"/>
                  <a:gd name="connsiteY53" fmla="*/ 4281022 h 6519440"/>
                  <a:gd name="connsiteX54" fmla="*/ 9484874 w 11111696"/>
                  <a:gd name="connsiteY54" fmla="*/ 4459851 h 6519440"/>
                  <a:gd name="connsiteX55" fmla="*/ 9637660 w 11111696"/>
                  <a:gd name="connsiteY55" fmla="*/ 4319218 h 6519440"/>
                  <a:gd name="connsiteX56" fmla="*/ 10358184 w 11111696"/>
                  <a:gd name="connsiteY56" fmla="*/ 3537927 h 6519440"/>
                  <a:gd name="connsiteX57" fmla="*/ 10484926 w 11111696"/>
                  <a:gd name="connsiteY57" fmla="*/ 3394691 h 6519440"/>
                  <a:gd name="connsiteX58" fmla="*/ 10426764 w 11111696"/>
                  <a:gd name="connsiteY58" fmla="*/ 2847787 h 6519440"/>
                  <a:gd name="connsiteX59" fmla="*/ 9999659 w 11111696"/>
                  <a:gd name="connsiteY59" fmla="*/ 2710627 h 6519440"/>
                  <a:gd name="connsiteX60" fmla="*/ 9968406 w 11111696"/>
                  <a:gd name="connsiteY60" fmla="*/ 2710627 h 6519440"/>
                  <a:gd name="connsiteX61" fmla="*/ 9992713 w 11111696"/>
                  <a:gd name="connsiteY61" fmla="*/ 2087330 h 6519440"/>
                  <a:gd name="connsiteX62" fmla="*/ 9981428 w 11111696"/>
                  <a:gd name="connsiteY62" fmla="*/ 1938885 h 6519440"/>
                  <a:gd name="connsiteX63" fmla="*/ 9976219 w 11111696"/>
                  <a:gd name="connsiteY63" fmla="*/ 1430177 h 6519440"/>
                  <a:gd name="connsiteX64" fmla="*/ 9991846 w 11111696"/>
                  <a:gd name="connsiteY64" fmla="*/ 1376355 h 6519440"/>
                  <a:gd name="connsiteX65" fmla="*/ 9985768 w 11111696"/>
                  <a:gd name="connsiteY65" fmla="*/ 1223569 h 6519440"/>
                  <a:gd name="connsiteX66" fmla="*/ 9790445 w 11111696"/>
                  <a:gd name="connsiteY66" fmla="*/ 665380 h 6519440"/>
                  <a:gd name="connsiteX67" fmla="*/ 9744437 w 11111696"/>
                  <a:gd name="connsiteY67" fmla="*/ 376302 h 6519440"/>
                  <a:gd name="connsiteX68" fmla="*/ 9945836 w 11111696"/>
                  <a:gd name="connsiteY68" fmla="*/ 38611 h 6519440"/>
                  <a:gd name="connsiteX69" fmla="*/ 10257484 w 11111696"/>
                  <a:gd name="connsiteY69" fmla="*/ 65522 h 6519440"/>
                  <a:gd name="connsiteX70" fmla="*/ 10344294 w 11111696"/>
                  <a:gd name="connsiteY70" fmla="*/ 161013 h 6519440"/>
                  <a:gd name="connsiteX71" fmla="*/ 10609065 w 11111696"/>
                  <a:gd name="connsiteY71" fmla="*/ 582042 h 6519440"/>
                  <a:gd name="connsiteX72" fmla="*/ 10838244 w 11111696"/>
                  <a:gd name="connsiteY72" fmla="*/ 1442331 h 6519440"/>
                  <a:gd name="connsiteX73" fmla="*/ 10900747 w 11111696"/>
                  <a:gd name="connsiteY73" fmla="*/ 1692344 h 6519440"/>
                  <a:gd name="connsiteX74" fmla="*/ 10964119 w 11111696"/>
                  <a:gd name="connsiteY74" fmla="*/ 1839053 h 6519440"/>
                  <a:gd name="connsiteX75" fmla="*/ 11112564 w 11111696"/>
                  <a:gd name="connsiteY75" fmla="*/ 2279181 h 6519440"/>
                  <a:gd name="connsiteX76" fmla="*/ 11112564 w 11111696"/>
                  <a:gd name="connsiteY76" fmla="*/ 2617740 h 6519440"/>
                  <a:gd name="connsiteX77" fmla="*/ 11105619 w 11111696"/>
                  <a:gd name="connsiteY77" fmla="*/ 2655936 h 6519440"/>
                  <a:gd name="connsiteX78" fmla="*/ 11066554 w 11111696"/>
                  <a:gd name="connsiteY78" fmla="*/ 3104745 h 6519440"/>
                  <a:gd name="connsiteX79" fmla="*/ 10958042 w 11111696"/>
                  <a:gd name="connsiteY79" fmla="*/ 4199420 h 6519440"/>
                  <a:gd name="connsiteX80" fmla="*/ 10656811 w 11111696"/>
                  <a:gd name="connsiteY80" fmla="*/ 4801883 h 6519440"/>
                  <a:gd name="connsiteX81" fmla="*/ 9862498 w 11111696"/>
                  <a:gd name="connsiteY81" fmla="*/ 5303645 h 6519440"/>
                  <a:gd name="connsiteX82" fmla="*/ 8548193 w 11111696"/>
                  <a:gd name="connsiteY82" fmla="*/ 5717730 h 6519440"/>
                  <a:gd name="connsiteX83" fmla="*/ 8345058 w 11111696"/>
                  <a:gd name="connsiteY83" fmla="*/ 5775024 h 6519440"/>
                  <a:gd name="connsiteX84" fmla="*/ 8019520 w 11111696"/>
                  <a:gd name="connsiteY84" fmla="*/ 6054553 h 6519440"/>
                  <a:gd name="connsiteX85" fmla="*/ 7743464 w 11111696"/>
                  <a:gd name="connsiteY85" fmla="*/ 6524196 h 6519440"/>
                  <a:gd name="connsiteX86" fmla="*/ 7344137 w 11111696"/>
                  <a:gd name="connsiteY86" fmla="*/ 6524196 h 6519440"/>
                  <a:gd name="connsiteX87" fmla="*/ 7297259 w 11111696"/>
                  <a:gd name="connsiteY87" fmla="*/ 6518987 h 6519440"/>
                  <a:gd name="connsiteX88" fmla="*/ 6164387 w 11111696"/>
                  <a:gd name="connsiteY88" fmla="*/ 6506834 h 6519440"/>
                  <a:gd name="connsiteX89" fmla="*/ 5717315 w 11111696"/>
                  <a:gd name="connsiteY89" fmla="*/ 6499021 h 6519440"/>
                  <a:gd name="connsiteX90" fmla="*/ 5679987 w 11111696"/>
                  <a:gd name="connsiteY90" fmla="*/ 6476450 h 6519440"/>
                  <a:gd name="connsiteX91" fmla="*/ 5581891 w 11111696"/>
                  <a:gd name="connsiteY91" fmla="*/ 5966875 h 6519440"/>
                  <a:gd name="connsiteX92" fmla="*/ 5560189 w 11111696"/>
                  <a:gd name="connsiteY92" fmla="*/ 5794123 h 6519440"/>
                  <a:gd name="connsiteX93" fmla="*/ 5548035 w 11111696"/>
                  <a:gd name="connsiteY93" fmla="*/ 5808012 h 6519440"/>
                  <a:gd name="connsiteX94" fmla="*/ 5436918 w 11111696"/>
                  <a:gd name="connsiteY94" fmla="*/ 6456484 h 6519440"/>
                  <a:gd name="connsiteX95" fmla="*/ 5381360 w 11111696"/>
                  <a:gd name="connsiteY95" fmla="*/ 6502493 h 6519440"/>
                  <a:gd name="connsiteX96" fmla="*/ 3831799 w 11111696"/>
                  <a:gd name="connsiteY96" fmla="*/ 6519855 h 6519440"/>
                  <a:gd name="connsiteX97" fmla="*/ 3767559 w 11111696"/>
                  <a:gd name="connsiteY97" fmla="*/ 6525064 h 6519440"/>
                  <a:gd name="connsiteX98" fmla="*/ 3368233 w 11111696"/>
                  <a:gd name="connsiteY98" fmla="*/ 6525064 h 6519440"/>
                  <a:gd name="connsiteX99" fmla="*/ 3175515 w 11111696"/>
                  <a:gd name="connsiteY99" fmla="*/ 6176955 h 6519440"/>
                  <a:gd name="connsiteX100" fmla="*/ 2786605 w 11111696"/>
                  <a:gd name="connsiteY100" fmla="*/ 5785442 h 6519440"/>
                  <a:gd name="connsiteX101" fmla="*/ 2702399 w 11111696"/>
                  <a:gd name="connsiteY101" fmla="*/ 5753322 h 6519440"/>
                  <a:gd name="connsiteX102" fmla="*/ 1843847 w 11111696"/>
                  <a:gd name="connsiteY102" fmla="*/ 5517198 h 6519440"/>
                  <a:gd name="connsiteX103" fmla="*/ 897617 w 11111696"/>
                  <a:gd name="connsiteY103" fmla="*/ 5129157 h 6519440"/>
                  <a:gd name="connsiteX104" fmla="*/ 436655 w 11111696"/>
                  <a:gd name="connsiteY104" fmla="*/ 4785389 h 6519440"/>
                  <a:gd name="connsiteX105" fmla="*/ 144105 w 11111696"/>
                  <a:gd name="connsiteY105" fmla="*/ 4083963 h 6519440"/>
                  <a:gd name="connsiteX106" fmla="*/ 90283 w 11111696"/>
                  <a:gd name="connsiteY106" fmla="*/ 3484973 h 6519440"/>
                  <a:gd name="connsiteX107" fmla="*/ 26043 w 11111696"/>
                  <a:gd name="connsiteY107" fmla="*/ 2899873 h 6519440"/>
                  <a:gd name="connsiteX108" fmla="*/ 0 w 11111696"/>
                  <a:gd name="connsiteY108" fmla="*/ 2620344 h 6519440"/>
                  <a:gd name="connsiteX109" fmla="*/ 868 w 11111696"/>
                  <a:gd name="connsiteY109" fmla="*/ 2278312 h 651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11111696" h="6519440">
                    <a:moveTo>
                      <a:pt x="868" y="2278312"/>
                    </a:moveTo>
                    <a:cubicBezTo>
                      <a:pt x="23439" y="2074309"/>
                      <a:pt x="126743" y="1899820"/>
                      <a:pt x="203136" y="1715783"/>
                    </a:cubicBezTo>
                    <a:cubicBezTo>
                      <a:pt x="250013" y="1602930"/>
                      <a:pt x="275188" y="1488340"/>
                      <a:pt x="279529" y="1364202"/>
                    </a:cubicBezTo>
                    <a:cubicBezTo>
                      <a:pt x="289078" y="1029983"/>
                      <a:pt x="393250" y="725279"/>
                      <a:pt x="589441" y="451827"/>
                    </a:cubicBezTo>
                    <a:cubicBezTo>
                      <a:pt x="648472" y="370226"/>
                      <a:pt x="695349" y="279943"/>
                      <a:pt x="748303" y="194001"/>
                    </a:cubicBezTo>
                    <a:cubicBezTo>
                      <a:pt x="763929" y="167958"/>
                      <a:pt x="781291" y="142783"/>
                      <a:pt x="800389" y="119344"/>
                    </a:cubicBezTo>
                    <a:cubicBezTo>
                      <a:pt x="934945" y="-38650"/>
                      <a:pt x="1133740" y="-38650"/>
                      <a:pt x="1267428" y="120213"/>
                    </a:cubicBezTo>
                    <a:cubicBezTo>
                      <a:pt x="1355106" y="224385"/>
                      <a:pt x="1393303" y="345051"/>
                      <a:pt x="1363787" y="479606"/>
                    </a:cubicBezTo>
                    <a:cubicBezTo>
                      <a:pt x="1333404" y="617635"/>
                      <a:pt x="1302152" y="755663"/>
                      <a:pt x="1258747" y="889350"/>
                    </a:cubicBezTo>
                    <a:cubicBezTo>
                      <a:pt x="1216210" y="1020434"/>
                      <a:pt x="1158047" y="1147176"/>
                      <a:pt x="1108565" y="1276524"/>
                    </a:cubicBezTo>
                    <a:cubicBezTo>
                      <a:pt x="1101621" y="1293886"/>
                      <a:pt x="1104225" y="1316456"/>
                      <a:pt x="1107697" y="1336422"/>
                    </a:cubicBezTo>
                    <a:cubicBezTo>
                      <a:pt x="1122455" y="1413683"/>
                      <a:pt x="1147630" y="1490076"/>
                      <a:pt x="1154575" y="1568205"/>
                    </a:cubicBezTo>
                    <a:cubicBezTo>
                      <a:pt x="1167596" y="1730540"/>
                      <a:pt x="1141553" y="1891139"/>
                      <a:pt x="1118114" y="2051738"/>
                    </a:cubicBezTo>
                    <a:cubicBezTo>
                      <a:pt x="1116378" y="2063891"/>
                      <a:pt x="1115510" y="2077781"/>
                      <a:pt x="1119851" y="2089066"/>
                    </a:cubicBezTo>
                    <a:cubicBezTo>
                      <a:pt x="1155443" y="2181953"/>
                      <a:pt x="1169332" y="2279181"/>
                      <a:pt x="1164992" y="2378144"/>
                    </a:cubicBezTo>
                    <a:cubicBezTo>
                      <a:pt x="1160651" y="2487525"/>
                      <a:pt x="1152838" y="2596906"/>
                      <a:pt x="1146762" y="2705418"/>
                    </a:cubicBezTo>
                    <a:cubicBezTo>
                      <a:pt x="1079918" y="2711495"/>
                      <a:pt x="1014810" y="2711495"/>
                      <a:pt x="952307" y="2724516"/>
                    </a:cubicBezTo>
                    <a:cubicBezTo>
                      <a:pt x="826432" y="2749691"/>
                      <a:pt x="717052" y="2810458"/>
                      <a:pt x="628505" y="2905082"/>
                    </a:cubicBezTo>
                    <a:cubicBezTo>
                      <a:pt x="496554" y="3045714"/>
                      <a:pt x="489609" y="3222806"/>
                      <a:pt x="613748" y="3375592"/>
                    </a:cubicBezTo>
                    <a:cubicBezTo>
                      <a:pt x="681460" y="3458062"/>
                      <a:pt x="753512" y="3537927"/>
                      <a:pt x="825564" y="3616925"/>
                    </a:cubicBezTo>
                    <a:cubicBezTo>
                      <a:pt x="1041722" y="3852180"/>
                      <a:pt x="1258747" y="4087435"/>
                      <a:pt x="1476640" y="4320955"/>
                    </a:cubicBezTo>
                    <a:cubicBezTo>
                      <a:pt x="1523518" y="4371304"/>
                      <a:pt x="1578208" y="4414710"/>
                      <a:pt x="1629426" y="4461587"/>
                    </a:cubicBezTo>
                    <a:cubicBezTo>
                      <a:pt x="1663282" y="4403424"/>
                      <a:pt x="1653733" y="4339185"/>
                      <a:pt x="1604251" y="4279286"/>
                    </a:cubicBezTo>
                    <a:cubicBezTo>
                      <a:pt x="1454070" y="4096985"/>
                      <a:pt x="1304756" y="3915551"/>
                      <a:pt x="1154575" y="3733250"/>
                    </a:cubicBezTo>
                    <a:cubicBezTo>
                      <a:pt x="1148498" y="3725437"/>
                      <a:pt x="1142421" y="3717624"/>
                      <a:pt x="1132004" y="3703735"/>
                    </a:cubicBezTo>
                    <a:cubicBezTo>
                      <a:pt x="1256143" y="3600430"/>
                      <a:pt x="1379413" y="3497126"/>
                      <a:pt x="1507024" y="3391218"/>
                    </a:cubicBezTo>
                    <a:cubicBezTo>
                      <a:pt x="1408060" y="3279233"/>
                      <a:pt x="1314305" y="3168116"/>
                      <a:pt x="1214474" y="3062208"/>
                    </a:cubicBezTo>
                    <a:cubicBezTo>
                      <a:pt x="1155443" y="3000573"/>
                      <a:pt x="1072105" y="2985815"/>
                      <a:pt x="990504" y="2984947"/>
                    </a:cubicBezTo>
                    <a:cubicBezTo>
                      <a:pt x="913243" y="2984079"/>
                      <a:pt x="835113" y="2994496"/>
                      <a:pt x="756984" y="2998836"/>
                    </a:cubicBezTo>
                    <a:cubicBezTo>
                      <a:pt x="748303" y="2999705"/>
                      <a:pt x="739622" y="2998836"/>
                      <a:pt x="728337" y="2998836"/>
                    </a:cubicBezTo>
                    <a:cubicBezTo>
                      <a:pt x="758721" y="2912894"/>
                      <a:pt x="821224" y="2869489"/>
                      <a:pt x="903693" y="2852996"/>
                    </a:cubicBezTo>
                    <a:cubicBezTo>
                      <a:pt x="1278713" y="2777471"/>
                      <a:pt x="1612064" y="2856468"/>
                      <a:pt x="1895933" y="3119502"/>
                    </a:cubicBezTo>
                    <a:cubicBezTo>
                      <a:pt x="2047851" y="3260135"/>
                      <a:pt x="2195428" y="3405108"/>
                      <a:pt x="2350818" y="3541400"/>
                    </a:cubicBezTo>
                    <a:cubicBezTo>
                      <a:pt x="2670280" y="3822664"/>
                      <a:pt x="3042695" y="3999757"/>
                      <a:pt x="3461120" y="4076150"/>
                    </a:cubicBezTo>
                    <a:cubicBezTo>
                      <a:pt x="3708529" y="4121291"/>
                      <a:pt x="3957674" y="4154279"/>
                      <a:pt x="4204215" y="4199420"/>
                    </a:cubicBezTo>
                    <a:cubicBezTo>
                      <a:pt x="4408219" y="4236749"/>
                      <a:pt x="4611354" y="4279286"/>
                      <a:pt x="4797128" y="4380854"/>
                    </a:cubicBezTo>
                    <a:cubicBezTo>
                      <a:pt x="5173015" y="4585726"/>
                      <a:pt x="5422161" y="4890429"/>
                      <a:pt x="5547167" y="5298437"/>
                    </a:cubicBezTo>
                    <a:cubicBezTo>
                      <a:pt x="5548903" y="5303645"/>
                      <a:pt x="5550640" y="5308854"/>
                      <a:pt x="5552376" y="5314931"/>
                    </a:cubicBezTo>
                    <a:cubicBezTo>
                      <a:pt x="5552376" y="5315799"/>
                      <a:pt x="5554980" y="5314931"/>
                      <a:pt x="5551508" y="5314931"/>
                    </a:cubicBezTo>
                    <a:cubicBezTo>
                      <a:pt x="5599254" y="5206418"/>
                      <a:pt x="5640054" y="5095301"/>
                      <a:pt x="5694745" y="4991997"/>
                    </a:cubicBezTo>
                    <a:cubicBezTo>
                      <a:pt x="5868365" y="4662987"/>
                      <a:pt x="6139212" y="4437280"/>
                      <a:pt x="6482112" y="4307065"/>
                    </a:cubicBezTo>
                    <a:cubicBezTo>
                      <a:pt x="6648788" y="4243694"/>
                      <a:pt x="6831089" y="4216783"/>
                      <a:pt x="7007313" y="4182927"/>
                    </a:cubicBezTo>
                    <a:cubicBezTo>
                      <a:pt x="7278161" y="4130841"/>
                      <a:pt x="7552481" y="4097853"/>
                      <a:pt x="7820724" y="4036217"/>
                    </a:cubicBezTo>
                    <a:cubicBezTo>
                      <a:pt x="8215710" y="3945935"/>
                      <a:pt x="8552533" y="3741931"/>
                      <a:pt x="8847688" y="3467611"/>
                    </a:cubicBezTo>
                    <a:cubicBezTo>
                      <a:pt x="8991792" y="3333924"/>
                      <a:pt x="9131557" y="3195027"/>
                      <a:pt x="9281738" y="3067416"/>
                    </a:cubicBezTo>
                    <a:cubicBezTo>
                      <a:pt x="9504841" y="2876434"/>
                      <a:pt x="9767007" y="2800909"/>
                      <a:pt x="10059557" y="2833897"/>
                    </a:cubicBezTo>
                    <a:cubicBezTo>
                      <a:pt x="10126401" y="2841710"/>
                      <a:pt x="10194113" y="2852127"/>
                      <a:pt x="10259220" y="2869489"/>
                    </a:cubicBezTo>
                    <a:cubicBezTo>
                      <a:pt x="10322592" y="2886851"/>
                      <a:pt x="10360789" y="2935465"/>
                      <a:pt x="10385095" y="2996232"/>
                    </a:cubicBezTo>
                    <a:cubicBezTo>
                      <a:pt x="10302625" y="2991892"/>
                      <a:pt x="10223628" y="2984079"/>
                      <a:pt x="10144631" y="2983211"/>
                    </a:cubicBezTo>
                    <a:cubicBezTo>
                      <a:pt x="10023097" y="2982343"/>
                      <a:pt x="9919793" y="3019671"/>
                      <a:pt x="9840796" y="3119502"/>
                    </a:cubicBezTo>
                    <a:cubicBezTo>
                      <a:pt x="9768743" y="3211521"/>
                      <a:pt x="9688010" y="3297463"/>
                      <a:pt x="9607276" y="3390350"/>
                    </a:cubicBezTo>
                    <a:cubicBezTo>
                      <a:pt x="9731415" y="3493654"/>
                      <a:pt x="9854685" y="3596958"/>
                      <a:pt x="9982297" y="3702867"/>
                    </a:cubicBezTo>
                    <a:cubicBezTo>
                      <a:pt x="9918925" y="3780128"/>
                      <a:pt x="9858158" y="3854784"/>
                      <a:pt x="9796523" y="3929441"/>
                    </a:cubicBezTo>
                    <a:cubicBezTo>
                      <a:pt x="9700164" y="4046635"/>
                      <a:pt x="9603804" y="4163828"/>
                      <a:pt x="9507445" y="4281022"/>
                    </a:cubicBezTo>
                    <a:cubicBezTo>
                      <a:pt x="9460567" y="4338317"/>
                      <a:pt x="9451886" y="4403424"/>
                      <a:pt x="9484874" y="4459851"/>
                    </a:cubicBezTo>
                    <a:cubicBezTo>
                      <a:pt x="9536092" y="4412974"/>
                      <a:pt x="9590782" y="4369569"/>
                      <a:pt x="9637660" y="4319218"/>
                    </a:cubicBezTo>
                    <a:cubicBezTo>
                      <a:pt x="9878992" y="4059656"/>
                      <a:pt x="10118588" y="3798358"/>
                      <a:pt x="10358184" y="3537927"/>
                    </a:cubicBezTo>
                    <a:cubicBezTo>
                      <a:pt x="10401589" y="3491050"/>
                      <a:pt x="10443258" y="3443304"/>
                      <a:pt x="10484926" y="3394691"/>
                    </a:cubicBezTo>
                    <a:cubicBezTo>
                      <a:pt x="10642922" y="3207181"/>
                      <a:pt x="10621219" y="2998836"/>
                      <a:pt x="10426764" y="2847787"/>
                    </a:cubicBezTo>
                    <a:cubicBezTo>
                      <a:pt x="10300889" y="2750559"/>
                      <a:pt x="10160257" y="2701078"/>
                      <a:pt x="9999659" y="2710627"/>
                    </a:cubicBezTo>
                    <a:cubicBezTo>
                      <a:pt x="9990978" y="2711495"/>
                      <a:pt x="9982297" y="2710627"/>
                      <a:pt x="9968406" y="2710627"/>
                    </a:cubicBezTo>
                    <a:cubicBezTo>
                      <a:pt x="9964935" y="2501415"/>
                      <a:pt x="9918925" y="2293938"/>
                      <a:pt x="9992713" y="2087330"/>
                    </a:cubicBezTo>
                    <a:cubicBezTo>
                      <a:pt x="10008340" y="2044793"/>
                      <a:pt x="9987505" y="1989235"/>
                      <a:pt x="9981428" y="1938885"/>
                    </a:cubicBezTo>
                    <a:cubicBezTo>
                      <a:pt x="9959725" y="1769605"/>
                      <a:pt x="9942363" y="1599457"/>
                      <a:pt x="9976219" y="1430177"/>
                    </a:cubicBezTo>
                    <a:cubicBezTo>
                      <a:pt x="9979692" y="1411947"/>
                      <a:pt x="9983165" y="1391981"/>
                      <a:pt x="9991846" y="1376355"/>
                    </a:cubicBezTo>
                    <a:cubicBezTo>
                      <a:pt x="10024833" y="1323401"/>
                      <a:pt x="10008340" y="1275655"/>
                      <a:pt x="9985768" y="1223569"/>
                    </a:cubicBezTo>
                    <a:cubicBezTo>
                      <a:pt x="9906771" y="1042136"/>
                      <a:pt x="9830379" y="859835"/>
                      <a:pt x="9790445" y="665380"/>
                    </a:cubicBezTo>
                    <a:cubicBezTo>
                      <a:pt x="9771348" y="569889"/>
                      <a:pt x="9744437" y="472662"/>
                      <a:pt x="9744437" y="376302"/>
                    </a:cubicBezTo>
                    <a:cubicBezTo>
                      <a:pt x="9745305" y="230461"/>
                      <a:pt x="9817357" y="114136"/>
                      <a:pt x="9945836" y="38611"/>
                    </a:cubicBezTo>
                    <a:cubicBezTo>
                      <a:pt x="10047404" y="-21288"/>
                      <a:pt x="10167202" y="-10871"/>
                      <a:pt x="10257484" y="65522"/>
                    </a:cubicBezTo>
                    <a:cubicBezTo>
                      <a:pt x="10290473" y="93301"/>
                      <a:pt x="10320856" y="125421"/>
                      <a:pt x="10344294" y="161013"/>
                    </a:cubicBezTo>
                    <a:cubicBezTo>
                      <a:pt x="10434577" y="299909"/>
                      <a:pt x="10527464" y="437938"/>
                      <a:pt x="10609065" y="582042"/>
                    </a:cubicBezTo>
                    <a:cubicBezTo>
                      <a:pt x="10760983" y="847681"/>
                      <a:pt x="10839112" y="1133287"/>
                      <a:pt x="10838244" y="1442331"/>
                    </a:cubicBezTo>
                    <a:cubicBezTo>
                      <a:pt x="10838244" y="1525669"/>
                      <a:pt x="10874704" y="1609874"/>
                      <a:pt x="10900747" y="1692344"/>
                    </a:cubicBezTo>
                    <a:cubicBezTo>
                      <a:pt x="10916373" y="1742694"/>
                      <a:pt x="10941549" y="1790439"/>
                      <a:pt x="10964119" y="1839053"/>
                    </a:cubicBezTo>
                    <a:cubicBezTo>
                      <a:pt x="11030094" y="1980554"/>
                      <a:pt x="11093466" y="2122054"/>
                      <a:pt x="11112564" y="2279181"/>
                    </a:cubicBezTo>
                    <a:cubicBezTo>
                      <a:pt x="11112564" y="2392034"/>
                      <a:pt x="11112564" y="2504887"/>
                      <a:pt x="11112564" y="2617740"/>
                    </a:cubicBezTo>
                    <a:cubicBezTo>
                      <a:pt x="11109959" y="2630762"/>
                      <a:pt x="11107356" y="2642915"/>
                      <a:pt x="11105619" y="2655936"/>
                    </a:cubicBezTo>
                    <a:cubicBezTo>
                      <a:pt x="11092597" y="2805250"/>
                      <a:pt x="11081313" y="2955431"/>
                      <a:pt x="11066554" y="3104745"/>
                    </a:cubicBezTo>
                    <a:cubicBezTo>
                      <a:pt x="11030962" y="3469347"/>
                      <a:pt x="10990162" y="3833950"/>
                      <a:pt x="10958042" y="4199420"/>
                    </a:cubicBezTo>
                    <a:cubicBezTo>
                      <a:pt x="10936339" y="4441621"/>
                      <a:pt x="10827826" y="4642152"/>
                      <a:pt x="10656811" y="4801883"/>
                    </a:cubicBezTo>
                    <a:cubicBezTo>
                      <a:pt x="10425896" y="5018040"/>
                      <a:pt x="10156785" y="5182111"/>
                      <a:pt x="9862498" y="5303645"/>
                    </a:cubicBezTo>
                    <a:cubicBezTo>
                      <a:pt x="9436261" y="5480738"/>
                      <a:pt x="8994397" y="5604008"/>
                      <a:pt x="8548193" y="5717730"/>
                    </a:cubicBezTo>
                    <a:cubicBezTo>
                      <a:pt x="8479613" y="5735092"/>
                      <a:pt x="8406692" y="5743773"/>
                      <a:pt x="8345058" y="5775024"/>
                    </a:cubicBezTo>
                    <a:cubicBezTo>
                      <a:pt x="8215710" y="5841000"/>
                      <a:pt x="8099385" y="5932151"/>
                      <a:pt x="8019520" y="6054553"/>
                    </a:cubicBezTo>
                    <a:cubicBezTo>
                      <a:pt x="7921424" y="6206471"/>
                      <a:pt x="7834614" y="6367069"/>
                      <a:pt x="7743464" y="6524196"/>
                    </a:cubicBezTo>
                    <a:cubicBezTo>
                      <a:pt x="7610644" y="6524196"/>
                      <a:pt x="7476956" y="6524196"/>
                      <a:pt x="7344137" y="6524196"/>
                    </a:cubicBezTo>
                    <a:cubicBezTo>
                      <a:pt x="7328511" y="6522460"/>
                      <a:pt x="7312885" y="6518987"/>
                      <a:pt x="7297259" y="6518987"/>
                    </a:cubicBezTo>
                    <a:cubicBezTo>
                      <a:pt x="6919635" y="6514647"/>
                      <a:pt x="6542011" y="6511174"/>
                      <a:pt x="6164387" y="6506834"/>
                    </a:cubicBezTo>
                    <a:cubicBezTo>
                      <a:pt x="6015074" y="6505098"/>
                      <a:pt x="5866629" y="6503361"/>
                      <a:pt x="5717315" y="6499021"/>
                    </a:cubicBezTo>
                    <a:cubicBezTo>
                      <a:pt x="5704294" y="6499021"/>
                      <a:pt x="5682591" y="6485999"/>
                      <a:pt x="5679987" y="6476450"/>
                    </a:cubicBezTo>
                    <a:cubicBezTo>
                      <a:pt x="5645263" y="6307170"/>
                      <a:pt x="5613143" y="6137023"/>
                      <a:pt x="5581891" y="5966875"/>
                    </a:cubicBezTo>
                    <a:cubicBezTo>
                      <a:pt x="5571474" y="5909580"/>
                      <a:pt x="5567134" y="5851417"/>
                      <a:pt x="5560189" y="5794123"/>
                    </a:cubicBezTo>
                    <a:cubicBezTo>
                      <a:pt x="5550640" y="5798463"/>
                      <a:pt x="5548903" y="5802804"/>
                      <a:pt x="5548035" y="5808012"/>
                    </a:cubicBezTo>
                    <a:cubicBezTo>
                      <a:pt x="5510707" y="6024169"/>
                      <a:pt x="5472510" y="6239458"/>
                      <a:pt x="5436918" y="6456484"/>
                    </a:cubicBezTo>
                    <a:cubicBezTo>
                      <a:pt x="5430842" y="6493812"/>
                      <a:pt x="5416084" y="6501625"/>
                      <a:pt x="5381360" y="6502493"/>
                    </a:cubicBezTo>
                    <a:cubicBezTo>
                      <a:pt x="4864840" y="6507702"/>
                      <a:pt x="4348319" y="6513779"/>
                      <a:pt x="3831799" y="6519855"/>
                    </a:cubicBezTo>
                    <a:cubicBezTo>
                      <a:pt x="3810096" y="6519855"/>
                      <a:pt x="3789262" y="6523328"/>
                      <a:pt x="3767559" y="6525064"/>
                    </a:cubicBezTo>
                    <a:cubicBezTo>
                      <a:pt x="3634740" y="6525064"/>
                      <a:pt x="3501053" y="6525064"/>
                      <a:pt x="3368233" y="6525064"/>
                    </a:cubicBezTo>
                    <a:cubicBezTo>
                      <a:pt x="3303993" y="6408738"/>
                      <a:pt x="3239754" y="6293281"/>
                      <a:pt x="3175515" y="6176955"/>
                    </a:cubicBezTo>
                    <a:cubicBezTo>
                      <a:pt x="3082628" y="6010280"/>
                      <a:pt x="2950676" y="5880933"/>
                      <a:pt x="2786605" y="5785442"/>
                    </a:cubicBezTo>
                    <a:cubicBezTo>
                      <a:pt x="2760562" y="5770684"/>
                      <a:pt x="2731915" y="5761135"/>
                      <a:pt x="2702399" y="5753322"/>
                    </a:cubicBezTo>
                    <a:cubicBezTo>
                      <a:pt x="2415926" y="5674325"/>
                      <a:pt x="2128584" y="5601404"/>
                      <a:pt x="1843847" y="5517198"/>
                    </a:cubicBezTo>
                    <a:cubicBezTo>
                      <a:pt x="1515705" y="5419971"/>
                      <a:pt x="1195376" y="5301909"/>
                      <a:pt x="897617" y="5129157"/>
                    </a:cubicBezTo>
                    <a:cubicBezTo>
                      <a:pt x="730941" y="5031930"/>
                      <a:pt x="572079" y="4920813"/>
                      <a:pt x="436655" y="4785389"/>
                    </a:cubicBezTo>
                    <a:cubicBezTo>
                      <a:pt x="246541" y="4594407"/>
                      <a:pt x="150182" y="4360019"/>
                      <a:pt x="144105" y="4083963"/>
                    </a:cubicBezTo>
                    <a:cubicBezTo>
                      <a:pt x="139764" y="3883432"/>
                      <a:pt x="110249" y="3683768"/>
                      <a:pt x="90283" y="3484973"/>
                    </a:cubicBezTo>
                    <a:cubicBezTo>
                      <a:pt x="70316" y="3289650"/>
                      <a:pt x="46877" y="3095196"/>
                      <a:pt x="26043" y="2899873"/>
                    </a:cubicBezTo>
                    <a:cubicBezTo>
                      <a:pt x="16494" y="2806986"/>
                      <a:pt x="8681" y="2713231"/>
                      <a:pt x="0" y="2620344"/>
                    </a:cubicBezTo>
                    <a:cubicBezTo>
                      <a:pt x="868" y="2504019"/>
                      <a:pt x="868" y="2391166"/>
                      <a:pt x="868" y="2278312"/>
                    </a:cubicBezTo>
                    <a:close/>
                  </a:path>
                </a:pathLst>
              </a:custGeom>
              <a:grpFill/>
              <a:ln w="86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29997E9-2F89-47B7-AA98-97D00D6E5447}"/>
                  </a:ext>
                </a:extLst>
              </p:cNvPr>
              <p:cNvSpPr/>
              <p:nvPr/>
            </p:nvSpPr>
            <p:spPr>
              <a:xfrm>
                <a:off x="1795460" y="0"/>
                <a:ext cx="1067765" cy="2031357"/>
              </a:xfrm>
              <a:custGeom>
                <a:avLst/>
                <a:gdLst>
                  <a:gd name="connsiteX0" fmla="*/ 949669 w 1067764"/>
                  <a:gd name="connsiteY0" fmla="*/ 0 h 2031356"/>
                  <a:gd name="connsiteX1" fmla="*/ 1071203 w 1067764"/>
                  <a:gd name="connsiteY1" fmla="*/ 190114 h 2031356"/>
                  <a:gd name="connsiteX2" fmla="*/ 921890 w 1067764"/>
                  <a:gd name="connsiteY2" fmla="*/ 677119 h 2031356"/>
                  <a:gd name="connsiteX3" fmla="*/ 548606 w 1067764"/>
                  <a:gd name="connsiteY3" fmla="*/ 1086863 h 2031356"/>
                  <a:gd name="connsiteX4" fmla="*/ 517355 w 1067764"/>
                  <a:gd name="connsiteY4" fmla="*/ 1132004 h 2031356"/>
                  <a:gd name="connsiteX5" fmla="*/ 206574 w 1067764"/>
                  <a:gd name="connsiteY5" fmla="*/ 1809991 h 2031356"/>
                  <a:gd name="connsiteX6" fmla="*/ 74623 w 1067764"/>
                  <a:gd name="connsiteY6" fmla="*/ 2032225 h 2031356"/>
                  <a:gd name="connsiteX7" fmla="*/ 4307 w 1067764"/>
                  <a:gd name="connsiteY7" fmla="*/ 1696270 h 2031356"/>
                  <a:gd name="connsiteX8" fmla="*/ 19065 w 1067764"/>
                  <a:gd name="connsiteY8" fmla="*/ 1579944 h 2031356"/>
                  <a:gd name="connsiteX9" fmla="*/ 273418 w 1067764"/>
                  <a:gd name="connsiteY9" fmla="*/ 918451 h 2031356"/>
                  <a:gd name="connsiteX10" fmla="*/ 181400 w 1067764"/>
                  <a:gd name="connsiteY10" fmla="*/ 517388 h 2031356"/>
                  <a:gd name="connsiteX11" fmla="*/ 165774 w 1067764"/>
                  <a:gd name="connsiteY11" fmla="*/ 498290 h 2031356"/>
                  <a:gd name="connsiteX12" fmla="*/ 871540 w 1067764"/>
                  <a:gd name="connsiteY12" fmla="*/ 0 h 2031356"/>
                  <a:gd name="connsiteX13" fmla="*/ 949669 w 1067764"/>
                  <a:gd name="connsiteY13" fmla="*/ 0 h 2031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67764" h="2031356">
                    <a:moveTo>
                      <a:pt x="949669" y="0"/>
                    </a:moveTo>
                    <a:cubicBezTo>
                      <a:pt x="1041688" y="30384"/>
                      <a:pt x="1065995" y="105040"/>
                      <a:pt x="1071203" y="190114"/>
                    </a:cubicBezTo>
                    <a:cubicBezTo>
                      <a:pt x="1081621" y="370679"/>
                      <a:pt x="1025194" y="531278"/>
                      <a:pt x="921890" y="677119"/>
                    </a:cubicBezTo>
                    <a:cubicBezTo>
                      <a:pt x="814245" y="829037"/>
                      <a:pt x="680558" y="957516"/>
                      <a:pt x="548606" y="1086863"/>
                    </a:cubicBezTo>
                    <a:cubicBezTo>
                      <a:pt x="535585" y="1099884"/>
                      <a:pt x="520827" y="1114642"/>
                      <a:pt x="517355" y="1132004"/>
                    </a:cubicBezTo>
                    <a:cubicBezTo>
                      <a:pt x="455720" y="1377677"/>
                      <a:pt x="334185" y="1594702"/>
                      <a:pt x="206574" y="1809991"/>
                    </a:cubicBezTo>
                    <a:cubicBezTo>
                      <a:pt x="164906" y="1880307"/>
                      <a:pt x="123237" y="1950624"/>
                      <a:pt x="74623" y="2032225"/>
                    </a:cubicBezTo>
                    <a:cubicBezTo>
                      <a:pt x="49448" y="1912427"/>
                      <a:pt x="28614" y="1803915"/>
                      <a:pt x="4307" y="1696270"/>
                    </a:cubicBezTo>
                    <a:cubicBezTo>
                      <a:pt x="-5242" y="1654601"/>
                      <a:pt x="1703" y="1619009"/>
                      <a:pt x="19065" y="1579944"/>
                    </a:cubicBezTo>
                    <a:cubicBezTo>
                      <a:pt x="116292" y="1364655"/>
                      <a:pt x="203970" y="1145026"/>
                      <a:pt x="273418" y="918451"/>
                    </a:cubicBezTo>
                    <a:cubicBezTo>
                      <a:pt x="320296" y="763929"/>
                      <a:pt x="297725" y="631110"/>
                      <a:pt x="181400" y="517388"/>
                    </a:cubicBezTo>
                    <a:cubicBezTo>
                      <a:pt x="177059" y="513048"/>
                      <a:pt x="174455" y="508707"/>
                      <a:pt x="165774" y="498290"/>
                    </a:cubicBezTo>
                    <a:cubicBezTo>
                      <a:pt x="376722" y="297759"/>
                      <a:pt x="584199" y="93755"/>
                      <a:pt x="871540" y="0"/>
                    </a:cubicBezTo>
                    <a:cubicBezTo>
                      <a:pt x="897583" y="0"/>
                      <a:pt x="923626" y="0"/>
                      <a:pt x="949669" y="0"/>
                    </a:cubicBezTo>
                    <a:close/>
                  </a:path>
                </a:pathLst>
              </a:custGeom>
              <a:grpFill/>
              <a:ln w="86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3999210-6AAB-4425-8B03-52A322BAFDE7}"/>
                  </a:ext>
                </a:extLst>
              </p:cNvPr>
              <p:cNvSpPr/>
              <p:nvPr/>
            </p:nvSpPr>
            <p:spPr>
              <a:xfrm>
                <a:off x="9326221" y="0"/>
                <a:ext cx="1067765" cy="2031357"/>
              </a:xfrm>
              <a:custGeom>
                <a:avLst/>
                <a:gdLst>
                  <a:gd name="connsiteX0" fmla="*/ 198779 w 1067764"/>
                  <a:gd name="connsiteY0" fmla="*/ 0 h 2031356"/>
                  <a:gd name="connsiteX1" fmla="*/ 906281 w 1067764"/>
                  <a:gd name="connsiteY1" fmla="*/ 497422 h 2031356"/>
                  <a:gd name="connsiteX2" fmla="*/ 879370 w 1067764"/>
                  <a:gd name="connsiteY2" fmla="*/ 530410 h 2031356"/>
                  <a:gd name="connsiteX3" fmla="*/ 794296 w 1067764"/>
                  <a:gd name="connsiteY3" fmla="*/ 897617 h 2031356"/>
                  <a:gd name="connsiteX4" fmla="*/ 1055594 w 1067764"/>
                  <a:gd name="connsiteY4" fmla="*/ 1584285 h 2031356"/>
                  <a:gd name="connsiteX5" fmla="*/ 1069485 w 1067764"/>
                  <a:gd name="connsiteY5" fmla="*/ 1691929 h 2031356"/>
                  <a:gd name="connsiteX6" fmla="*/ 998300 w 1067764"/>
                  <a:gd name="connsiteY6" fmla="*/ 2033093 h 2031356"/>
                  <a:gd name="connsiteX7" fmla="*/ 796901 w 1067764"/>
                  <a:gd name="connsiteY7" fmla="*/ 1690193 h 2031356"/>
                  <a:gd name="connsiteX8" fmla="*/ 556436 w 1067764"/>
                  <a:gd name="connsiteY8" fmla="*/ 1136345 h 2031356"/>
                  <a:gd name="connsiteX9" fmla="*/ 524317 w 1067764"/>
                  <a:gd name="connsiteY9" fmla="*/ 1087731 h 2031356"/>
                  <a:gd name="connsiteX10" fmla="*/ 153638 w 1067764"/>
                  <a:gd name="connsiteY10" fmla="*/ 681460 h 2031356"/>
                  <a:gd name="connsiteX11" fmla="*/ 852 w 1067764"/>
                  <a:gd name="connsiteY11" fmla="*/ 195323 h 2031356"/>
                  <a:gd name="connsiteX12" fmla="*/ 122385 w 1067764"/>
                  <a:gd name="connsiteY12" fmla="*/ 868 h 2031356"/>
                  <a:gd name="connsiteX13" fmla="*/ 198779 w 1067764"/>
                  <a:gd name="connsiteY13" fmla="*/ 0 h 2031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67764" h="2031356">
                    <a:moveTo>
                      <a:pt x="198779" y="0"/>
                    </a:moveTo>
                    <a:cubicBezTo>
                      <a:pt x="485252" y="92887"/>
                      <a:pt x="691861" y="297759"/>
                      <a:pt x="906281" y="497422"/>
                    </a:cubicBezTo>
                    <a:cubicBezTo>
                      <a:pt x="894995" y="510444"/>
                      <a:pt x="888051" y="520861"/>
                      <a:pt x="879370" y="530410"/>
                    </a:cubicBezTo>
                    <a:cubicBezTo>
                      <a:pt x="778671" y="636318"/>
                      <a:pt x="753496" y="756984"/>
                      <a:pt x="794296" y="897617"/>
                    </a:cubicBezTo>
                    <a:cubicBezTo>
                      <a:pt x="862008" y="1133740"/>
                      <a:pt x="954895" y="1360315"/>
                      <a:pt x="1055594" y="1584285"/>
                    </a:cubicBezTo>
                    <a:cubicBezTo>
                      <a:pt x="1071220" y="1619877"/>
                      <a:pt x="1078166" y="1652865"/>
                      <a:pt x="1069485" y="1691929"/>
                    </a:cubicBezTo>
                    <a:cubicBezTo>
                      <a:pt x="1044309" y="1800442"/>
                      <a:pt x="1023475" y="1910691"/>
                      <a:pt x="998300" y="2033093"/>
                    </a:cubicBezTo>
                    <a:cubicBezTo>
                      <a:pt x="926248" y="1910691"/>
                      <a:pt x="861140" y="1801310"/>
                      <a:pt x="796901" y="1690193"/>
                    </a:cubicBezTo>
                    <a:cubicBezTo>
                      <a:pt x="695332" y="1514837"/>
                      <a:pt x="607654" y="1333404"/>
                      <a:pt x="556436" y="1136345"/>
                    </a:cubicBezTo>
                    <a:cubicBezTo>
                      <a:pt x="552095" y="1118115"/>
                      <a:pt x="537338" y="1100752"/>
                      <a:pt x="524317" y="1087731"/>
                    </a:cubicBezTo>
                    <a:cubicBezTo>
                      <a:pt x="394101" y="958384"/>
                      <a:pt x="261281" y="831641"/>
                      <a:pt x="153638" y="681460"/>
                    </a:cubicBezTo>
                    <a:cubicBezTo>
                      <a:pt x="50333" y="535619"/>
                      <a:pt x="-7829" y="375888"/>
                      <a:pt x="852" y="195323"/>
                    </a:cubicBezTo>
                    <a:cubicBezTo>
                      <a:pt x="5192" y="108513"/>
                      <a:pt x="28631" y="32120"/>
                      <a:pt x="122385" y="868"/>
                    </a:cubicBezTo>
                    <a:cubicBezTo>
                      <a:pt x="146693" y="0"/>
                      <a:pt x="172736" y="0"/>
                      <a:pt x="198779" y="0"/>
                    </a:cubicBezTo>
                    <a:close/>
                  </a:path>
                </a:pathLst>
              </a:custGeom>
              <a:grpFill/>
              <a:ln w="86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3BCB6D6-06D0-4FD2-BA16-C65E0BE67460}"/>
                  </a:ext>
                </a:extLst>
              </p:cNvPr>
              <p:cNvSpPr/>
              <p:nvPr/>
            </p:nvSpPr>
            <p:spPr>
              <a:xfrm>
                <a:off x="4307711" y="6127059"/>
                <a:ext cx="3576577" cy="729205"/>
              </a:xfrm>
              <a:custGeom>
                <a:avLst/>
                <a:gdLst>
                  <a:gd name="connsiteX0" fmla="*/ 0 w 3576577"/>
                  <a:gd name="connsiteY0" fmla="*/ 730941 h 729205"/>
                  <a:gd name="connsiteX1" fmla="*/ 64239 w 3576577"/>
                  <a:gd name="connsiteY1" fmla="*/ 725733 h 729205"/>
                  <a:gd name="connsiteX2" fmla="*/ 1613800 w 3576577"/>
                  <a:gd name="connsiteY2" fmla="*/ 708371 h 729205"/>
                  <a:gd name="connsiteX3" fmla="*/ 1669359 w 3576577"/>
                  <a:gd name="connsiteY3" fmla="*/ 662361 h 729205"/>
                  <a:gd name="connsiteX4" fmla="*/ 1780476 w 3576577"/>
                  <a:gd name="connsiteY4" fmla="*/ 13890 h 729205"/>
                  <a:gd name="connsiteX5" fmla="*/ 1792629 w 3576577"/>
                  <a:gd name="connsiteY5" fmla="*/ 0 h 729205"/>
                  <a:gd name="connsiteX6" fmla="*/ 1814332 w 3576577"/>
                  <a:gd name="connsiteY6" fmla="*/ 172752 h 729205"/>
                  <a:gd name="connsiteX7" fmla="*/ 1912427 w 3576577"/>
                  <a:gd name="connsiteY7" fmla="*/ 682328 h 729205"/>
                  <a:gd name="connsiteX8" fmla="*/ 1949755 w 3576577"/>
                  <a:gd name="connsiteY8" fmla="*/ 704898 h 729205"/>
                  <a:gd name="connsiteX9" fmla="*/ 2396827 w 3576577"/>
                  <a:gd name="connsiteY9" fmla="*/ 712711 h 729205"/>
                  <a:gd name="connsiteX10" fmla="*/ 3529700 w 3576577"/>
                  <a:gd name="connsiteY10" fmla="*/ 724865 h 729205"/>
                  <a:gd name="connsiteX11" fmla="*/ 3576577 w 3576577"/>
                  <a:gd name="connsiteY11" fmla="*/ 730074 h 729205"/>
                  <a:gd name="connsiteX12" fmla="*/ 0 w 3576577"/>
                  <a:gd name="connsiteY12" fmla="*/ 730941 h 729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577" h="729205">
                    <a:moveTo>
                      <a:pt x="0" y="730941"/>
                    </a:moveTo>
                    <a:cubicBezTo>
                      <a:pt x="21703" y="729205"/>
                      <a:pt x="42537" y="725733"/>
                      <a:pt x="64239" y="725733"/>
                    </a:cubicBezTo>
                    <a:cubicBezTo>
                      <a:pt x="580760" y="719656"/>
                      <a:pt x="1097280" y="713579"/>
                      <a:pt x="1613800" y="708371"/>
                    </a:cubicBezTo>
                    <a:cubicBezTo>
                      <a:pt x="1649392" y="708371"/>
                      <a:pt x="1663282" y="699690"/>
                      <a:pt x="1669359" y="662361"/>
                    </a:cubicBezTo>
                    <a:cubicBezTo>
                      <a:pt x="1704951" y="446204"/>
                      <a:pt x="1743147" y="230047"/>
                      <a:pt x="1780476" y="13890"/>
                    </a:cubicBezTo>
                    <a:cubicBezTo>
                      <a:pt x="1781344" y="8681"/>
                      <a:pt x="1783080" y="4341"/>
                      <a:pt x="1792629" y="0"/>
                    </a:cubicBezTo>
                    <a:cubicBezTo>
                      <a:pt x="1799574" y="57295"/>
                      <a:pt x="1803914" y="115457"/>
                      <a:pt x="1814332" y="172752"/>
                    </a:cubicBezTo>
                    <a:cubicBezTo>
                      <a:pt x="1845583" y="342900"/>
                      <a:pt x="1877703" y="513048"/>
                      <a:pt x="1912427" y="682328"/>
                    </a:cubicBezTo>
                    <a:cubicBezTo>
                      <a:pt x="1914163" y="692745"/>
                      <a:pt x="1936734" y="704898"/>
                      <a:pt x="1949755" y="704898"/>
                    </a:cubicBezTo>
                    <a:cubicBezTo>
                      <a:pt x="2099069" y="708371"/>
                      <a:pt x="2247514" y="710975"/>
                      <a:pt x="2396827" y="712711"/>
                    </a:cubicBezTo>
                    <a:cubicBezTo>
                      <a:pt x="2774452" y="717052"/>
                      <a:pt x="3152076" y="720524"/>
                      <a:pt x="3529700" y="724865"/>
                    </a:cubicBezTo>
                    <a:cubicBezTo>
                      <a:pt x="3545326" y="724865"/>
                      <a:pt x="3560952" y="728337"/>
                      <a:pt x="3576577" y="730074"/>
                    </a:cubicBezTo>
                    <a:cubicBezTo>
                      <a:pt x="2384674" y="730941"/>
                      <a:pt x="1191903" y="730941"/>
                      <a:pt x="0" y="730941"/>
                    </a:cubicBezTo>
                    <a:close/>
                  </a:path>
                </a:pathLst>
              </a:custGeom>
              <a:grpFill/>
              <a:ln w="86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1A3298D-53BE-4C48-9F0C-E5BE9DC70F7F}"/>
                  </a:ext>
                </a:extLst>
              </p:cNvPr>
              <p:cNvSpPr/>
              <p:nvPr/>
            </p:nvSpPr>
            <p:spPr>
              <a:xfrm>
                <a:off x="1221494" y="3375033"/>
                <a:ext cx="737886" cy="607671"/>
              </a:xfrm>
              <a:custGeom>
                <a:avLst/>
                <a:gdLst>
                  <a:gd name="connsiteX0" fmla="*/ 738004 w 737886"/>
                  <a:gd name="connsiteY0" fmla="*/ 341309 h 607670"/>
                  <a:gd name="connsiteX1" fmla="*/ 410730 w 737886"/>
                  <a:gd name="connsiteY1" fmla="*/ 613893 h 607670"/>
                  <a:gd name="connsiteX2" fmla="*/ 197177 w 737886"/>
                  <a:gd name="connsiteY2" fmla="*/ 354330 h 607670"/>
                  <a:gd name="connsiteX3" fmla="*/ 10535 w 737886"/>
                  <a:gd name="connsiteY3" fmla="*/ 126020 h 607670"/>
                  <a:gd name="connsiteX4" fmla="*/ 40050 w 737886"/>
                  <a:gd name="connsiteY4" fmla="*/ 25320 h 607670"/>
                  <a:gd name="connsiteX5" fmla="*/ 404653 w 737886"/>
                  <a:gd name="connsiteY5" fmla="*/ 19243 h 607670"/>
                  <a:gd name="connsiteX6" fmla="*/ 494935 w 737886"/>
                  <a:gd name="connsiteY6" fmla="*/ 66989 h 607670"/>
                  <a:gd name="connsiteX7" fmla="*/ 738004 w 737886"/>
                  <a:gd name="connsiteY7" fmla="*/ 341309 h 60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7886" h="607670">
                    <a:moveTo>
                      <a:pt x="738004" y="341309"/>
                    </a:moveTo>
                    <a:cubicBezTo>
                      <a:pt x="627755" y="432460"/>
                      <a:pt x="520978" y="521874"/>
                      <a:pt x="410730" y="613893"/>
                    </a:cubicBezTo>
                    <a:cubicBezTo>
                      <a:pt x="337809" y="525346"/>
                      <a:pt x="267493" y="440272"/>
                      <a:pt x="197177" y="354330"/>
                    </a:cubicBezTo>
                    <a:cubicBezTo>
                      <a:pt x="134673" y="278806"/>
                      <a:pt x="72170" y="202413"/>
                      <a:pt x="10535" y="126020"/>
                    </a:cubicBezTo>
                    <a:cubicBezTo>
                      <a:pt x="-12904" y="96504"/>
                      <a:pt x="5326" y="31397"/>
                      <a:pt x="40050" y="25320"/>
                    </a:cubicBezTo>
                    <a:cubicBezTo>
                      <a:pt x="160716" y="1881"/>
                      <a:pt x="283119" y="-14613"/>
                      <a:pt x="404653" y="19243"/>
                    </a:cubicBezTo>
                    <a:cubicBezTo>
                      <a:pt x="436773" y="27924"/>
                      <a:pt x="472365" y="43550"/>
                      <a:pt x="494935" y="66989"/>
                    </a:cubicBezTo>
                    <a:cubicBezTo>
                      <a:pt x="577405" y="155535"/>
                      <a:pt x="655534" y="247554"/>
                      <a:pt x="738004" y="341309"/>
                    </a:cubicBezTo>
                    <a:close/>
                  </a:path>
                </a:pathLst>
              </a:custGeom>
              <a:grpFill/>
              <a:ln w="86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E6852FE-329B-4E9C-B898-0B6B365FCD36}"/>
                  </a:ext>
                </a:extLst>
              </p:cNvPr>
              <p:cNvSpPr/>
              <p:nvPr/>
            </p:nvSpPr>
            <p:spPr>
              <a:xfrm>
                <a:off x="10232502" y="3380386"/>
                <a:ext cx="737886" cy="607671"/>
              </a:xfrm>
              <a:custGeom>
                <a:avLst/>
                <a:gdLst>
                  <a:gd name="connsiteX0" fmla="*/ 328143 w 737886"/>
                  <a:gd name="connsiteY0" fmla="*/ 608539 h 607670"/>
                  <a:gd name="connsiteX1" fmla="*/ 0 w 737886"/>
                  <a:gd name="connsiteY1" fmla="*/ 335955 h 607670"/>
                  <a:gd name="connsiteX2" fmla="*/ 242200 w 737886"/>
                  <a:gd name="connsiteY2" fmla="*/ 60767 h 607670"/>
                  <a:gd name="connsiteX3" fmla="*/ 400194 w 737886"/>
                  <a:gd name="connsiteY3" fmla="*/ 0 h 607670"/>
                  <a:gd name="connsiteX4" fmla="*/ 697086 w 737886"/>
                  <a:gd name="connsiteY4" fmla="*/ 19966 h 607670"/>
                  <a:gd name="connsiteX5" fmla="*/ 732678 w 737886"/>
                  <a:gd name="connsiteY5" fmla="*/ 113721 h 607670"/>
                  <a:gd name="connsiteX6" fmla="*/ 328143 w 737886"/>
                  <a:gd name="connsiteY6" fmla="*/ 608539 h 60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7886" h="607670">
                    <a:moveTo>
                      <a:pt x="328143" y="608539"/>
                    </a:moveTo>
                    <a:cubicBezTo>
                      <a:pt x="217893" y="516520"/>
                      <a:pt x="110248" y="427974"/>
                      <a:pt x="0" y="335955"/>
                    </a:cubicBezTo>
                    <a:cubicBezTo>
                      <a:pt x="82470" y="242200"/>
                      <a:pt x="160599" y="150182"/>
                      <a:pt x="242200" y="60767"/>
                    </a:cubicBezTo>
                    <a:cubicBezTo>
                      <a:pt x="283869" y="15626"/>
                      <a:pt x="343768" y="0"/>
                      <a:pt x="400194" y="0"/>
                    </a:cubicBezTo>
                    <a:cubicBezTo>
                      <a:pt x="499158" y="0"/>
                      <a:pt x="598122" y="10417"/>
                      <a:pt x="697086" y="19966"/>
                    </a:cubicBezTo>
                    <a:cubicBezTo>
                      <a:pt x="728337" y="22571"/>
                      <a:pt x="752643" y="89415"/>
                      <a:pt x="732678" y="113721"/>
                    </a:cubicBezTo>
                    <a:cubicBezTo>
                      <a:pt x="599858" y="278661"/>
                      <a:pt x="465302" y="441864"/>
                      <a:pt x="328143" y="608539"/>
                    </a:cubicBezTo>
                    <a:close/>
                  </a:path>
                </a:pathLst>
              </a:custGeom>
              <a:grpFill/>
              <a:ln w="86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0452D57-1698-4EB2-BAD2-3EBB9401BEB3}"/>
                </a:ext>
              </a:extLst>
            </p:cNvPr>
            <p:cNvSpPr/>
            <p:nvPr/>
          </p:nvSpPr>
          <p:spPr>
            <a:xfrm>
              <a:off x="1218757" y="1526262"/>
              <a:ext cx="3811452" cy="4269533"/>
            </a:xfrm>
            <a:custGeom>
              <a:avLst/>
              <a:gdLst>
                <a:gd name="connsiteX0" fmla="*/ 2251214 w 4546203"/>
                <a:gd name="connsiteY0" fmla="*/ 4846657 h 5092591"/>
                <a:gd name="connsiteX1" fmla="*/ 2251214 w 4546203"/>
                <a:gd name="connsiteY1" fmla="*/ 4907544 h 5092591"/>
                <a:gd name="connsiteX2" fmla="*/ 2330407 w 4546203"/>
                <a:gd name="connsiteY2" fmla="*/ 4907544 h 5092591"/>
                <a:gd name="connsiteX3" fmla="*/ 2330407 w 4546203"/>
                <a:gd name="connsiteY3" fmla="*/ 4846657 h 5092591"/>
                <a:gd name="connsiteX4" fmla="*/ 2251214 w 4546203"/>
                <a:gd name="connsiteY4" fmla="*/ 4846657 h 5092591"/>
                <a:gd name="connsiteX5" fmla="*/ 2445813 w 4546203"/>
                <a:gd name="connsiteY5" fmla="*/ 4838698 h 5092591"/>
                <a:gd name="connsiteX6" fmla="*/ 2365824 w 4546203"/>
                <a:gd name="connsiteY6" fmla="*/ 4843474 h 5092591"/>
                <a:gd name="connsiteX7" fmla="*/ 2369008 w 4546203"/>
                <a:gd name="connsiteY7" fmla="*/ 4907146 h 5092591"/>
                <a:gd name="connsiteX8" fmla="*/ 2450588 w 4546203"/>
                <a:gd name="connsiteY8" fmla="*/ 4902370 h 5092591"/>
                <a:gd name="connsiteX9" fmla="*/ 2445813 w 4546203"/>
                <a:gd name="connsiteY9" fmla="*/ 4838698 h 5092591"/>
                <a:gd name="connsiteX10" fmla="*/ 2019208 w 4546203"/>
                <a:gd name="connsiteY10" fmla="*/ 4832729 h 5092591"/>
                <a:gd name="connsiteX11" fmla="*/ 2012841 w 4546203"/>
                <a:gd name="connsiteY11" fmla="*/ 4895605 h 5092591"/>
                <a:gd name="connsiteX12" fmla="*/ 2094421 w 4546203"/>
                <a:gd name="connsiteY12" fmla="*/ 4902768 h 5092591"/>
                <a:gd name="connsiteX13" fmla="*/ 2099196 w 4546203"/>
                <a:gd name="connsiteY13" fmla="*/ 4839494 h 5092591"/>
                <a:gd name="connsiteX14" fmla="*/ 2019208 w 4546203"/>
                <a:gd name="connsiteY14" fmla="*/ 4832729 h 5092591"/>
                <a:gd name="connsiteX15" fmla="*/ 2251612 w 4546203"/>
                <a:gd name="connsiteY15" fmla="*/ 4753934 h 5092591"/>
                <a:gd name="connsiteX16" fmla="*/ 2251612 w 4546203"/>
                <a:gd name="connsiteY16" fmla="*/ 4814821 h 5092591"/>
                <a:gd name="connsiteX17" fmla="*/ 2328019 w 4546203"/>
                <a:gd name="connsiteY17" fmla="*/ 4814821 h 5092591"/>
                <a:gd name="connsiteX18" fmla="*/ 2328019 w 4546203"/>
                <a:gd name="connsiteY18" fmla="*/ 4753934 h 5092591"/>
                <a:gd name="connsiteX19" fmla="*/ 2251612 w 4546203"/>
                <a:gd name="connsiteY19" fmla="*/ 4753934 h 5092591"/>
                <a:gd name="connsiteX20" fmla="*/ 2029157 w 4546203"/>
                <a:gd name="connsiteY20" fmla="*/ 4740404 h 5092591"/>
                <a:gd name="connsiteX21" fmla="*/ 2022392 w 4546203"/>
                <a:gd name="connsiteY21" fmla="*/ 4803678 h 5092591"/>
                <a:gd name="connsiteX22" fmla="*/ 2101186 w 4546203"/>
                <a:gd name="connsiteY22" fmla="*/ 4811239 h 5092591"/>
                <a:gd name="connsiteX23" fmla="*/ 2105564 w 4546203"/>
                <a:gd name="connsiteY23" fmla="*/ 4747965 h 5092591"/>
                <a:gd name="connsiteX24" fmla="*/ 2029157 w 4546203"/>
                <a:gd name="connsiteY24" fmla="*/ 4740404 h 5092591"/>
                <a:gd name="connsiteX25" fmla="*/ 2252408 w 4546203"/>
                <a:gd name="connsiteY25" fmla="*/ 4661609 h 5092591"/>
                <a:gd name="connsiteX26" fmla="*/ 2252408 w 4546203"/>
                <a:gd name="connsiteY26" fmla="*/ 4722894 h 5092591"/>
                <a:gd name="connsiteX27" fmla="*/ 2324835 w 4546203"/>
                <a:gd name="connsiteY27" fmla="*/ 4722894 h 5092591"/>
                <a:gd name="connsiteX28" fmla="*/ 2324835 w 4546203"/>
                <a:gd name="connsiteY28" fmla="*/ 4661609 h 5092591"/>
                <a:gd name="connsiteX29" fmla="*/ 2252408 w 4546203"/>
                <a:gd name="connsiteY29" fmla="*/ 4661609 h 5092591"/>
                <a:gd name="connsiteX30" fmla="*/ 2144961 w 4546203"/>
                <a:gd name="connsiteY30" fmla="*/ 4660017 h 5092591"/>
                <a:gd name="connsiteX31" fmla="*/ 2141777 w 4546203"/>
                <a:gd name="connsiteY31" fmla="*/ 4721302 h 5092591"/>
                <a:gd name="connsiteX32" fmla="*/ 2217388 w 4546203"/>
                <a:gd name="connsiteY32" fmla="*/ 4721302 h 5092591"/>
                <a:gd name="connsiteX33" fmla="*/ 2217388 w 4546203"/>
                <a:gd name="connsiteY33" fmla="*/ 4660017 h 5092591"/>
                <a:gd name="connsiteX34" fmla="*/ 2144961 w 4546203"/>
                <a:gd name="connsiteY34" fmla="*/ 4660017 h 5092591"/>
                <a:gd name="connsiteX35" fmla="*/ 2431088 w 4546203"/>
                <a:gd name="connsiteY35" fmla="*/ 4654844 h 5092591"/>
                <a:gd name="connsiteX36" fmla="*/ 2357467 w 4546203"/>
                <a:gd name="connsiteY36" fmla="*/ 4660017 h 5092591"/>
                <a:gd name="connsiteX37" fmla="*/ 2361049 w 4546203"/>
                <a:gd name="connsiteY37" fmla="*/ 4723292 h 5092591"/>
                <a:gd name="connsiteX38" fmla="*/ 2436660 w 4546203"/>
                <a:gd name="connsiteY38" fmla="*/ 4718119 h 5092591"/>
                <a:gd name="connsiteX39" fmla="*/ 2431088 w 4546203"/>
                <a:gd name="connsiteY39" fmla="*/ 4654844 h 5092591"/>
                <a:gd name="connsiteX40" fmla="*/ 2150930 w 4546203"/>
                <a:gd name="connsiteY40" fmla="*/ 4567295 h 5092591"/>
                <a:gd name="connsiteX41" fmla="*/ 2146951 w 4546203"/>
                <a:gd name="connsiteY41" fmla="*/ 4628580 h 5092591"/>
                <a:gd name="connsiteX42" fmla="*/ 2219378 w 4546203"/>
                <a:gd name="connsiteY42" fmla="*/ 4631763 h 5092591"/>
                <a:gd name="connsiteX43" fmla="*/ 2219378 w 4546203"/>
                <a:gd name="connsiteY43" fmla="*/ 4567295 h 5092591"/>
                <a:gd name="connsiteX44" fmla="*/ 2150930 w 4546203"/>
                <a:gd name="connsiteY44" fmla="*/ 4567295 h 5092591"/>
                <a:gd name="connsiteX45" fmla="*/ 2424323 w 4546203"/>
                <a:gd name="connsiteY45" fmla="*/ 4562918 h 5092591"/>
                <a:gd name="connsiteX46" fmla="*/ 2353488 w 4546203"/>
                <a:gd name="connsiteY46" fmla="*/ 4567295 h 5092591"/>
                <a:gd name="connsiteX47" fmla="*/ 2357467 w 4546203"/>
                <a:gd name="connsiteY47" fmla="*/ 4630967 h 5092591"/>
                <a:gd name="connsiteX48" fmla="*/ 2429497 w 4546203"/>
                <a:gd name="connsiteY48" fmla="*/ 4626192 h 5092591"/>
                <a:gd name="connsiteX49" fmla="*/ 2424323 w 4546203"/>
                <a:gd name="connsiteY49" fmla="*/ 4562918 h 5092591"/>
                <a:gd name="connsiteX50" fmla="*/ 2049452 w 4546203"/>
                <a:gd name="connsiteY50" fmla="*/ 4556550 h 5092591"/>
                <a:gd name="connsiteX51" fmla="*/ 2042687 w 4546203"/>
                <a:gd name="connsiteY51" fmla="*/ 4619427 h 5092591"/>
                <a:gd name="connsiteX52" fmla="*/ 2114717 w 4546203"/>
                <a:gd name="connsiteY52" fmla="*/ 4626590 h 5092591"/>
                <a:gd name="connsiteX53" fmla="*/ 2119492 w 4546203"/>
                <a:gd name="connsiteY53" fmla="*/ 4563315 h 5092591"/>
                <a:gd name="connsiteX54" fmla="*/ 2049452 w 4546203"/>
                <a:gd name="connsiteY54" fmla="*/ 4556550 h 5092591"/>
                <a:gd name="connsiteX55" fmla="*/ 2897488 w 4546203"/>
                <a:gd name="connsiteY55" fmla="*/ 4513571 h 5092591"/>
                <a:gd name="connsiteX56" fmla="*/ 2847744 w 4546203"/>
                <a:gd name="connsiteY56" fmla="*/ 4528693 h 5092591"/>
                <a:gd name="connsiteX57" fmla="*/ 2859683 w 4546203"/>
                <a:gd name="connsiteY57" fmla="*/ 4567295 h 5092591"/>
                <a:gd name="connsiteX58" fmla="*/ 2910223 w 4546203"/>
                <a:gd name="connsiteY58" fmla="*/ 4551775 h 5092591"/>
                <a:gd name="connsiteX59" fmla="*/ 2897488 w 4546203"/>
                <a:gd name="connsiteY59" fmla="*/ 4513571 h 5092591"/>
                <a:gd name="connsiteX60" fmla="*/ 1790386 w 4546203"/>
                <a:gd name="connsiteY60" fmla="*/ 4506408 h 5092591"/>
                <a:gd name="connsiteX61" fmla="*/ 1779641 w 4546203"/>
                <a:gd name="connsiteY61" fmla="*/ 4549785 h 5092591"/>
                <a:gd name="connsiteX62" fmla="*/ 1872364 w 4546203"/>
                <a:gd name="connsiteY62" fmla="*/ 4570080 h 5092591"/>
                <a:gd name="connsiteX63" fmla="*/ 1881119 w 4546203"/>
                <a:gd name="connsiteY63" fmla="*/ 4525908 h 5092591"/>
                <a:gd name="connsiteX64" fmla="*/ 1790386 w 4546203"/>
                <a:gd name="connsiteY64" fmla="*/ 4506408 h 5092591"/>
                <a:gd name="connsiteX65" fmla="*/ 3136658 w 4546203"/>
                <a:gd name="connsiteY65" fmla="*/ 4499245 h 5092591"/>
                <a:gd name="connsiteX66" fmla="*/ 3148995 w 4546203"/>
                <a:gd name="connsiteY66" fmla="*/ 4525908 h 5092591"/>
                <a:gd name="connsiteX67" fmla="*/ 3106414 w 4546203"/>
                <a:gd name="connsiteY67" fmla="*/ 4531877 h 5092591"/>
                <a:gd name="connsiteX68" fmla="*/ 3096863 w 4546203"/>
                <a:gd name="connsiteY68" fmla="*/ 4534662 h 5092591"/>
                <a:gd name="connsiteX69" fmla="*/ 2926936 w 4546203"/>
                <a:gd name="connsiteY69" fmla="*/ 4597142 h 5092591"/>
                <a:gd name="connsiteX70" fmla="*/ 2917784 w 4546203"/>
                <a:gd name="connsiteY70" fmla="*/ 4602714 h 5092591"/>
                <a:gd name="connsiteX71" fmla="*/ 2920569 w 4546203"/>
                <a:gd name="connsiteY71" fmla="*/ 4609479 h 5092591"/>
                <a:gd name="connsiteX72" fmla="*/ 3112383 w 4546203"/>
                <a:gd name="connsiteY72" fmla="*/ 4539439 h 5092591"/>
                <a:gd name="connsiteX73" fmla="*/ 3126311 w 4546203"/>
                <a:gd name="connsiteY73" fmla="*/ 4570877 h 5092591"/>
                <a:gd name="connsiteX74" fmla="*/ 2931314 w 4546203"/>
                <a:gd name="connsiteY74" fmla="*/ 4642907 h 5092591"/>
                <a:gd name="connsiteX75" fmla="*/ 2918977 w 4546203"/>
                <a:gd name="connsiteY75" fmla="*/ 4609876 h 5092591"/>
                <a:gd name="connsiteX76" fmla="*/ 2888335 w 4546203"/>
                <a:gd name="connsiteY76" fmla="*/ 4617040 h 5092591"/>
                <a:gd name="connsiteX77" fmla="*/ 2881570 w 4546203"/>
                <a:gd name="connsiteY77" fmla="*/ 4593560 h 5092591"/>
                <a:gd name="connsiteX78" fmla="*/ 3136658 w 4546203"/>
                <a:gd name="connsiteY78" fmla="*/ 4499245 h 5092591"/>
                <a:gd name="connsiteX79" fmla="*/ 2955987 w 4546203"/>
                <a:gd name="connsiteY79" fmla="*/ 4494470 h 5092591"/>
                <a:gd name="connsiteX80" fmla="*/ 2905845 w 4546203"/>
                <a:gd name="connsiteY80" fmla="*/ 4511184 h 5092591"/>
                <a:gd name="connsiteX81" fmla="*/ 2919376 w 4546203"/>
                <a:gd name="connsiteY81" fmla="*/ 4549387 h 5092591"/>
                <a:gd name="connsiteX82" fmla="*/ 2969119 w 4546203"/>
                <a:gd name="connsiteY82" fmla="*/ 4532275 h 5092591"/>
                <a:gd name="connsiteX83" fmla="*/ 2955987 w 4546203"/>
                <a:gd name="connsiteY83" fmla="*/ 4494470 h 5092591"/>
                <a:gd name="connsiteX84" fmla="*/ 2254398 w 4546203"/>
                <a:gd name="connsiteY84" fmla="*/ 4476562 h 5092591"/>
                <a:gd name="connsiteX85" fmla="*/ 2254398 w 4546203"/>
                <a:gd name="connsiteY85" fmla="*/ 4538244 h 5092591"/>
                <a:gd name="connsiteX86" fmla="*/ 2320060 w 4546203"/>
                <a:gd name="connsiteY86" fmla="*/ 4538244 h 5092591"/>
                <a:gd name="connsiteX87" fmla="*/ 2320060 w 4546203"/>
                <a:gd name="connsiteY87" fmla="*/ 4476562 h 5092591"/>
                <a:gd name="connsiteX88" fmla="*/ 2254398 w 4546203"/>
                <a:gd name="connsiteY88" fmla="*/ 4476562 h 5092591"/>
                <a:gd name="connsiteX89" fmla="*/ 3013292 w 4546203"/>
                <a:gd name="connsiteY89" fmla="*/ 4472980 h 5092591"/>
                <a:gd name="connsiteX90" fmla="*/ 2964344 w 4546203"/>
                <a:gd name="connsiteY90" fmla="*/ 4491286 h 5092591"/>
                <a:gd name="connsiteX91" fmla="*/ 2977874 w 4546203"/>
                <a:gd name="connsiteY91" fmla="*/ 4529489 h 5092591"/>
                <a:gd name="connsiteX92" fmla="*/ 3028016 w 4546203"/>
                <a:gd name="connsiteY92" fmla="*/ 4510388 h 5092591"/>
                <a:gd name="connsiteX93" fmla="*/ 3013292 w 4546203"/>
                <a:gd name="connsiteY93" fmla="*/ 4472980 h 5092591"/>
                <a:gd name="connsiteX94" fmla="*/ 2156104 w 4546203"/>
                <a:gd name="connsiteY94" fmla="*/ 4472582 h 5092591"/>
                <a:gd name="connsiteX95" fmla="*/ 2152920 w 4546203"/>
                <a:gd name="connsiteY95" fmla="*/ 4537051 h 5092591"/>
                <a:gd name="connsiteX96" fmla="*/ 2222164 w 4546203"/>
                <a:gd name="connsiteY96" fmla="*/ 4537051 h 5092591"/>
                <a:gd name="connsiteX97" fmla="*/ 2222164 w 4546203"/>
                <a:gd name="connsiteY97" fmla="*/ 4475766 h 5092591"/>
                <a:gd name="connsiteX98" fmla="*/ 2156104 w 4546203"/>
                <a:gd name="connsiteY98" fmla="*/ 4472582 h 5092591"/>
                <a:gd name="connsiteX99" fmla="*/ 2059401 w 4546203"/>
                <a:gd name="connsiteY99" fmla="*/ 4465021 h 5092591"/>
                <a:gd name="connsiteX100" fmla="*/ 2052636 w 4546203"/>
                <a:gd name="connsiteY100" fmla="*/ 4528295 h 5092591"/>
                <a:gd name="connsiteX101" fmla="*/ 2121482 w 4546203"/>
                <a:gd name="connsiteY101" fmla="*/ 4534265 h 5092591"/>
                <a:gd name="connsiteX102" fmla="*/ 2126257 w 4546203"/>
                <a:gd name="connsiteY102" fmla="*/ 4470990 h 5092591"/>
                <a:gd name="connsiteX103" fmla="*/ 2059401 w 4546203"/>
                <a:gd name="connsiteY103" fmla="*/ 4465021 h 5092591"/>
                <a:gd name="connsiteX104" fmla="*/ 2881172 w 4546203"/>
                <a:gd name="connsiteY104" fmla="*/ 4462236 h 5092591"/>
                <a:gd name="connsiteX105" fmla="*/ 2833020 w 4546203"/>
                <a:gd name="connsiteY105" fmla="*/ 4477358 h 5092591"/>
                <a:gd name="connsiteX106" fmla="*/ 2842571 w 4546203"/>
                <a:gd name="connsiteY106" fmla="*/ 4511184 h 5092591"/>
                <a:gd name="connsiteX107" fmla="*/ 2891917 w 4546203"/>
                <a:gd name="connsiteY107" fmla="*/ 4496061 h 5092591"/>
                <a:gd name="connsiteX108" fmla="*/ 2881172 w 4546203"/>
                <a:gd name="connsiteY108" fmla="*/ 4462236 h 5092591"/>
                <a:gd name="connsiteX109" fmla="*/ 3070199 w 4546203"/>
                <a:gd name="connsiteY109" fmla="*/ 4449899 h 5092591"/>
                <a:gd name="connsiteX110" fmla="*/ 3021649 w 4546203"/>
                <a:gd name="connsiteY110" fmla="*/ 4470195 h 5092591"/>
                <a:gd name="connsiteX111" fmla="*/ 3036373 w 4546203"/>
                <a:gd name="connsiteY111" fmla="*/ 4507602 h 5092591"/>
                <a:gd name="connsiteX112" fmla="*/ 3085719 w 4546203"/>
                <a:gd name="connsiteY112" fmla="*/ 4486908 h 5092591"/>
                <a:gd name="connsiteX113" fmla="*/ 3070199 w 4546203"/>
                <a:gd name="connsiteY113" fmla="*/ 4449899 h 5092591"/>
                <a:gd name="connsiteX114" fmla="*/ 2937283 w 4546203"/>
                <a:gd name="connsiteY114" fmla="*/ 4443134 h 5092591"/>
                <a:gd name="connsiteX115" fmla="*/ 2889131 w 4546203"/>
                <a:gd name="connsiteY115" fmla="*/ 4460644 h 5092591"/>
                <a:gd name="connsiteX116" fmla="*/ 2900672 w 4546203"/>
                <a:gd name="connsiteY116" fmla="*/ 4493276 h 5092591"/>
                <a:gd name="connsiteX117" fmla="*/ 2949620 w 4546203"/>
                <a:gd name="connsiteY117" fmla="*/ 4476562 h 5092591"/>
                <a:gd name="connsiteX118" fmla="*/ 2937283 w 4546203"/>
                <a:gd name="connsiteY118" fmla="*/ 4443134 h 5092591"/>
                <a:gd name="connsiteX119" fmla="*/ 1805906 w 4546203"/>
                <a:gd name="connsiteY119" fmla="*/ 4442736 h 5092591"/>
                <a:gd name="connsiteX120" fmla="*/ 1795161 w 4546203"/>
                <a:gd name="connsiteY120" fmla="*/ 4486510 h 5092591"/>
                <a:gd name="connsiteX121" fmla="*/ 1885098 w 4546203"/>
                <a:gd name="connsiteY121" fmla="*/ 4506010 h 5092591"/>
                <a:gd name="connsiteX122" fmla="*/ 1893455 w 4546203"/>
                <a:gd name="connsiteY122" fmla="*/ 4461838 h 5092591"/>
                <a:gd name="connsiteX123" fmla="*/ 1805906 w 4546203"/>
                <a:gd name="connsiteY123" fmla="*/ 4442736 h 5092591"/>
                <a:gd name="connsiteX124" fmla="*/ 3125515 w 4546203"/>
                <a:gd name="connsiteY124" fmla="*/ 4426022 h 5092591"/>
                <a:gd name="connsiteX125" fmla="*/ 3078158 w 4546203"/>
                <a:gd name="connsiteY125" fmla="*/ 4447113 h 5092591"/>
                <a:gd name="connsiteX126" fmla="*/ 3093678 w 4546203"/>
                <a:gd name="connsiteY126" fmla="*/ 4484123 h 5092591"/>
                <a:gd name="connsiteX127" fmla="*/ 3142626 w 4546203"/>
                <a:gd name="connsiteY127" fmla="*/ 4461838 h 5092591"/>
                <a:gd name="connsiteX128" fmla="*/ 3125515 w 4546203"/>
                <a:gd name="connsiteY128" fmla="*/ 4426022 h 5092591"/>
                <a:gd name="connsiteX129" fmla="*/ 1534503 w 4546203"/>
                <a:gd name="connsiteY129" fmla="*/ 4425226 h 5092591"/>
                <a:gd name="connsiteX130" fmla="*/ 1518187 w 4546203"/>
                <a:gd name="connsiteY130" fmla="*/ 4467011 h 5092591"/>
                <a:gd name="connsiteX131" fmla="*/ 1607328 w 4546203"/>
                <a:gd name="connsiteY131" fmla="*/ 4499643 h 5092591"/>
                <a:gd name="connsiteX132" fmla="*/ 1621654 w 4546203"/>
                <a:gd name="connsiteY132" fmla="*/ 4457062 h 5092591"/>
                <a:gd name="connsiteX133" fmla="*/ 1534503 w 4546203"/>
                <a:gd name="connsiteY133" fmla="*/ 4425226 h 5092591"/>
                <a:gd name="connsiteX134" fmla="*/ 2993394 w 4546203"/>
                <a:gd name="connsiteY134" fmla="*/ 4422440 h 5092591"/>
                <a:gd name="connsiteX135" fmla="*/ 2945640 w 4546203"/>
                <a:gd name="connsiteY135" fmla="*/ 4440746 h 5092591"/>
                <a:gd name="connsiteX136" fmla="*/ 2958375 w 4546203"/>
                <a:gd name="connsiteY136" fmla="*/ 4473378 h 5092591"/>
                <a:gd name="connsiteX137" fmla="*/ 3006527 w 4546203"/>
                <a:gd name="connsiteY137" fmla="*/ 4455072 h 5092591"/>
                <a:gd name="connsiteX138" fmla="*/ 2993394 w 4546203"/>
                <a:gd name="connsiteY138" fmla="*/ 4422440 h 5092591"/>
                <a:gd name="connsiteX139" fmla="*/ 1680949 w 4546203"/>
                <a:gd name="connsiteY139" fmla="*/ 4407318 h 5092591"/>
                <a:gd name="connsiteX140" fmla="*/ 1667817 w 4546203"/>
                <a:gd name="connsiteY140" fmla="*/ 4450297 h 5092591"/>
                <a:gd name="connsiteX141" fmla="*/ 1755764 w 4546203"/>
                <a:gd name="connsiteY141" fmla="*/ 4475766 h 5092591"/>
                <a:gd name="connsiteX142" fmla="*/ 1767305 w 4546203"/>
                <a:gd name="connsiteY142" fmla="*/ 4431991 h 5092591"/>
                <a:gd name="connsiteX143" fmla="*/ 1680949 w 4546203"/>
                <a:gd name="connsiteY143" fmla="*/ 4407318 h 5092591"/>
                <a:gd name="connsiteX144" fmla="*/ 3048710 w 4546203"/>
                <a:gd name="connsiteY144" fmla="*/ 4400155 h 5092591"/>
                <a:gd name="connsiteX145" fmla="*/ 3001752 w 4546203"/>
                <a:gd name="connsiteY145" fmla="*/ 4420451 h 5092591"/>
                <a:gd name="connsiteX146" fmla="*/ 3014884 w 4546203"/>
                <a:gd name="connsiteY146" fmla="*/ 4452685 h 5092591"/>
                <a:gd name="connsiteX147" fmla="*/ 3062638 w 4546203"/>
                <a:gd name="connsiteY147" fmla="*/ 4433185 h 5092591"/>
                <a:gd name="connsiteX148" fmla="*/ 3048710 w 4546203"/>
                <a:gd name="connsiteY148" fmla="*/ 4400155 h 5092591"/>
                <a:gd name="connsiteX149" fmla="*/ 2161277 w 4546203"/>
                <a:gd name="connsiteY149" fmla="*/ 4383043 h 5092591"/>
                <a:gd name="connsiteX150" fmla="*/ 2158094 w 4546203"/>
                <a:gd name="connsiteY150" fmla="*/ 4444328 h 5092591"/>
                <a:gd name="connsiteX151" fmla="*/ 2224153 w 4546203"/>
                <a:gd name="connsiteY151" fmla="*/ 4444328 h 5092591"/>
                <a:gd name="connsiteX152" fmla="*/ 2224153 w 4546203"/>
                <a:gd name="connsiteY152" fmla="*/ 4383043 h 5092591"/>
                <a:gd name="connsiteX153" fmla="*/ 2161277 w 4546203"/>
                <a:gd name="connsiteY153" fmla="*/ 4383043 h 5092591"/>
                <a:gd name="connsiteX154" fmla="*/ 2411191 w 4546203"/>
                <a:gd name="connsiteY154" fmla="*/ 4378666 h 5092591"/>
                <a:gd name="connsiteX155" fmla="*/ 2346723 w 4546203"/>
                <a:gd name="connsiteY155" fmla="*/ 4382247 h 5092591"/>
                <a:gd name="connsiteX156" fmla="*/ 2349906 w 4546203"/>
                <a:gd name="connsiteY156" fmla="*/ 4445920 h 5092591"/>
                <a:gd name="connsiteX157" fmla="*/ 2415170 w 4546203"/>
                <a:gd name="connsiteY157" fmla="*/ 4441940 h 5092591"/>
                <a:gd name="connsiteX158" fmla="*/ 2411191 w 4546203"/>
                <a:gd name="connsiteY158" fmla="*/ 4378666 h 5092591"/>
                <a:gd name="connsiteX159" fmla="*/ 3103229 w 4546203"/>
                <a:gd name="connsiteY159" fmla="*/ 4376676 h 5092591"/>
                <a:gd name="connsiteX160" fmla="*/ 3056669 w 4546203"/>
                <a:gd name="connsiteY160" fmla="*/ 4397369 h 5092591"/>
                <a:gd name="connsiteX161" fmla="*/ 3070995 w 4546203"/>
                <a:gd name="connsiteY161" fmla="*/ 4430001 h 5092591"/>
                <a:gd name="connsiteX162" fmla="*/ 3118351 w 4546203"/>
                <a:gd name="connsiteY162" fmla="*/ 4408512 h 5092591"/>
                <a:gd name="connsiteX163" fmla="*/ 3103229 w 4546203"/>
                <a:gd name="connsiteY163" fmla="*/ 4376676 h 5092591"/>
                <a:gd name="connsiteX164" fmla="*/ 1411933 w 4546203"/>
                <a:gd name="connsiteY164" fmla="*/ 4372696 h 5092591"/>
                <a:gd name="connsiteX165" fmla="*/ 1392832 w 4546203"/>
                <a:gd name="connsiteY165" fmla="*/ 4413287 h 5092591"/>
                <a:gd name="connsiteX166" fmla="*/ 1479187 w 4546203"/>
                <a:gd name="connsiteY166" fmla="*/ 4451491 h 5092591"/>
                <a:gd name="connsiteX167" fmla="*/ 1496697 w 4546203"/>
                <a:gd name="connsiteY167" fmla="*/ 4410104 h 5092591"/>
                <a:gd name="connsiteX168" fmla="*/ 1411933 w 4546203"/>
                <a:gd name="connsiteY168" fmla="*/ 4372696 h 5092591"/>
                <a:gd name="connsiteX169" fmla="*/ 1558778 w 4546203"/>
                <a:gd name="connsiteY169" fmla="*/ 4364339 h 5092591"/>
                <a:gd name="connsiteX170" fmla="*/ 1542462 w 4546203"/>
                <a:gd name="connsiteY170" fmla="*/ 4406522 h 5092591"/>
                <a:gd name="connsiteX171" fmla="*/ 1628817 w 4546203"/>
                <a:gd name="connsiteY171" fmla="*/ 4437961 h 5092591"/>
                <a:gd name="connsiteX172" fmla="*/ 1642746 w 4546203"/>
                <a:gd name="connsiteY172" fmla="*/ 4394982 h 5092591"/>
                <a:gd name="connsiteX173" fmla="*/ 1558778 w 4546203"/>
                <a:gd name="connsiteY173" fmla="*/ 4364339 h 5092591"/>
                <a:gd name="connsiteX174" fmla="*/ 2904253 w 4546203"/>
                <a:gd name="connsiteY174" fmla="*/ 4347227 h 5092591"/>
                <a:gd name="connsiteX175" fmla="*/ 2858489 w 4546203"/>
                <a:gd name="connsiteY175" fmla="*/ 4362350 h 5092591"/>
                <a:gd name="connsiteX176" fmla="*/ 2887539 w 4546203"/>
                <a:gd name="connsiteY176" fmla="*/ 4452287 h 5092591"/>
                <a:gd name="connsiteX177" fmla="*/ 2935691 w 4546203"/>
                <a:gd name="connsiteY177" fmla="*/ 4435573 h 5092591"/>
                <a:gd name="connsiteX178" fmla="*/ 2904253 w 4546203"/>
                <a:gd name="connsiteY178" fmla="*/ 4347227 h 5092591"/>
                <a:gd name="connsiteX179" fmla="*/ 2956783 w 4546203"/>
                <a:gd name="connsiteY179" fmla="*/ 4327330 h 5092591"/>
                <a:gd name="connsiteX180" fmla="*/ 2911416 w 4546203"/>
                <a:gd name="connsiteY180" fmla="*/ 4344442 h 5092591"/>
                <a:gd name="connsiteX181" fmla="*/ 2943253 w 4546203"/>
                <a:gd name="connsiteY181" fmla="*/ 4433185 h 5092591"/>
                <a:gd name="connsiteX182" fmla="*/ 2991007 w 4546203"/>
                <a:gd name="connsiteY182" fmla="*/ 4415277 h 5092591"/>
                <a:gd name="connsiteX183" fmla="*/ 2956783 w 4546203"/>
                <a:gd name="connsiteY183" fmla="*/ 4327330 h 5092591"/>
                <a:gd name="connsiteX184" fmla="*/ 1836150 w 4546203"/>
                <a:gd name="connsiteY184" fmla="*/ 4315789 h 5092591"/>
                <a:gd name="connsiteX185" fmla="*/ 1826599 w 4546203"/>
                <a:gd name="connsiteY185" fmla="*/ 4359564 h 5092591"/>
                <a:gd name="connsiteX186" fmla="*/ 1909771 w 4546203"/>
                <a:gd name="connsiteY186" fmla="*/ 4377870 h 5092591"/>
                <a:gd name="connsiteX187" fmla="*/ 1918128 w 4546203"/>
                <a:gd name="connsiteY187" fmla="*/ 4333299 h 5092591"/>
                <a:gd name="connsiteX188" fmla="*/ 1836150 w 4546203"/>
                <a:gd name="connsiteY188" fmla="*/ 4315789 h 5092591"/>
                <a:gd name="connsiteX189" fmla="*/ 3009313 w 4546203"/>
                <a:gd name="connsiteY189" fmla="*/ 4306239 h 5092591"/>
                <a:gd name="connsiteX190" fmla="*/ 2964344 w 4546203"/>
                <a:gd name="connsiteY190" fmla="*/ 4324544 h 5092591"/>
                <a:gd name="connsiteX191" fmla="*/ 2998966 w 4546203"/>
                <a:gd name="connsiteY191" fmla="*/ 4412094 h 5092591"/>
                <a:gd name="connsiteX192" fmla="*/ 3045924 w 4546203"/>
                <a:gd name="connsiteY192" fmla="*/ 4392992 h 5092591"/>
                <a:gd name="connsiteX193" fmla="*/ 3009313 w 4546203"/>
                <a:gd name="connsiteY193" fmla="*/ 4306239 h 5092591"/>
                <a:gd name="connsiteX194" fmla="*/ 2166848 w 4546203"/>
                <a:gd name="connsiteY194" fmla="*/ 4291116 h 5092591"/>
                <a:gd name="connsiteX195" fmla="*/ 2163267 w 4546203"/>
                <a:gd name="connsiteY195" fmla="*/ 4352003 h 5092591"/>
                <a:gd name="connsiteX196" fmla="*/ 2226143 w 4546203"/>
                <a:gd name="connsiteY196" fmla="*/ 4352003 h 5092591"/>
                <a:gd name="connsiteX197" fmla="*/ 2225745 w 4546203"/>
                <a:gd name="connsiteY197" fmla="*/ 4291116 h 5092591"/>
                <a:gd name="connsiteX198" fmla="*/ 2166848 w 4546203"/>
                <a:gd name="connsiteY198" fmla="*/ 4291116 h 5092591"/>
                <a:gd name="connsiteX199" fmla="*/ 2297619 w 4546203"/>
                <a:gd name="connsiteY199" fmla="*/ 4290519 h 5092591"/>
                <a:gd name="connsiteX200" fmla="*/ 2259173 w 4546203"/>
                <a:gd name="connsiteY200" fmla="*/ 4292310 h 5092591"/>
                <a:gd name="connsiteX201" fmla="*/ 2255592 w 4546203"/>
                <a:gd name="connsiteY201" fmla="*/ 4293902 h 5092591"/>
                <a:gd name="connsiteX202" fmla="*/ 2255592 w 4546203"/>
                <a:gd name="connsiteY202" fmla="*/ 4353197 h 5092591"/>
                <a:gd name="connsiteX203" fmla="*/ 2316478 w 4546203"/>
                <a:gd name="connsiteY203" fmla="*/ 4353197 h 5092591"/>
                <a:gd name="connsiteX204" fmla="*/ 2297619 w 4546203"/>
                <a:gd name="connsiteY204" fmla="*/ 4290519 h 5092591"/>
                <a:gd name="connsiteX205" fmla="*/ 3061046 w 4546203"/>
                <a:gd name="connsiteY205" fmla="*/ 4283555 h 5092591"/>
                <a:gd name="connsiteX206" fmla="*/ 3016874 w 4546203"/>
                <a:gd name="connsiteY206" fmla="*/ 4303453 h 5092591"/>
                <a:gd name="connsiteX207" fmla="*/ 3053883 w 4546203"/>
                <a:gd name="connsiteY207" fmla="*/ 4390206 h 5092591"/>
                <a:gd name="connsiteX208" fmla="*/ 3100046 w 4546203"/>
                <a:gd name="connsiteY208" fmla="*/ 4369115 h 5092591"/>
                <a:gd name="connsiteX209" fmla="*/ 3061046 w 4546203"/>
                <a:gd name="connsiteY209" fmla="*/ 4283555 h 5092591"/>
                <a:gd name="connsiteX210" fmla="*/ 1719948 w 4546203"/>
                <a:gd name="connsiteY210" fmla="*/ 4283157 h 5092591"/>
                <a:gd name="connsiteX211" fmla="*/ 1706816 w 4546203"/>
                <a:gd name="connsiteY211" fmla="*/ 4326136 h 5092591"/>
                <a:gd name="connsiteX212" fmla="*/ 1788794 w 4546203"/>
                <a:gd name="connsiteY212" fmla="*/ 4350013 h 5092591"/>
                <a:gd name="connsiteX213" fmla="*/ 1800733 w 4546203"/>
                <a:gd name="connsiteY213" fmla="*/ 4306239 h 5092591"/>
                <a:gd name="connsiteX214" fmla="*/ 1719948 w 4546203"/>
                <a:gd name="connsiteY214" fmla="*/ 4283157 h 5092591"/>
                <a:gd name="connsiteX215" fmla="*/ 2079299 w 4546203"/>
                <a:gd name="connsiteY215" fmla="*/ 4281167 h 5092591"/>
                <a:gd name="connsiteX216" fmla="*/ 2072534 w 4546203"/>
                <a:gd name="connsiteY216" fmla="*/ 4344442 h 5092591"/>
                <a:gd name="connsiteX217" fmla="*/ 2135012 w 4546203"/>
                <a:gd name="connsiteY217" fmla="*/ 4350013 h 5092591"/>
                <a:gd name="connsiteX218" fmla="*/ 2139390 w 4546203"/>
                <a:gd name="connsiteY218" fmla="*/ 4287137 h 5092591"/>
                <a:gd name="connsiteX219" fmla="*/ 2079299 w 4546203"/>
                <a:gd name="connsiteY219" fmla="*/ 4281167 h 5092591"/>
                <a:gd name="connsiteX220" fmla="*/ 2819489 w 4546203"/>
                <a:gd name="connsiteY220" fmla="*/ 4267637 h 5092591"/>
                <a:gd name="connsiteX221" fmla="*/ 2775715 w 4546203"/>
                <a:gd name="connsiteY221" fmla="*/ 4281167 h 5092591"/>
                <a:gd name="connsiteX222" fmla="*/ 2801980 w 4546203"/>
                <a:gd name="connsiteY222" fmla="*/ 4371104 h 5092591"/>
                <a:gd name="connsiteX223" fmla="*/ 2848142 w 4546203"/>
                <a:gd name="connsiteY223" fmla="*/ 4357574 h 5092591"/>
                <a:gd name="connsiteX224" fmla="*/ 2819489 w 4546203"/>
                <a:gd name="connsiteY224" fmla="*/ 4267637 h 5092591"/>
                <a:gd name="connsiteX225" fmla="*/ 1467647 w 4546203"/>
                <a:gd name="connsiteY225" fmla="*/ 4254106 h 5092591"/>
                <a:gd name="connsiteX226" fmla="*/ 1448545 w 4546203"/>
                <a:gd name="connsiteY226" fmla="*/ 4295096 h 5092591"/>
                <a:gd name="connsiteX227" fmla="*/ 1529727 w 4546203"/>
                <a:gd name="connsiteY227" fmla="*/ 4330911 h 5092591"/>
                <a:gd name="connsiteX228" fmla="*/ 1546839 w 4546203"/>
                <a:gd name="connsiteY228" fmla="*/ 4289524 h 5092591"/>
                <a:gd name="connsiteX229" fmla="*/ 1467647 w 4546203"/>
                <a:gd name="connsiteY229" fmla="*/ 4254106 h 5092591"/>
                <a:gd name="connsiteX230" fmla="*/ 1851670 w 4546203"/>
                <a:gd name="connsiteY230" fmla="*/ 4251719 h 5092591"/>
                <a:gd name="connsiteX231" fmla="*/ 1842120 w 4546203"/>
                <a:gd name="connsiteY231" fmla="*/ 4295494 h 5092591"/>
                <a:gd name="connsiteX232" fmla="*/ 1922108 w 4546203"/>
                <a:gd name="connsiteY232" fmla="*/ 4313401 h 5092591"/>
                <a:gd name="connsiteX233" fmla="*/ 1930863 w 4546203"/>
                <a:gd name="connsiteY233" fmla="*/ 4268831 h 5092591"/>
                <a:gd name="connsiteX234" fmla="*/ 1851670 w 4546203"/>
                <a:gd name="connsiteY234" fmla="*/ 4251719 h 5092591"/>
                <a:gd name="connsiteX235" fmla="*/ 2870029 w 4546203"/>
                <a:gd name="connsiteY235" fmla="*/ 4250525 h 5092591"/>
                <a:gd name="connsiteX236" fmla="*/ 2826653 w 4546203"/>
                <a:gd name="connsiteY236" fmla="*/ 4265647 h 5092591"/>
                <a:gd name="connsiteX237" fmla="*/ 2856101 w 4546203"/>
                <a:gd name="connsiteY237" fmla="*/ 4355186 h 5092591"/>
                <a:gd name="connsiteX238" fmla="*/ 2901468 w 4546203"/>
                <a:gd name="connsiteY238" fmla="*/ 4338870 h 5092591"/>
                <a:gd name="connsiteX239" fmla="*/ 2870029 w 4546203"/>
                <a:gd name="connsiteY239" fmla="*/ 4250525 h 5092591"/>
                <a:gd name="connsiteX240" fmla="*/ 1606134 w 4546203"/>
                <a:gd name="connsiteY240" fmla="*/ 4242964 h 5092591"/>
                <a:gd name="connsiteX241" fmla="*/ 1589818 w 4546203"/>
                <a:gd name="connsiteY241" fmla="*/ 4284749 h 5092591"/>
                <a:gd name="connsiteX242" fmla="*/ 1670204 w 4546203"/>
                <a:gd name="connsiteY242" fmla="*/ 4314198 h 5092591"/>
                <a:gd name="connsiteX243" fmla="*/ 1684929 w 4546203"/>
                <a:gd name="connsiteY243" fmla="*/ 4271616 h 5092591"/>
                <a:gd name="connsiteX244" fmla="*/ 1606134 w 4546203"/>
                <a:gd name="connsiteY244" fmla="*/ 4242964 h 5092591"/>
                <a:gd name="connsiteX245" fmla="*/ 2919773 w 4546203"/>
                <a:gd name="connsiteY245" fmla="*/ 4232219 h 5092591"/>
                <a:gd name="connsiteX246" fmla="*/ 2877192 w 4546203"/>
                <a:gd name="connsiteY246" fmla="*/ 4248137 h 5092591"/>
                <a:gd name="connsiteX247" fmla="*/ 2909029 w 4546203"/>
                <a:gd name="connsiteY247" fmla="*/ 4336881 h 5092591"/>
                <a:gd name="connsiteX248" fmla="*/ 2953997 w 4546203"/>
                <a:gd name="connsiteY248" fmla="*/ 4320167 h 5092591"/>
                <a:gd name="connsiteX249" fmla="*/ 2919773 w 4546203"/>
                <a:gd name="connsiteY249" fmla="*/ 4232219 h 5092591"/>
                <a:gd name="connsiteX250" fmla="*/ 1739846 w 4546203"/>
                <a:gd name="connsiteY250" fmla="*/ 4221077 h 5092591"/>
                <a:gd name="connsiteX251" fmla="*/ 1726315 w 4546203"/>
                <a:gd name="connsiteY251" fmla="*/ 4264055 h 5092591"/>
                <a:gd name="connsiteX252" fmla="*/ 1806304 w 4546203"/>
                <a:gd name="connsiteY252" fmla="*/ 4286341 h 5092591"/>
                <a:gd name="connsiteX253" fmla="*/ 1817446 w 4546203"/>
                <a:gd name="connsiteY253" fmla="*/ 4242964 h 5092591"/>
                <a:gd name="connsiteX254" fmla="*/ 1739846 w 4546203"/>
                <a:gd name="connsiteY254" fmla="*/ 4221077 h 5092591"/>
                <a:gd name="connsiteX255" fmla="*/ 2969915 w 4546203"/>
                <a:gd name="connsiteY255" fmla="*/ 4211924 h 5092591"/>
                <a:gd name="connsiteX256" fmla="*/ 2927732 w 4546203"/>
                <a:gd name="connsiteY256" fmla="*/ 4229831 h 5092591"/>
                <a:gd name="connsiteX257" fmla="*/ 2961956 w 4546203"/>
                <a:gd name="connsiteY257" fmla="*/ 4317381 h 5092591"/>
                <a:gd name="connsiteX258" fmla="*/ 3006527 w 4546203"/>
                <a:gd name="connsiteY258" fmla="*/ 4298677 h 5092591"/>
                <a:gd name="connsiteX259" fmla="*/ 2969915 w 4546203"/>
                <a:gd name="connsiteY259" fmla="*/ 4211924 h 5092591"/>
                <a:gd name="connsiteX260" fmla="*/ 2171624 w 4546203"/>
                <a:gd name="connsiteY260" fmla="*/ 4197995 h 5092591"/>
                <a:gd name="connsiteX261" fmla="*/ 2168838 w 4546203"/>
                <a:gd name="connsiteY261" fmla="*/ 4259678 h 5092591"/>
                <a:gd name="connsiteX262" fmla="*/ 2228133 w 4546203"/>
                <a:gd name="connsiteY262" fmla="*/ 4259678 h 5092591"/>
                <a:gd name="connsiteX263" fmla="*/ 2227735 w 4546203"/>
                <a:gd name="connsiteY263" fmla="*/ 4197995 h 5092591"/>
                <a:gd name="connsiteX264" fmla="*/ 2171624 w 4546203"/>
                <a:gd name="connsiteY264" fmla="*/ 4197995 h 5092591"/>
                <a:gd name="connsiteX265" fmla="*/ 2396069 w 4546203"/>
                <a:gd name="connsiteY265" fmla="*/ 4194016 h 5092591"/>
                <a:gd name="connsiteX266" fmla="*/ 2341947 w 4546203"/>
                <a:gd name="connsiteY266" fmla="*/ 4197995 h 5092591"/>
                <a:gd name="connsiteX267" fmla="*/ 2341549 w 4546203"/>
                <a:gd name="connsiteY267" fmla="*/ 4261270 h 5092591"/>
                <a:gd name="connsiteX268" fmla="*/ 2401640 w 4546203"/>
                <a:gd name="connsiteY268" fmla="*/ 4257688 h 5092591"/>
                <a:gd name="connsiteX269" fmla="*/ 2396069 w 4546203"/>
                <a:gd name="connsiteY269" fmla="*/ 4194016 h 5092591"/>
                <a:gd name="connsiteX270" fmla="*/ 2089248 w 4546203"/>
                <a:gd name="connsiteY270" fmla="*/ 4189638 h 5092591"/>
                <a:gd name="connsiteX271" fmla="*/ 2082483 w 4546203"/>
                <a:gd name="connsiteY271" fmla="*/ 4252515 h 5092591"/>
                <a:gd name="connsiteX272" fmla="*/ 2141777 w 4546203"/>
                <a:gd name="connsiteY272" fmla="*/ 4258086 h 5092591"/>
                <a:gd name="connsiteX273" fmla="*/ 2146155 w 4546203"/>
                <a:gd name="connsiteY273" fmla="*/ 4194812 h 5092591"/>
                <a:gd name="connsiteX274" fmla="*/ 2089248 w 4546203"/>
                <a:gd name="connsiteY274" fmla="*/ 4189638 h 5092591"/>
                <a:gd name="connsiteX275" fmla="*/ 2687767 w 4546203"/>
                <a:gd name="connsiteY275" fmla="*/ 4183669 h 5092591"/>
                <a:gd name="connsiteX276" fmla="*/ 2649962 w 4546203"/>
                <a:gd name="connsiteY276" fmla="*/ 4193618 h 5092591"/>
                <a:gd name="connsiteX277" fmla="*/ 2659911 w 4546203"/>
                <a:gd name="connsiteY277" fmla="*/ 4233811 h 5092591"/>
                <a:gd name="connsiteX278" fmla="*/ 2697716 w 4546203"/>
                <a:gd name="connsiteY278" fmla="*/ 4224260 h 5092591"/>
                <a:gd name="connsiteX279" fmla="*/ 2687767 w 4546203"/>
                <a:gd name="connsiteY279" fmla="*/ 4183669 h 5092591"/>
                <a:gd name="connsiteX280" fmla="*/ 1630011 w 4546203"/>
                <a:gd name="connsiteY280" fmla="*/ 4182077 h 5092591"/>
                <a:gd name="connsiteX281" fmla="*/ 1614093 w 4546203"/>
                <a:gd name="connsiteY281" fmla="*/ 4223862 h 5092591"/>
                <a:gd name="connsiteX282" fmla="*/ 1691296 w 4546203"/>
                <a:gd name="connsiteY282" fmla="*/ 4252515 h 5092591"/>
                <a:gd name="connsiteX283" fmla="*/ 1706020 w 4546203"/>
                <a:gd name="connsiteY283" fmla="*/ 4209934 h 5092591"/>
                <a:gd name="connsiteX284" fmla="*/ 1630011 w 4546203"/>
                <a:gd name="connsiteY284" fmla="*/ 4182077 h 5092591"/>
                <a:gd name="connsiteX285" fmla="*/ 2788449 w 4546203"/>
                <a:gd name="connsiteY285" fmla="*/ 4170139 h 5092591"/>
                <a:gd name="connsiteX286" fmla="*/ 2747062 w 4546203"/>
                <a:gd name="connsiteY286" fmla="*/ 4183271 h 5092591"/>
                <a:gd name="connsiteX287" fmla="*/ 2773725 w 4546203"/>
                <a:gd name="connsiteY287" fmla="*/ 4273208 h 5092591"/>
                <a:gd name="connsiteX288" fmla="*/ 2817102 w 4546203"/>
                <a:gd name="connsiteY288" fmla="*/ 4259678 h 5092591"/>
                <a:gd name="connsiteX289" fmla="*/ 2788449 w 4546203"/>
                <a:gd name="connsiteY289" fmla="*/ 4170139 h 5092591"/>
                <a:gd name="connsiteX290" fmla="*/ 2836203 w 4546203"/>
                <a:gd name="connsiteY290" fmla="*/ 4154220 h 5092591"/>
                <a:gd name="connsiteX291" fmla="*/ 2794817 w 4546203"/>
                <a:gd name="connsiteY291" fmla="*/ 4167751 h 5092591"/>
                <a:gd name="connsiteX292" fmla="*/ 2824265 w 4546203"/>
                <a:gd name="connsiteY292" fmla="*/ 4257688 h 5092591"/>
                <a:gd name="connsiteX293" fmla="*/ 2867244 w 4546203"/>
                <a:gd name="connsiteY293" fmla="*/ 4242168 h 5092591"/>
                <a:gd name="connsiteX294" fmla="*/ 2836203 w 4546203"/>
                <a:gd name="connsiteY294" fmla="*/ 4154220 h 5092591"/>
                <a:gd name="connsiteX295" fmla="*/ 2599820 w 4546203"/>
                <a:gd name="connsiteY295" fmla="*/ 4145864 h 5092591"/>
                <a:gd name="connsiteX296" fmla="*/ 2563209 w 4546203"/>
                <a:gd name="connsiteY296" fmla="*/ 4152629 h 5092591"/>
                <a:gd name="connsiteX297" fmla="*/ 2571168 w 4546203"/>
                <a:gd name="connsiteY297" fmla="*/ 4194016 h 5092591"/>
                <a:gd name="connsiteX298" fmla="*/ 2608575 w 4546203"/>
                <a:gd name="connsiteY298" fmla="*/ 4186454 h 5092591"/>
                <a:gd name="connsiteX299" fmla="*/ 2599820 w 4546203"/>
                <a:gd name="connsiteY299" fmla="*/ 4145864 h 5092591"/>
                <a:gd name="connsiteX300" fmla="*/ 1522962 w 4546203"/>
                <a:gd name="connsiteY300" fmla="*/ 4135915 h 5092591"/>
                <a:gd name="connsiteX301" fmla="*/ 1504258 w 4546203"/>
                <a:gd name="connsiteY301" fmla="*/ 4176506 h 5092591"/>
                <a:gd name="connsiteX302" fmla="*/ 1579471 w 4546203"/>
                <a:gd name="connsiteY302" fmla="*/ 4209934 h 5092591"/>
                <a:gd name="connsiteX303" fmla="*/ 1596981 w 4546203"/>
                <a:gd name="connsiteY303" fmla="*/ 4168547 h 5092591"/>
                <a:gd name="connsiteX304" fmla="*/ 1522962 w 4546203"/>
                <a:gd name="connsiteY304" fmla="*/ 4135915 h 5092591"/>
                <a:gd name="connsiteX305" fmla="*/ 2773725 w 4546203"/>
                <a:gd name="connsiteY305" fmla="*/ 4125568 h 5092591"/>
                <a:gd name="connsiteX306" fmla="*/ 2734328 w 4546203"/>
                <a:gd name="connsiteY306" fmla="*/ 4138700 h 5092591"/>
                <a:gd name="connsiteX307" fmla="*/ 2745073 w 4546203"/>
                <a:gd name="connsiteY307" fmla="*/ 4175312 h 5092591"/>
                <a:gd name="connsiteX308" fmla="*/ 2786062 w 4546203"/>
                <a:gd name="connsiteY308" fmla="*/ 4162976 h 5092591"/>
                <a:gd name="connsiteX309" fmla="*/ 2773725 w 4546203"/>
                <a:gd name="connsiteY309" fmla="*/ 4125568 h 5092591"/>
                <a:gd name="connsiteX310" fmla="*/ 1883507 w 4546203"/>
                <a:gd name="connsiteY310" fmla="*/ 4125170 h 5092591"/>
                <a:gd name="connsiteX311" fmla="*/ 1872762 w 4546203"/>
                <a:gd name="connsiteY311" fmla="*/ 4168945 h 5092591"/>
                <a:gd name="connsiteX312" fmla="*/ 1947577 w 4546203"/>
                <a:gd name="connsiteY312" fmla="*/ 4185659 h 5092591"/>
                <a:gd name="connsiteX313" fmla="*/ 1956332 w 4546203"/>
                <a:gd name="connsiteY313" fmla="*/ 4141088 h 5092591"/>
                <a:gd name="connsiteX314" fmla="*/ 1883507 w 4546203"/>
                <a:gd name="connsiteY314" fmla="*/ 4125170 h 5092591"/>
                <a:gd name="connsiteX315" fmla="*/ 1996525 w 4546203"/>
                <a:gd name="connsiteY315" fmla="*/ 4124374 h 5092591"/>
                <a:gd name="connsiteX316" fmla="*/ 1982199 w 4546203"/>
                <a:gd name="connsiteY316" fmla="*/ 4207546 h 5092591"/>
                <a:gd name="connsiteX317" fmla="*/ 2047463 w 4546203"/>
                <a:gd name="connsiteY317" fmla="*/ 4217097 h 5092591"/>
                <a:gd name="connsiteX318" fmla="*/ 2058605 w 4546203"/>
                <a:gd name="connsiteY318" fmla="*/ 4133527 h 5092591"/>
                <a:gd name="connsiteX319" fmla="*/ 1996525 w 4546203"/>
                <a:gd name="connsiteY319" fmla="*/ 4124374 h 5092591"/>
                <a:gd name="connsiteX320" fmla="*/ 1653888 w 4546203"/>
                <a:gd name="connsiteY320" fmla="*/ 4120792 h 5092591"/>
                <a:gd name="connsiteX321" fmla="*/ 1637572 w 4546203"/>
                <a:gd name="connsiteY321" fmla="*/ 4162976 h 5092591"/>
                <a:gd name="connsiteX322" fmla="*/ 1712785 w 4546203"/>
                <a:gd name="connsiteY322" fmla="*/ 4190036 h 5092591"/>
                <a:gd name="connsiteX323" fmla="*/ 1726713 w 4546203"/>
                <a:gd name="connsiteY323" fmla="*/ 4147455 h 5092591"/>
                <a:gd name="connsiteX324" fmla="*/ 1653888 w 4546203"/>
                <a:gd name="connsiteY324" fmla="*/ 4120792 h 5092591"/>
                <a:gd name="connsiteX325" fmla="*/ 2930518 w 4546203"/>
                <a:gd name="connsiteY325" fmla="*/ 4117609 h 5092591"/>
                <a:gd name="connsiteX326" fmla="*/ 2890325 w 4546203"/>
                <a:gd name="connsiteY326" fmla="*/ 4133925 h 5092591"/>
                <a:gd name="connsiteX327" fmla="*/ 2924549 w 4546203"/>
                <a:gd name="connsiteY327" fmla="*/ 4221872 h 5092591"/>
                <a:gd name="connsiteX328" fmla="*/ 2967130 w 4546203"/>
                <a:gd name="connsiteY328" fmla="*/ 4204362 h 5092591"/>
                <a:gd name="connsiteX329" fmla="*/ 2930518 w 4546203"/>
                <a:gd name="connsiteY329" fmla="*/ 4117609 h 5092591"/>
                <a:gd name="connsiteX330" fmla="*/ 2820683 w 4546203"/>
                <a:gd name="connsiteY330" fmla="*/ 4110446 h 5092591"/>
                <a:gd name="connsiteX331" fmla="*/ 2780888 w 4546203"/>
                <a:gd name="connsiteY331" fmla="*/ 4123976 h 5092591"/>
                <a:gd name="connsiteX332" fmla="*/ 2792827 w 4546203"/>
                <a:gd name="connsiteY332" fmla="*/ 4160588 h 5092591"/>
                <a:gd name="connsiteX333" fmla="*/ 2833418 w 4546203"/>
                <a:gd name="connsiteY333" fmla="*/ 4146261 h 5092591"/>
                <a:gd name="connsiteX334" fmla="*/ 2820683 w 4546203"/>
                <a:gd name="connsiteY334" fmla="*/ 4110446 h 5092591"/>
                <a:gd name="connsiteX335" fmla="*/ 2256786 w 4546203"/>
                <a:gd name="connsiteY335" fmla="*/ 4107660 h 5092591"/>
                <a:gd name="connsiteX336" fmla="*/ 2256786 w 4546203"/>
                <a:gd name="connsiteY336" fmla="*/ 4168547 h 5092591"/>
                <a:gd name="connsiteX337" fmla="*/ 2310111 w 4546203"/>
                <a:gd name="connsiteY337" fmla="*/ 4168547 h 5092591"/>
                <a:gd name="connsiteX338" fmla="*/ 2310111 w 4546203"/>
                <a:gd name="connsiteY338" fmla="*/ 4107660 h 5092591"/>
                <a:gd name="connsiteX339" fmla="*/ 2256786 w 4546203"/>
                <a:gd name="connsiteY339" fmla="*/ 4107660 h 5092591"/>
                <a:gd name="connsiteX340" fmla="*/ 2177593 w 4546203"/>
                <a:gd name="connsiteY340" fmla="*/ 4104079 h 5092591"/>
                <a:gd name="connsiteX341" fmla="*/ 2173613 w 4546203"/>
                <a:gd name="connsiteY341" fmla="*/ 4167751 h 5092591"/>
                <a:gd name="connsiteX342" fmla="*/ 2230123 w 4546203"/>
                <a:gd name="connsiteY342" fmla="*/ 4167751 h 5092591"/>
                <a:gd name="connsiteX343" fmla="*/ 2230123 w 4546203"/>
                <a:gd name="connsiteY343" fmla="*/ 4106466 h 5092591"/>
                <a:gd name="connsiteX344" fmla="*/ 2177593 w 4546203"/>
                <a:gd name="connsiteY344" fmla="*/ 4104079 h 5092591"/>
                <a:gd name="connsiteX345" fmla="*/ 2389701 w 4546203"/>
                <a:gd name="connsiteY345" fmla="*/ 4102089 h 5092591"/>
                <a:gd name="connsiteX346" fmla="*/ 2335580 w 4546203"/>
                <a:gd name="connsiteY346" fmla="*/ 4105671 h 5092591"/>
                <a:gd name="connsiteX347" fmla="*/ 2338764 w 4546203"/>
                <a:gd name="connsiteY347" fmla="*/ 4169343 h 5092591"/>
                <a:gd name="connsiteX348" fmla="*/ 2394875 w 4546203"/>
                <a:gd name="connsiteY348" fmla="*/ 4165363 h 5092591"/>
                <a:gd name="connsiteX349" fmla="*/ 2389701 w 4546203"/>
                <a:gd name="connsiteY349" fmla="*/ 4102089 h 5092591"/>
                <a:gd name="connsiteX350" fmla="*/ 2514260 w 4546203"/>
                <a:gd name="connsiteY350" fmla="*/ 4101293 h 5092591"/>
                <a:gd name="connsiteX351" fmla="*/ 2478843 w 4546203"/>
                <a:gd name="connsiteY351" fmla="*/ 4105671 h 5092591"/>
                <a:gd name="connsiteX352" fmla="*/ 2485210 w 4546203"/>
                <a:gd name="connsiteY352" fmla="*/ 4147455 h 5092591"/>
                <a:gd name="connsiteX353" fmla="*/ 2521025 w 4546203"/>
                <a:gd name="connsiteY353" fmla="*/ 4141486 h 5092591"/>
                <a:gd name="connsiteX354" fmla="*/ 2514260 w 4546203"/>
                <a:gd name="connsiteY354" fmla="*/ 4101293 h 5092591"/>
                <a:gd name="connsiteX355" fmla="*/ 1067705 w 4546203"/>
                <a:gd name="connsiteY355" fmla="*/ 4101293 h 5092591"/>
                <a:gd name="connsiteX356" fmla="*/ 1037859 w 4546203"/>
                <a:gd name="connsiteY356" fmla="*/ 4140292 h 5092591"/>
                <a:gd name="connsiteX357" fmla="*/ 1081235 w 4546203"/>
                <a:gd name="connsiteY357" fmla="*/ 4172128 h 5092591"/>
                <a:gd name="connsiteX358" fmla="*/ 1109888 w 4546203"/>
                <a:gd name="connsiteY358" fmla="*/ 4133129 h 5092591"/>
                <a:gd name="connsiteX359" fmla="*/ 1067705 w 4546203"/>
                <a:gd name="connsiteY359" fmla="*/ 4101293 h 5092591"/>
                <a:gd name="connsiteX360" fmla="*/ 2975885 w 4546203"/>
                <a:gd name="connsiteY360" fmla="*/ 4097711 h 5092591"/>
                <a:gd name="connsiteX361" fmla="*/ 2936487 w 4546203"/>
                <a:gd name="connsiteY361" fmla="*/ 4115619 h 5092591"/>
                <a:gd name="connsiteX362" fmla="*/ 2973497 w 4546203"/>
                <a:gd name="connsiteY362" fmla="*/ 4201975 h 5092591"/>
                <a:gd name="connsiteX363" fmla="*/ 3015282 w 4546203"/>
                <a:gd name="connsiteY363" fmla="*/ 4183271 h 5092591"/>
                <a:gd name="connsiteX364" fmla="*/ 2975885 w 4546203"/>
                <a:gd name="connsiteY364" fmla="*/ 4097711 h 5092591"/>
                <a:gd name="connsiteX365" fmla="*/ 1779243 w 4546203"/>
                <a:gd name="connsiteY365" fmla="*/ 4096120 h 5092591"/>
                <a:gd name="connsiteX366" fmla="*/ 1766111 w 4546203"/>
                <a:gd name="connsiteY366" fmla="*/ 4139099 h 5092591"/>
                <a:gd name="connsiteX367" fmla="*/ 1839732 w 4546203"/>
                <a:gd name="connsiteY367" fmla="*/ 4159792 h 5092591"/>
                <a:gd name="connsiteX368" fmla="*/ 1850875 w 4546203"/>
                <a:gd name="connsiteY368" fmla="*/ 4116415 h 5092591"/>
                <a:gd name="connsiteX369" fmla="*/ 1779243 w 4546203"/>
                <a:gd name="connsiteY369" fmla="*/ 4096120 h 5092591"/>
                <a:gd name="connsiteX370" fmla="*/ 2866050 w 4546203"/>
                <a:gd name="connsiteY370" fmla="*/ 4093334 h 5092591"/>
                <a:gd name="connsiteX371" fmla="*/ 2827448 w 4546203"/>
                <a:gd name="connsiteY371" fmla="*/ 4108058 h 5092591"/>
                <a:gd name="connsiteX372" fmla="*/ 2840581 w 4546203"/>
                <a:gd name="connsiteY372" fmla="*/ 4144272 h 5092591"/>
                <a:gd name="connsiteX373" fmla="*/ 2880774 w 4546203"/>
                <a:gd name="connsiteY373" fmla="*/ 4128354 h 5092591"/>
                <a:gd name="connsiteX374" fmla="*/ 2866050 w 4546203"/>
                <a:gd name="connsiteY374" fmla="*/ 4093334 h 5092591"/>
                <a:gd name="connsiteX375" fmla="*/ 3548537 w 4546203"/>
                <a:gd name="connsiteY375" fmla="*/ 4083783 h 5092591"/>
                <a:gd name="connsiteX376" fmla="*/ 3509538 w 4546203"/>
                <a:gd name="connsiteY376" fmla="*/ 4115619 h 5092591"/>
                <a:gd name="connsiteX377" fmla="*/ 3533017 w 4546203"/>
                <a:gd name="connsiteY377" fmla="*/ 4145068 h 5092591"/>
                <a:gd name="connsiteX378" fmla="*/ 3572813 w 4546203"/>
                <a:gd name="connsiteY378" fmla="*/ 4112436 h 5092591"/>
                <a:gd name="connsiteX379" fmla="*/ 3548537 w 4546203"/>
                <a:gd name="connsiteY379" fmla="*/ 4083783 h 5092591"/>
                <a:gd name="connsiteX380" fmla="*/ 1550819 w 4546203"/>
                <a:gd name="connsiteY380" fmla="*/ 4077018 h 5092591"/>
                <a:gd name="connsiteX381" fmla="*/ 1531717 w 4546203"/>
                <a:gd name="connsiteY381" fmla="*/ 4117211 h 5092591"/>
                <a:gd name="connsiteX382" fmla="*/ 1604542 w 4546203"/>
                <a:gd name="connsiteY382" fmla="*/ 4149843 h 5092591"/>
                <a:gd name="connsiteX383" fmla="*/ 1622052 w 4546203"/>
                <a:gd name="connsiteY383" fmla="*/ 4108058 h 5092591"/>
                <a:gd name="connsiteX384" fmla="*/ 1550819 w 4546203"/>
                <a:gd name="connsiteY384" fmla="*/ 4077018 h 5092591"/>
                <a:gd name="connsiteX385" fmla="*/ 2911814 w 4546203"/>
                <a:gd name="connsiteY385" fmla="*/ 4075028 h 5092591"/>
                <a:gd name="connsiteX386" fmla="*/ 2873213 w 4546203"/>
                <a:gd name="connsiteY386" fmla="*/ 4090946 h 5092591"/>
                <a:gd name="connsiteX387" fmla="*/ 2887539 w 4546203"/>
                <a:gd name="connsiteY387" fmla="*/ 4127160 h 5092591"/>
                <a:gd name="connsiteX388" fmla="*/ 2926936 w 4546203"/>
                <a:gd name="connsiteY388" fmla="*/ 4110446 h 5092591"/>
                <a:gd name="connsiteX389" fmla="*/ 2911814 w 4546203"/>
                <a:gd name="connsiteY389" fmla="*/ 4075028 h 5092591"/>
                <a:gd name="connsiteX390" fmla="*/ 2757409 w 4546203"/>
                <a:gd name="connsiteY390" fmla="*/ 4073038 h 5092591"/>
                <a:gd name="connsiteX391" fmla="*/ 2718808 w 4546203"/>
                <a:gd name="connsiteY391" fmla="*/ 4084977 h 5092591"/>
                <a:gd name="connsiteX392" fmla="*/ 2729155 w 4546203"/>
                <a:gd name="connsiteY392" fmla="*/ 4119997 h 5092591"/>
                <a:gd name="connsiteX393" fmla="*/ 2768552 w 4546203"/>
                <a:gd name="connsiteY393" fmla="*/ 4108058 h 5092591"/>
                <a:gd name="connsiteX394" fmla="*/ 2757409 w 4546203"/>
                <a:gd name="connsiteY394" fmla="*/ 4073038 h 5092591"/>
                <a:gd name="connsiteX395" fmla="*/ 2801980 w 4546203"/>
                <a:gd name="connsiteY395" fmla="*/ 4057916 h 5092591"/>
                <a:gd name="connsiteX396" fmla="*/ 2763776 w 4546203"/>
                <a:gd name="connsiteY396" fmla="*/ 4071447 h 5092591"/>
                <a:gd name="connsiteX397" fmla="*/ 2775715 w 4546203"/>
                <a:gd name="connsiteY397" fmla="*/ 4106068 h 5092591"/>
                <a:gd name="connsiteX398" fmla="*/ 2814316 w 4546203"/>
                <a:gd name="connsiteY398" fmla="*/ 4092538 h 5092591"/>
                <a:gd name="connsiteX399" fmla="*/ 2801980 w 4546203"/>
                <a:gd name="connsiteY399" fmla="*/ 4057916 h 5092591"/>
                <a:gd name="connsiteX400" fmla="*/ 2956783 w 4546203"/>
                <a:gd name="connsiteY400" fmla="*/ 4055528 h 5092591"/>
                <a:gd name="connsiteX401" fmla="*/ 2918580 w 4546203"/>
                <a:gd name="connsiteY401" fmla="*/ 4072640 h 5092591"/>
                <a:gd name="connsiteX402" fmla="*/ 2934100 w 4546203"/>
                <a:gd name="connsiteY402" fmla="*/ 4107660 h 5092591"/>
                <a:gd name="connsiteX403" fmla="*/ 2973497 w 4546203"/>
                <a:gd name="connsiteY403" fmla="*/ 4090548 h 5092591"/>
                <a:gd name="connsiteX404" fmla="*/ 2956783 w 4546203"/>
                <a:gd name="connsiteY404" fmla="*/ 4055528 h 5092591"/>
                <a:gd name="connsiteX405" fmla="*/ 1008410 w 4546203"/>
                <a:gd name="connsiteY405" fmla="*/ 4053539 h 5092591"/>
                <a:gd name="connsiteX406" fmla="*/ 977370 w 4546203"/>
                <a:gd name="connsiteY406" fmla="*/ 4091344 h 5092591"/>
                <a:gd name="connsiteX407" fmla="*/ 1019155 w 4546203"/>
                <a:gd name="connsiteY407" fmla="*/ 4125170 h 5092591"/>
                <a:gd name="connsiteX408" fmla="*/ 1049399 w 4546203"/>
                <a:gd name="connsiteY408" fmla="*/ 4086966 h 5092591"/>
                <a:gd name="connsiteX409" fmla="*/ 1008410 w 4546203"/>
                <a:gd name="connsiteY409" fmla="*/ 4053539 h 5092591"/>
                <a:gd name="connsiteX410" fmla="*/ 1111082 w 4546203"/>
                <a:gd name="connsiteY410" fmla="*/ 4045182 h 5092591"/>
                <a:gd name="connsiteX411" fmla="*/ 1081235 w 4546203"/>
                <a:gd name="connsiteY411" fmla="*/ 4084181 h 5092591"/>
                <a:gd name="connsiteX412" fmla="*/ 1123020 w 4546203"/>
                <a:gd name="connsiteY412" fmla="*/ 4115221 h 5092591"/>
                <a:gd name="connsiteX413" fmla="*/ 1151673 w 4546203"/>
                <a:gd name="connsiteY413" fmla="*/ 4075824 h 5092591"/>
                <a:gd name="connsiteX414" fmla="*/ 1111082 w 4546203"/>
                <a:gd name="connsiteY414" fmla="*/ 4045182 h 5092591"/>
                <a:gd name="connsiteX415" fmla="*/ 2846152 w 4546203"/>
                <a:gd name="connsiteY415" fmla="*/ 4041600 h 5092591"/>
                <a:gd name="connsiteX416" fmla="*/ 2808745 w 4546203"/>
                <a:gd name="connsiteY416" fmla="*/ 4056722 h 5092591"/>
                <a:gd name="connsiteX417" fmla="*/ 2821081 w 4546203"/>
                <a:gd name="connsiteY417" fmla="*/ 4090946 h 5092591"/>
                <a:gd name="connsiteX418" fmla="*/ 2860081 w 4546203"/>
                <a:gd name="connsiteY418" fmla="*/ 4076222 h 5092591"/>
                <a:gd name="connsiteX419" fmla="*/ 2846152 w 4546203"/>
                <a:gd name="connsiteY419" fmla="*/ 4041600 h 5092591"/>
                <a:gd name="connsiteX420" fmla="*/ 3512722 w 4546203"/>
                <a:gd name="connsiteY420" fmla="*/ 4040008 h 5092591"/>
                <a:gd name="connsiteX421" fmla="*/ 3474518 w 4546203"/>
                <a:gd name="connsiteY421" fmla="*/ 4071447 h 5092591"/>
                <a:gd name="connsiteX422" fmla="*/ 3495610 w 4546203"/>
                <a:gd name="connsiteY422" fmla="*/ 4097314 h 5092591"/>
                <a:gd name="connsiteX423" fmla="*/ 3534211 w 4546203"/>
                <a:gd name="connsiteY423" fmla="*/ 4065875 h 5092591"/>
                <a:gd name="connsiteX424" fmla="*/ 3512722 w 4546203"/>
                <a:gd name="connsiteY424" fmla="*/ 4040008 h 5092591"/>
                <a:gd name="connsiteX425" fmla="*/ 2889927 w 4546203"/>
                <a:gd name="connsiteY425" fmla="*/ 4024090 h 5092591"/>
                <a:gd name="connsiteX426" fmla="*/ 2852917 w 4546203"/>
                <a:gd name="connsiteY426" fmla="*/ 4039610 h 5092591"/>
                <a:gd name="connsiteX427" fmla="*/ 2866448 w 4546203"/>
                <a:gd name="connsiteY427" fmla="*/ 4073834 h 5092591"/>
                <a:gd name="connsiteX428" fmla="*/ 2904651 w 4546203"/>
                <a:gd name="connsiteY428" fmla="*/ 4057518 h 5092591"/>
                <a:gd name="connsiteX429" fmla="*/ 2889927 w 4546203"/>
                <a:gd name="connsiteY429" fmla="*/ 4024090 h 5092591"/>
                <a:gd name="connsiteX430" fmla="*/ 2629667 w 4546203"/>
                <a:gd name="connsiteY430" fmla="*/ 4019713 h 5092591"/>
                <a:gd name="connsiteX431" fmla="*/ 2595841 w 4546203"/>
                <a:gd name="connsiteY431" fmla="*/ 4027672 h 5092591"/>
                <a:gd name="connsiteX432" fmla="*/ 2605391 w 4546203"/>
                <a:gd name="connsiteY432" fmla="*/ 4067865 h 5092591"/>
                <a:gd name="connsiteX433" fmla="*/ 2639615 w 4546203"/>
                <a:gd name="connsiteY433" fmla="*/ 4060304 h 5092591"/>
                <a:gd name="connsiteX434" fmla="*/ 2629667 w 4546203"/>
                <a:gd name="connsiteY434" fmla="*/ 4019713 h 5092591"/>
                <a:gd name="connsiteX435" fmla="*/ 2183562 w 4546203"/>
                <a:gd name="connsiteY435" fmla="*/ 4012152 h 5092591"/>
                <a:gd name="connsiteX436" fmla="*/ 2179583 w 4546203"/>
                <a:gd name="connsiteY436" fmla="*/ 4075426 h 5092591"/>
                <a:gd name="connsiteX437" fmla="*/ 2232908 w 4546203"/>
                <a:gd name="connsiteY437" fmla="*/ 4078212 h 5092591"/>
                <a:gd name="connsiteX438" fmla="*/ 2232908 w 4546203"/>
                <a:gd name="connsiteY438" fmla="*/ 4014539 h 5092591"/>
                <a:gd name="connsiteX439" fmla="*/ 2183562 w 4546203"/>
                <a:gd name="connsiteY439" fmla="*/ 4012152 h 5092591"/>
                <a:gd name="connsiteX440" fmla="*/ 2382538 w 4546203"/>
                <a:gd name="connsiteY440" fmla="*/ 4010162 h 5092591"/>
                <a:gd name="connsiteX441" fmla="*/ 2334386 w 4546203"/>
                <a:gd name="connsiteY441" fmla="*/ 4013346 h 5092591"/>
                <a:gd name="connsiteX442" fmla="*/ 2334386 w 4546203"/>
                <a:gd name="connsiteY442" fmla="*/ 4076620 h 5092591"/>
                <a:gd name="connsiteX443" fmla="*/ 2387712 w 4546203"/>
                <a:gd name="connsiteY443" fmla="*/ 4073834 h 5092591"/>
                <a:gd name="connsiteX444" fmla="*/ 2382538 w 4546203"/>
                <a:gd name="connsiteY444" fmla="*/ 4010162 h 5092591"/>
                <a:gd name="connsiteX445" fmla="*/ 2109145 w 4546203"/>
                <a:gd name="connsiteY445" fmla="*/ 4005387 h 5092591"/>
                <a:gd name="connsiteX446" fmla="*/ 2102380 w 4546203"/>
                <a:gd name="connsiteY446" fmla="*/ 4068661 h 5092591"/>
                <a:gd name="connsiteX447" fmla="*/ 2155308 w 4546203"/>
                <a:gd name="connsiteY447" fmla="*/ 4073436 h 5092591"/>
                <a:gd name="connsiteX448" fmla="*/ 2159685 w 4546203"/>
                <a:gd name="connsiteY448" fmla="*/ 4010162 h 5092591"/>
                <a:gd name="connsiteX449" fmla="*/ 2109145 w 4546203"/>
                <a:gd name="connsiteY449" fmla="*/ 4005387 h 5092591"/>
                <a:gd name="connsiteX450" fmla="*/ 2933702 w 4546203"/>
                <a:gd name="connsiteY450" fmla="*/ 4004988 h 5092591"/>
                <a:gd name="connsiteX451" fmla="*/ 2897090 w 4546203"/>
                <a:gd name="connsiteY451" fmla="*/ 4021305 h 5092591"/>
                <a:gd name="connsiteX452" fmla="*/ 2912212 w 4546203"/>
                <a:gd name="connsiteY452" fmla="*/ 4055528 h 5092591"/>
                <a:gd name="connsiteX453" fmla="*/ 2949620 w 4546203"/>
                <a:gd name="connsiteY453" fmla="*/ 4037621 h 5092591"/>
                <a:gd name="connsiteX454" fmla="*/ 2933702 w 4546203"/>
                <a:gd name="connsiteY454" fmla="*/ 4004988 h 5092591"/>
                <a:gd name="connsiteX455" fmla="*/ 951503 w 4546203"/>
                <a:gd name="connsiteY455" fmla="*/ 4003397 h 5092591"/>
                <a:gd name="connsiteX456" fmla="*/ 918473 w 4546203"/>
                <a:gd name="connsiteY456" fmla="*/ 4039610 h 5092591"/>
                <a:gd name="connsiteX457" fmla="*/ 959064 w 4546203"/>
                <a:gd name="connsiteY457" fmla="*/ 4075426 h 5092591"/>
                <a:gd name="connsiteX458" fmla="*/ 990900 w 4546203"/>
                <a:gd name="connsiteY458" fmla="*/ 4037621 h 5092591"/>
                <a:gd name="connsiteX459" fmla="*/ 951503 w 4546203"/>
                <a:gd name="connsiteY459" fmla="*/ 4003397 h 5092591"/>
                <a:gd name="connsiteX460" fmla="*/ 1701643 w 4546203"/>
                <a:gd name="connsiteY460" fmla="*/ 3999815 h 5092591"/>
                <a:gd name="connsiteX461" fmla="*/ 1685724 w 4546203"/>
                <a:gd name="connsiteY461" fmla="*/ 4041600 h 5092591"/>
                <a:gd name="connsiteX462" fmla="*/ 1754570 w 4546203"/>
                <a:gd name="connsiteY462" fmla="*/ 4066671 h 5092591"/>
                <a:gd name="connsiteX463" fmla="*/ 1768896 w 4546203"/>
                <a:gd name="connsiteY463" fmla="*/ 4024090 h 5092591"/>
                <a:gd name="connsiteX464" fmla="*/ 1701643 w 4546203"/>
                <a:gd name="connsiteY464" fmla="*/ 3999815 h 5092591"/>
                <a:gd name="connsiteX465" fmla="*/ 1054175 w 4546203"/>
                <a:gd name="connsiteY465" fmla="*/ 3999019 h 5092591"/>
                <a:gd name="connsiteX466" fmla="*/ 1022737 w 4546203"/>
                <a:gd name="connsiteY466" fmla="*/ 4036825 h 5092591"/>
                <a:gd name="connsiteX467" fmla="*/ 1062930 w 4546203"/>
                <a:gd name="connsiteY467" fmla="*/ 4069457 h 5092591"/>
                <a:gd name="connsiteX468" fmla="*/ 1093572 w 4546203"/>
                <a:gd name="connsiteY468" fmla="*/ 4031253 h 5092591"/>
                <a:gd name="connsiteX469" fmla="*/ 1054175 w 4546203"/>
                <a:gd name="connsiteY469" fmla="*/ 3999019 h 5092591"/>
                <a:gd name="connsiteX470" fmla="*/ 1914149 w 4546203"/>
                <a:gd name="connsiteY470" fmla="*/ 3997825 h 5092591"/>
                <a:gd name="connsiteX471" fmla="*/ 1903404 w 4546203"/>
                <a:gd name="connsiteY471" fmla="*/ 4041998 h 5092591"/>
                <a:gd name="connsiteX472" fmla="*/ 1972648 w 4546203"/>
                <a:gd name="connsiteY472" fmla="*/ 4056722 h 5092591"/>
                <a:gd name="connsiteX473" fmla="*/ 1980607 w 4546203"/>
                <a:gd name="connsiteY473" fmla="*/ 4012550 h 5092591"/>
                <a:gd name="connsiteX474" fmla="*/ 1914149 w 4546203"/>
                <a:gd name="connsiteY474" fmla="*/ 3997825 h 5092591"/>
                <a:gd name="connsiteX475" fmla="*/ 2515056 w 4546203"/>
                <a:gd name="connsiteY475" fmla="*/ 3993846 h 5092591"/>
                <a:gd name="connsiteX476" fmla="*/ 2482026 w 4546203"/>
                <a:gd name="connsiteY476" fmla="*/ 3999417 h 5092591"/>
                <a:gd name="connsiteX477" fmla="*/ 2487996 w 4546203"/>
                <a:gd name="connsiteY477" fmla="*/ 4040008 h 5092591"/>
                <a:gd name="connsiteX478" fmla="*/ 2521821 w 4546203"/>
                <a:gd name="connsiteY478" fmla="*/ 4035233 h 5092591"/>
                <a:gd name="connsiteX479" fmla="*/ 2515056 w 4546203"/>
                <a:gd name="connsiteY479" fmla="*/ 3993846 h 5092591"/>
                <a:gd name="connsiteX480" fmla="*/ 1266681 w 4546203"/>
                <a:gd name="connsiteY480" fmla="*/ 3993050 h 5092591"/>
                <a:gd name="connsiteX481" fmla="*/ 1253947 w 4546203"/>
                <a:gd name="connsiteY481" fmla="*/ 4010958 h 5092591"/>
                <a:gd name="connsiteX482" fmla="*/ 1340302 w 4546203"/>
                <a:gd name="connsiteY482" fmla="*/ 4067069 h 5092591"/>
                <a:gd name="connsiteX483" fmla="*/ 1350251 w 4546203"/>
                <a:gd name="connsiteY483" fmla="*/ 4047569 h 5092591"/>
                <a:gd name="connsiteX484" fmla="*/ 1266681 w 4546203"/>
                <a:gd name="connsiteY484" fmla="*/ 3993050 h 5092591"/>
                <a:gd name="connsiteX485" fmla="*/ 3163718 w 4546203"/>
                <a:gd name="connsiteY485" fmla="*/ 3989866 h 5092591"/>
                <a:gd name="connsiteX486" fmla="*/ 3135861 w 4546203"/>
                <a:gd name="connsiteY486" fmla="*/ 4006978 h 5092591"/>
                <a:gd name="connsiteX487" fmla="*/ 3154565 w 4546203"/>
                <a:gd name="connsiteY487" fmla="*/ 4038019 h 5092591"/>
                <a:gd name="connsiteX488" fmla="*/ 3183218 w 4546203"/>
                <a:gd name="connsiteY488" fmla="*/ 4020509 h 5092591"/>
                <a:gd name="connsiteX489" fmla="*/ 3163718 w 4546203"/>
                <a:gd name="connsiteY489" fmla="*/ 3989866 h 5092591"/>
                <a:gd name="connsiteX490" fmla="*/ 1154459 w 4546203"/>
                <a:gd name="connsiteY490" fmla="*/ 3989070 h 5092591"/>
                <a:gd name="connsiteX491" fmla="*/ 1125010 w 4546203"/>
                <a:gd name="connsiteY491" fmla="*/ 4027672 h 5092591"/>
                <a:gd name="connsiteX492" fmla="*/ 1164805 w 4546203"/>
                <a:gd name="connsiteY492" fmla="*/ 4057518 h 5092591"/>
                <a:gd name="connsiteX493" fmla="*/ 1193458 w 4546203"/>
                <a:gd name="connsiteY493" fmla="*/ 4018519 h 5092591"/>
                <a:gd name="connsiteX494" fmla="*/ 1154459 w 4546203"/>
                <a:gd name="connsiteY494" fmla="*/ 3989070 h 5092591"/>
                <a:gd name="connsiteX495" fmla="*/ 2726369 w 4546203"/>
                <a:gd name="connsiteY495" fmla="*/ 3975938 h 5092591"/>
                <a:gd name="connsiteX496" fmla="*/ 2690155 w 4546203"/>
                <a:gd name="connsiteY496" fmla="*/ 3987479 h 5092591"/>
                <a:gd name="connsiteX497" fmla="*/ 2716818 w 4546203"/>
                <a:gd name="connsiteY497" fmla="*/ 4077416 h 5092591"/>
                <a:gd name="connsiteX498" fmla="*/ 2755419 w 4546203"/>
                <a:gd name="connsiteY498" fmla="*/ 4065875 h 5092591"/>
                <a:gd name="connsiteX499" fmla="*/ 2726369 w 4546203"/>
                <a:gd name="connsiteY499" fmla="*/ 3975938 h 5092591"/>
                <a:gd name="connsiteX500" fmla="*/ 1818640 w 4546203"/>
                <a:gd name="connsiteY500" fmla="*/ 3971561 h 5092591"/>
                <a:gd name="connsiteX501" fmla="*/ 1805508 w 4546203"/>
                <a:gd name="connsiteY501" fmla="*/ 4014142 h 5092591"/>
                <a:gd name="connsiteX502" fmla="*/ 1873160 w 4546203"/>
                <a:gd name="connsiteY502" fmla="*/ 4033641 h 5092591"/>
                <a:gd name="connsiteX503" fmla="*/ 1884700 w 4546203"/>
                <a:gd name="connsiteY503" fmla="*/ 3990264 h 5092591"/>
                <a:gd name="connsiteX504" fmla="*/ 1818640 w 4546203"/>
                <a:gd name="connsiteY504" fmla="*/ 3971561 h 5092591"/>
                <a:gd name="connsiteX505" fmla="*/ 3108801 w 4546203"/>
                <a:gd name="connsiteY505" fmla="*/ 3966387 h 5092591"/>
                <a:gd name="connsiteX506" fmla="*/ 3081342 w 4546203"/>
                <a:gd name="connsiteY506" fmla="*/ 3983101 h 5092591"/>
                <a:gd name="connsiteX507" fmla="*/ 3099648 w 4546203"/>
                <a:gd name="connsiteY507" fmla="*/ 4014142 h 5092591"/>
                <a:gd name="connsiteX508" fmla="*/ 3127106 w 4546203"/>
                <a:gd name="connsiteY508" fmla="*/ 3997825 h 5092591"/>
                <a:gd name="connsiteX509" fmla="*/ 3108801 w 4546203"/>
                <a:gd name="connsiteY509" fmla="*/ 3966387 h 5092591"/>
                <a:gd name="connsiteX510" fmla="*/ 2768154 w 4546203"/>
                <a:gd name="connsiteY510" fmla="*/ 3961612 h 5092591"/>
                <a:gd name="connsiteX511" fmla="*/ 2732338 w 4546203"/>
                <a:gd name="connsiteY511" fmla="*/ 3973948 h 5092591"/>
                <a:gd name="connsiteX512" fmla="*/ 2761389 w 4546203"/>
                <a:gd name="connsiteY512" fmla="*/ 4063487 h 5092591"/>
                <a:gd name="connsiteX513" fmla="*/ 2799592 w 4546203"/>
                <a:gd name="connsiteY513" fmla="*/ 4050753 h 5092591"/>
                <a:gd name="connsiteX514" fmla="*/ 2768154 w 4546203"/>
                <a:gd name="connsiteY514" fmla="*/ 3961612 h 5092591"/>
                <a:gd name="connsiteX515" fmla="*/ 1606532 w 4546203"/>
                <a:gd name="connsiteY515" fmla="*/ 3958428 h 5092591"/>
                <a:gd name="connsiteX516" fmla="*/ 1587430 w 4546203"/>
                <a:gd name="connsiteY516" fmla="*/ 3999019 h 5092591"/>
                <a:gd name="connsiteX517" fmla="*/ 1654684 w 4546203"/>
                <a:gd name="connsiteY517" fmla="*/ 4028866 h 5092591"/>
                <a:gd name="connsiteX518" fmla="*/ 1672194 w 4546203"/>
                <a:gd name="connsiteY518" fmla="*/ 3987479 h 5092591"/>
                <a:gd name="connsiteX519" fmla="*/ 1606532 w 4546203"/>
                <a:gd name="connsiteY519" fmla="*/ 3958428 h 5092591"/>
                <a:gd name="connsiteX520" fmla="*/ 897780 w 4546203"/>
                <a:gd name="connsiteY520" fmla="*/ 3953653 h 5092591"/>
                <a:gd name="connsiteX521" fmla="*/ 861566 w 4546203"/>
                <a:gd name="connsiteY521" fmla="*/ 3986683 h 5092591"/>
                <a:gd name="connsiteX522" fmla="*/ 900565 w 4546203"/>
                <a:gd name="connsiteY522" fmla="*/ 4022896 h 5092591"/>
                <a:gd name="connsiteX523" fmla="*/ 933595 w 4546203"/>
                <a:gd name="connsiteY523" fmla="*/ 3987479 h 5092591"/>
                <a:gd name="connsiteX524" fmla="*/ 897780 w 4546203"/>
                <a:gd name="connsiteY524" fmla="*/ 3953653 h 5092591"/>
                <a:gd name="connsiteX525" fmla="*/ 998859 w 4546203"/>
                <a:gd name="connsiteY525" fmla="*/ 3950867 h 5092591"/>
                <a:gd name="connsiteX526" fmla="*/ 966227 w 4546203"/>
                <a:gd name="connsiteY526" fmla="*/ 3987479 h 5092591"/>
                <a:gd name="connsiteX527" fmla="*/ 1004829 w 4546203"/>
                <a:gd name="connsiteY527" fmla="*/ 4021703 h 5092591"/>
                <a:gd name="connsiteX528" fmla="*/ 1037063 w 4546203"/>
                <a:gd name="connsiteY528" fmla="*/ 3984693 h 5092591"/>
                <a:gd name="connsiteX529" fmla="*/ 998859 w 4546203"/>
                <a:gd name="connsiteY529" fmla="*/ 3950867 h 5092591"/>
                <a:gd name="connsiteX530" fmla="*/ 1099541 w 4546203"/>
                <a:gd name="connsiteY530" fmla="*/ 3944898 h 5092591"/>
                <a:gd name="connsiteX531" fmla="*/ 1068103 w 4546203"/>
                <a:gd name="connsiteY531" fmla="*/ 3982305 h 5092591"/>
                <a:gd name="connsiteX532" fmla="*/ 1107102 w 4546203"/>
                <a:gd name="connsiteY532" fmla="*/ 4013743 h 5092591"/>
                <a:gd name="connsiteX533" fmla="*/ 1137347 w 4546203"/>
                <a:gd name="connsiteY533" fmla="*/ 3975540 h 5092591"/>
                <a:gd name="connsiteX534" fmla="*/ 1099541 w 4546203"/>
                <a:gd name="connsiteY534" fmla="*/ 3944898 h 5092591"/>
                <a:gd name="connsiteX535" fmla="*/ 3234553 w 4546203"/>
                <a:gd name="connsiteY535" fmla="*/ 3943704 h 5092591"/>
                <a:gd name="connsiteX536" fmla="*/ 3207493 w 4546203"/>
                <a:gd name="connsiteY536" fmla="*/ 3962010 h 5092591"/>
                <a:gd name="connsiteX537" fmla="*/ 3227788 w 4546203"/>
                <a:gd name="connsiteY537" fmla="*/ 3992652 h 5092591"/>
                <a:gd name="connsiteX538" fmla="*/ 3254849 w 4546203"/>
                <a:gd name="connsiteY538" fmla="*/ 3971959 h 5092591"/>
                <a:gd name="connsiteX539" fmla="*/ 3234553 w 4546203"/>
                <a:gd name="connsiteY539" fmla="*/ 3943704 h 5092591"/>
                <a:gd name="connsiteX540" fmla="*/ 2712441 w 4546203"/>
                <a:gd name="connsiteY540" fmla="*/ 3932959 h 5092591"/>
                <a:gd name="connsiteX541" fmla="*/ 2677819 w 4546203"/>
                <a:gd name="connsiteY541" fmla="*/ 3943704 h 5092591"/>
                <a:gd name="connsiteX542" fmla="*/ 2688165 w 4546203"/>
                <a:gd name="connsiteY542" fmla="*/ 3979122 h 5092591"/>
                <a:gd name="connsiteX543" fmla="*/ 2723981 w 4546203"/>
                <a:gd name="connsiteY543" fmla="*/ 3967979 h 5092591"/>
                <a:gd name="connsiteX544" fmla="*/ 2712441 w 4546203"/>
                <a:gd name="connsiteY544" fmla="*/ 3932959 h 5092591"/>
                <a:gd name="connsiteX545" fmla="*/ 1197835 w 4546203"/>
                <a:gd name="connsiteY545" fmla="*/ 3932561 h 5092591"/>
                <a:gd name="connsiteX546" fmla="*/ 1168387 w 4546203"/>
                <a:gd name="connsiteY546" fmla="*/ 3971561 h 5092591"/>
                <a:gd name="connsiteX547" fmla="*/ 1206590 w 4546203"/>
                <a:gd name="connsiteY547" fmla="*/ 4000611 h 5092591"/>
                <a:gd name="connsiteX548" fmla="*/ 1235243 w 4546203"/>
                <a:gd name="connsiteY548" fmla="*/ 3960816 h 5092591"/>
                <a:gd name="connsiteX549" fmla="*/ 1197835 w 4546203"/>
                <a:gd name="connsiteY549" fmla="*/ 3932561 h 5092591"/>
                <a:gd name="connsiteX550" fmla="*/ 2850928 w 4546203"/>
                <a:gd name="connsiteY550" fmla="*/ 3929378 h 5092591"/>
                <a:gd name="connsiteX551" fmla="*/ 2815908 w 4546203"/>
                <a:gd name="connsiteY551" fmla="*/ 3944500 h 5092591"/>
                <a:gd name="connsiteX552" fmla="*/ 2850132 w 4546203"/>
                <a:gd name="connsiteY552" fmla="*/ 4032049 h 5092591"/>
                <a:gd name="connsiteX553" fmla="*/ 2887539 w 4546203"/>
                <a:gd name="connsiteY553" fmla="*/ 4016131 h 5092591"/>
                <a:gd name="connsiteX554" fmla="*/ 2850928 w 4546203"/>
                <a:gd name="connsiteY554" fmla="*/ 3929378 h 5092591"/>
                <a:gd name="connsiteX555" fmla="*/ 3171677 w 4546203"/>
                <a:gd name="connsiteY555" fmla="*/ 3928184 h 5092591"/>
                <a:gd name="connsiteX556" fmla="*/ 3145014 w 4546203"/>
                <a:gd name="connsiteY556" fmla="*/ 3945296 h 5092591"/>
                <a:gd name="connsiteX557" fmla="*/ 3164514 w 4546203"/>
                <a:gd name="connsiteY557" fmla="*/ 3975938 h 5092591"/>
                <a:gd name="connsiteX558" fmla="*/ 3191973 w 4546203"/>
                <a:gd name="connsiteY558" fmla="*/ 3958030 h 5092591"/>
                <a:gd name="connsiteX559" fmla="*/ 3171677 w 4546203"/>
                <a:gd name="connsiteY559" fmla="*/ 3928184 h 5092591"/>
                <a:gd name="connsiteX560" fmla="*/ 3480488 w 4546203"/>
                <a:gd name="connsiteY560" fmla="*/ 3921817 h 5092591"/>
                <a:gd name="connsiteX561" fmla="*/ 3445468 w 4546203"/>
                <a:gd name="connsiteY561" fmla="*/ 3952061 h 5092591"/>
                <a:gd name="connsiteX562" fmla="*/ 3468151 w 4546203"/>
                <a:gd name="connsiteY562" fmla="*/ 3979520 h 5092591"/>
                <a:gd name="connsiteX563" fmla="*/ 3504365 w 4546203"/>
                <a:gd name="connsiteY563" fmla="*/ 3948877 h 5092591"/>
                <a:gd name="connsiteX564" fmla="*/ 3480488 w 4546203"/>
                <a:gd name="connsiteY564" fmla="*/ 3921817 h 5092591"/>
                <a:gd name="connsiteX565" fmla="*/ 3055873 w 4546203"/>
                <a:gd name="connsiteY565" fmla="*/ 3919827 h 5092591"/>
                <a:gd name="connsiteX566" fmla="*/ 3029210 w 4546203"/>
                <a:gd name="connsiteY566" fmla="*/ 3934551 h 5092591"/>
                <a:gd name="connsiteX567" fmla="*/ 3047516 w 4546203"/>
                <a:gd name="connsiteY567" fmla="*/ 3966387 h 5092591"/>
                <a:gd name="connsiteX568" fmla="*/ 3074179 w 4546203"/>
                <a:gd name="connsiteY568" fmla="*/ 3950469 h 5092591"/>
                <a:gd name="connsiteX569" fmla="*/ 3055873 w 4546203"/>
                <a:gd name="connsiteY569" fmla="*/ 3919827 h 5092591"/>
                <a:gd name="connsiteX570" fmla="*/ 2753032 w 4546203"/>
                <a:gd name="connsiteY570" fmla="*/ 3919031 h 5092591"/>
                <a:gd name="connsiteX571" fmla="*/ 2718808 w 4546203"/>
                <a:gd name="connsiteY571" fmla="*/ 3931367 h 5092591"/>
                <a:gd name="connsiteX572" fmla="*/ 2729950 w 4546203"/>
                <a:gd name="connsiteY572" fmla="*/ 3966785 h 5092591"/>
                <a:gd name="connsiteX573" fmla="*/ 2765368 w 4546203"/>
                <a:gd name="connsiteY573" fmla="*/ 3953653 h 5092591"/>
                <a:gd name="connsiteX574" fmla="*/ 2753032 w 4546203"/>
                <a:gd name="connsiteY574" fmla="*/ 3919031 h 5092591"/>
                <a:gd name="connsiteX575" fmla="*/ 2032341 w 4546203"/>
                <a:gd name="connsiteY575" fmla="*/ 3917439 h 5092591"/>
                <a:gd name="connsiteX576" fmla="*/ 2002892 w 4546203"/>
                <a:gd name="connsiteY576" fmla="*/ 4087763 h 5092591"/>
                <a:gd name="connsiteX577" fmla="*/ 2063779 w 4546203"/>
                <a:gd name="connsiteY577" fmla="*/ 4096517 h 5092591"/>
                <a:gd name="connsiteX578" fmla="*/ 2086462 w 4546203"/>
                <a:gd name="connsiteY578" fmla="*/ 3925000 h 5092591"/>
                <a:gd name="connsiteX579" fmla="*/ 2032341 w 4546203"/>
                <a:gd name="connsiteY579" fmla="*/ 3917439 h 5092591"/>
                <a:gd name="connsiteX580" fmla="*/ 2891917 w 4546203"/>
                <a:gd name="connsiteY580" fmla="*/ 3911868 h 5092591"/>
                <a:gd name="connsiteX581" fmla="*/ 2856897 w 4546203"/>
                <a:gd name="connsiteY581" fmla="*/ 3926990 h 5092591"/>
                <a:gd name="connsiteX582" fmla="*/ 2894305 w 4546203"/>
                <a:gd name="connsiteY582" fmla="*/ 4014142 h 5092591"/>
                <a:gd name="connsiteX583" fmla="*/ 2930916 w 4546203"/>
                <a:gd name="connsiteY583" fmla="*/ 3996632 h 5092591"/>
                <a:gd name="connsiteX584" fmla="*/ 2891917 w 4546203"/>
                <a:gd name="connsiteY584" fmla="*/ 3911868 h 5092591"/>
                <a:gd name="connsiteX585" fmla="*/ 1838538 w 4546203"/>
                <a:gd name="connsiteY585" fmla="*/ 3909082 h 5092591"/>
                <a:gd name="connsiteX586" fmla="*/ 1825008 w 4546203"/>
                <a:gd name="connsiteY586" fmla="*/ 3952061 h 5092591"/>
                <a:gd name="connsiteX587" fmla="*/ 1889874 w 4546203"/>
                <a:gd name="connsiteY587" fmla="*/ 3970765 h 5092591"/>
                <a:gd name="connsiteX588" fmla="*/ 1901016 w 4546203"/>
                <a:gd name="connsiteY588" fmla="*/ 3926990 h 5092591"/>
                <a:gd name="connsiteX589" fmla="*/ 1838538 w 4546203"/>
                <a:gd name="connsiteY589" fmla="*/ 3909082 h 5092591"/>
                <a:gd name="connsiteX590" fmla="*/ 2793225 w 4546203"/>
                <a:gd name="connsiteY590" fmla="*/ 3904307 h 5092591"/>
                <a:gd name="connsiteX591" fmla="*/ 2759001 w 4546203"/>
                <a:gd name="connsiteY591" fmla="*/ 3917041 h 5092591"/>
                <a:gd name="connsiteX592" fmla="*/ 2771735 w 4546203"/>
                <a:gd name="connsiteY592" fmla="*/ 3952061 h 5092591"/>
                <a:gd name="connsiteX593" fmla="*/ 2806755 w 4546203"/>
                <a:gd name="connsiteY593" fmla="*/ 3938929 h 5092591"/>
                <a:gd name="connsiteX594" fmla="*/ 2793225 w 4546203"/>
                <a:gd name="connsiteY594" fmla="*/ 3904307 h 5092591"/>
                <a:gd name="connsiteX595" fmla="*/ 949115 w 4546203"/>
                <a:gd name="connsiteY595" fmla="*/ 3904307 h 5092591"/>
                <a:gd name="connsiteX596" fmla="*/ 911708 w 4546203"/>
                <a:gd name="connsiteY596" fmla="*/ 3936143 h 5092591"/>
                <a:gd name="connsiteX597" fmla="*/ 948717 w 4546203"/>
                <a:gd name="connsiteY597" fmla="*/ 3971561 h 5092591"/>
                <a:gd name="connsiteX598" fmla="*/ 982145 w 4546203"/>
                <a:gd name="connsiteY598" fmla="*/ 3935745 h 5092591"/>
                <a:gd name="connsiteX599" fmla="*/ 949115 w 4546203"/>
                <a:gd name="connsiteY599" fmla="*/ 3904307 h 5092591"/>
                <a:gd name="connsiteX600" fmla="*/ 2983844 w 4546203"/>
                <a:gd name="connsiteY600" fmla="*/ 3899531 h 5092591"/>
                <a:gd name="connsiteX601" fmla="*/ 2930916 w 4546203"/>
                <a:gd name="connsiteY601" fmla="*/ 3926592 h 5092591"/>
                <a:gd name="connsiteX602" fmla="*/ 2977874 w 4546203"/>
                <a:gd name="connsiteY602" fmla="*/ 4024090 h 5092591"/>
                <a:gd name="connsiteX603" fmla="*/ 3034782 w 4546203"/>
                <a:gd name="connsiteY603" fmla="*/ 3995040 h 5092591"/>
                <a:gd name="connsiteX604" fmla="*/ 2983844 w 4546203"/>
                <a:gd name="connsiteY604" fmla="*/ 3899531 h 5092591"/>
                <a:gd name="connsiteX605" fmla="*/ 1046216 w 4546203"/>
                <a:gd name="connsiteY605" fmla="*/ 3898337 h 5092591"/>
                <a:gd name="connsiteX606" fmla="*/ 1013982 w 4546203"/>
                <a:gd name="connsiteY606" fmla="*/ 3934949 h 5092591"/>
                <a:gd name="connsiteX607" fmla="*/ 1051389 w 4546203"/>
                <a:gd name="connsiteY607" fmla="*/ 3967979 h 5092591"/>
                <a:gd name="connsiteX608" fmla="*/ 1082827 w 4546203"/>
                <a:gd name="connsiteY608" fmla="*/ 3930174 h 5092591"/>
                <a:gd name="connsiteX609" fmla="*/ 1046216 w 4546203"/>
                <a:gd name="connsiteY609" fmla="*/ 3898337 h 5092591"/>
                <a:gd name="connsiteX610" fmla="*/ 1145306 w 4546203"/>
                <a:gd name="connsiteY610" fmla="*/ 3890378 h 5092591"/>
                <a:gd name="connsiteX611" fmla="*/ 1113868 w 4546203"/>
                <a:gd name="connsiteY611" fmla="*/ 3928184 h 5092591"/>
                <a:gd name="connsiteX612" fmla="*/ 1151673 w 4546203"/>
                <a:gd name="connsiteY612" fmla="*/ 3958428 h 5092591"/>
                <a:gd name="connsiteX613" fmla="*/ 1181519 w 4546203"/>
                <a:gd name="connsiteY613" fmla="*/ 3920225 h 5092591"/>
                <a:gd name="connsiteX614" fmla="*/ 1145306 w 4546203"/>
                <a:gd name="connsiteY614" fmla="*/ 3890378 h 5092591"/>
                <a:gd name="connsiteX615" fmla="*/ 3438902 w 4546203"/>
                <a:gd name="connsiteY615" fmla="*/ 3889384 h 5092591"/>
                <a:gd name="connsiteX616" fmla="*/ 3408856 w 4546203"/>
                <a:gd name="connsiteY616" fmla="*/ 3908684 h 5092591"/>
                <a:gd name="connsiteX617" fmla="*/ 3429948 w 4546203"/>
                <a:gd name="connsiteY617" fmla="*/ 3934153 h 5092591"/>
                <a:gd name="connsiteX618" fmla="*/ 3452233 w 4546203"/>
                <a:gd name="connsiteY618" fmla="*/ 3915449 h 5092591"/>
                <a:gd name="connsiteX619" fmla="*/ 3464172 w 4546203"/>
                <a:gd name="connsiteY619" fmla="*/ 3905899 h 5092591"/>
                <a:gd name="connsiteX620" fmla="*/ 3438902 w 4546203"/>
                <a:gd name="connsiteY620" fmla="*/ 3889384 h 5092591"/>
                <a:gd name="connsiteX621" fmla="*/ 2833418 w 4546203"/>
                <a:gd name="connsiteY621" fmla="*/ 3888389 h 5092591"/>
                <a:gd name="connsiteX622" fmla="*/ 2799592 w 4546203"/>
                <a:gd name="connsiteY622" fmla="*/ 3902317 h 5092591"/>
                <a:gd name="connsiteX623" fmla="*/ 2813520 w 4546203"/>
                <a:gd name="connsiteY623" fmla="*/ 3936541 h 5092591"/>
                <a:gd name="connsiteX624" fmla="*/ 2848142 w 4546203"/>
                <a:gd name="connsiteY624" fmla="*/ 3922215 h 5092591"/>
                <a:gd name="connsiteX625" fmla="*/ 2833418 w 4546203"/>
                <a:gd name="connsiteY625" fmla="*/ 3888389 h 5092591"/>
                <a:gd name="connsiteX626" fmla="*/ 2694135 w 4546203"/>
                <a:gd name="connsiteY626" fmla="*/ 3878440 h 5092591"/>
                <a:gd name="connsiteX627" fmla="*/ 2661503 w 4546203"/>
                <a:gd name="connsiteY627" fmla="*/ 3889185 h 5092591"/>
                <a:gd name="connsiteX628" fmla="*/ 2672645 w 4546203"/>
                <a:gd name="connsiteY628" fmla="*/ 3925398 h 5092591"/>
                <a:gd name="connsiteX629" fmla="*/ 2707267 w 4546203"/>
                <a:gd name="connsiteY629" fmla="*/ 3915449 h 5092591"/>
                <a:gd name="connsiteX630" fmla="*/ 2694135 w 4546203"/>
                <a:gd name="connsiteY630" fmla="*/ 3878440 h 5092591"/>
                <a:gd name="connsiteX631" fmla="*/ 1749397 w 4546203"/>
                <a:gd name="connsiteY631" fmla="*/ 3877644 h 5092591"/>
                <a:gd name="connsiteX632" fmla="*/ 1733081 w 4546203"/>
                <a:gd name="connsiteY632" fmla="*/ 3919827 h 5092591"/>
                <a:gd name="connsiteX633" fmla="*/ 1796355 w 4546203"/>
                <a:gd name="connsiteY633" fmla="*/ 3942908 h 5092591"/>
                <a:gd name="connsiteX634" fmla="*/ 1810681 w 4546203"/>
                <a:gd name="connsiteY634" fmla="*/ 3900327 h 5092591"/>
                <a:gd name="connsiteX635" fmla="*/ 1749397 w 4546203"/>
                <a:gd name="connsiteY635" fmla="*/ 3877644 h 5092591"/>
                <a:gd name="connsiteX636" fmla="*/ 1241610 w 4546203"/>
                <a:gd name="connsiteY636" fmla="*/ 3876848 h 5092591"/>
                <a:gd name="connsiteX637" fmla="*/ 1211366 w 4546203"/>
                <a:gd name="connsiteY637" fmla="*/ 3915449 h 5092591"/>
                <a:gd name="connsiteX638" fmla="*/ 1248773 w 4546203"/>
                <a:gd name="connsiteY638" fmla="*/ 3943306 h 5092591"/>
                <a:gd name="connsiteX639" fmla="*/ 1277028 w 4546203"/>
                <a:gd name="connsiteY639" fmla="*/ 3903511 h 5092591"/>
                <a:gd name="connsiteX640" fmla="*/ 1241610 w 4546203"/>
                <a:gd name="connsiteY640" fmla="*/ 3876848 h 5092591"/>
                <a:gd name="connsiteX641" fmla="*/ 2872815 w 4546203"/>
                <a:gd name="connsiteY641" fmla="*/ 3870879 h 5092591"/>
                <a:gd name="connsiteX642" fmla="*/ 2839387 w 4546203"/>
                <a:gd name="connsiteY642" fmla="*/ 3885603 h 5092591"/>
                <a:gd name="connsiteX643" fmla="*/ 2854111 w 4546203"/>
                <a:gd name="connsiteY643" fmla="*/ 3920225 h 5092591"/>
                <a:gd name="connsiteX644" fmla="*/ 2888335 w 4546203"/>
                <a:gd name="connsiteY644" fmla="*/ 3904307 h 5092591"/>
                <a:gd name="connsiteX645" fmla="*/ 2872815 w 4546203"/>
                <a:gd name="connsiteY645" fmla="*/ 3870879 h 5092591"/>
                <a:gd name="connsiteX646" fmla="*/ 3182024 w 4546203"/>
                <a:gd name="connsiteY646" fmla="*/ 3868093 h 5092591"/>
                <a:gd name="connsiteX647" fmla="*/ 3156953 w 4546203"/>
                <a:gd name="connsiteY647" fmla="*/ 3885603 h 5092591"/>
                <a:gd name="connsiteX648" fmla="*/ 3177248 w 4546203"/>
                <a:gd name="connsiteY648" fmla="*/ 3915847 h 5092591"/>
                <a:gd name="connsiteX649" fmla="*/ 3203115 w 4546203"/>
                <a:gd name="connsiteY649" fmla="*/ 3897541 h 5092591"/>
                <a:gd name="connsiteX650" fmla="*/ 3182024 w 4546203"/>
                <a:gd name="connsiteY650" fmla="*/ 3868093 h 5092591"/>
                <a:gd name="connsiteX651" fmla="*/ 2734328 w 4546203"/>
                <a:gd name="connsiteY651" fmla="*/ 3865307 h 5092591"/>
                <a:gd name="connsiteX652" fmla="*/ 2701696 w 4546203"/>
                <a:gd name="connsiteY652" fmla="*/ 3876848 h 5092591"/>
                <a:gd name="connsiteX653" fmla="*/ 2713236 w 4546203"/>
                <a:gd name="connsiteY653" fmla="*/ 3913062 h 5092591"/>
                <a:gd name="connsiteX654" fmla="*/ 2747460 w 4546203"/>
                <a:gd name="connsiteY654" fmla="*/ 3901521 h 5092591"/>
                <a:gd name="connsiteX655" fmla="*/ 2734328 w 4546203"/>
                <a:gd name="connsiteY655" fmla="*/ 3865307 h 5092591"/>
                <a:gd name="connsiteX656" fmla="*/ 997268 w 4546203"/>
                <a:gd name="connsiteY656" fmla="*/ 3852573 h 5092591"/>
                <a:gd name="connsiteX657" fmla="*/ 960258 w 4546203"/>
                <a:gd name="connsiteY657" fmla="*/ 3884807 h 5092591"/>
                <a:gd name="connsiteX658" fmla="*/ 996870 w 4546203"/>
                <a:gd name="connsiteY658" fmla="*/ 3919429 h 5092591"/>
                <a:gd name="connsiteX659" fmla="*/ 1030298 w 4546203"/>
                <a:gd name="connsiteY659" fmla="*/ 3883613 h 5092591"/>
                <a:gd name="connsiteX660" fmla="*/ 997268 w 4546203"/>
                <a:gd name="connsiteY660" fmla="*/ 3852573 h 5092591"/>
                <a:gd name="connsiteX661" fmla="*/ 3121933 w 4546203"/>
                <a:gd name="connsiteY661" fmla="*/ 3850981 h 5092591"/>
                <a:gd name="connsiteX662" fmla="*/ 3096862 w 4546203"/>
                <a:gd name="connsiteY662" fmla="*/ 3867695 h 5092591"/>
                <a:gd name="connsiteX663" fmla="*/ 3115964 w 4546203"/>
                <a:gd name="connsiteY663" fmla="*/ 3897940 h 5092591"/>
                <a:gd name="connsiteX664" fmla="*/ 3141433 w 4546203"/>
                <a:gd name="connsiteY664" fmla="*/ 3881623 h 5092591"/>
                <a:gd name="connsiteX665" fmla="*/ 3121933 w 4546203"/>
                <a:gd name="connsiteY665" fmla="*/ 3850981 h 5092591"/>
                <a:gd name="connsiteX666" fmla="*/ 2772531 w 4546203"/>
                <a:gd name="connsiteY666" fmla="*/ 3850583 h 5092591"/>
                <a:gd name="connsiteX667" fmla="*/ 2739899 w 4546203"/>
                <a:gd name="connsiteY667" fmla="*/ 3863318 h 5092591"/>
                <a:gd name="connsiteX668" fmla="*/ 2753032 w 4546203"/>
                <a:gd name="connsiteY668" fmla="*/ 3899531 h 5092591"/>
                <a:gd name="connsiteX669" fmla="*/ 2786459 w 4546203"/>
                <a:gd name="connsiteY669" fmla="*/ 3886399 h 5092591"/>
                <a:gd name="connsiteX670" fmla="*/ 2772531 w 4546203"/>
                <a:gd name="connsiteY670" fmla="*/ 3850583 h 5092591"/>
                <a:gd name="connsiteX671" fmla="*/ 3039159 w 4546203"/>
                <a:gd name="connsiteY671" fmla="*/ 3848593 h 5092591"/>
                <a:gd name="connsiteX672" fmla="*/ 3014088 w 4546203"/>
                <a:gd name="connsiteY672" fmla="*/ 3863318 h 5092591"/>
                <a:gd name="connsiteX673" fmla="*/ 3031996 w 4546203"/>
                <a:gd name="connsiteY673" fmla="*/ 3894358 h 5092591"/>
                <a:gd name="connsiteX674" fmla="*/ 3057863 w 4546203"/>
                <a:gd name="connsiteY674" fmla="*/ 3879634 h 5092591"/>
                <a:gd name="connsiteX675" fmla="*/ 3039159 w 4546203"/>
                <a:gd name="connsiteY675" fmla="*/ 3848593 h 5092591"/>
                <a:gd name="connsiteX676" fmla="*/ 1093970 w 4546203"/>
                <a:gd name="connsiteY676" fmla="*/ 3846206 h 5092591"/>
                <a:gd name="connsiteX677" fmla="*/ 1061338 w 4546203"/>
                <a:gd name="connsiteY677" fmla="*/ 3882419 h 5092591"/>
                <a:gd name="connsiteX678" fmla="*/ 1097551 w 4546203"/>
                <a:gd name="connsiteY678" fmla="*/ 3913858 h 5092591"/>
                <a:gd name="connsiteX679" fmla="*/ 1129388 w 4546203"/>
                <a:gd name="connsiteY679" fmla="*/ 3876848 h 5092591"/>
                <a:gd name="connsiteX680" fmla="*/ 1093970 w 4546203"/>
                <a:gd name="connsiteY680" fmla="*/ 3846206 h 5092591"/>
                <a:gd name="connsiteX681" fmla="*/ 1662245 w 4546203"/>
                <a:gd name="connsiteY681" fmla="*/ 3840237 h 5092591"/>
                <a:gd name="connsiteX682" fmla="*/ 1643144 w 4546203"/>
                <a:gd name="connsiteY682" fmla="*/ 3880828 h 5092591"/>
                <a:gd name="connsiteX683" fmla="*/ 1705224 w 4546203"/>
                <a:gd name="connsiteY683" fmla="*/ 3908286 h 5092591"/>
                <a:gd name="connsiteX684" fmla="*/ 1722336 w 4546203"/>
                <a:gd name="connsiteY684" fmla="*/ 3866899 h 5092591"/>
                <a:gd name="connsiteX685" fmla="*/ 1662245 w 4546203"/>
                <a:gd name="connsiteY685" fmla="*/ 3840237 h 5092591"/>
                <a:gd name="connsiteX686" fmla="*/ 1190274 w 4546203"/>
                <a:gd name="connsiteY686" fmla="*/ 3836257 h 5092591"/>
                <a:gd name="connsiteX687" fmla="*/ 1159234 w 4546203"/>
                <a:gd name="connsiteY687" fmla="*/ 3873664 h 5092591"/>
                <a:gd name="connsiteX688" fmla="*/ 1195448 w 4546203"/>
                <a:gd name="connsiteY688" fmla="*/ 3902317 h 5092591"/>
                <a:gd name="connsiteX689" fmla="*/ 1225692 w 4546203"/>
                <a:gd name="connsiteY689" fmla="*/ 3864114 h 5092591"/>
                <a:gd name="connsiteX690" fmla="*/ 1190274 w 4546203"/>
                <a:gd name="connsiteY690" fmla="*/ 3836257 h 5092591"/>
                <a:gd name="connsiteX691" fmla="*/ 2810337 w 4546203"/>
                <a:gd name="connsiteY691" fmla="*/ 3835859 h 5092591"/>
                <a:gd name="connsiteX692" fmla="*/ 2778500 w 4546203"/>
                <a:gd name="connsiteY692" fmla="*/ 3848992 h 5092591"/>
                <a:gd name="connsiteX693" fmla="*/ 2792827 w 4546203"/>
                <a:gd name="connsiteY693" fmla="*/ 3884807 h 5092591"/>
                <a:gd name="connsiteX694" fmla="*/ 2826255 w 4546203"/>
                <a:gd name="connsiteY694" fmla="*/ 3870481 h 5092591"/>
                <a:gd name="connsiteX695" fmla="*/ 2810337 w 4546203"/>
                <a:gd name="connsiteY695" fmla="*/ 3835859 h 5092591"/>
                <a:gd name="connsiteX696" fmla="*/ 3191574 w 4546203"/>
                <a:gd name="connsiteY696" fmla="*/ 3828298 h 5092591"/>
                <a:gd name="connsiteX697" fmla="*/ 3188789 w 4546203"/>
                <a:gd name="connsiteY697" fmla="*/ 3831879 h 5092591"/>
                <a:gd name="connsiteX698" fmla="*/ 3287481 w 4546203"/>
                <a:gd name="connsiteY698" fmla="*/ 3969571 h 5092591"/>
                <a:gd name="connsiteX699" fmla="*/ 3340806 w 4546203"/>
                <a:gd name="connsiteY699" fmla="*/ 3929378 h 5092591"/>
                <a:gd name="connsiteX700" fmla="*/ 3254053 w 4546203"/>
                <a:gd name="connsiteY700" fmla="*/ 3854961 h 5092591"/>
                <a:gd name="connsiteX701" fmla="*/ 3205105 w 4546203"/>
                <a:gd name="connsiteY701" fmla="*/ 3833471 h 5092591"/>
                <a:gd name="connsiteX702" fmla="*/ 3191574 w 4546203"/>
                <a:gd name="connsiteY702" fmla="*/ 3828298 h 5092591"/>
                <a:gd name="connsiteX703" fmla="*/ 1284987 w 4546203"/>
                <a:gd name="connsiteY703" fmla="*/ 3820737 h 5092591"/>
                <a:gd name="connsiteX704" fmla="*/ 1255140 w 4546203"/>
                <a:gd name="connsiteY704" fmla="*/ 3859338 h 5092591"/>
                <a:gd name="connsiteX705" fmla="*/ 1290956 w 4546203"/>
                <a:gd name="connsiteY705" fmla="*/ 3885603 h 5092591"/>
                <a:gd name="connsiteX706" fmla="*/ 1319609 w 4546203"/>
                <a:gd name="connsiteY706" fmla="*/ 3846604 h 5092591"/>
                <a:gd name="connsiteX707" fmla="*/ 1284987 w 4546203"/>
                <a:gd name="connsiteY707" fmla="*/ 3820737 h 5092591"/>
                <a:gd name="connsiteX708" fmla="*/ 2848938 w 4546203"/>
                <a:gd name="connsiteY708" fmla="*/ 3818747 h 5092591"/>
                <a:gd name="connsiteX709" fmla="*/ 2816704 w 4546203"/>
                <a:gd name="connsiteY709" fmla="*/ 3833073 h 5092591"/>
                <a:gd name="connsiteX710" fmla="*/ 2832224 w 4546203"/>
                <a:gd name="connsiteY710" fmla="*/ 3868491 h 5092591"/>
                <a:gd name="connsiteX711" fmla="*/ 2864856 w 4546203"/>
                <a:gd name="connsiteY711" fmla="*/ 3853369 h 5092591"/>
                <a:gd name="connsiteX712" fmla="*/ 2848938 w 4546203"/>
                <a:gd name="connsiteY712" fmla="*/ 3818747 h 5092591"/>
                <a:gd name="connsiteX713" fmla="*/ 1048205 w 4546203"/>
                <a:gd name="connsiteY713" fmla="*/ 3802829 h 5092591"/>
                <a:gd name="connsiteX714" fmla="*/ 1010400 w 4546203"/>
                <a:gd name="connsiteY714" fmla="*/ 3834665 h 5092591"/>
                <a:gd name="connsiteX715" fmla="*/ 1045420 w 4546203"/>
                <a:gd name="connsiteY715" fmla="*/ 3867695 h 5092591"/>
                <a:gd name="connsiteX716" fmla="*/ 1078450 w 4546203"/>
                <a:gd name="connsiteY716" fmla="*/ 3831482 h 5092591"/>
                <a:gd name="connsiteX717" fmla="*/ 1048205 w 4546203"/>
                <a:gd name="connsiteY717" fmla="*/ 3802829 h 5092591"/>
                <a:gd name="connsiteX718" fmla="*/ 3237339 w 4546203"/>
                <a:gd name="connsiteY718" fmla="*/ 3794870 h 5092591"/>
                <a:gd name="connsiteX719" fmla="*/ 3208289 w 4546203"/>
                <a:gd name="connsiteY719" fmla="*/ 3817553 h 5092591"/>
                <a:gd name="connsiteX720" fmla="*/ 3269573 w 4546203"/>
                <a:gd name="connsiteY720" fmla="*/ 3844216 h 5092591"/>
                <a:gd name="connsiteX721" fmla="*/ 3273155 w 4546203"/>
                <a:gd name="connsiteY721" fmla="*/ 3841032 h 5092591"/>
                <a:gd name="connsiteX722" fmla="*/ 3237339 w 4546203"/>
                <a:gd name="connsiteY722" fmla="*/ 3794870 h 5092591"/>
                <a:gd name="connsiteX723" fmla="*/ 1141326 w 4546203"/>
                <a:gd name="connsiteY723" fmla="*/ 3792880 h 5092591"/>
                <a:gd name="connsiteX724" fmla="*/ 1108694 w 4546203"/>
                <a:gd name="connsiteY724" fmla="*/ 3829492 h 5092591"/>
                <a:gd name="connsiteX725" fmla="*/ 1143714 w 4546203"/>
                <a:gd name="connsiteY725" fmla="*/ 3859736 h 5092591"/>
                <a:gd name="connsiteX726" fmla="*/ 1175550 w 4546203"/>
                <a:gd name="connsiteY726" fmla="*/ 3822727 h 5092591"/>
                <a:gd name="connsiteX727" fmla="*/ 1141326 w 4546203"/>
                <a:gd name="connsiteY727" fmla="*/ 3792880 h 5092591"/>
                <a:gd name="connsiteX728" fmla="*/ 3128698 w 4546203"/>
                <a:gd name="connsiteY728" fmla="*/ 3790890 h 5092591"/>
                <a:gd name="connsiteX729" fmla="*/ 3105219 w 4546203"/>
                <a:gd name="connsiteY729" fmla="*/ 3808002 h 5092591"/>
                <a:gd name="connsiteX730" fmla="*/ 3125515 w 4546203"/>
                <a:gd name="connsiteY730" fmla="*/ 3837451 h 5092591"/>
                <a:gd name="connsiteX731" fmla="*/ 3150188 w 4546203"/>
                <a:gd name="connsiteY731" fmla="*/ 3820737 h 5092591"/>
                <a:gd name="connsiteX732" fmla="*/ 3128698 w 4546203"/>
                <a:gd name="connsiteY732" fmla="*/ 3790890 h 5092591"/>
                <a:gd name="connsiteX733" fmla="*/ 1236437 w 4546203"/>
                <a:gd name="connsiteY733" fmla="*/ 3781340 h 5092591"/>
                <a:gd name="connsiteX734" fmla="*/ 1205396 w 4546203"/>
                <a:gd name="connsiteY734" fmla="*/ 3819145 h 5092591"/>
                <a:gd name="connsiteX735" fmla="*/ 1239620 w 4546203"/>
                <a:gd name="connsiteY735" fmla="*/ 3847002 h 5092591"/>
                <a:gd name="connsiteX736" fmla="*/ 1269865 w 4546203"/>
                <a:gd name="connsiteY736" fmla="*/ 3808798 h 5092591"/>
                <a:gd name="connsiteX737" fmla="*/ 1236437 w 4546203"/>
                <a:gd name="connsiteY737" fmla="*/ 3781340 h 5092591"/>
                <a:gd name="connsiteX738" fmla="*/ 2919376 w 4546203"/>
                <a:gd name="connsiteY738" fmla="*/ 3776166 h 5092591"/>
                <a:gd name="connsiteX739" fmla="*/ 2872019 w 4546203"/>
                <a:gd name="connsiteY739" fmla="*/ 3800839 h 5092591"/>
                <a:gd name="connsiteX740" fmla="*/ 2920171 w 4546203"/>
                <a:gd name="connsiteY740" fmla="*/ 3901123 h 5092591"/>
                <a:gd name="connsiteX741" fmla="*/ 2971507 w 4546203"/>
                <a:gd name="connsiteY741" fmla="*/ 3874858 h 5092591"/>
                <a:gd name="connsiteX742" fmla="*/ 2919376 w 4546203"/>
                <a:gd name="connsiteY742" fmla="*/ 3776166 h 5092591"/>
                <a:gd name="connsiteX743" fmla="*/ 3070199 w 4546203"/>
                <a:gd name="connsiteY743" fmla="*/ 3772983 h 5092591"/>
                <a:gd name="connsiteX744" fmla="*/ 3046720 w 4546203"/>
                <a:gd name="connsiteY744" fmla="*/ 3788503 h 5092591"/>
                <a:gd name="connsiteX745" fmla="*/ 3065822 w 4546203"/>
                <a:gd name="connsiteY745" fmla="*/ 3819145 h 5092591"/>
                <a:gd name="connsiteX746" fmla="*/ 3090097 w 4546203"/>
                <a:gd name="connsiteY746" fmla="*/ 3803227 h 5092591"/>
                <a:gd name="connsiteX747" fmla="*/ 3070199 w 4546203"/>
                <a:gd name="connsiteY747" fmla="*/ 3772983 h 5092591"/>
                <a:gd name="connsiteX748" fmla="*/ 1328364 w 4546203"/>
                <a:gd name="connsiteY748" fmla="*/ 3764626 h 5092591"/>
                <a:gd name="connsiteX749" fmla="*/ 1298517 w 4546203"/>
                <a:gd name="connsiteY749" fmla="*/ 3803227 h 5092591"/>
                <a:gd name="connsiteX750" fmla="*/ 1332741 w 4546203"/>
                <a:gd name="connsiteY750" fmla="*/ 3828696 h 5092591"/>
                <a:gd name="connsiteX751" fmla="*/ 1360996 w 4546203"/>
                <a:gd name="connsiteY751" fmla="*/ 3789697 h 5092591"/>
                <a:gd name="connsiteX752" fmla="*/ 1328364 w 4546203"/>
                <a:gd name="connsiteY752" fmla="*/ 3764626 h 5092591"/>
                <a:gd name="connsiteX753" fmla="*/ 3011302 w 4546203"/>
                <a:gd name="connsiteY753" fmla="*/ 3758656 h 5092591"/>
                <a:gd name="connsiteX754" fmla="*/ 2987823 w 4546203"/>
                <a:gd name="connsiteY754" fmla="*/ 3772983 h 5092591"/>
                <a:gd name="connsiteX755" fmla="*/ 3006925 w 4546203"/>
                <a:gd name="connsiteY755" fmla="*/ 3804023 h 5092591"/>
                <a:gd name="connsiteX756" fmla="*/ 3030404 w 4546203"/>
                <a:gd name="connsiteY756" fmla="*/ 3789299 h 5092591"/>
                <a:gd name="connsiteX757" fmla="*/ 3011302 w 4546203"/>
                <a:gd name="connsiteY757" fmla="*/ 3758656 h 5092591"/>
                <a:gd name="connsiteX758" fmla="*/ 3476508 w 4546203"/>
                <a:gd name="connsiteY758" fmla="*/ 3754279 h 5092591"/>
                <a:gd name="connsiteX759" fmla="*/ 3445468 w 4546203"/>
                <a:gd name="connsiteY759" fmla="*/ 3783727 h 5092591"/>
                <a:gd name="connsiteX760" fmla="*/ 3469345 w 4546203"/>
                <a:gd name="connsiteY760" fmla="*/ 3807604 h 5092591"/>
                <a:gd name="connsiteX761" fmla="*/ 3497202 w 4546203"/>
                <a:gd name="connsiteY761" fmla="*/ 3776166 h 5092591"/>
                <a:gd name="connsiteX762" fmla="*/ 3476508 w 4546203"/>
                <a:gd name="connsiteY762" fmla="*/ 3754279 h 5092591"/>
                <a:gd name="connsiteX763" fmla="*/ 1097153 w 4546203"/>
                <a:gd name="connsiteY763" fmla="*/ 3751891 h 5092591"/>
                <a:gd name="connsiteX764" fmla="*/ 1060542 w 4546203"/>
                <a:gd name="connsiteY764" fmla="*/ 3784523 h 5092591"/>
                <a:gd name="connsiteX765" fmla="*/ 1093572 w 4546203"/>
                <a:gd name="connsiteY765" fmla="*/ 3815563 h 5092591"/>
                <a:gd name="connsiteX766" fmla="*/ 1126602 w 4546203"/>
                <a:gd name="connsiteY766" fmla="*/ 3779748 h 5092591"/>
                <a:gd name="connsiteX767" fmla="*/ 1097153 w 4546203"/>
                <a:gd name="connsiteY767" fmla="*/ 3751891 h 5092591"/>
                <a:gd name="connsiteX768" fmla="*/ 3299420 w 4546203"/>
                <a:gd name="connsiteY768" fmla="*/ 3746718 h 5092591"/>
                <a:gd name="connsiteX769" fmla="*/ 3268777 w 4546203"/>
                <a:gd name="connsiteY769" fmla="*/ 3772585 h 5092591"/>
                <a:gd name="connsiteX770" fmla="*/ 3293052 w 4546203"/>
                <a:gd name="connsiteY770" fmla="*/ 3802033 h 5092591"/>
                <a:gd name="connsiteX771" fmla="*/ 3324093 w 4546203"/>
                <a:gd name="connsiteY771" fmla="*/ 3774972 h 5092591"/>
                <a:gd name="connsiteX772" fmla="*/ 3299420 w 4546203"/>
                <a:gd name="connsiteY772" fmla="*/ 3746718 h 5092591"/>
                <a:gd name="connsiteX773" fmla="*/ 1189478 w 4546203"/>
                <a:gd name="connsiteY773" fmla="*/ 3740350 h 5092591"/>
                <a:gd name="connsiteX774" fmla="*/ 1156448 w 4546203"/>
                <a:gd name="connsiteY774" fmla="*/ 3776962 h 5092591"/>
                <a:gd name="connsiteX775" fmla="*/ 1190672 w 4546203"/>
                <a:gd name="connsiteY775" fmla="*/ 3805615 h 5092591"/>
                <a:gd name="connsiteX776" fmla="*/ 1221713 w 4546203"/>
                <a:gd name="connsiteY776" fmla="*/ 3769003 h 5092591"/>
                <a:gd name="connsiteX777" fmla="*/ 1189478 w 4546203"/>
                <a:gd name="connsiteY777" fmla="*/ 3740350 h 5092591"/>
                <a:gd name="connsiteX778" fmla="*/ 1281405 w 4546203"/>
                <a:gd name="connsiteY778" fmla="*/ 3727218 h 5092591"/>
                <a:gd name="connsiteX779" fmla="*/ 1250365 w 4546203"/>
                <a:gd name="connsiteY779" fmla="*/ 3765024 h 5092591"/>
                <a:gd name="connsiteX780" fmla="*/ 1283395 w 4546203"/>
                <a:gd name="connsiteY780" fmla="*/ 3791686 h 5092591"/>
                <a:gd name="connsiteX781" fmla="*/ 1313639 w 4546203"/>
                <a:gd name="connsiteY781" fmla="*/ 3753085 h 5092591"/>
                <a:gd name="connsiteX782" fmla="*/ 1281405 w 4546203"/>
                <a:gd name="connsiteY782" fmla="*/ 3727218 h 5092591"/>
                <a:gd name="connsiteX783" fmla="*/ 3161728 w 4546203"/>
                <a:gd name="connsiteY783" fmla="*/ 3709708 h 5092591"/>
                <a:gd name="connsiteX784" fmla="*/ 3119147 w 4546203"/>
                <a:gd name="connsiteY784" fmla="*/ 3741942 h 5092591"/>
                <a:gd name="connsiteX785" fmla="*/ 3187197 w 4546203"/>
                <a:gd name="connsiteY785" fmla="*/ 3809594 h 5092591"/>
                <a:gd name="connsiteX786" fmla="*/ 3219829 w 4546203"/>
                <a:gd name="connsiteY786" fmla="*/ 3784921 h 5092591"/>
                <a:gd name="connsiteX787" fmla="*/ 3161728 w 4546203"/>
                <a:gd name="connsiteY787" fmla="*/ 3709708 h 5092591"/>
                <a:gd name="connsiteX788" fmla="*/ 3433529 w 4546203"/>
                <a:gd name="connsiteY788" fmla="*/ 3708116 h 5092591"/>
                <a:gd name="connsiteX789" fmla="*/ 3405673 w 4546203"/>
                <a:gd name="connsiteY789" fmla="*/ 3739953 h 5092591"/>
                <a:gd name="connsiteX790" fmla="*/ 3428356 w 4546203"/>
                <a:gd name="connsiteY790" fmla="*/ 3763830 h 5092591"/>
                <a:gd name="connsiteX791" fmla="*/ 3460192 w 4546203"/>
                <a:gd name="connsiteY791" fmla="*/ 3734779 h 5092591"/>
                <a:gd name="connsiteX792" fmla="*/ 3433529 w 4546203"/>
                <a:gd name="connsiteY792" fmla="*/ 3708116 h 5092591"/>
                <a:gd name="connsiteX793" fmla="*/ 3263206 w 4546203"/>
                <a:gd name="connsiteY793" fmla="*/ 3704535 h 5092591"/>
                <a:gd name="connsiteX794" fmla="*/ 3233359 w 4546203"/>
                <a:gd name="connsiteY794" fmla="*/ 3729208 h 5092591"/>
                <a:gd name="connsiteX795" fmla="*/ 3254849 w 4546203"/>
                <a:gd name="connsiteY795" fmla="*/ 3754677 h 5092591"/>
                <a:gd name="connsiteX796" fmla="*/ 3284695 w 4546203"/>
                <a:gd name="connsiteY796" fmla="*/ 3729208 h 5092591"/>
                <a:gd name="connsiteX797" fmla="*/ 3263206 w 4546203"/>
                <a:gd name="connsiteY797" fmla="*/ 3704535 h 5092591"/>
                <a:gd name="connsiteX798" fmla="*/ 1146500 w 4546203"/>
                <a:gd name="connsiteY798" fmla="*/ 3700555 h 5092591"/>
                <a:gd name="connsiteX799" fmla="*/ 1109888 w 4546203"/>
                <a:gd name="connsiteY799" fmla="*/ 3732789 h 5092591"/>
                <a:gd name="connsiteX800" fmla="*/ 1142520 w 4546203"/>
                <a:gd name="connsiteY800" fmla="*/ 3763432 h 5092591"/>
                <a:gd name="connsiteX801" fmla="*/ 1171571 w 4546203"/>
                <a:gd name="connsiteY801" fmla="*/ 3731198 h 5092591"/>
                <a:gd name="connsiteX802" fmla="*/ 1146500 w 4546203"/>
                <a:gd name="connsiteY802" fmla="*/ 3700555 h 5092591"/>
                <a:gd name="connsiteX803" fmla="*/ 1236835 w 4546203"/>
                <a:gd name="connsiteY803" fmla="*/ 3687821 h 5092591"/>
                <a:gd name="connsiteX804" fmla="*/ 1204600 w 4546203"/>
                <a:gd name="connsiteY804" fmla="*/ 3724432 h 5092591"/>
                <a:gd name="connsiteX805" fmla="*/ 1236437 w 4546203"/>
                <a:gd name="connsiteY805" fmla="*/ 3752289 h 5092591"/>
                <a:gd name="connsiteX806" fmla="*/ 1267875 w 4546203"/>
                <a:gd name="connsiteY806" fmla="*/ 3714882 h 5092591"/>
                <a:gd name="connsiteX807" fmla="*/ 1236835 w 4546203"/>
                <a:gd name="connsiteY807" fmla="*/ 3687821 h 5092591"/>
                <a:gd name="connsiteX808" fmla="*/ 3141433 w 4546203"/>
                <a:gd name="connsiteY808" fmla="*/ 3683045 h 5092591"/>
                <a:gd name="connsiteX809" fmla="*/ 3108801 w 4546203"/>
                <a:gd name="connsiteY809" fmla="*/ 3700157 h 5092591"/>
                <a:gd name="connsiteX810" fmla="*/ 3102035 w 4546203"/>
                <a:gd name="connsiteY810" fmla="*/ 3712096 h 5092591"/>
                <a:gd name="connsiteX811" fmla="*/ 3107607 w 4546203"/>
                <a:gd name="connsiteY811" fmla="*/ 3715678 h 5092591"/>
                <a:gd name="connsiteX812" fmla="*/ 3143025 w 4546203"/>
                <a:gd name="connsiteY812" fmla="*/ 3689413 h 5092591"/>
                <a:gd name="connsiteX813" fmla="*/ 3141433 w 4546203"/>
                <a:gd name="connsiteY813" fmla="*/ 3683045 h 5092591"/>
                <a:gd name="connsiteX814" fmla="*/ 1195050 w 4546203"/>
                <a:gd name="connsiteY814" fmla="*/ 3647628 h 5092591"/>
                <a:gd name="connsiteX815" fmla="*/ 1158438 w 4546203"/>
                <a:gd name="connsiteY815" fmla="*/ 3681852 h 5092591"/>
                <a:gd name="connsiteX816" fmla="*/ 1190274 w 4546203"/>
                <a:gd name="connsiteY816" fmla="*/ 3711300 h 5092591"/>
                <a:gd name="connsiteX817" fmla="*/ 1222110 w 4546203"/>
                <a:gd name="connsiteY817" fmla="*/ 3677076 h 5092591"/>
                <a:gd name="connsiteX818" fmla="*/ 1195050 w 4546203"/>
                <a:gd name="connsiteY818" fmla="*/ 3647628 h 5092591"/>
                <a:gd name="connsiteX819" fmla="*/ 3344786 w 4546203"/>
                <a:gd name="connsiteY819" fmla="*/ 3613006 h 5092591"/>
                <a:gd name="connsiteX820" fmla="*/ 3318123 w 4546203"/>
                <a:gd name="connsiteY820" fmla="*/ 3637679 h 5092591"/>
                <a:gd name="connsiteX821" fmla="*/ 3343990 w 4546203"/>
                <a:gd name="connsiteY821" fmla="*/ 3666331 h 5092591"/>
                <a:gd name="connsiteX822" fmla="*/ 3369857 w 4546203"/>
                <a:gd name="connsiteY822" fmla="*/ 3640067 h 5092591"/>
                <a:gd name="connsiteX823" fmla="*/ 3344786 w 4546203"/>
                <a:gd name="connsiteY823" fmla="*/ 3613006 h 5092591"/>
                <a:gd name="connsiteX824" fmla="*/ 947922 w 4546203"/>
                <a:gd name="connsiteY824" fmla="*/ 3587537 h 5092591"/>
                <a:gd name="connsiteX825" fmla="*/ 915289 w 4546203"/>
                <a:gd name="connsiteY825" fmla="*/ 3613802 h 5092591"/>
                <a:gd name="connsiteX826" fmla="*/ 939962 w 4546203"/>
                <a:gd name="connsiteY826" fmla="*/ 3644444 h 5092591"/>
                <a:gd name="connsiteX827" fmla="*/ 972197 w 4546203"/>
                <a:gd name="connsiteY827" fmla="*/ 3617781 h 5092591"/>
                <a:gd name="connsiteX828" fmla="*/ 947922 w 4546203"/>
                <a:gd name="connsiteY828" fmla="*/ 3587537 h 5092591"/>
                <a:gd name="connsiteX829" fmla="*/ 3303797 w 4546203"/>
                <a:gd name="connsiteY829" fmla="*/ 3572017 h 5092591"/>
                <a:gd name="connsiteX830" fmla="*/ 3277532 w 4546203"/>
                <a:gd name="connsiteY830" fmla="*/ 3598282 h 5092591"/>
                <a:gd name="connsiteX831" fmla="*/ 3299021 w 4546203"/>
                <a:gd name="connsiteY831" fmla="*/ 3620965 h 5092591"/>
                <a:gd name="connsiteX832" fmla="*/ 3325286 w 4546203"/>
                <a:gd name="connsiteY832" fmla="*/ 3595496 h 5092591"/>
                <a:gd name="connsiteX833" fmla="*/ 3303797 w 4546203"/>
                <a:gd name="connsiteY833" fmla="*/ 3572017 h 5092591"/>
                <a:gd name="connsiteX834" fmla="*/ 951901 w 4546203"/>
                <a:gd name="connsiteY834" fmla="*/ 3509538 h 5092591"/>
                <a:gd name="connsiteX835" fmla="*/ 918075 w 4546203"/>
                <a:gd name="connsiteY835" fmla="*/ 3535007 h 5092591"/>
                <a:gd name="connsiteX836" fmla="*/ 941156 w 4546203"/>
                <a:gd name="connsiteY836" fmla="*/ 3565252 h 5092591"/>
                <a:gd name="connsiteX837" fmla="*/ 974186 w 4546203"/>
                <a:gd name="connsiteY837" fmla="*/ 3539385 h 5092591"/>
                <a:gd name="connsiteX838" fmla="*/ 951901 w 4546203"/>
                <a:gd name="connsiteY838" fmla="*/ 3509538 h 5092591"/>
                <a:gd name="connsiteX839" fmla="*/ 1078848 w 4546203"/>
                <a:gd name="connsiteY839" fmla="*/ 3484070 h 5092591"/>
                <a:gd name="connsiteX840" fmla="*/ 1046216 w 4546203"/>
                <a:gd name="connsiteY840" fmla="*/ 3510334 h 5092591"/>
                <a:gd name="connsiteX841" fmla="*/ 1068501 w 4546203"/>
                <a:gd name="connsiteY841" fmla="*/ 3538191 h 5092591"/>
                <a:gd name="connsiteX842" fmla="*/ 1100337 w 4546203"/>
                <a:gd name="connsiteY842" fmla="*/ 3510732 h 5092591"/>
                <a:gd name="connsiteX843" fmla="*/ 1078848 w 4546203"/>
                <a:gd name="connsiteY843" fmla="*/ 3484070 h 5092591"/>
                <a:gd name="connsiteX844" fmla="*/ 1236437 w 4546203"/>
                <a:gd name="connsiteY844" fmla="*/ 3478896 h 5092591"/>
                <a:gd name="connsiteX845" fmla="*/ 1230467 w 4546203"/>
                <a:gd name="connsiteY845" fmla="*/ 3485263 h 5092591"/>
                <a:gd name="connsiteX846" fmla="*/ 1268671 w 4546203"/>
                <a:gd name="connsiteY846" fmla="*/ 3525456 h 5092591"/>
                <a:gd name="connsiteX847" fmla="*/ 1275436 w 4546203"/>
                <a:gd name="connsiteY847" fmla="*/ 3518293 h 5092591"/>
                <a:gd name="connsiteX848" fmla="*/ 1236437 w 4546203"/>
                <a:gd name="connsiteY848" fmla="*/ 3478896 h 5092591"/>
                <a:gd name="connsiteX849" fmla="*/ 957074 w 4546203"/>
                <a:gd name="connsiteY849" fmla="*/ 3412836 h 5092591"/>
                <a:gd name="connsiteX850" fmla="*/ 922453 w 4546203"/>
                <a:gd name="connsiteY850" fmla="*/ 3436713 h 5092591"/>
                <a:gd name="connsiteX851" fmla="*/ 943146 w 4546203"/>
                <a:gd name="connsiteY851" fmla="*/ 3466958 h 5092591"/>
                <a:gd name="connsiteX852" fmla="*/ 977370 w 4546203"/>
                <a:gd name="connsiteY852" fmla="*/ 3442682 h 5092591"/>
                <a:gd name="connsiteX853" fmla="*/ 957074 w 4546203"/>
                <a:gd name="connsiteY853" fmla="*/ 3412836 h 5092591"/>
                <a:gd name="connsiteX854" fmla="*/ 3465366 w 4546203"/>
                <a:gd name="connsiteY854" fmla="*/ 3410050 h 5092591"/>
                <a:gd name="connsiteX855" fmla="*/ 3363092 w 4546203"/>
                <a:gd name="connsiteY855" fmla="*/ 3535405 h 5092591"/>
                <a:gd name="connsiteX856" fmla="*/ 3300613 w 4546203"/>
                <a:gd name="connsiteY856" fmla="*/ 3480090 h 5092591"/>
                <a:gd name="connsiteX857" fmla="*/ 3278726 w 4546203"/>
                <a:gd name="connsiteY857" fmla="*/ 3503967 h 5092591"/>
                <a:gd name="connsiteX858" fmla="*/ 3619373 w 4546203"/>
                <a:gd name="connsiteY858" fmla="*/ 3826706 h 5092591"/>
                <a:gd name="connsiteX859" fmla="*/ 3638475 w 4546203"/>
                <a:gd name="connsiteY859" fmla="*/ 3829094 h 5092591"/>
                <a:gd name="connsiteX860" fmla="*/ 3701351 w 4546203"/>
                <a:gd name="connsiteY860" fmla="*/ 3800043 h 5092591"/>
                <a:gd name="connsiteX861" fmla="*/ 3697372 w 4546203"/>
                <a:gd name="connsiteY861" fmla="*/ 3796064 h 5092591"/>
                <a:gd name="connsiteX862" fmla="*/ 3706922 w 4546203"/>
                <a:gd name="connsiteY862" fmla="*/ 3775370 h 5092591"/>
                <a:gd name="connsiteX863" fmla="*/ 3785319 w 4546203"/>
                <a:gd name="connsiteY863" fmla="*/ 3678270 h 5092591"/>
                <a:gd name="connsiteX864" fmla="*/ 3769799 w 4546203"/>
                <a:gd name="connsiteY864" fmla="*/ 3668719 h 5092591"/>
                <a:gd name="connsiteX865" fmla="*/ 3677474 w 4546203"/>
                <a:gd name="connsiteY865" fmla="*/ 3782135 h 5092591"/>
                <a:gd name="connsiteX866" fmla="*/ 3615393 w 4546203"/>
                <a:gd name="connsiteY866" fmla="*/ 3727218 h 5092591"/>
                <a:gd name="connsiteX867" fmla="*/ 3700555 w 4546203"/>
                <a:gd name="connsiteY867" fmla="*/ 3622159 h 5092591"/>
                <a:gd name="connsiteX868" fmla="*/ 3679464 w 4546203"/>
                <a:gd name="connsiteY868" fmla="*/ 3621363 h 5092591"/>
                <a:gd name="connsiteX869" fmla="*/ 3598679 w 4546203"/>
                <a:gd name="connsiteY869" fmla="*/ 3721647 h 5092591"/>
                <a:gd name="connsiteX870" fmla="*/ 3534211 w 4546203"/>
                <a:gd name="connsiteY870" fmla="*/ 3664740 h 5092591"/>
                <a:gd name="connsiteX871" fmla="*/ 3548936 w 4546203"/>
                <a:gd name="connsiteY871" fmla="*/ 3646434 h 5092591"/>
                <a:gd name="connsiteX872" fmla="*/ 3613802 w 4546203"/>
                <a:gd name="connsiteY872" fmla="*/ 3566048 h 5092591"/>
                <a:gd name="connsiteX873" fmla="*/ 3616587 w 4546203"/>
                <a:gd name="connsiteY873" fmla="*/ 3549732 h 5092591"/>
                <a:gd name="connsiteX874" fmla="*/ 3610618 w 4546203"/>
                <a:gd name="connsiteY874" fmla="*/ 3548936 h 5092591"/>
                <a:gd name="connsiteX875" fmla="*/ 3519089 w 4546203"/>
                <a:gd name="connsiteY875" fmla="*/ 3659566 h 5092591"/>
                <a:gd name="connsiteX876" fmla="*/ 3454621 w 4546203"/>
                <a:gd name="connsiteY876" fmla="*/ 3601863 h 5092591"/>
                <a:gd name="connsiteX877" fmla="*/ 3536997 w 4546203"/>
                <a:gd name="connsiteY877" fmla="*/ 3498794 h 5092591"/>
                <a:gd name="connsiteX878" fmla="*/ 3542568 w 4546203"/>
                <a:gd name="connsiteY878" fmla="*/ 3483274 h 5092591"/>
                <a:gd name="connsiteX879" fmla="*/ 3536997 w 4546203"/>
                <a:gd name="connsiteY879" fmla="*/ 3480886 h 5092591"/>
                <a:gd name="connsiteX880" fmla="*/ 3440693 w 4546203"/>
                <a:gd name="connsiteY880" fmla="*/ 3597884 h 5092591"/>
                <a:gd name="connsiteX881" fmla="*/ 3373837 w 4546203"/>
                <a:gd name="connsiteY881" fmla="*/ 3538191 h 5092591"/>
                <a:gd name="connsiteX882" fmla="*/ 3426366 w 4546203"/>
                <a:gd name="connsiteY882" fmla="*/ 3475315 h 5092591"/>
                <a:gd name="connsiteX883" fmla="*/ 3465366 w 4546203"/>
                <a:gd name="connsiteY883" fmla="*/ 3410050 h 5092591"/>
                <a:gd name="connsiteX884" fmla="*/ 1053777 w 4546203"/>
                <a:gd name="connsiteY884" fmla="*/ 3369459 h 5092591"/>
                <a:gd name="connsiteX885" fmla="*/ 1019155 w 4546203"/>
                <a:gd name="connsiteY885" fmla="*/ 3392938 h 5092591"/>
                <a:gd name="connsiteX886" fmla="*/ 1039053 w 4546203"/>
                <a:gd name="connsiteY886" fmla="*/ 3421193 h 5092591"/>
                <a:gd name="connsiteX887" fmla="*/ 1072879 w 4546203"/>
                <a:gd name="connsiteY887" fmla="*/ 3396520 h 5092591"/>
                <a:gd name="connsiteX888" fmla="*/ 1053777 w 4546203"/>
                <a:gd name="connsiteY888" fmla="*/ 3369459 h 5092591"/>
                <a:gd name="connsiteX889" fmla="*/ 3675484 w 4546203"/>
                <a:gd name="connsiteY889" fmla="*/ 3152177 h 5092591"/>
                <a:gd name="connsiteX890" fmla="*/ 3667127 w 4546203"/>
                <a:gd name="connsiteY890" fmla="*/ 3170085 h 5092591"/>
                <a:gd name="connsiteX891" fmla="*/ 3689412 w 4546203"/>
                <a:gd name="connsiteY891" fmla="*/ 3179636 h 5092591"/>
                <a:gd name="connsiteX892" fmla="*/ 3697769 w 4546203"/>
                <a:gd name="connsiteY892" fmla="*/ 3161330 h 5092591"/>
                <a:gd name="connsiteX893" fmla="*/ 3675484 w 4546203"/>
                <a:gd name="connsiteY893" fmla="*/ 3152177 h 5092591"/>
                <a:gd name="connsiteX894" fmla="*/ 784363 w 4546203"/>
                <a:gd name="connsiteY894" fmla="*/ 3125913 h 5092591"/>
                <a:gd name="connsiteX895" fmla="*/ 779190 w 4546203"/>
                <a:gd name="connsiteY895" fmla="*/ 3141831 h 5092591"/>
                <a:gd name="connsiteX896" fmla="*/ 820577 w 4546203"/>
                <a:gd name="connsiteY896" fmla="*/ 3236146 h 5092591"/>
                <a:gd name="connsiteX897" fmla="*/ 828934 w 4546203"/>
                <a:gd name="connsiteY897" fmla="*/ 3242115 h 5092591"/>
                <a:gd name="connsiteX898" fmla="*/ 831322 w 4546203"/>
                <a:gd name="connsiteY898" fmla="*/ 3232166 h 5092591"/>
                <a:gd name="connsiteX899" fmla="*/ 784363 w 4546203"/>
                <a:gd name="connsiteY899" fmla="*/ 3125913 h 5092591"/>
                <a:gd name="connsiteX900" fmla="*/ 3741146 w 4546203"/>
                <a:gd name="connsiteY900" fmla="*/ 3119943 h 5092591"/>
                <a:gd name="connsiteX901" fmla="*/ 3732789 w 4546203"/>
                <a:gd name="connsiteY901" fmla="*/ 3138647 h 5092591"/>
                <a:gd name="connsiteX902" fmla="*/ 3755871 w 4546203"/>
                <a:gd name="connsiteY902" fmla="*/ 3147800 h 5092591"/>
                <a:gd name="connsiteX903" fmla="*/ 3763034 w 4546203"/>
                <a:gd name="connsiteY903" fmla="*/ 3128300 h 5092591"/>
                <a:gd name="connsiteX904" fmla="*/ 3741146 w 4546203"/>
                <a:gd name="connsiteY904" fmla="*/ 3119943 h 5092591"/>
                <a:gd name="connsiteX905" fmla="*/ 828536 w 4546203"/>
                <a:gd name="connsiteY905" fmla="*/ 3115964 h 5092591"/>
                <a:gd name="connsiteX906" fmla="*/ 819781 w 4546203"/>
                <a:gd name="connsiteY906" fmla="*/ 3118352 h 5092591"/>
                <a:gd name="connsiteX907" fmla="*/ 855597 w 4546203"/>
                <a:gd name="connsiteY907" fmla="*/ 3207891 h 5092591"/>
                <a:gd name="connsiteX908" fmla="*/ 867137 w 4546203"/>
                <a:gd name="connsiteY908" fmla="*/ 3224207 h 5092591"/>
                <a:gd name="connsiteX909" fmla="*/ 873505 w 4546203"/>
                <a:gd name="connsiteY909" fmla="*/ 3219829 h 5092591"/>
                <a:gd name="connsiteX910" fmla="*/ 828536 w 4546203"/>
                <a:gd name="connsiteY910" fmla="*/ 3115964 h 5092591"/>
                <a:gd name="connsiteX911" fmla="*/ 3607335 w 4546203"/>
                <a:gd name="connsiteY911" fmla="*/ 3108154 h 5092591"/>
                <a:gd name="connsiteX912" fmla="*/ 3595894 w 4546203"/>
                <a:gd name="connsiteY912" fmla="*/ 3123923 h 5092591"/>
                <a:gd name="connsiteX913" fmla="*/ 3617383 w 4546203"/>
                <a:gd name="connsiteY913" fmla="*/ 3133076 h 5092591"/>
                <a:gd name="connsiteX914" fmla="*/ 3624148 w 4546203"/>
                <a:gd name="connsiteY914" fmla="*/ 3115964 h 5092591"/>
                <a:gd name="connsiteX915" fmla="*/ 3607335 w 4546203"/>
                <a:gd name="connsiteY915" fmla="*/ 3108154 h 5092591"/>
                <a:gd name="connsiteX916" fmla="*/ 903351 w 4546203"/>
                <a:gd name="connsiteY916" fmla="*/ 3093679 h 5092591"/>
                <a:gd name="connsiteX917" fmla="*/ 897382 w 4546203"/>
                <a:gd name="connsiteY917" fmla="*/ 3096464 h 5092591"/>
                <a:gd name="connsiteX918" fmla="*/ 986523 w 4546203"/>
                <a:gd name="connsiteY918" fmla="*/ 3279920 h 5092591"/>
                <a:gd name="connsiteX919" fmla="*/ 992492 w 4546203"/>
                <a:gd name="connsiteY919" fmla="*/ 3277135 h 5092591"/>
                <a:gd name="connsiteX920" fmla="*/ 903351 w 4546203"/>
                <a:gd name="connsiteY920" fmla="*/ 3093679 h 5092591"/>
                <a:gd name="connsiteX921" fmla="*/ 3796461 w 4546203"/>
                <a:gd name="connsiteY921" fmla="*/ 3085322 h 5092591"/>
                <a:gd name="connsiteX922" fmla="*/ 3790094 w 4546203"/>
                <a:gd name="connsiteY922" fmla="*/ 3106015 h 5092591"/>
                <a:gd name="connsiteX923" fmla="*/ 3812379 w 4546203"/>
                <a:gd name="connsiteY923" fmla="*/ 3113576 h 5092591"/>
                <a:gd name="connsiteX924" fmla="*/ 3819543 w 4546203"/>
                <a:gd name="connsiteY924" fmla="*/ 3093679 h 5092591"/>
                <a:gd name="connsiteX925" fmla="*/ 3796461 w 4546203"/>
                <a:gd name="connsiteY925" fmla="*/ 3085322 h 5092591"/>
                <a:gd name="connsiteX926" fmla="*/ 975778 w 4546203"/>
                <a:gd name="connsiteY926" fmla="*/ 3063036 h 5092591"/>
                <a:gd name="connsiteX927" fmla="*/ 969013 w 4546203"/>
                <a:gd name="connsiteY927" fmla="*/ 3066220 h 5092591"/>
                <a:gd name="connsiteX928" fmla="*/ 1037063 w 4546203"/>
                <a:gd name="connsiteY928" fmla="*/ 3215054 h 5092591"/>
                <a:gd name="connsiteX929" fmla="*/ 1013584 w 4546203"/>
                <a:gd name="connsiteY929" fmla="*/ 3227788 h 5092591"/>
                <a:gd name="connsiteX930" fmla="*/ 942748 w 4546203"/>
                <a:gd name="connsiteY930" fmla="*/ 3076169 h 5092591"/>
                <a:gd name="connsiteX931" fmla="*/ 936381 w 4546203"/>
                <a:gd name="connsiteY931" fmla="*/ 3079352 h 5092591"/>
                <a:gd name="connsiteX932" fmla="*/ 1023134 w 4546203"/>
                <a:gd name="connsiteY932" fmla="*/ 3261216 h 5092591"/>
                <a:gd name="connsiteX933" fmla="*/ 1060940 w 4546203"/>
                <a:gd name="connsiteY933" fmla="*/ 3238533 h 5092591"/>
                <a:gd name="connsiteX934" fmla="*/ 975778 w 4546203"/>
                <a:gd name="connsiteY934" fmla="*/ 3063036 h 5092591"/>
                <a:gd name="connsiteX935" fmla="*/ 734221 w 4546203"/>
                <a:gd name="connsiteY935" fmla="*/ 3062240 h 5092591"/>
                <a:gd name="connsiteX936" fmla="*/ 711538 w 4546203"/>
                <a:gd name="connsiteY936" fmla="*/ 3069801 h 5092591"/>
                <a:gd name="connsiteX937" fmla="*/ 719497 w 4546203"/>
                <a:gd name="connsiteY937" fmla="*/ 3089699 h 5092591"/>
                <a:gd name="connsiteX938" fmla="*/ 742180 w 4546203"/>
                <a:gd name="connsiteY938" fmla="*/ 3081342 h 5092591"/>
                <a:gd name="connsiteX939" fmla="*/ 734221 w 4546203"/>
                <a:gd name="connsiteY939" fmla="*/ 3062240 h 5092591"/>
                <a:gd name="connsiteX940" fmla="*/ 3673842 w 4546203"/>
                <a:gd name="connsiteY940" fmla="*/ 3042592 h 5092591"/>
                <a:gd name="connsiteX941" fmla="*/ 3663943 w 4546203"/>
                <a:gd name="connsiteY941" fmla="*/ 3059057 h 5092591"/>
                <a:gd name="connsiteX942" fmla="*/ 3685831 w 4546203"/>
                <a:gd name="connsiteY942" fmla="*/ 3067414 h 5092591"/>
                <a:gd name="connsiteX943" fmla="*/ 3691800 w 4546203"/>
                <a:gd name="connsiteY943" fmla="*/ 3049108 h 5092591"/>
                <a:gd name="connsiteX944" fmla="*/ 3673842 w 4546203"/>
                <a:gd name="connsiteY944" fmla="*/ 3042592 h 5092591"/>
                <a:gd name="connsiteX945" fmla="*/ 862760 w 4546203"/>
                <a:gd name="connsiteY945" fmla="*/ 3018466 h 5092591"/>
                <a:gd name="connsiteX946" fmla="*/ 840077 w 4546203"/>
                <a:gd name="connsiteY946" fmla="*/ 3027221 h 5092591"/>
                <a:gd name="connsiteX947" fmla="*/ 847638 w 4546203"/>
                <a:gd name="connsiteY947" fmla="*/ 3045129 h 5092591"/>
                <a:gd name="connsiteX948" fmla="*/ 869525 w 4546203"/>
                <a:gd name="connsiteY948" fmla="*/ 3036374 h 5092591"/>
                <a:gd name="connsiteX949" fmla="*/ 862760 w 4546203"/>
                <a:gd name="connsiteY949" fmla="*/ 3018466 h 5092591"/>
                <a:gd name="connsiteX950" fmla="*/ 755711 w 4546203"/>
                <a:gd name="connsiteY950" fmla="*/ 2994986 h 5092591"/>
                <a:gd name="connsiteX951" fmla="*/ 732630 w 4546203"/>
                <a:gd name="connsiteY951" fmla="*/ 3002548 h 5092591"/>
                <a:gd name="connsiteX952" fmla="*/ 739793 w 4546203"/>
                <a:gd name="connsiteY952" fmla="*/ 3022047 h 5092591"/>
                <a:gd name="connsiteX953" fmla="*/ 761680 w 4546203"/>
                <a:gd name="connsiteY953" fmla="*/ 3014884 h 5092591"/>
                <a:gd name="connsiteX954" fmla="*/ 755711 w 4546203"/>
                <a:gd name="connsiteY954" fmla="*/ 2994986 h 5092591"/>
                <a:gd name="connsiteX955" fmla="*/ 936182 w 4546203"/>
                <a:gd name="connsiteY955" fmla="*/ 2987376 h 5092591"/>
                <a:gd name="connsiteX956" fmla="*/ 916085 w 4546203"/>
                <a:gd name="connsiteY956" fmla="*/ 2994986 h 5092591"/>
                <a:gd name="connsiteX957" fmla="*/ 922453 w 4546203"/>
                <a:gd name="connsiteY957" fmla="*/ 3010905 h 5092591"/>
                <a:gd name="connsiteX958" fmla="*/ 943146 w 4546203"/>
                <a:gd name="connsiteY958" fmla="*/ 3003344 h 5092591"/>
                <a:gd name="connsiteX959" fmla="*/ 936182 w 4546203"/>
                <a:gd name="connsiteY959" fmla="*/ 2987376 h 5092591"/>
                <a:gd name="connsiteX960" fmla="*/ 695620 w 4546203"/>
                <a:gd name="connsiteY960" fmla="*/ 2958375 h 5092591"/>
                <a:gd name="connsiteX961" fmla="*/ 672937 w 4546203"/>
                <a:gd name="connsiteY961" fmla="*/ 2965538 h 5092591"/>
                <a:gd name="connsiteX962" fmla="*/ 679304 w 4546203"/>
                <a:gd name="connsiteY962" fmla="*/ 2985834 h 5092591"/>
                <a:gd name="connsiteX963" fmla="*/ 702783 w 4546203"/>
                <a:gd name="connsiteY963" fmla="*/ 2978272 h 5092591"/>
                <a:gd name="connsiteX964" fmla="*/ 695620 w 4546203"/>
                <a:gd name="connsiteY964" fmla="*/ 2958375 h 5092591"/>
                <a:gd name="connsiteX965" fmla="*/ 787149 w 4546203"/>
                <a:gd name="connsiteY965" fmla="*/ 2935294 h 5092591"/>
                <a:gd name="connsiteX966" fmla="*/ 766058 w 4546203"/>
                <a:gd name="connsiteY966" fmla="*/ 2941263 h 5092591"/>
                <a:gd name="connsiteX967" fmla="*/ 771231 w 4546203"/>
                <a:gd name="connsiteY967" fmla="*/ 2960365 h 5092591"/>
                <a:gd name="connsiteX968" fmla="*/ 787149 w 4546203"/>
                <a:gd name="connsiteY968" fmla="*/ 2935294 h 5092591"/>
                <a:gd name="connsiteX969" fmla="*/ 875096 w 4546203"/>
                <a:gd name="connsiteY969" fmla="*/ 2926141 h 5092591"/>
                <a:gd name="connsiteX970" fmla="*/ 852811 w 4546203"/>
                <a:gd name="connsiteY970" fmla="*/ 2932508 h 5092591"/>
                <a:gd name="connsiteX971" fmla="*/ 856791 w 4546203"/>
                <a:gd name="connsiteY971" fmla="*/ 2950814 h 5092591"/>
                <a:gd name="connsiteX972" fmla="*/ 880270 w 4546203"/>
                <a:gd name="connsiteY972" fmla="*/ 2944447 h 5092591"/>
                <a:gd name="connsiteX973" fmla="*/ 875096 w 4546203"/>
                <a:gd name="connsiteY973" fmla="*/ 2926141 h 5092591"/>
                <a:gd name="connsiteX974" fmla="*/ 3823920 w 4546203"/>
                <a:gd name="connsiteY974" fmla="*/ 2903060 h 5092591"/>
                <a:gd name="connsiteX975" fmla="*/ 3792084 w 4546203"/>
                <a:gd name="connsiteY975" fmla="*/ 3022047 h 5092591"/>
                <a:gd name="connsiteX976" fmla="*/ 3823920 w 4546203"/>
                <a:gd name="connsiteY976" fmla="*/ 2903060 h 5092591"/>
                <a:gd name="connsiteX977" fmla="*/ 3792880 w 4546203"/>
                <a:gd name="connsiteY977" fmla="*/ 2894305 h 5092591"/>
                <a:gd name="connsiteX978" fmla="*/ 3779748 w 4546203"/>
                <a:gd name="connsiteY978" fmla="*/ 2898682 h 5092591"/>
                <a:gd name="connsiteX979" fmla="*/ 3751493 w 4546203"/>
                <a:gd name="connsiteY979" fmla="*/ 3002150 h 5092591"/>
                <a:gd name="connsiteX980" fmla="*/ 3755075 w 4546203"/>
                <a:gd name="connsiteY980" fmla="*/ 3010507 h 5092591"/>
                <a:gd name="connsiteX981" fmla="*/ 3762238 w 4546203"/>
                <a:gd name="connsiteY981" fmla="*/ 3007721 h 5092591"/>
                <a:gd name="connsiteX982" fmla="*/ 3792880 w 4546203"/>
                <a:gd name="connsiteY982" fmla="*/ 2894305 h 5092591"/>
                <a:gd name="connsiteX983" fmla="*/ 3723238 w 4546203"/>
                <a:gd name="connsiteY983" fmla="*/ 2776909 h 5092591"/>
                <a:gd name="connsiteX984" fmla="*/ 3677872 w 4546203"/>
                <a:gd name="connsiteY984" fmla="*/ 2975089 h 5092591"/>
                <a:gd name="connsiteX985" fmla="*/ 3684239 w 4546203"/>
                <a:gd name="connsiteY985" fmla="*/ 2976681 h 5092591"/>
                <a:gd name="connsiteX986" fmla="*/ 3730004 w 4546203"/>
                <a:gd name="connsiteY986" fmla="*/ 2778899 h 5092591"/>
                <a:gd name="connsiteX987" fmla="*/ 3723238 w 4546203"/>
                <a:gd name="connsiteY987" fmla="*/ 2776909 h 5092591"/>
                <a:gd name="connsiteX988" fmla="*/ 3684239 w 4546203"/>
                <a:gd name="connsiteY988" fmla="*/ 2770144 h 5092591"/>
                <a:gd name="connsiteX989" fmla="*/ 3639270 w 4546203"/>
                <a:gd name="connsiteY989" fmla="*/ 2966334 h 5092591"/>
                <a:gd name="connsiteX990" fmla="*/ 3684239 w 4546203"/>
                <a:gd name="connsiteY990" fmla="*/ 2770144 h 5092591"/>
                <a:gd name="connsiteX991" fmla="*/ 3803227 w 4546203"/>
                <a:gd name="connsiteY991" fmla="*/ 2767358 h 5092591"/>
                <a:gd name="connsiteX992" fmla="*/ 3785319 w 4546203"/>
                <a:gd name="connsiteY992" fmla="*/ 2872019 h 5092591"/>
                <a:gd name="connsiteX993" fmla="*/ 3833869 w 4546203"/>
                <a:gd name="connsiteY993" fmla="*/ 2882366 h 5092591"/>
                <a:gd name="connsiteX994" fmla="*/ 3832675 w 4546203"/>
                <a:gd name="connsiteY994" fmla="*/ 2885152 h 5092591"/>
                <a:gd name="connsiteX995" fmla="*/ 3872868 w 4546203"/>
                <a:gd name="connsiteY995" fmla="*/ 2885152 h 5092591"/>
                <a:gd name="connsiteX996" fmla="*/ 3835461 w 4546203"/>
                <a:gd name="connsiteY996" fmla="*/ 3030802 h 5092591"/>
                <a:gd name="connsiteX997" fmla="*/ 3886001 w 4546203"/>
                <a:gd name="connsiteY997" fmla="*/ 3047516 h 5092591"/>
                <a:gd name="connsiteX998" fmla="*/ 3872868 w 4546203"/>
                <a:gd name="connsiteY998" fmla="*/ 3090495 h 5092591"/>
                <a:gd name="connsiteX999" fmla="*/ 3913062 w 4546203"/>
                <a:gd name="connsiteY999" fmla="*/ 3106015 h 5092591"/>
                <a:gd name="connsiteX1000" fmla="*/ 3859338 w 4546203"/>
                <a:gd name="connsiteY1000" fmla="*/ 3242513 h 5092591"/>
                <a:gd name="connsiteX1001" fmla="*/ 3819941 w 4546203"/>
                <a:gd name="connsiteY1001" fmla="*/ 3226197 h 5092591"/>
                <a:gd name="connsiteX1002" fmla="*/ 3798053 w 4546203"/>
                <a:gd name="connsiteY1002" fmla="*/ 3271961 h 5092591"/>
                <a:gd name="connsiteX1003" fmla="*/ 3526252 w 4546203"/>
                <a:gd name="connsiteY1003" fmla="*/ 3142627 h 5092591"/>
                <a:gd name="connsiteX1004" fmla="*/ 3509140 w 4546203"/>
                <a:gd name="connsiteY1004" fmla="*/ 3178044 h 5092591"/>
                <a:gd name="connsiteX1005" fmla="*/ 3582761 w 4546203"/>
                <a:gd name="connsiteY1005" fmla="*/ 3216646 h 5092591"/>
                <a:gd name="connsiteX1006" fmla="*/ 3501181 w 4546203"/>
                <a:gd name="connsiteY1006" fmla="*/ 3357123 h 5092591"/>
                <a:gd name="connsiteX1007" fmla="*/ 3507548 w 4546203"/>
                <a:gd name="connsiteY1007" fmla="*/ 3361102 h 5092591"/>
                <a:gd name="connsiteX1008" fmla="*/ 3588731 w 4546203"/>
                <a:gd name="connsiteY1008" fmla="*/ 3225799 h 5092591"/>
                <a:gd name="connsiteX1009" fmla="*/ 3668321 w 4546203"/>
                <a:gd name="connsiteY1009" fmla="*/ 3267186 h 5092591"/>
                <a:gd name="connsiteX1010" fmla="*/ 3592312 w 4546203"/>
                <a:gd name="connsiteY1010" fmla="*/ 3399306 h 5092591"/>
                <a:gd name="connsiteX1011" fmla="*/ 3596292 w 4546203"/>
                <a:gd name="connsiteY1011" fmla="*/ 3404081 h 5092591"/>
                <a:gd name="connsiteX1012" fmla="*/ 3609026 w 4546203"/>
                <a:gd name="connsiteY1012" fmla="*/ 3392938 h 5092591"/>
                <a:gd name="connsiteX1013" fmla="*/ 3677076 w 4546203"/>
                <a:gd name="connsiteY1013" fmla="*/ 3278328 h 5092591"/>
                <a:gd name="connsiteX1014" fmla="*/ 3754279 w 4546203"/>
                <a:gd name="connsiteY1014" fmla="*/ 3318919 h 5092591"/>
                <a:gd name="connsiteX1015" fmla="*/ 3687423 w 4546203"/>
                <a:gd name="connsiteY1015" fmla="*/ 3432734 h 5092591"/>
                <a:gd name="connsiteX1016" fmla="*/ 3693790 w 4546203"/>
                <a:gd name="connsiteY1016" fmla="*/ 3451437 h 5092591"/>
                <a:gd name="connsiteX1017" fmla="*/ 3764227 w 4546203"/>
                <a:gd name="connsiteY1017" fmla="*/ 3330858 h 5092591"/>
                <a:gd name="connsiteX1018" fmla="*/ 3839440 w 4546203"/>
                <a:gd name="connsiteY1018" fmla="*/ 3370653 h 5092591"/>
                <a:gd name="connsiteX1019" fmla="*/ 3767411 w 4546203"/>
                <a:gd name="connsiteY1019" fmla="*/ 3495212 h 5092591"/>
                <a:gd name="connsiteX1020" fmla="*/ 3780543 w 4546203"/>
                <a:gd name="connsiteY1020" fmla="*/ 3504763 h 5092591"/>
                <a:gd name="connsiteX1021" fmla="*/ 3851379 w 4546203"/>
                <a:gd name="connsiteY1021" fmla="*/ 3384183 h 5092591"/>
                <a:gd name="connsiteX1022" fmla="*/ 3924602 w 4546203"/>
                <a:gd name="connsiteY1022" fmla="*/ 3423183 h 5092591"/>
                <a:gd name="connsiteX1023" fmla="*/ 3849787 w 4546203"/>
                <a:gd name="connsiteY1023" fmla="*/ 3552517 h 5092591"/>
                <a:gd name="connsiteX1024" fmla="*/ 3864909 w 4546203"/>
                <a:gd name="connsiteY1024" fmla="*/ 3562466 h 5092591"/>
                <a:gd name="connsiteX1025" fmla="*/ 3937734 w 4546203"/>
                <a:gd name="connsiteY1025" fmla="*/ 3438305 h 5092591"/>
                <a:gd name="connsiteX1026" fmla="*/ 3992254 w 4546203"/>
                <a:gd name="connsiteY1026" fmla="*/ 3466560 h 5092591"/>
                <a:gd name="connsiteX1027" fmla="*/ 3803227 w 4546203"/>
                <a:gd name="connsiteY1027" fmla="*/ 2767358 h 5092591"/>
                <a:gd name="connsiteX1028" fmla="*/ 3645638 w 4546203"/>
                <a:gd name="connsiteY1028" fmla="*/ 2764970 h 5092591"/>
                <a:gd name="connsiteX1029" fmla="*/ 3602659 w 4546203"/>
                <a:gd name="connsiteY1029" fmla="*/ 2952406 h 5092591"/>
                <a:gd name="connsiteX1030" fmla="*/ 3645638 w 4546203"/>
                <a:gd name="connsiteY1030" fmla="*/ 2764970 h 5092591"/>
                <a:gd name="connsiteX1031" fmla="*/ 805057 w 4546203"/>
                <a:gd name="connsiteY1031" fmla="*/ 2683390 h 5092591"/>
                <a:gd name="connsiteX1032" fmla="*/ 798292 w 4546203"/>
                <a:gd name="connsiteY1032" fmla="*/ 2684186 h 5092591"/>
                <a:gd name="connsiteX1033" fmla="*/ 830924 w 4546203"/>
                <a:gd name="connsiteY1033" fmla="*/ 2885152 h 5092591"/>
                <a:gd name="connsiteX1034" fmla="*/ 837291 w 4546203"/>
                <a:gd name="connsiteY1034" fmla="*/ 2883958 h 5092591"/>
                <a:gd name="connsiteX1035" fmla="*/ 805057 w 4546203"/>
                <a:gd name="connsiteY1035" fmla="*/ 2683390 h 5092591"/>
                <a:gd name="connsiteX1036" fmla="*/ 844454 w 4546203"/>
                <a:gd name="connsiteY1036" fmla="*/ 2679808 h 5092591"/>
                <a:gd name="connsiteX1037" fmla="*/ 875892 w 4546203"/>
                <a:gd name="connsiteY1037" fmla="*/ 2875203 h 5092591"/>
                <a:gd name="connsiteX1038" fmla="*/ 844454 w 4546203"/>
                <a:gd name="connsiteY1038" fmla="*/ 2679808 h 5092591"/>
                <a:gd name="connsiteX1039" fmla="*/ 883055 w 4546203"/>
                <a:gd name="connsiteY1039" fmla="*/ 2676227 h 5092591"/>
                <a:gd name="connsiteX1040" fmla="*/ 913698 w 4546203"/>
                <a:gd name="connsiteY1040" fmla="*/ 2866448 h 5092591"/>
                <a:gd name="connsiteX1041" fmla="*/ 883055 w 4546203"/>
                <a:gd name="connsiteY1041" fmla="*/ 2676227 h 5092591"/>
                <a:gd name="connsiteX1042" fmla="*/ 3626138 w 4546203"/>
                <a:gd name="connsiteY1042" fmla="*/ 2225745 h 5092591"/>
                <a:gd name="connsiteX1043" fmla="*/ 3656780 w 4546203"/>
                <a:gd name="connsiteY1043" fmla="*/ 2415966 h 5092591"/>
                <a:gd name="connsiteX1044" fmla="*/ 3626138 w 4546203"/>
                <a:gd name="connsiteY1044" fmla="*/ 2225745 h 5092591"/>
                <a:gd name="connsiteX1045" fmla="*/ 3671107 w 4546203"/>
                <a:gd name="connsiteY1045" fmla="*/ 2215797 h 5092591"/>
                <a:gd name="connsiteX1046" fmla="*/ 3663943 w 4546203"/>
                <a:gd name="connsiteY1046" fmla="*/ 2216990 h 5092591"/>
                <a:gd name="connsiteX1047" fmla="*/ 3695382 w 4546203"/>
                <a:gd name="connsiteY1047" fmla="*/ 2412385 h 5092591"/>
                <a:gd name="connsiteX1048" fmla="*/ 3702545 w 4546203"/>
                <a:gd name="connsiteY1048" fmla="*/ 2411191 h 5092591"/>
                <a:gd name="connsiteX1049" fmla="*/ 3671107 w 4546203"/>
                <a:gd name="connsiteY1049" fmla="*/ 2215797 h 5092591"/>
                <a:gd name="connsiteX1050" fmla="*/ 3709310 w 4546203"/>
                <a:gd name="connsiteY1050" fmla="*/ 2207838 h 5092591"/>
                <a:gd name="connsiteX1051" fmla="*/ 3702545 w 4546203"/>
                <a:gd name="connsiteY1051" fmla="*/ 2208634 h 5092591"/>
                <a:gd name="connsiteX1052" fmla="*/ 3734779 w 4546203"/>
                <a:gd name="connsiteY1052" fmla="*/ 2409201 h 5092591"/>
                <a:gd name="connsiteX1053" fmla="*/ 3741544 w 4546203"/>
                <a:gd name="connsiteY1053" fmla="*/ 2408007 h 5092591"/>
                <a:gd name="connsiteX1054" fmla="*/ 3709310 w 4546203"/>
                <a:gd name="connsiteY1054" fmla="*/ 2207838 h 5092591"/>
                <a:gd name="connsiteX1055" fmla="*/ 3682647 w 4546203"/>
                <a:gd name="connsiteY1055" fmla="*/ 2141380 h 5092591"/>
                <a:gd name="connsiteX1056" fmla="*/ 3657576 w 4546203"/>
                <a:gd name="connsiteY1056" fmla="*/ 2148941 h 5092591"/>
                <a:gd name="connsiteX1057" fmla="*/ 3669117 w 4546203"/>
                <a:gd name="connsiteY1057" fmla="*/ 2164063 h 5092591"/>
                <a:gd name="connsiteX1058" fmla="*/ 3687821 w 4546203"/>
                <a:gd name="connsiteY1058" fmla="*/ 2159685 h 5092591"/>
                <a:gd name="connsiteX1059" fmla="*/ 3682647 w 4546203"/>
                <a:gd name="connsiteY1059" fmla="*/ 2141380 h 5092591"/>
                <a:gd name="connsiteX1060" fmla="*/ 930412 w 4546203"/>
                <a:gd name="connsiteY1060" fmla="*/ 2138594 h 5092591"/>
                <a:gd name="connsiteX1061" fmla="*/ 887433 w 4546203"/>
                <a:gd name="connsiteY1061" fmla="*/ 2326029 h 5092591"/>
                <a:gd name="connsiteX1062" fmla="*/ 894198 w 4546203"/>
                <a:gd name="connsiteY1062" fmla="*/ 2326825 h 5092591"/>
                <a:gd name="connsiteX1063" fmla="*/ 936779 w 4546203"/>
                <a:gd name="connsiteY1063" fmla="*/ 2140186 h 5092591"/>
                <a:gd name="connsiteX1064" fmla="*/ 930412 w 4546203"/>
                <a:gd name="connsiteY1064" fmla="*/ 2138594 h 5092591"/>
                <a:gd name="connsiteX1065" fmla="*/ 3768207 w 4546203"/>
                <a:gd name="connsiteY1065" fmla="*/ 2131033 h 5092591"/>
                <a:gd name="connsiteX1066" fmla="*/ 3744728 w 4546203"/>
                <a:gd name="connsiteY1066" fmla="*/ 2138594 h 5092591"/>
                <a:gd name="connsiteX1067" fmla="*/ 3751493 w 4546203"/>
                <a:gd name="connsiteY1067" fmla="*/ 2157696 h 5092591"/>
                <a:gd name="connsiteX1068" fmla="*/ 3773778 w 4546203"/>
                <a:gd name="connsiteY1068" fmla="*/ 2150532 h 5092591"/>
                <a:gd name="connsiteX1069" fmla="*/ 3768207 w 4546203"/>
                <a:gd name="connsiteY1069" fmla="*/ 2131033 h 5092591"/>
                <a:gd name="connsiteX1070" fmla="*/ 899769 w 4546203"/>
                <a:gd name="connsiteY1070" fmla="*/ 2128645 h 5092591"/>
                <a:gd name="connsiteX1071" fmla="*/ 855597 w 4546203"/>
                <a:gd name="connsiteY1071" fmla="*/ 2322050 h 5092591"/>
                <a:gd name="connsiteX1072" fmla="*/ 899769 w 4546203"/>
                <a:gd name="connsiteY1072" fmla="*/ 2128645 h 5092591"/>
                <a:gd name="connsiteX1073" fmla="*/ 855199 w 4546203"/>
                <a:gd name="connsiteY1073" fmla="*/ 2115911 h 5092591"/>
                <a:gd name="connsiteX1074" fmla="*/ 809832 w 4546203"/>
                <a:gd name="connsiteY1074" fmla="*/ 2313693 h 5092591"/>
                <a:gd name="connsiteX1075" fmla="*/ 816199 w 4546203"/>
                <a:gd name="connsiteY1075" fmla="*/ 2315285 h 5092591"/>
                <a:gd name="connsiteX1076" fmla="*/ 861566 w 4546203"/>
                <a:gd name="connsiteY1076" fmla="*/ 2117502 h 5092591"/>
                <a:gd name="connsiteX1077" fmla="*/ 855199 w 4546203"/>
                <a:gd name="connsiteY1077" fmla="*/ 2115911 h 5092591"/>
                <a:gd name="connsiteX1078" fmla="*/ 3860532 w 4546203"/>
                <a:gd name="connsiteY1078" fmla="*/ 2106758 h 5092591"/>
                <a:gd name="connsiteX1079" fmla="*/ 3837451 w 4546203"/>
                <a:gd name="connsiteY1079" fmla="*/ 2113125 h 5092591"/>
                <a:gd name="connsiteX1080" fmla="*/ 3843818 w 4546203"/>
                <a:gd name="connsiteY1080" fmla="*/ 2133420 h 5092591"/>
                <a:gd name="connsiteX1081" fmla="*/ 3867297 w 4546203"/>
                <a:gd name="connsiteY1081" fmla="*/ 2126655 h 5092591"/>
                <a:gd name="connsiteX1082" fmla="*/ 3860532 w 4546203"/>
                <a:gd name="connsiteY1082" fmla="*/ 2106758 h 5092591"/>
                <a:gd name="connsiteX1083" fmla="*/ 3617383 w 4546203"/>
                <a:gd name="connsiteY1083" fmla="*/ 2080891 h 5092591"/>
                <a:gd name="connsiteX1084" fmla="*/ 3591516 w 4546203"/>
                <a:gd name="connsiteY1084" fmla="*/ 2090840 h 5092591"/>
                <a:gd name="connsiteX1085" fmla="*/ 3607832 w 4546203"/>
                <a:gd name="connsiteY1085" fmla="*/ 2103574 h 5092591"/>
                <a:gd name="connsiteX1086" fmla="*/ 3624148 w 4546203"/>
                <a:gd name="connsiteY1086" fmla="*/ 2097605 h 5092591"/>
                <a:gd name="connsiteX1087" fmla="*/ 3617383 w 4546203"/>
                <a:gd name="connsiteY1087" fmla="*/ 2080891 h 5092591"/>
                <a:gd name="connsiteX1088" fmla="*/ 778394 w 4546203"/>
                <a:gd name="connsiteY1088" fmla="*/ 2080493 h 5092591"/>
                <a:gd name="connsiteX1089" fmla="*/ 747354 w 4546203"/>
                <a:gd name="connsiteY1089" fmla="*/ 2197491 h 5092591"/>
                <a:gd name="connsiteX1090" fmla="*/ 787945 w 4546203"/>
                <a:gd name="connsiteY1090" fmla="*/ 2091635 h 5092591"/>
                <a:gd name="connsiteX1091" fmla="*/ 778394 w 4546203"/>
                <a:gd name="connsiteY1091" fmla="*/ 2080493 h 5092591"/>
                <a:gd name="connsiteX1092" fmla="*/ 737405 w 4546203"/>
                <a:gd name="connsiteY1092" fmla="*/ 2071340 h 5092591"/>
                <a:gd name="connsiteX1093" fmla="*/ 707559 w 4546203"/>
                <a:gd name="connsiteY1093" fmla="*/ 2175205 h 5092591"/>
                <a:gd name="connsiteX1094" fmla="*/ 711140 w 4546203"/>
                <a:gd name="connsiteY1094" fmla="*/ 2187940 h 5092591"/>
                <a:gd name="connsiteX1095" fmla="*/ 716314 w 4546203"/>
                <a:gd name="connsiteY1095" fmla="*/ 2187144 h 5092591"/>
                <a:gd name="connsiteX1096" fmla="*/ 746956 w 4546203"/>
                <a:gd name="connsiteY1096" fmla="*/ 2074126 h 5092591"/>
                <a:gd name="connsiteX1097" fmla="*/ 737405 w 4546203"/>
                <a:gd name="connsiteY1097" fmla="*/ 2071340 h 5092591"/>
                <a:gd name="connsiteX1098" fmla="*/ 3800441 w 4546203"/>
                <a:gd name="connsiteY1098" fmla="*/ 2070146 h 5092591"/>
                <a:gd name="connsiteX1099" fmla="*/ 3776962 w 4546203"/>
                <a:gd name="connsiteY1099" fmla="*/ 2077309 h 5092591"/>
                <a:gd name="connsiteX1100" fmla="*/ 3784125 w 4546203"/>
                <a:gd name="connsiteY1100" fmla="*/ 2097207 h 5092591"/>
                <a:gd name="connsiteX1101" fmla="*/ 3806410 w 4546203"/>
                <a:gd name="connsiteY1101" fmla="*/ 2089646 h 5092591"/>
                <a:gd name="connsiteX1102" fmla="*/ 3800441 w 4546203"/>
                <a:gd name="connsiteY1102" fmla="*/ 2070146 h 5092591"/>
                <a:gd name="connsiteX1103" fmla="*/ 3692994 w 4546203"/>
                <a:gd name="connsiteY1103" fmla="*/ 2047065 h 5092591"/>
                <a:gd name="connsiteX1104" fmla="*/ 3671107 w 4546203"/>
                <a:gd name="connsiteY1104" fmla="*/ 2055422 h 5092591"/>
                <a:gd name="connsiteX1105" fmla="*/ 3677474 w 4546203"/>
                <a:gd name="connsiteY1105" fmla="*/ 2073728 h 5092591"/>
                <a:gd name="connsiteX1106" fmla="*/ 3700555 w 4546203"/>
                <a:gd name="connsiteY1106" fmla="*/ 2065769 h 5092591"/>
                <a:gd name="connsiteX1107" fmla="*/ 3692994 w 4546203"/>
                <a:gd name="connsiteY1107" fmla="*/ 2047065 h 5092591"/>
                <a:gd name="connsiteX1108" fmla="*/ 854005 w 4546203"/>
                <a:gd name="connsiteY1108" fmla="*/ 2025178 h 5092591"/>
                <a:gd name="connsiteX1109" fmla="*/ 847638 w 4546203"/>
                <a:gd name="connsiteY1109" fmla="*/ 2043881 h 5092591"/>
                <a:gd name="connsiteX1110" fmla="*/ 870321 w 4546203"/>
                <a:gd name="connsiteY1110" fmla="*/ 2051442 h 5092591"/>
                <a:gd name="connsiteX1111" fmla="*/ 876688 w 4546203"/>
                <a:gd name="connsiteY1111" fmla="*/ 2033137 h 5092591"/>
                <a:gd name="connsiteX1112" fmla="*/ 854005 w 4546203"/>
                <a:gd name="connsiteY1112" fmla="*/ 2025178 h 5092591"/>
                <a:gd name="connsiteX1113" fmla="*/ 3819941 w 4546203"/>
                <a:gd name="connsiteY1113" fmla="*/ 2002494 h 5092591"/>
                <a:gd name="connsiteX1114" fmla="*/ 3797655 w 4546203"/>
                <a:gd name="connsiteY1114" fmla="*/ 2010851 h 5092591"/>
                <a:gd name="connsiteX1115" fmla="*/ 3806410 w 4546203"/>
                <a:gd name="connsiteY1115" fmla="*/ 2030749 h 5092591"/>
                <a:gd name="connsiteX1116" fmla="*/ 3828298 w 4546203"/>
                <a:gd name="connsiteY1116" fmla="*/ 2021994 h 5092591"/>
                <a:gd name="connsiteX1117" fmla="*/ 3819941 w 4546203"/>
                <a:gd name="connsiteY1117" fmla="*/ 2002494 h 5092591"/>
                <a:gd name="connsiteX1118" fmla="*/ 727058 w 4546203"/>
                <a:gd name="connsiteY1118" fmla="*/ 1979015 h 5092591"/>
                <a:gd name="connsiteX1119" fmla="*/ 720691 w 4546203"/>
                <a:gd name="connsiteY1119" fmla="*/ 1999311 h 5092591"/>
                <a:gd name="connsiteX1120" fmla="*/ 742976 w 4546203"/>
                <a:gd name="connsiteY1120" fmla="*/ 2006474 h 5092591"/>
                <a:gd name="connsiteX1121" fmla="*/ 750537 w 4546203"/>
                <a:gd name="connsiteY1121" fmla="*/ 1986576 h 5092591"/>
                <a:gd name="connsiteX1122" fmla="*/ 727058 w 4546203"/>
                <a:gd name="connsiteY1122" fmla="*/ 1979015 h 5092591"/>
                <a:gd name="connsiteX1123" fmla="*/ 922851 w 4546203"/>
                <a:gd name="connsiteY1123" fmla="*/ 1959118 h 5092591"/>
                <a:gd name="connsiteX1124" fmla="*/ 916085 w 4546203"/>
                <a:gd name="connsiteY1124" fmla="*/ 1975036 h 5092591"/>
                <a:gd name="connsiteX1125" fmla="*/ 943146 w 4546203"/>
                <a:gd name="connsiteY1125" fmla="*/ 1968270 h 5092591"/>
                <a:gd name="connsiteX1126" fmla="*/ 922851 w 4546203"/>
                <a:gd name="connsiteY1126" fmla="*/ 1959118 h 5092591"/>
                <a:gd name="connsiteX1127" fmla="*/ 784363 w 4546203"/>
                <a:gd name="connsiteY1127" fmla="*/ 1944393 h 5092591"/>
                <a:gd name="connsiteX1128" fmla="*/ 776802 w 4546203"/>
                <a:gd name="connsiteY1128" fmla="*/ 1963893 h 5092591"/>
                <a:gd name="connsiteX1129" fmla="*/ 799087 w 4546203"/>
                <a:gd name="connsiteY1129" fmla="*/ 1972648 h 5092591"/>
                <a:gd name="connsiteX1130" fmla="*/ 806649 w 4546203"/>
                <a:gd name="connsiteY1130" fmla="*/ 1953546 h 5092591"/>
                <a:gd name="connsiteX1131" fmla="*/ 784363 w 4546203"/>
                <a:gd name="connsiteY1131" fmla="*/ 1944393 h 5092591"/>
                <a:gd name="connsiteX1132" fmla="*/ 850423 w 4546203"/>
                <a:gd name="connsiteY1132" fmla="*/ 1912159 h 5092591"/>
                <a:gd name="connsiteX1133" fmla="*/ 842066 w 4546203"/>
                <a:gd name="connsiteY1133" fmla="*/ 1930863 h 5092591"/>
                <a:gd name="connsiteX1134" fmla="*/ 865148 w 4546203"/>
                <a:gd name="connsiteY1134" fmla="*/ 1939618 h 5092591"/>
                <a:gd name="connsiteX1135" fmla="*/ 872311 w 4546203"/>
                <a:gd name="connsiteY1135" fmla="*/ 1921710 h 5092591"/>
                <a:gd name="connsiteX1136" fmla="*/ 850423 w 4546203"/>
                <a:gd name="connsiteY1136" fmla="*/ 1912159 h 5092591"/>
                <a:gd name="connsiteX1137" fmla="*/ 3665933 w 4546203"/>
                <a:gd name="connsiteY1137" fmla="*/ 1871568 h 5092591"/>
                <a:gd name="connsiteX1138" fmla="*/ 3711698 w 4546203"/>
                <a:gd name="connsiteY1138" fmla="*/ 1976229 h 5092591"/>
                <a:gd name="connsiteX1139" fmla="*/ 3718463 w 4546203"/>
                <a:gd name="connsiteY1139" fmla="*/ 1975434 h 5092591"/>
                <a:gd name="connsiteX1140" fmla="*/ 3717269 w 4546203"/>
                <a:gd name="connsiteY1140" fmla="*/ 1959913 h 5092591"/>
                <a:gd name="connsiteX1141" fmla="*/ 3665933 w 4546203"/>
                <a:gd name="connsiteY1141" fmla="*/ 1871568 h 5092591"/>
                <a:gd name="connsiteX1142" fmla="*/ 3709708 w 4546203"/>
                <a:gd name="connsiteY1142" fmla="*/ 1850875 h 5092591"/>
                <a:gd name="connsiteX1143" fmla="*/ 3708514 w 4546203"/>
                <a:gd name="connsiteY1143" fmla="*/ 1859630 h 5092591"/>
                <a:gd name="connsiteX1144" fmla="*/ 3754676 w 4546203"/>
                <a:gd name="connsiteY1144" fmla="*/ 1963495 h 5092591"/>
                <a:gd name="connsiteX1145" fmla="*/ 3761840 w 4546203"/>
                <a:gd name="connsiteY1145" fmla="*/ 1954740 h 5092591"/>
                <a:gd name="connsiteX1146" fmla="*/ 3718065 w 4546203"/>
                <a:gd name="connsiteY1146" fmla="*/ 1852864 h 5092591"/>
                <a:gd name="connsiteX1147" fmla="*/ 3709708 w 4546203"/>
                <a:gd name="connsiteY1147" fmla="*/ 1850875 h 5092591"/>
                <a:gd name="connsiteX1148" fmla="*/ 3516701 w 4546203"/>
                <a:gd name="connsiteY1148" fmla="*/ 1831375 h 5092591"/>
                <a:gd name="connsiteX1149" fmla="*/ 3478896 w 4546203"/>
                <a:gd name="connsiteY1149" fmla="*/ 1853660 h 5092591"/>
                <a:gd name="connsiteX1150" fmla="*/ 3564058 w 4546203"/>
                <a:gd name="connsiteY1150" fmla="*/ 2028759 h 5092591"/>
                <a:gd name="connsiteX1151" fmla="*/ 3570823 w 4546203"/>
                <a:gd name="connsiteY1151" fmla="*/ 2025576 h 5092591"/>
                <a:gd name="connsiteX1152" fmla="*/ 3502375 w 4546203"/>
                <a:gd name="connsiteY1152" fmla="*/ 1877139 h 5092591"/>
                <a:gd name="connsiteX1153" fmla="*/ 3525854 w 4546203"/>
                <a:gd name="connsiteY1153" fmla="*/ 1864803 h 5092591"/>
                <a:gd name="connsiteX1154" fmla="*/ 3597088 w 4546203"/>
                <a:gd name="connsiteY1154" fmla="*/ 2016025 h 5092591"/>
                <a:gd name="connsiteX1155" fmla="*/ 3603455 w 4546203"/>
                <a:gd name="connsiteY1155" fmla="*/ 2012841 h 5092591"/>
                <a:gd name="connsiteX1156" fmla="*/ 3516701 w 4546203"/>
                <a:gd name="connsiteY1156" fmla="*/ 1831375 h 5092591"/>
                <a:gd name="connsiteX1157" fmla="*/ 3553711 w 4546203"/>
                <a:gd name="connsiteY1157" fmla="*/ 1812671 h 5092591"/>
                <a:gd name="connsiteX1158" fmla="*/ 3547344 w 4546203"/>
                <a:gd name="connsiteY1158" fmla="*/ 1815457 h 5092591"/>
                <a:gd name="connsiteX1159" fmla="*/ 3636485 w 4546203"/>
                <a:gd name="connsiteY1159" fmla="*/ 1999311 h 5092591"/>
                <a:gd name="connsiteX1160" fmla="*/ 3642454 w 4546203"/>
                <a:gd name="connsiteY1160" fmla="*/ 1996525 h 5092591"/>
                <a:gd name="connsiteX1161" fmla="*/ 3553711 w 4546203"/>
                <a:gd name="connsiteY1161" fmla="*/ 1812671 h 5092591"/>
                <a:gd name="connsiteX1162" fmla="*/ 3500783 w 4546203"/>
                <a:gd name="connsiteY1162" fmla="*/ 1671000 h 5092591"/>
                <a:gd name="connsiteX1163" fmla="*/ 3466559 w 4546203"/>
                <a:gd name="connsiteY1163" fmla="*/ 1695275 h 5092591"/>
                <a:gd name="connsiteX1164" fmla="*/ 3486457 w 4546203"/>
                <a:gd name="connsiteY1164" fmla="*/ 1722734 h 5092591"/>
                <a:gd name="connsiteX1165" fmla="*/ 3520681 w 4546203"/>
                <a:gd name="connsiteY1165" fmla="*/ 1699255 h 5092591"/>
                <a:gd name="connsiteX1166" fmla="*/ 3500783 w 4546203"/>
                <a:gd name="connsiteY1166" fmla="*/ 1671000 h 5092591"/>
                <a:gd name="connsiteX1167" fmla="*/ 3596690 w 4546203"/>
                <a:gd name="connsiteY1167" fmla="*/ 1625236 h 5092591"/>
                <a:gd name="connsiteX1168" fmla="*/ 3562864 w 4546203"/>
                <a:gd name="connsiteY1168" fmla="*/ 1649511 h 5092591"/>
                <a:gd name="connsiteX1169" fmla="*/ 3583159 w 4546203"/>
                <a:gd name="connsiteY1169" fmla="*/ 1678959 h 5092591"/>
                <a:gd name="connsiteX1170" fmla="*/ 3617781 w 4546203"/>
                <a:gd name="connsiteY1170" fmla="*/ 1655878 h 5092591"/>
                <a:gd name="connsiteX1171" fmla="*/ 3596690 w 4546203"/>
                <a:gd name="connsiteY1171" fmla="*/ 1625236 h 5092591"/>
                <a:gd name="connsiteX1172" fmla="*/ 3271165 w 4546203"/>
                <a:gd name="connsiteY1172" fmla="*/ 1567135 h 5092591"/>
                <a:gd name="connsiteX1173" fmla="*/ 3264400 w 4546203"/>
                <a:gd name="connsiteY1173" fmla="*/ 1573502 h 5092591"/>
                <a:gd name="connsiteX1174" fmla="*/ 3302603 w 4546203"/>
                <a:gd name="connsiteY1174" fmla="*/ 1612899 h 5092591"/>
                <a:gd name="connsiteX1175" fmla="*/ 3308970 w 4546203"/>
                <a:gd name="connsiteY1175" fmla="*/ 1606930 h 5092591"/>
                <a:gd name="connsiteX1176" fmla="*/ 3271165 w 4546203"/>
                <a:gd name="connsiteY1176" fmla="*/ 1567135 h 5092591"/>
                <a:gd name="connsiteX1177" fmla="*/ 3471335 w 4546203"/>
                <a:gd name="connsiteY1177" fmla="*/ 1554002 h 5092591"/>
                <a:gd name="connsiteX1178" fmla="*/ 3439101 w 4546203"/>
                <a:gd name="connsiteY1178" fmla="*/ 1581063 h 5092591"/>
                <a:gd name="connsiteX1179" fmla="*/ 3460988 w 4546203"/>
                <a:gd name="connsiteY1179" fmla="*/ 1608124 h 5092591"/>
                <a:gd name="connsiteX1180" fmla="*/ 3493620 w 4546203"/>
                <a:gd name="connsiteY1180" fmla="*/ 1581461 h 5092591"/>
                <a:gd name="connsiteX1181" fmla="*/ 3471335 w 4546203"/>
                <a:gd name="connsiteY1181" fmla="*/ 1554002 h 5092591"/>
                <a:gd name="connsiteX1182" fmla="*/ 674926 w 4546203"/>
                <a:gd name="connsiteY1182" fmla="*/ 1529329 h 5092591"/>
                <a:gd name="connsiteX1183" fmla="*/ 601703 w 4546203"/>
                <a:gd name="connsiteY1183" fmla="*/ 1653093 h 5092591"/>
                <a:gd name="connsiteX1184" fmla="*/ 546388 w 4546203"/>
                <a:gd name="connsiteY1184" fmla="*/ 1624042 h 5092591"/>
                <a:gd name="connsiteX1185" fmla="*/ 537235 w 4546203"/>
                <a:gd name="connsiteY1185" fmla="*/ 1645133 h 5092591"/>
                <a:gd name="connsiteX1186" fmla="*/ 499430 w 4546203"/>
                <a:gd name="connsiteY1186" fmla="*/ 1969066 h 5092591"/>
                <a:gd name="connsiteX1187" fmla="*/ 711936 w 4546203"/>
                <a:gd name="connsiteY1187" fmla="*/ 2311703 h 5092591"/>
                <a:gd name="connsiteX1188" fmla="*/ 735813 w 4546203"/>
                <a:gd name="connsiteY1188" fmla="*/ 2326029 h 5092591"/>
                <a:gd name="connsiteX1189" fmla="*/ 756507 w 4546203"/>
                <a:gd name="connsiteY1189" fmla="*/ 2208634 h 5092591"/>
                <a:gd name="connsiteX1190" fmla="*/ 710344 w 4546203"/>
                <a:gd name="connsiteY1190" fmla="*/ 2205848 h 5092591"/>
                <a:gd name="connsiteX1191" fmla="*/ 667365 w 4546203"/>
                <a:gd name="connsiteY1191" fmla="*/ 2205848 h 5092591"/>
                <a:gd name="connsiteX1192" fmla="*/ 704773 w 4546203"/>
                <a:gd name="connsiteY1192" fmla="*/ 2060595 h 5092591"/>
                <a:gd name="connsiteX1193" fmla="*/ 654233 w 4546203"/>
                <a:gd name="connsiteY1193" fmla="*/ 2043483 h 5092591"/>
                <a:gd name="connsiteX1194" fmla="*/ 667365 w 4546203"/>
                <a:gd name="connsiteY1194" fmla="*/ 2000107 h 5092591"/>
                <a:gd name="connsiteX1195" fmla="*/ 627172 w 4546203"/>
                <a:gd name="connsiteY1195" fmla="*/ 1985382 h 5092591"/>
                <a:gd name="connsiteX1196" fmla="*/ 680498 w 4546203"/>
                <a:gd name="connsiteY1196" fmla="*/ 1848487 h 5092591"/>
                <a:gd name="connsiteX1197" fmla="*/ 719497 w 4546203"/>
                <a:gd name="connsiteY1197" fmla="*/ 1864803 h 5092591"/>
                <a:gd name="connsiteX1198" fmla="*/ 741782 w 4546203"/>
                <a:gd name="connsiteY1198" fmla="*/ 1819436 h 5092591"/>
                <a:gd name="connsiteX1199" fmla="*/ 1012788 w 4546203"/>
                <a:gd name="connsiteY1199" fmla="*/ 1948373 h 5092591"/>
                <a:gd name="connsiteX1200" fmla="*/ 1029900 w 4546203"/>
                <a:gd name="connsiteY1200" fmla="*/ 1912557 h 5092591"/>
                <a:gd name="connsiteX1201" fmla="*/ 956278 w 4546203"/>
                <a:gd name="connsiteY1201" fmla="*/ 1874354 h 5092591"/>
                <a:gd name="connsiteX1202" fmla="*/ 1037859 w 4546203"/>
                <a:gd name="connsiteY1202" fmla="*/ 1733479 h 5092591"/>
                <a:gd name="connsiteX1203" fmla="*/ 1031094 w 4546203"/>
                <a:gd name="connsiteY1203" fmla="*/ 1729499 h 5092591"/>
                <a:gd name="connsiteX1204" fmla="*/ 950309 w 4546203"/>
                <a:gd name="connsiteY1204" fmla="*/ 1865201 h 5092591"/>
                <a:gd name="connsiteX1205" fmla="*/ 870321 w 4546203"/>
                <a:gd name="connsiteY1205" fmla="*/ 1823814 h 5092591"/>
                <a:gd name="connsiteX1206" fmla="*/ 946728 w 4546203"/>
                <a:gd name="connsiteY1206" fmla="*/ 1691296 h 5092591"/>
                <a:gd name="connsiteX1207" fmla="*/ 942350 w 4546203"/>
                <a:gd name="connsiteY1207" fmla="*/ 1686520 h 5092591"/>
                <a:gd name="connsiteX1208" fmla="*/ 930412 w 4546203"/>
                <a:gd name="connsiteY1208" fmla="*/ 1696867 h 5092591"/>
                <a:gd name="connsiteX1209" fmla="*/ 861566 w 4546203"/>
                <a:gd name="connsiteY1209" fmla="*/ 1812671 h 5092591"/>
                <a:gd name="connsiteX1210" fmla="*/ 785955 w 4546203"/>
                <a:gd name="connsiteY1210" fmla="*/ 1773274 h 5092591"/>
                <a:gd name="connsiteX1211" fmla="*/ 795904 w 4546203"/>
                <a:gd name="connsiteY1211" fmla="*/ 1754172 h 5092591"/>
                <a:gd name="connsiteX1212" fmla="*/ 852413 w 4546203"/>
                <a:gd name="connsiteY1212" fmla="*/ 1655878 h 5092591"/>
                <a:gd name="connsiteX1213" fmla="*/ 852413 w 4546203"/>
                <a:gd name="connsiteY1213" fmla="*/ 1641552 h 5092591"/>
                <a:gd name="connsiteX1214" fmla="*/ 840872 w 4546203"/>
                <a:gd name="connsiteY1214" fmla="*/ 1648715 h 5092591"/>
                <a:gd name="connsiteX1215" fmla="*/ 833311 w 4546203"/>
                <a:gd name="connsiteY1215" fmla="*/ 1660256 h 5092591"/>
                <a:gd name="connsiteX1216" fmla="*/ 774812 w 4546203"/>
                <a:gd name="connsiteY1216" fmla="*/ 1760142 h 5092591"/>
                <a:gd name="connsiteX1217" fmla="*/ 699202 w 4546203"/>
                <a:gd name="connsiteY1217" fmla="*/ 1720346 h 5092591"/>
                <a:gd name="connsiteX1218" fmla="*/ 766058 w 4546203"/>
                <a:gd name="connsiteY1218" fmla="*/ 1606930 h 5092591"/>
                <a:gd name="connsiteX1219" fmla="*/ 756905 w 4546203"/>
                <a:gd name="connsiteY1219" fmla="*/ 1589420 h 5092591"/>
                <a:gd name="connsiteX1220" fmla="*/ 687661 w 4546203"/>
                <a:gd name="connsiteY1220" fmla="*/ 1707214 h 5092591"/>
                <a:gd name="connsiteX1221" fmla="*/ 614836 w 4546203"/>
                <a:gd name="connsiteY1221" fmla="*/ 1668215 h 5092591"/>
                <a:gd name="connsiteX1222" fmla="*/ 689651 w 4546203"/>
                <a:gd name="connsiteY1222" fmla="*/ 1539278 h 5092591"/>
                <a:gd name="connsiteX1223" fmla="*/ 674926 w 4546203"/>
                <a:gd name="connsiteY1223" fmla="*/ 1529329 h 5092591"/>
                <a:gd name="connsiteX1224" fmla="*/ 3598679 w 4546203"/>
                <a:gd name="connsiteY1224" fmla="*/ 1527340 h 5092591"/>
                <a:gd name="connsiteX1225" fmla="*/ 3566047 w 4546203"/>
                <a:gd name="connsiteY1225" fmla="*/ 1552809 h 5092591"/>
                <a:gd name="connsiteX1226" fmla="*/ 3588731 w 4546203"/>
                <a:gd name="connsiteY1226" fmla="*/ 1583053 h 5092591"/>
                <a:gd name="connsiteX1227" fmla="*/ 3622159 w 4546203"/>
                <a:gd name="connsiteY1227" fmla="*/ 1557584 h 5092591"/>
                <a:gd name="connsiteX1228" fmla="*/ 3598679 w 4546203"/>
                <a:gd name="connsiteY1228" fmla="*/ 1527340 h 5092591"/>
                <a:gd name="connsiteX1229" fmla="*/ 1238426 w 4546203"/>
                <a:gd name="connsiteY1229" fmla="*/ 1470433 h 5092591"/>
                <a:gd name="connsiteX1230" fmla="*/ 1213355 w 4546203"/>
                <a:gd name="connsiteY1230" fmla="*/ 1498289 h 5092591"/>
                <a:gd name="connsiteX1231" fmla="*/ 1236437 w 4546203"/>
                <a:gd name="connsiteY1231" fmla="*/ 1517391 h 5092591"/>
                <a:gd name="connsiteX1232" fmla="*/ 1260712 w 4546203"/>
                <a:gd name="connsiteY1232" fmla="*/ 1489932 h 5092591"/>
                <a:gd name="connsiteX1233" fmla="*/ 1238426 w 4546203"/>
                <a:gd name="connsiteY1233" fmla="*/ 1470433 h 5092591"/>
                <a:gd name="connsiteX1234" fmla="*/ 3599873 w 4546203"/>
                <a:gd name="connsiteY1234" fmla="*/ 1447749 h 5092591"/>
                <a:gd name="connsiteX1235" fmla="*/ 3567639 w 4546203"/>
                <a:gd name="connsiteY1235" fmla="*/ 1474412 h 5092591"/>
                <a:gd name="connsiteX1236" fmla="*/ 3591914 w 4546203"/>
                <a:gd name="connsiteY1236" fmla="*/ 1504258 h 5092591"/>
                <a:gd name="connsiteX1237" fmla="*/ 3624546 w 4546203"/>
                <a:gd name="connsiteY1237" fmla="*/ 1478392 h 5092591"/>
                <a:gd name="connsiteX1238" fmla="*/ 3599873 w 4546203"/>
                <a:gd name="connsiteY1238" fmla="*/ 1447749 h 5092591"/>
                <a:gd name="connsiteX1239" fmla="*/ 1199029 w 4546203"/>
                <a:gd name="connsiteY1239" fmla="*/ 1428648 h 5092591"/>
                <a:gd name="connsiteX1240" fmla="*/ 1171173 w 4546203"/>
                <a:gd name="connsiteY1240" fmla="*/ 1451331 h 5092591"/>
                <a:gd name="connsiteX1241" fmla="*/ 1195050 w 4546203"/>
                <a:gd name="connsiteY1241" fmla="*/ 1478392 h 5092591"/>
                <a:gd name="connsiteX1242" fmla="*/ 1224100 w 4546203"/>
                <a:gd name="connsiteY1242" fmla="*/ 1451729 h 5092591"/>
                <a:gd name="connsiteX1243" fmla="*/ 1199029 w 4546203"/>
                <a:gd name="connsiteY1243" fmla="*/ 1428648 h 5092591"/>
                <a:gd name="connsiteX1244" fmla="*/ 2320068 w 4546203"/>
                <a:gd name="connsiteY1244" fmla="*/ 1391331 h 5092591"/>
                <a:gd name="connsiteX1245" fmla="*/ 1854058 w 4546203"/>
                <a:gd name="connsiteY1245" fmla="*/ 1462871 h 5092591"/>
                <a:gd name="connsiteX1246" fmla="*/ 1206192 w 4546203"/>
                <a:gd name="connsiteY1246" fmla="*/ 2059799 h 5092591"/>
                <a:gd name="connsiteX1247" fmla="*/ 1138541 w 4546203"/>
                <a:gd name="connsiteY1247" fmla="*/ 2818296 h 5092591"/>
                <a:gd name="connsiteX1248" fmla="*/ 1487544 w 4546203"/>
                <a:gd name="connsiteY1248" fmla="*/ 3421591 h 5092591"/>
                <a:gd name="connsiteX1249" fmla="*/ 2232510 w 4546203"/>
                <a:gd name="connsiteY1249" fmla="*/ 3699760 h 5092591"/>
                <a:gd name="connsiteX1250" fmla="*/ 2608177 w 4546203"/>
                <a:gd name="connsiteY1250" fmla="*/ 3651607 h 5092591"/>
                <a:gd name="connsiteX1251" fmla="*/ 3310164 w 4546203"/>
                <a:gd name="connsiteY1251" fmla="*/ 3078159 h 5092591"/>
                <a:gd name="connsiteX1252" fmla="*/ 3402091 w 4546203"/>
                <a:gd name="connsiteY1252" fmla="*/ 2279469 h 5092591"/>
                <a:gd name="connsiteX1253" fmla="*/ 3032394 w 4546203"/>
                <a:gd name="connsiteY1253" fmla="*/ 1662245 h 5092591"/>
                <a:gd name="connsiteX1254" fmla="*/ 2320068 w 4546203"/>
                <a:gd name="connsiteY1254" fmla="*/ 1391331 h 5092591"/>
                <a:gd name="connsiteX1255" fmla="*/ 3350357 w 4546203"/>
                <a:gd name="connsiteY1255" fmla="*/ 1378904 h 5092591"/>
                <a:gd name="connsiteX1256" fmla="*/ 3316531 w 4546203"/>
                <a:gd name="connsiteY1256" fmla="*/ 1417107 h 5092591"/>
                <a:gd name="connsiteX1257" fmla="*/ 3345184 w 4546203"/>
                <a:gd name="connsiteY1257" fmla="*/ 1443770 h 5092591"/>
                <a:gd name="connsiteX1258" fmla="*/ 3379806 w 4546203"/>
                <a:gd name="connsiteY1258" fmla="*/ 1411138 h 5092591"/>
                <a:gd name="connsiteX1259" fmla="*/ 3350357 w 4546203"/>
                <a:gd name="connsiteY1259" fmla="*/ 1378904 h 5092591"/>
                <a:gd name="connsiteX1260" fmla="*/ 1431831 w 4546203"/>
                <a:gd name="connsiteY1260" fmla="*/ 1376914 h 5092591"/>
                <a:gd name="connsiteX1261" fmla="*/ 1402383 w 4546203"/>
                <a:gd name="connsiteY1261" fmla="*/ 1399199 h 5092591"/>
                <a:gd name="connsiteX1262" fmla="*/ 1398403 w 4546203"/>
                <a:gd name="connsiteY1262" fmla="*/ 1408352 h 5092591"/>
                <a:gd name="connsiteX1263" fmla="*/ 1409546 w 4546203"/>
                <a:gd name="connsiteY1263" fmla="*/ 1407556 h 5092591"/>
                <a:gd name="connsiteX1264" fmla="*/ 1433025 w 4546203"/>
                <a:gd name="connsiteY1264" fmla="*/ 1390046 h 5092591"/>
                <a:gd name="connsiteX1265" fmla="*/ 1437402 w 4546203"/>
                <a:gd name="connsiteY1265" fmla="*/ 1379699 h 5092591"/>
                <a:gd name="connsiteX1266" fmla="*/ 1431831 w 4546203"/>
                <a:gd name="connsiteY1266" fmla="*/ 1376914 h 5092591"/>
                <a:gd name="connsiteX1267" fmla="*/ 3303399 w 4546203"/>
                <a:gd name="connsiteY1267" fmla="*/ 1340302 h 5092591"/>
                <a:gd name="connsiteX1268" fmla="*/ 3271961 w 4546203"/>
                <a:gd name="connsiteY1268" fmla="*/ 1377312 h 5092591"/>
                <a:gd name="connsiteX1269" fmla="*/ 3303001 w 4546203"/>
                <a:gd name="connsiteY1269" fmla="*/ 1404373 h 5092591"/>
                <a:gd name="connsiteX1270" fmla="*/ 3335633 w 4546203"/>
                <a:gd name="connsiteY1270" fmla="*/ 1368557 h 5092591"/>
                <a:gd name="connsiteX1271" fmla="*/ 3303399 w 4546203"/>
                <a:gd name="connsiteY1271" fmla="*/ 1340302 h 5092591"/>
                <a:gd name="connsiteX1272" fmla="*/ 1285385 w 4546203"/>
                <a:gd name="connsiteY1272" fmla="*/ 1337517 h 5092591"/>
                <a:gd name="connsiteX1273" fmla="*/ 1255538 w 4546203"/>
                <a:gd name="connsiteY1273" fmla="*/ 1362986 h 5092591"/>
                <a:gd name="connsiteX1274" fmla="*/ 1277426 w 4546203"/>
                <a:gd name="connsiteY1274" fmla="*/ 1388454 h 5092591"/>
                <a:gd name="connsiteX1275" fmla="*/ 1306476 w 4546203"/>
                <a:gd name="connsiteY1275" fmla="*/ 1362588 h 5092591"/>
                <a:gd name="connsiteX1276" fmla="*/ 1285385 w 4546203"/>
                <a:gd name="connsiteY1276" fmla="*/ 1337517 h 5092591"/>
                <a:gd name="connsiteX1277" fmla="*/ 1111082 w 4546203"/>
                <a:gd name="connsiteY1277" fmla="*/ 1327966 h 5092591"/>
                <a:gd name="connsiteX1278" fmla="*/ 1082031 w 4546203"/>
                <a:gd name="connsiteY1278" fmla="*/ 1355027 h 5092591"/>
                <a:gd name="connsiteX1279" fmla="*/ 1106306 w 4546203"/>
                <a:gd name="connsiteY1279" fmla="*/ 1384077 h 5092591"/>
                <a:gd name="connsiteX1280" fmla="*/ 1134163 w 4546203"/>
                <a:gd name="connsiteY1280" fmla="*/ 1352241 h 5092591"/>
                <a:gd name="connsiteX1281" fmla="*/ 1111082 w 4546203"/>
                <a:gd name="connsiteY1281" fmla="*/ 1327966 h 5092591"/>
                <a:gd name="connsiteX1282" fmla="*/ 3398908 w 4546203"/>
                <a:gd name="connsiteY1282" fmla="*/ 1327568 h 5092591"/>
                <a:gd name="connsiteX1283" fmla="*/ 3364684 w 4546203"/>
                <a:gd name="connsiteY1283" fmla="*/ 1364577 h 5092591"/>
                <a:gd name="connsiteX1284" fmla="*/ 3393734 w 4546203"/>
                <a:gd name="connsiteY1284" fmla="*/ 1392036 h 5092591"/>
                <a:gd name="connsiteX1285" fmla="*/ 3426764 w 4546203"/>
                <a:gd name="connsiteY1285" fmla="*/ 1360200 h 5092591"/>
                <a:gd name="connsiteX1286" fmla="*/ 3398908 w 4546203"/>
                <a:gd name="connsiteY1286" fmla="*/ 1327568 h 5092591"/>
                <a:gd name="connsiteX1287" fmla="*/ 3256043 w 4546203"/>
                <a:gd name="connsiteY1287" fmla="*/ 1300905 h 5092591"/>
                <a:gd name="connsiteX1288" fmla="*/ 3225798 w 4546203"/>
                <a:gd name="connsiteY1288" fmla="*/ 1338710 h 5092591"/>
                <a:gd name="connsiteX1289" fmla="*/ 3258032 w 4546203"/>
                <a:gd name="connsiteY1289" fmla="*/ 1364975 h 5092591"/>
                <a:gd name="connsiteX1290" fmla="*/ 3289471 w 4546203"/>
                <a:gd name="connsiteY1290" fmla="*/ 1327170 h 5092591"/>
                <a:gd name="connsiteX1291" fmla="*/ 3256043 w 4546203"/>
                <a:gd name="connsiteY1291" fmla="*/ 1300905 h 5092591"/>
                <a:gd name="connsiteX1292" fmla="*/ 1247181 w 4546203"/>
                <a:gd name="connsiteY1292" fmla="*/ 1289762 h 5092591"/>
                <a:gd name="connsiteX1293" fmla="*/ 1215743 w 4546203"/>
                <a:gd name="connsiteY1293" fmla="*/ 1316823 h 5092591"/>
                <a:gd name="connsiteX1294" fmla="*/ 1240416 w 4546203"/>
                <a:gd name="connsiteY1294" fmla="*/ 1345078 h 5092591"/>
                <a:gd name="connsiteX1295" fmla="*/ 1271059 w 4546203"/>
                <a:gd name="connsiteY1295" fmla="*/ 1319211 h 5092591"/>
                <a:gd name="connsiteX1296" fmla="*/ 1247181 w 4546203"/>
                <a:gd name="connsiteY1296" fmla="*/ 1289762 h 5092591"/>
                <a:gd name="connsiteX1297" fmla="*/ 1533309 w 4546203"/>
                <a:gd name="connsiteY1297" fmla="*/ 1288171 h 5092591"/>
                <a:gd name="connsiteX1298" fmla="*/ 1509432 w 4546203"/>
                <a:gd name="connsiteY1298" fmla="*/ 1302497 h 5092591"/>
                <a:gd name="connsiteX1299" fmla="*/ 1528533 w 4546203"/>
                <a:gd name="connsiteY1299" fmla="*/ 1333537 h 5092591"/>
                <a:gd name="connsiteX1300" fmla="*/ 1551615 w 4546203"/>
                <a:gd name="connsiteY1300" fmla="*/ 1318813 h 5092591"/>
                <a:gd name="connsiteX1301" fmla="*/ 1533309 w 4546203"/>
                <a:gd name="connsiteY1301" fmla="*/ 1288171 h 5092591"/>
                <a:gd name="connsiteX1302" fmla="*/ 3349960 w 4546203"/>
                <a:gd name="connsiteY1302" fmla="*/ 1285783 h 5092591"/>
                <a:gd name="connsiteX1303" fmla="*/ 3318123 w 4546203"/>
                <a:gd name="connsiteY1303" fmla="*/ 1323190 h 5092591"/>
                <a:gd name="connsiteX1304" fmla="*/ 3350755 w 4546203"/>
                <a:gd name="connsiteY1304" fmla="*/ 1351047 h 5092591"/>
                <a:gd name="connsiteX1305" fmla="*/ 3382990 w 4546203"/>
                <a:gd name="connsiteY1305" fmla="*/ 1315231 h 5092591"/>
                <a:gd name="connsiteX1306" fmla="*/ 3349960 w 4546203"/>
                <a:gd name="connsiteY1306" fmla="*/ 1285783 h 5092591"/>
                <a:gd name="connsiteX1307" fmla="*/ 1071685 w 4546203"/>
                <a:gd name="connsiteY1307" fmla="*/ 1285783 h 5092591"/>
                <a:gd name="connsiteX1308" fmla="*/ 1042634 w 4546203"/>
                <a:gd name="connsiteY1308" fmla="*/ 1315231 h 5092591"/>
                <a:gd name="connsiteX1309" fmla="*/ 1064521 w 4546203"/>
                <a:gd name="connsiteY1309" fmla="*/ 1338710 h 5092591"/>
                <a:gd name="connsiteX1310" fmla="*/ 1094766 w 4546203"/>
                <a:gd name="connsiteY1310" fmla="*/ 1310058 h 5092591"/>
                <a:gd name="connsiteX1311" fmla="*/ 1071685 w 4546203"/>
                <a:gd name="connsiteY1311" fmla="*/ 1285783 h 5092591"/>
                <a:gd name="connsiteX1312" fmla="*/ 1352639 w 4546203"/>
                <a:gd name="connsiteY1312" fmla="*/ 1282599 h 5092591"/>
                <a:gd name="connsiteX1313" fmla="*/ 1320007 w 4546203"/>
                <a:gd name="connsiteY1313" fmla="*/ 1307272 h 5092591"/>
                <a:gd name="connsiteX1314" fmla="*/ 1378108 w 4546203"/>
                <a:gd name="connsiteY1314" fmla="*/ 1382485 h 5092591"/>
                <a:gd name="connsiteX1315" fmla="*/ 1421086 w 4546203"/>
                <a:gd name="connsiteY1315" fmla="*/ 1350649 h 5092591"/>
                <a:gd name="connsiteX1316" fmla="*/ 1352639 w 4546203"/>
                <a:gd name="connsiteY1316" fmla="*/ 1282599 h 5092591"/>
                <a:gd name="connsiteX1317" fmla="*/ 3446264 w 4546203"/>
                <a:gd name="connsiteY1317" fmla="*/ 1276630 h 5092591"/>
                <a:gd name="connsiteX1318" fmla="*/ 3414428 w 4546203"/>
                <a:gd name="connsiteY1318" fmla="*/ 1310854 h 5092591"/>
                <a:gd name="connsiteX1319" fmla="*/ 3442284 w 4546203"/>
                <a:gd name="connsiteY1319" fmla="*/ 1341496 h 5092591"/>
                <a:gd name="connsiteX1320" fmla="*/ 3479692 w 4546203"/>
                <a:gd name="connsiteY1320" fmla="*/ 1308466 h 5092591"/>
                <a:gd name="connsiteX1321" fmla="*/ 3446264 w 4546203"/>
                <a:gd name="connsiteY1321" fmla="*/ 1276630 h 5092591"/>
                <a:gd name="connsiteX1322" fmla="*/ 1473616 w 4546203"/>
                <a:gd name="connsiteY1322" fmla="*/ 1273446 h 5092591"/>
                <a:gd name="connsiteX1323" fmla="*/ 1449341 w 4546203"/>
                <a:gd name="connsiteY1323" fmla="*/ 1289364 h 5092591"/>
                <a:gd name="connsiteX1324" fmla="*/ 1469637 w 4546203"/>
                <a:gd name="connsiteY1324" fmla="*/ 1319211 h 5092591"/>
                <a:gd name="connsiteX1325" fmla="*/ 1493116 w 4546203"/>
                <a:gd name="connsiteY1325" fmla="*/ 1303691 h 5092591"/>
                <a:gd name="connsiteX1326" fmla="*/ 1473616 w 4546203"/>
                <a:gd name="connsiteY1326" fmla="*/ 1273446 h 5092591"/>
                <a:gd name="connsiteX1327" fmla="*/ 907579 w 4546203"/>
                <a:gd name="connsiteY1327" fmla="*/ 1265239 h 5092591"/>
                <a:gd name="connsiteX1328" fmla="*/ 843260 w 4546203"/>
                <a:gd name="connsiteY1328" fmla="*/ 1292548 h 5092591"/>
                <a:gd name="connsiteX1329" fmla="*/ 840077 w 4546203"/>
                <a:gd name="connsiteY1329" fmla="*/ 1294936 h 5092591"/>
                <a:gd name="connsiteX1330" fmla="*/ 835301 w 4546203"/>
                <a:gd name="connsiteY1330" fmla="*/ 1316425 h 5092591"/>
                <a:gd name="connsiteX1331" fmla="*/ 760884 w 4546203"/>
                <a:gd name="connsiteY1331" fmla="*/ 1409546 h 5092591"/>
                <a:gd name="connsiteX1332" fmla="*/ 758098 w 4546203"/>
                <a:gd name="connsiteY1332" fmla="*/ 1416311 h 5092591"/>
                <a:gd name="connsiteX1333" fmla="*/ 771629 w 4546203"/>
                <a:gd name="connsiteY1333" fmla="*/ 1424270 h 5092591"/>
                <a:gd name="connsiteX1334" fmla="*/ 863954 w 4546203"/>
                <a:gd name="connsiteY1334" fmla="*/ 1311252 h 5092591"/>
                <a:gd name="connsiteX1335" fmla="*/ 926034 w 4546203"/>
                <a:gd name="connsiteY1335" fmla="*/ 1365771 h 5092591"/>
                <a:gd name="connsiteX1336" fmla="*/ 840475 w 4546203"/>
                <a:gd name="connsiteY1336" fmla="*/ 1472024 h 5092591"/>
                <a:gd name="connsiteX1337" fmla="*/ 845250 w 4546203"/>
                <a:gd name="connsiteY1337" fmla="*/ 1479187 h 5092591"/>
                <a:gd name="connsiteX1338" fmla="*/ 861964 w 4546203"/>
                <a:gd name="connsiteY1338" fmla="*/ 1470830 h 5092591"/>
                <a:gd name="connsiteX1339" fmla="*/ 942748 w 4546203"/>
                <a:gd name="connsiteY1339" fmla="*/ 1371342 h 5092591"/>
                <a:gd name="connsiteX1340" fmla="*/ 1006420 w 4546203"/>
                <a:gd name="connsiteY1340" fmla="*/ 1427852 h 5092591"/>
                <a:gd name="connsiteX1341" fmla="*/ 927626 w 4546203"/>
                <a:gd name="connsiteY1341" fmla="*/ 1525350 h 5092591"/>
                <a:gd name="connsiteX1342" fmla="*/ 930014 w 4546203"/>
                <a:gd name="connsiteY1342" fmla="*/ 1543656 h 5092591"/>
                <a:gd name="connsiteX1343" fmla="*/ 1021543 w 4546203"/>
                <a:gd name="connsiteY1343" fmla="*/ 1433025 h 5092591"/>
                <a:gd name="connsiteX1344" fmla="*/ 1086409 w 4546203"/>
                <a:gd name="connsiteY1344" fmla="*/ 1491126 h 5092591"/>
                <a:gd name="connsiteX1345" fmla="*/ 1072879 w 4546203"/>
                <a:gd name="connsiteY1345" fmla="*/ 1507442 h 5092591"/>
                <a:gd name="connsiteX1346" fmla="*/ 1002839 w 4546203"/>
                <a:gd name="connsiteY1346" fmla="*/ 1594196 h 5092591"/>
                <a:gd name="connsiteX1347" fmla="*/ 997666 w 4546203"/>
                <a:gd name="connsiteY1347" fmla="*/ 1609318 h 5092591"/>
                <a:gd name="connsiteX1348" fmla="*/ 1003237 w 4546203"/>
                <a:gd name="connsiteY1348" fmla="*/ 1611308 h 5092591"/>
                <a:gd name="connsiteX1349" fmla="*/ 1099143 w 4546203"/>
                <a:gd name="connsiteY1349" fmla="*/ 1494708 h 5092591"/>
                <a:gd name="connsiteX1350" fmla="*/ 1165999 w 4546203"/>
                <a:gd name="connsiteY1350" fmla="*/ 1554798 h 5092591"/>
                <a:gd name="connsiteX1351" fmla="*/ 1129388 w 4546203"/>
                <a:gd name="connsiteY1351" fmla="*/ 1597777 h 5092591"/>
                <a:gd name="connsiteX1352" fmla="*/ 1097153 w 4546203"/>
                <a:gd name="connsiteY1352" fmla="*/ 1637970 h 5092591"/>
                <a:gd name="connsiteX1353" fmla="*/ 1075266 w 4546203"/>
                <a:gd name="connsiteY1353" fmla="*/ 1681347 h 5092591"/>
                <a:gd name="connsiteX1354" fmla="*/ 1178336 w 4546203"/>
                <a:gd name="connsiteY1354" fmla="*/ 1557982 h 5092591"/>
                <a:gd name="connsiteX1355" fmla="*/ 1240416 w 4546203"/>
                <a:gd name="connsiteY1355" fmla="*/ 1613695 h 5092591"/>
                <a:gd name="connsiteX1356" fmla="*/ 1263099 w 4546203"/>
                <a:gd name="connsiteY1356" fmla="*/ 1589022 h 5092591"/>
                <a:gd name="connsiteX1357" fmla="*/ 1245192 w 4546203"/>
                <a:gd name="connsiteY1357" fmla="*/ 1572706 h 5092591"/>
                <a:gd name="connsiteX1358" fmla="*/ 963840 w 4546203"/>
                <a:gd name="connsiteY1358" fmla="*/ 1305680 h 5092591"/>
                <a:gd name="connsiteX1359" fmla="*/ 907579 w 4546203"/>
                <a:gd name="connsiteY1359" fmla="*/ 1265239 h 5092591"/>
                <a:gd name="connsiteX1360" fmla="*/ 3207493 w 4546203"/>
                <a:gd name="connsiteY1360" fmla="*/ 1263100 h 5092591"/>
                <a:gd name="connsiteX1361" fmla="*/ 3178840 w 4546203"/>
                <a:gd name="connsiteY1361" fmla="*/ 1302497 h 5092591"/>
                <a:gd name="connsiteX1362" fmla="*/ 3211472 w 4546203"/>
                <a:gd name="connsiteY1362" fmla="*/ 1327170 h 5092591"/>
                <a:gd name="connsiteX1363" fmla="*/ 3241318 w 4546203"/>
                <a:gd name="connsiteY1363" fmla="*/ 1288568 h 5092591"/>
                <a:gd name="connsiteX1364" fmla="*/ 3207493 w 4546203"/>
                <a:gd name="connsiteY1364" fmla="*/ 1263100 h 5092591"/>
                <a:gd name="connsiteX1365" fmla="*/ 1414719 w 4546203"/>
                <a:gd name="connsiteY1365" fmla="*/ 1254345 h 5092591"/>
                <a:gd name="connsiteX1366" fmla="*/ 1389648 w 4546203"/>
                <a:gd name="connsiteY1366" fmla="*/ 1271457 h 5092591"/>
                <a:gd name="connsiteX1367" fmla="*/ 1411138 w 4546203"/>
                <a:gd name="connsiteY1367" fmla="*/ 1300905 h 5092591"/>
                <a:gd name="connsiteX1368" fmla="*/ 1434617 w 4546203"/>
                <a:gd name="connsiteY1368" fmla="*/ 1284589 h 5092591"/>
                <a:gd name="connsiteX1369" fmla="*/ 1414719 w 4546203"/>
                <a:gd name="connsiteY1369" fmla="*/ 1254345 h 5092591"/>
                <a:gd name="connsiteX1370" fmla="*/ 1269467 w 4546203"/>
                <a:gd name="connsiteY1370" fmla="*/ 1247977 h 5092591"/>
                <a:gd name="connsiteX1371" fmla="*/ 1267079 w 4546203"/>
                <a:gd name="connsiteY1371" fmla="*/ 1251957 h 5092591"/>
                <a:gd name="connsiteX1372" fmla="*/ 1302497 w 4546203"/>
                <a:gd name="connsiteY1372" fmla="*/ 1297323 h 5092591"/>
                <a:gd name="connsiteX1373" fmla="*/ 1331945 w 4546203"/>
                <a:gd name="connsiteY1373" fmla="*/ 1274640 h 5092591"/>
                <a:gd name="connsiteX1374" fmla="*/ 1269467 w 4546203"/>
                <a:gd name="connsiteY1374" fmla="*/ 1247977 h 5092591"/>
                <a:gd name="connsiteX1375" fmla="*/ 3300216 w 4546203"/>
                <a:gd name="connsiteY1375" fmla="*/ 1244794 h 5092591"/>
                <a:gd name="connsiteX1376" fmla="*/ 3269971 w 4546203"/>
                <a:gd name="connsiteY1376" fmla="*/ 1283395 h 5092591"/>
                <a:gd name="connsiteX1377" fmla="*/ 3303399 w 4546203"/>
                <a:gd name="connsiteY1377" fmla="*/ 1310456 h 5092591"/>
                <a:gd name="connsiteX1378" fmla="*/ 3334439 w 4546203"/>
                <a:gd name="connsiteY1378" fmla="*/ 1273446 h 5092591"/>
                <a:gd name="connsiteX1379" fmla="*/ 3300216 w 4546203"/>
                <a:gd name="connsiteY1379" fmla="*/ 1244794 h 5092591"/>
                <a:gd name="connsiteX1380" fmla="*/ 3396122 w 4546203"/>
                <a:gd name="connsiteY1380" fmla="*/ 1232457 h 5092591"/>
                <a:gd name="connsiteX1381" fmla="*/ 3364286 w 4546203"/>
                <a:gd name="connsiteY1381" fmla="*/ 1269467 h 5092591"/>
                <a:gd name="connsiteX1382" fmla="*/ 3398509 w 4546203"/>
                <a:gd name="connsiteY1382" fmla="*/ 1299313 h 5092591"/>
                <a:gd name="connsiteX1383" fmla="*/ 3431142 w 4546203"/>
                <a:gd name="connsiteY1383" fmla="*/ 1262702 h 5092591"/>
                <a:gd name="connsiteX1384" fmla="*/ 3396122 w 4546203"/>
                <a:gd name="connsiteY1384" fmla="*/ 1232457 h 5092591"/>
                <a:gd name="connsiteX1385" fmla="*/ 3494814 w 4546203"/>
                <a:gd name="connsiteY1385" fmla="*/ 1224100 h 5092591"/>
                <a:gd name="connsiteX1386" fmla="*/ 3460988 w 4546203"/>
                <a:gd name="connsiteY1386" fmla="*/ 1260712 h 5092591"/>
                <a:gd name="connsiteX1387" fmla="*/ 3493620 w 4546203"/>
                <a:gd name="connsiteY1387" fmla="*/ 1291354 h 5092591"/>
                <a:gd name="connsiteX1388" fmla="*/ 3528242 w 4546203"/>
                <a:gd name="connsiteY1388" fmla="*/ 1259916 h 5092591"/>
                <a:gd name="connsiteX1389" fmla="*/ 3494814 w 4546203"/>
                <a:gd name="connsiteY1389" fmla="*/ 1224100 h 5092591"/>
                <a:gd name="connsiteX1390" fmla="*/ 1707612 w 4546203"/>
                <a:gd name="connsiteY1390" fmla="*/ 1223304 h 5092591"/>
                <a:gd name="connsiteX1391" fmla="*/ 1674582 w 4546203"/>
                <a:gd name="connsiteY1391" fmla="*/ 1238427 h 5092591"/>
                <a:gd name="connsiteX1392" fmla="*/ 1690500 w 4546203"/>
                <a:gd name="connsiteY1392" fmla="*/ 1273048 h 5092591"/>
                <a:gd name="connsiteX1393" fmla="*/ 1722734 w 4546203"/>
                <a:gd name="connsiteY1393" fmla="*/ 1258722 h 5092591"/>
                <a:gd name="connsiteX1394" fmla="*/ 1707612 w 4546203"/>
                <a:gd name="connsiteY1394" fmla="*/ 1223304 h 5092591"/>
                <a:gd name="connsiteX1395" fmla="*/ 1747009 w 4546203"/>
                <a:gd name="connsiteY1395" fmla="*/ 1207386 h 5092591"/>
                <a:gd name="connsiteX1396" fmla="*/ 1713979 w 4546203"/>
                <a:gd name="connsiteY1396" fmla="*/ 1221315 h 5092591"/>
                <a:gd name="connsiteX1397" fmla="*/ 1728703 w 4546203"/>
                <a:gd name="connsiteY1397" fmla="*/ 1257130 h 5092591"/>
                <a:gd name="connsiteX1398" fmla="*/ 1761335 w 4546203"/>
                <a:gd name="connsiteY1398" fmla="*/ 1243202 h 5092591"/>
                <a:gd name="connsiteX1399" fmla="*/ 1747009 w 4546203"/>
                <a:gd name="connsiteY1399" fmla="*/ 1207386 h 5092591"/>
                <a:gd name="connsiteX1400" fmla="*/ 3249278 w 4546203"/>
                <a:gd name="connsiteY1400" fmla="*/ 1206590 h 5092591"/>
                <a:gd name="connsiteX1401" fmla="*/ 3220625 w 4546203"/>
                <a:gd name="connsiteY1401" fmla="*/ 1245590 h 5092591"/>
                <a:gd name="connsiteX1402" fmla="*/ 3254849 w 4546203"/>
                <a:gd name="connsiteY1402" fmla="*/ 1271457 h 5092591"/>
                <a:gd name="connsiteX1403" fmla="*/ 3285093 w 4546203"/>
                <a:gd name="connsiteY1403" fmla="*/ 1233253 h 5092591"/>
                <a:gd name="connsiteX1404" fmla="*/ 3249278 w 4546203"/>
                <a:gd name="connsiteY1404" fmla="*/ 1206590 h 5092591"/>
                <a:gd name="connsiteX1405" fmla="*/ 1507840 w 4546203"/>
                <a:gd name="connsiteY1405" fmla="*/ 1197438 h 5092591"/>
                <a:gd name="connsiteX1406" fmla="*/ 1481973 w 4546203"/>
                <a:gd name="connsiteY1406" fmla="*/ 1212162 h 5092591"/>
                <a:gd name="connsiteX1407" fmla="*/ 1500677 w 4546203"/>
                <a:gd name="connsiteY1407" fmla="*/ 1243600 h 5092591"/>
                <a:gd name="connsiteX1408" fmla="*/ 1525748 w 4546203"/>
                <a:gd name="connsiteY1408" fmla="*/ 1228478 h 5092591"/>
                <a:gd name="connsiteX1409" fmla="*/ 1507840 w 4546203"/>
                <a:gd name="connsiteY1409" fmla="*/ 1197438 h 5092591"/>
                <a:gd name="connsiteX1410" fmla="*/ 1423872 w 4546203"/>
                <a:gd name="connsiteY1410" fmla="*/ 1194254 h 5092591"/>
                <a:gd name="connsiteX1411" fmla="*/ 1398005 w 4546203"/>
                <a:gd name="connsiteY1411" fmla="*/ 1210570 h 5092591"/>
                <a:gd name="connsiteX1412" fmla="*/ 1418699 w 4546203"/>
                <a:gd name="connsiteY1412" fmla="*/ 1240814 h 5092591"/>
                <a:gd name="connsiteX1413" fmla="*/ 1443770 w 4546203"/>
                <a:gd name="connsiteY1413" fmla="*/ 1224100 h 5092591"/>
                <a:gd name="connsiteX1414" fmla="*/ 1423872 w 4546203"/>
                <a:gd name="connsiteY1414" fmla="*/ 1194254 h 5092591"/>
                <a:gd name="connsiteX1415" fmla="*/ 1786804 w 4546203"/>
                <a:gd name="connsiteY1415" fmla="*/ 1192264 h 5092591"/>
                <a:gd name="connsiteX1416" fmla="*/ 1753376 w 4546203"/>
                <a:gd name="connsiteY1416" fmla="*/ 1205795 h 5092591"/>
                <a:gd name="connsiteX1417" fmla="*/ 1767305 w 4546203"/>
                <a:gd name="connsiteY1417" fmla="*/ 1241212 h 5092591"/>
                <a:gd name="connsiteX1418" fmla="*/ 1799937 w 4546203"/>
                <a:gd name="connsiteY1418" fmla="*/ 1228478 h 5092591"/>
                <a:gd name="connsiteX1419" fmla="*/ 1786804 w 4546203"/>
                <a:gd name="connsiteY1419" fmla="*/ 1192264 h 5092591"/>
                <a:gd name="connsiteX1420" fmla="*/ 1619664 w 4546203"/>
                <a:gd name="connsiteY1420" fmla="*/ 1191070 h 5092591"/>
                <a:gd name="connsiteX1421" fmla="*/ 1568727 w 4546203"/>
                <a:gd name="connsiteY1421" fmla="*/ 1217335 h 5092591"/>
                <a:gd name="connsiteX1422" fmla="*/ 1620858 w 4546203"/>
                <a:gd name="connsiteY1422" fmla="*/ 1316027 h 5092591"/>
                <a:gd name="connsiteX1423" fmla="*/ 1667817 w 4546203"/>
                <a:gd name="connsiteY1423" fmla="*/ 1290956 h 5092591"/>
                <a:gd name="connsiteX1424" fmla="*/ 1619664 w 4546203"/>
                <a:gd name="connsiteY1424" fmla="*/ 1191070 h 5092591"/>
                <a:gd name="connsiteX1425" fmla="*/ 3344388 w 4546203"/>
                <a:gd name="connsiteY1425" fmla="*/ 1189478 h 5092591"/>
                <a:gd name="connsiteX1426" fmla="*/ 3314144 w 4546203"/>
                <a:gd name="connsiteY1426" fmla="*/ 1227682 h 5092591"/>
                <a:gd name="connsiteX1427" fmla="*/ 3349164 w 4546203"/>
                <a:gd name="connsiteY1427" fmla="*/ 1255936 h 5092591"/>
                <a:gd name="connsiteX1428" fmla="*/ 3380602 w 4546203"/>
                <a:gd name="connsiteY1428" fmla="*/ 1218529 h 5092591"/>
                <a:gd name="connsiteX1429" fmla="*/ 3344388 w 4546203"/>
                <a:gd name="connsiteY1429" fmla="*/ 1189478 h 5092591"/>
                <a:gd name="connsiteX1430" fmla="*/ 2835010 w 4546203"/>
                <a:gd name="connsiteY1430" fmla="*/ 1183509 h 5092591"/>
                <a:gd name="connsiteX1431" fmla="*/ 2817500 w 4546203"/>
                <a:gd name="connsiteY1431" fmla="*/ 1225692 h 5092591"/>
                <a:gd name="connsiteX1432" fmla="*/ 2877591 w 4546203"/>
                <a:gd name="connsiteY1432" fmla="*/ 1251957 h 5092591"/>
                <a:gd name="connsiteX1433" fmla="*/ 2896692 w 4546203"/>
                <a:gd name="connsiteY1433" fmla="*/ 1211366 h 5092591"/>
                <a:gd name="connsiteX1434" fmla="*/ 2835010 w 4546203"/>
                <a:gd name="connsiteY1434" fmla="*/ 1183509 h 5092591"/>
                <a:gd name="connsiteX1435" fmla="*/ 1826997 w 4546203"/>
                <a:gd name="connsiteY1435" fmla="*/ 1179132 h 5092591"/>
                <a:gd name="connsiteX1436" fmla="*/ 1792774 w 4546203"/>
                <a:gd name="connsiteY1436" fmla="*/ 1191070 h 5092591"/>
                <a:gd name="connsiteX1437" fmla="*/ 1806304 w 4546203"/>
                <a:gd name="connsiteY1437" fmla="*/ 1226886 h 5092591"/>
                <a:gd name="connsiteX1438" fmla="*/ 1838936 w 4546203"/>
                <a:gd name="connsiteY1438" fmla="*/ 1215345 h 5092591"/>
                <a:gd name="connsiteX1439" fmla="*/ 1826997 w 4546203"/>
                <a:gd name="connsiteY1439" fmla="*/ 1179132 h 5092591"/>
                <a:gd name="connsiteX1440" fmla="*/ 3442284 w 4546203"/>
                <a:gd name="connsiteY1440" fmla="*/ 1178336 h 5092591"/>
                <a:gd name="connsiteX1441" fmla="*/ 3410448 w 4546203"/>
                <a:gd name="connsiteY1441" fmla="*/ 1215345 h 5092591"/>
                <a:gd name="connsiteX1442" fmla="*/ 3445468 w 4546203"/>
                <a:gd name="connsiteY1442" fmla="*/ 1246386 h 5092591"/>
                <a:gd name="connsiteX1443" fmla="*/ 3478100 w 4546203"/>
                <a:gd name="connsiteY1443" fmla="*/ 1210570 h 5092591"/>
                <a:gd name="connsiteX1444" fmla="*/ 3442284 w 4546203"/>
                <a:gd name="connsiteY1444" fmla="*/ 1178336 h 5092591"/>
                <a:gd name="connsiteX1445" fmla="*/ 1362587 w 4546203"/>
                <a:gd name="connsiteY1445" fmla="*/ 1176346 h 5092591"/>
                <a:gd name="connsiteX1446" fmla="*/ 1336721 w 4546203"/>
                <a:gd name="connsiteY1446" fmla="*/ 1194652 h 5092591"/>
                <a:gd name="connsiteX1447" fmla="*/ 1357414 w 4546203"/>
                <a:gd name="connsiteY1447" fmla="*/ 1224100 h 5092591"/>
                <a:gd name="connsiteX1448" fmla="*/ 1382883 w 4546203"/>
                <a:gd name="connsiteY1448" fmla="*/ 1206590 h 5092591"/>
                <a:gd name="connsiteX1449" fmla="*/ 1362587 w 4546203"/>
                <a:gd name="connsiteY1449" fmla="*/ 1176346 h 5092591"/>
                <a:gd name="connsiteX1450" fmla="*/ 3542568 w 4546203"/>
                <a:gd name="connsiteY1450" fmla="*/ 1173162 h 5092591"/>
                <a:gd name="connsiteX1451" fmla="*/ 3509538 w 4546203"/>
                <a:gd name="connsiteY1451" fmla="*/ 1208978 h 5092591"/>
                <a:gd name="connsiteX1452" fmla="*/ 3541772 w 4546203"/>
                <a:gd name="connsiteY1452" fmla="*/ 1239222 h 5092591"/>
                <a:gd name="connsiteX1453" fmla="*/ 3579976 w 4546203"/>
                <a:gd name="connsiteY1453" fmla="*/ 1208182 h 5092591"/>
                <a:gd name="connsiteX1454" fmla="*/ 3542568 w 4546203"/>
                <a:gd name="connsiteY1454" fmla="*/ 1173162 h 5092591"/>
                <a:gd name="connsiteX1455" fmla="*/ 1685724 w 4546203"/>
                <a:gd name="connsiteY1455" fmla="*/ 1172366 h 5092591"/>
                <a:gd name="connsiteX1456" fmla="*/ 1651501 w 4546203"/>
                <a:gd name="connsiteY1456" fmla="*/ 1187887 h 5092591"/>
                <a:gd name="connsiteX1457" fmla="*/ 1667021 w 4546203"/>
                <a:gd name="connsiteY1457" fmla="*/ 1221315 h 5092591"/>
                <a:gd name="connsiteX1458" fmla="*/ 1700449 w 4546203"/>
                <a:gd name="connsiteY1458" fmla="*/ 1206590 h 5092591"/>
                <a:gd name="connsiteX1459" fmla="*/ 1685724 w 4546203"/>
                <a:gd name="connsiteY1459" fmla="*/ 1172366 h 5092591"/>
                <a:gd name="connsiteX1460" fmla="*/ 1867190 w 4546203"/>
                <a:gd name="connsiteY1460" fmla="*/ 1166795 h 5092591"/>
                <a:gd name="connsiteX1461" fmla="*/ 1832569 w 4546203"/>
                <a:gd name="connsiteY1461" fmla="*/ 1176744 h 5092591"/>
                <a:gd name="connsiteX1462" fmla="*/ 1845701 w 4546203"/>
                <a:gd name="connsiteY1462" fmla="*/ 1213356 h 5092591"/>
                <a:gd name="connsiteX1463" fmla="*/ 1878333 w 4546203"/>
                <a:gd name="connsiteY1463" fmla="*/ 1202611 h 5092591"/>
                <a:gd name="connsiteX1464" fmla="*/ 1867190 w 4546203"/>
                <a:gd name="connsiteY1464" fmla="*/ 1166795 h 5092591"/>
                <a:gd name="connsiteX1465" fmla="*/ 1109888 w 4546203"/>
                <a:gd name="connsiteY1465" fmla="*/ 1158438 h 5092591"/>
                <a:gd name="connsiteX1466" fmla="*/ 1095164 w 4546203"/>
                <a:gd name="connsiteY1466" fmla="*/ 1169979 h 5092591"/>
                <a:gd name="connsiteX1467" fmla="*/ 1076062 w 4546203"/>
                <a:gd name="connsiteY1467" fmla="*/ 1186693 h 5092591"/>
                <a:gd name="connsiteX1468" fmla="*/ 1130582 w 4546203"/>
                <a:gd name="connsiteY1468" fmla="*/ 1183111 h 5092591"/>
                <a:gd name="connsiteX1469" fmla="*/ 1109888 w 4546203"/>
                <a:gd name="connsiteY1469" fmla="*/ 1158438 h 5092591"/>
                <a:gd name="connsiteX1470" fmla="*/ 1726713 w 4546203"/>
                <a:gd name="connsiteY1470" fmla="*/ 1155653 h 5092591"/>
                <a:gd name="connsiteX1471" fmla="*/ 1692092 w 4546203"/>
                <a:gd name="connsiteY1471" fmla="*/ 1170377 h 5092591"/>
                <a:gd name="connsiteX1472" fmla="*/ 1706816 w 4546203"/>
                <a:gd name="connsiteY1472" fmla="*/ 1204203 h 5092591"/>
                <a:gd name="connsiteX1473" fmla="*/ 1740642 w 4546203"/>
                <a:gd name="connsiteY1473" fmla="*/ 1190274 h 5092591"/>
                <a:gd name="connsiteX1474" fmla="*/ 1726713 w 4546203"/>
                <a:gd name="connsiteY1474" fmla="*/ 1155653 h 5092591"/>
                <a:gd name="connsiteX1475" fmla="*/ 2743481 w 4546203"/>
                <a:gd name="connsiteY1475" fmla="*/ 1149683 h 5092591"/>
                <a:gd name="connsiteX1476" fmla="*/ 2729552 w 4546203"/>
                <a:gd name="connsiteY1476" fmla="*/ 1192662 h 5092591"/>
                <a:gd name="connsiteX1477" fmla="*/ 2790837 w 4546203"/>
                <a:gd name="connsiteY1477" fmla="*/ 1214947 h 5092591"/>
                <a:gd name="connsiteX1478" fmla="*/ 2807153 w 4546203"/>
                <a:gd name="connsiteY1478" fmla="*/ 1172764 h 5092591"/>
                <a:gd name="connsiteX1479" fmla="*/ 2743481 w 4546203"/>
                <a:gd name="connsiteY1479" fmla="*/ 1149683 h 5092591"/>
                <a:gd name="connsiteX1480" fmla="*/ 3291062 w 4546203"/>
                <a:gd name="connsiteY1480" fmla="*/ 1149285 h 5092591"/>
                <a:gd name="connsiteX1481" fmla="*/ 3262410 w 4546203"/>
                <a:gd name="connsiteY1481" fmla="*/ 1188285 h 5092591"/>
                <a:gd name="connsiteX1482" fmla="*/ 3298624 w 4546203"/>
                <a:gd name="connsiteY1482" fmla="*/ 1215345 h 5092591"/>
                <a:gd name="connsiteX1483" fmla="*/ 3328072 w 4546203"/>
                <a:gd name="connsiteY1483" fmla="*/ 1176346 h 5092591"/>
                <a:gd name="connsiteX1484" fmla="*/ 3291062 w 4546203"/>
                <a:gd name="connsiteY1484" fmla="*/ 1149285 h 5092591"/>
                <a:gd name="connsiteX1485" fmla="*/ 1767305 w 4546203"/>
                <a:gd name="connsiteY1485" fmla="*/ 1139734 h 5092591"/>
                <a:gd name="connsiteX1486" fmla="*/ 1733081 w 4546203"/>
                <a:gd name="connsiteY1486" fmla="*/ 1154061 h 5092591"/>
                <a:gd name="connsiteX1487" fmla="*/ 1746611 w 4546203"/>
                <a:gd name="connsiteY1487" fmla="*/ 1187489 h 5092591"/>
                <a:gd name="connsiteX1488" fmla="*/ 1780835 w 4546203"/>
                <a:gd name="connsiteY1488" fmla="*/ 1174754 h 5092591"/>
                <a:gd name="connsiteX1489" fmla="*/ 1767305 w 4546203"/>
                <a:gd name="connsiteY1489" fmla="*/ 1139734 h 5092591"/>
                <a:gd name="connsiteX1490" fmla="*/ 3388561 w 4546203"/>
                <a:gd name="connsiteY1490" fmla="*/ 1133765 h 5092591"/>
                <a:gd name="connsiteX1491" fmla="*/ 3358316 w 4546203"/>
                <a:gd name="connsiteY1491" fmla="*/ 1171969 h 5092591"/>
                <a:gd name="connsiteX1492" fmla="*/ 3394530 w 4546203"/>
                <a:gd name="connsiteY1492" fmla="*/ 1201815 h 5092591"/>
                <a:gd name="connsiteX1493" fmla="*/ 3425968 w 4546203"/>
                <a:gd name="connsiteY1493" fmla="*/ 1164407 h 5092591"/>
                <a:gd name="connsiteX1494" fmla="*/ 3388561 w 4546203"/>
                <a:gd name="connsiteY1494" fmla="*/ 1133765 h 5092591"/>
                <a:gd name="connsiteX1495" fmla="*/ 1809487 w 4546203"/>
                <a:gd name="connsiteY1495" fmla="*/ 1126204 h 5092591"/>
                <a:gd name="connsiteX1496" fmla="*/ 1774070 w 4546203"/>
                <a:gd name="connsiteY1496" fmla="*/ 1138541 h 5092591"/>
                <a:gd name="connsiteX1497" fmla="*/ 1787600 w 4546203"/>
                <a:gd name="connsiteY1497" fmla="*/ 1173162 h 5092591"/>
                <a:gd name="connsiteX1498" fmla="*/ 1821028 w 4546203"/>
                <a:gd name="connsiteY1498" fmla="*/ 1161224 h 5092591"/>
                <a:gd name="connsiteX1499" fmla="*/ 1809487 w 4546203"/>
                <a:gd name="connsiteY1499" fmla="*/ 1126204 h 5092591"/>
                <a:gd name="connsiteX1500" fmla="*/ 1492320 w 4546203"/>
                <a:gd name="connsiteY1500" fmla="*/ 1125806 h 5092591"/>
                <a:gd name="connsiteX1501" fmla="*/ 1465657 w 4546203"/>
                <a:gd name="connsiteY1501" fmla="*/ 1141724 h 5092591"/>
                <a:gd name="connsiteX1502" fmla="*/ 1483963 w 4546203"/>
                <a:gd name="connsiteY1502" fmla="*/ 1172366 h 5092591"/>
                <a:gd name="connsiteX1503" fmla="*/ 1510626 w 4546203"/>
                <a:gd name="connsiteY1503" fmla="*/ 1157642 h 5092591"/>
                <a:gd name="connsiteX1504" fmla="*/ 1492320 w 4546203"/>
                <a:gd name="connsiteY1504" fmla="*/ 1125806 h 5092591"/>
                <a:gd name="connsiteX1505" fmla="*/ 3488049 w 4546203"/>
                <a:gd name="connsiteY1505" fmla="*/ 1124612 h 5092591"/>
                <a:gd name="connsiteX1506" fmla="*/ 3456611 w 4546203"/>
                <a:gd name="connsiteY1506" fmla="*/ 1161622 h 5092591"/>
                <a:gd name="connsiteX1507" fmla="*/ 3493620 w 4546203"/>
                <a:gd name="connsiteY1507" fmla="*/ 1193856 h 5092591"/>
                <a:gd name="connsiteX1508" fmla="*/ 3525854 w 4546203"/>
                <a:gd name="connsiteY1508" fmla="*/ 1156846 h 5092591"/>
                <a:gd name="connsiteX1509" fmla="*/ 3488049 w 4546203"/>
                <a:gd name="connsiteY1509" fmla="*/ 1124612 h 5092591"/>
                <a:gd name="connsiteX1510" fmla="*/ 1252355 w 4546203"/>
                <a:gd name="connsiteY1510" fmla="*/ 1122622 h 5092591"/>
                <a:gd name="connsiteX1511" fmla="*/ 1197437 w 4546203"/>
                <a:gd name="connsiteY1511" fmla="*/ 1162816 h 5092591"/>
                <a:gd name="connsiteX1512" fmla="*/ 1245988 w 4546203"/>
                <a:gd name="connsiteY1512" fmla="*/ 1219723 h 5092591"/>
                <a:gd name="connsiteX1513" fmla="*/ 1347465 w 4546203"/>
                <a:gd name="connsiteY1513" fmla="*/ 1261906 h 5092591"/>
                <a:gd name="connsiteX1514" fmla="*/ 1350649 w 4546203"/>
                <a:gd name="connsiteY1514" fmla="*/ 1259916 h 5092591"/>
                <a:gd name="connsiteX1515" fmla="*/ 1252355 w 4546203"/>
                <a:gd name="connsiteY1515" fmla="*/ 1122622 h 5092591"/>
                <a:gd name="connsiteX1516" fmla="*/ 2649962 w 4546203"/>
                <a:gd name="connsiteY1516" fmla="*/ 1121429 h 5092591"/>
                <a:gd name="connsiteX1517" fmla="*/ 2638819 w 4546203"/>
                <a:gd name="connsiteY1517" fmla="*/ 1165203 h 5092591"/>
                <a:gd name="connsiteX1518" fmla="*/ 2701298 w 4546203"/>
                <a:gd name="connsiteY1518" fmla="*/ 1182713 h 5092591"/>
                <a:gd name="connsiteX1519" fmla="*/ 2714828 w 4546203"/>
                <a:gd name="connsiteY1519" fmla="*/ 1140132 h 5092591"/>
                <a:gd name="connsiteX1520" fmla="*/ 2649962 w 4546203"/>
                <a:gd name="connsiteY1520" fmla="*/ 1121429 h 5092591"/>
                <a:gd name="connsiteX1521" fmla="*/ 3591118 w 4546203"/>
                <a:gd name="connsiteY1521" fmla="*/ 1119837 h 5092591"/>
                <a:gd name="connsiteX1522" fmla="*/ 3557292 w 4546203"/>
                <a:gd name="connsiteY1522" fmla="*/ 1156448 h 5092591"/>
                <a:gd name="connsiteX1523" fmla="*/ 3591118 w 4546203"/>
                <a:gd name="connsiteY1523" fmla="*/ 1187887 h 5092591"/>
                <a:gd name="connsiteX1524" fmla="*/ 3624944 w 4546203"/>
                <a:gd name="connsiteY1524" fmla="*/ 1158040 h 5092591"/>
                <a:gd name="connsiteX1525" fmla="*/ 3591118 w 4546203"/>
                <a:gd name="connsiteY1525" fmla="*/ 1119837 h 5092591"/>
                <a:gd name="connsiteX1526" fmla="*/ 1375322 w 4546203"/>
                <a:gd name="connsiteY1526" fmla="*/ 1116653 h 5092591"/>
                <a:gd name="connsiteX1527" fmla="*/ 1348261 w 4546203"/>
                <a:gd name="connsiteY1527" fmla="*/ 1134561 h 5092591"/>
                <a:gd name="connsiteX1528" fmla="*/ 1368159 w 4546203"/>
                <a:gd name="connsiteY1528" fmla="*/ 1164407 h 5092591"/>
                <a:gd name="connsiteX1529" fmla="*/ 1394822 w 4546203"/>
                <a:gd name="connsiteY1529" fmla="*/ 1147296 h 5092591"/>
                <a:gd name="connsiteX1530" fmla="*/ 1375322 w 4546203"/>
                <a:gd name="connsiteY1530" fmla="*/ 1116653 h 5092591"/>
                <a:gd name="connsiteX1531" fmla="*/ 1851272 w 4546203"/>
                <a:gd name="connsiteY1531" fmla="*/ 1113072 h 5092591"/>
                <a:gd name="connsiteX1532" fmla="*/ 1815855 w 4546203"/>
                <a:gd name="connsiteY1532" fmla="*/ 1124612 h 5092591"/>
                <a:gd name="connsiteX1533" fmla="*/ 1827395 w 4546203"/>
                <a:gd name="connsiteY1533" fmla="*/ 1159234 h 5092591"/>
                <a:gd name="connsiteX1534" fmla="*/ 1862017 w 4546203"/>
                <a:gd name="connsiteY1534" fmla="*/ 1148489 h 5092591"/>
                <a:gd name="connsiteX1535" fmla="*/ 1851272 w 4546203"/>
                <a:gd name="connsiteY1535" fmla="*/ 1113072 h 5092591"/>
                <a:gd name="connsiteX1536" fmla="*/ 1071287 w 4546203"/>
                <a:gd name="connsiteY1536" fmla="*/ 1112276 h 5092591"/>
                <a:gd name="connsiteX1537" fmla="*/ 1035471 w 4546203"/>
                <a:gd name="connsiteY1537" fmla="*/ 1143714 h 5092591"/>
                <a:gd name="connsiteX1538" fmla="*/ 1059348 w 4546203"/>
                <a:gd name="connsiteY1538" fmla="*/ 1170377 h 5092591"/>
                <a:gd name="connsiteX1539" fmla="*/ 1094368 w 4546203"/>
                <a:gd name="connsiteY1539" fmla="*/ 1140132 h 5092591"/>
                <a:gd name="connsiteX1540" fmla="*/ 1071287 w 4546203"/>
                <a:gd name="connsiteY1540" fmla="*/ 1112276 h 5092591"/>
                <a:gd name="connsiteX1541" fmla="*/ 1312445 w 4546203"/>
                <a:gd name="connsiteY1541" fmla="*/ 1100337 h 5092591"/>
                <a:gd name="connsiteX1542" fmla="*/ 1284987 w 4546203"/>
                <a:gd name="connsiteY1542" fmla="*/ 1119439 h 5092591"/>
                <a:gd name="connsiteX1543" fmla="*/ 1305680 w 4546203"/>
                <a:gd name="connsiteY1543" fmla="*/ 1148887 h 5092591"/>
                <a:gd name="connsiteX1544" fmla="*/ 1332741 w 4546203"/>
                <a:gd name="connsiteY1544" fmla="*/ 1130184 h 5092591"/>
                <a:gd name="connsiteX1545" fmla="*/ 1312445 w 4546203"/>
                <a:gd name="connsiteY1545" fmla="*/ 1100337 h 5092591"/>
                <a:gd name="connsiteX1546" fmla="*/ 3332847 w 4546203"/>
                <a:gd name="connsiteY1546" fmla="*/ 1091582 h 5092591"/>
                <a:gd name="connsiteX1547" fmla="*/ 3304195 w 4546203"/>
                <a:gd name="connsiteY1547" fmla="*/ 1131377 h 5092591"/>
                <a:gd name="connsiteX1548" fmla="*/ 3341602 w 4546203"/>
                <a:gd name="connsiteY1548" fmla="*/ 1159234 h 5092591"/>
                <a:gd name="connsiteX1549" fmla="*/ 3371449 w 4546203"/>
                <a:gd name="connsiteY1549" fmla="*/ 1120633 h 5092591"/>
                <a:gd name="connsiteX1550" fmla="*/ 3332847 w 4546203"/>
                <a:gd name="connsiteY1550" fmla="*/ 1091582 h 5092591"/>
                <a:gd name="connsiteX1551" fmla="*/ 1440188 w 4546203"/>
                <a:gd name="connsiteY1551" fmla="*/ 1078450 h 5092591"/>
                <a:gd name="connsiteX1552" fmla="*/ 1412331 w 4546203"/>
                <a:gd name="connsiteY1552" fmla="*/ 1094766 h 5092591"/>
                <a:gd name="connsiteX1553" fmla="*/ 1431433 w 4546203"/>
                <a:gd name="connsiteY1553" fmla="*/ 1125806 h 5092591"/>
                <a:gd name="connsiteX1554" fmla="*/ 1458494 w 4546203"/>
                <a:gd name="connsiteY1554" fmla="*/ 1109490 h 5092591"/>
                <a:gd name="connsiteX1555" fmla="*/ 1440188 w 4546203"/>
                <a:gd name="connsiteY1555" fmla="*/ 1078450 h 5092591"/>
                <a:gd name="connsiteX1556" fmla="*/ 3432335 w 4546203"/>
                <a:gd name="connsiteY1556" fmla="*/ 1078052 h 5092591"/>
                <a:gd name="connsiteX1557" fmla="*/ 3402489 w 4546203"/>
                <a:gd name="connsiteY1557" fmla="*/ 1116653 h 5092591"/>
                <a:gd name="connsiteX1558" fmla="*/ 3440294 w 4546203"/>
                <a:gd name="connsiteY1558" fmla="*/ 1147296 h 5092591"/>
                <a:gd name="connsiteX1559" fmla="*/ 3471335 w 4546203"/>
                <a:gd name="connsiteY1559" fmla="*/ 1109490 h 5092591"/>
                <a:gd name="connsiteX1560" fmla="*/ 3432335 w 4546203"/>
                <a:gd name="connsiteY1560" fmla="*/ 1078052 h 5092591"/>
                <a:gd name="connsiteX1561" fmla="*/ 1645929 w 4546203"/>
                <a:gd name="connsiteY1561" fmla="*/ 1078052 h 5092591"/>
                <a:gd name="connsiteX1562" fmla="*/ 1608920 w 4546203"/>
                <a:gd name="connsiteY1562" fmla="*/ 1094766 h 5092591"/>
                <a:gd name="connsiteX1563" fmla="*/ 1648317 w 4546203"/>
                <a:gd name="connsiteY1563" fmla="*/ 1180326 h 5092591"/>
                <a:gd name="connsiteX1564" fmla="*/ 1682939 w 4546203"/>
                <a:gd name="connsiteY1564" fmla="*/ 1164407 h 5092591"/>
                <a:gd name="connsiteX1565" fmla="*/ 1645929 w 4546203"/>
                <a:gd name="connsiteY1565" fmla="*/ 1078052 h 5092591"/>
                <a:gd name="connsiteX1566" fmla="*/ 3534609 w 4546203"/>
                <a:gd name="connsiteY1566" fmla="*/ 1071287 h 5092591"/>
                <a:gd name="connsiteX1567" fmla="*/ 3503171 w 4546203"/>
                <a:gd name="connsiteY1567" fmla="*/ 1107898 h 5092591"/>
                <a:gd name="connsiteX1568" fmla="*/ 3540976 w 4546203"/>
                <a:gd name="connsiteY1568" fmla="*/ 1142122 h 5092591"/>
                <a:gd name="connsiteX1569" fmla="*/ 3573608 w 4546203"/>
                <a:gd name="connsiteY1569" fmla="*/ 1105113 h 5092591"/>
                <a:gd name="connsiteX1570" fmla="*/ 3534609 w 4546203"/>
                <a:gd name="connsiteY1570" fmla="*/ 1071287 h 5092591"/>
                <a:gd name="connsiteX1571" fmla="*/ 3639270 w 4546203"/>
                <a:gd name="connsiteY1571" fmla="*/ 1068899 h 5092591"/>
                <a:gd name="connsiteX1572" fmla="*/ 3605843 w 4546203"/>
                <a:gd name="connsiteY1572" fmla="*/ 1104715 h 5092591"/>
                <a:gd name="connsiteX1573" fmla="*/ 3642056 w 4546203"/>
                <a:gd name="connsiteY1573" fmla="*/ 1138541 h 5092591"/>
                <a:gd name="connsiteX1574" fmla="*/ 3677474 w 4546203"/>
                <a:gd name="connsiteY1574" fmla="*/ 1105113 h 5092591"/>
                <a:gd name="connsiteX1575" fmla="*/ 3639270 w 4546203"/>
                <a:gd name="connsiteY1575" fmla="*/ 1068899 h 5092591"/>
                <a:gd name="connsiteX1576" fmla="*/ 1561961 w 4546203"/>
                <a:gd name="connsiteY1576" fmla="*/ 1068103 h 5092591"/>
                <a:gd name="connsiteX1577" fmla="*/ 1505054 w 4546203"/>
                <a:gd name="connsiteY1577" fmla="*/ 1097154 h 5092591"/>
                <a:gd name="connsiteX1578" fmla="*/ 1555594 w 4546203"/>
                <a:gd name="connsiteY1578" fmla="*/ 1192662 h 5092591"/>
                <a:gd name="connsiteX1579" fmla="*/ 1608920 w 4546203"/>
                <a:gd name="connsiteY1579" fmla="*/ 1165601 h 5092591"/>
                <a:gd name="connsiteX1580" fmla="*/ 1561961 w 4546203"/>
                <a:gd name="connsiteY1580" fmla="*/ 1068103 h 5092591"/>
                <a:gd name="connsiteX1581" fmla="*/ 2885151 w 4546203"/>
                <a:gd name="connsiteY1581" fmla="*/ 1063328 h 5092591"/>
                <a:gd name="connsiteX1582" fmla="*/ 2868040 w 4546203"/>
                <a:gd name="connsiteY1582" fmla="*/ 1104715 h 5092591"/>
                <a:gd name="connsiteX1583" fmla="*/ 2932906 w 4546203"/>
                <a:gd name="connsiteY1583" fmla="*/ 1133765 h 5092591"/>
                <a:gd name="connsiteX1584" fmla="*/ 2952803 w 4546203"/>
                <a:gd name="connsiteY1584" fmla="*/ 1092776 h 5092591"/>
                <a:gd name="connsiteX1585" fmla="*/ 2885151 w 4546203"/>
                <a:gd name="connsiteY1585" fmla="*/ 1063328 h 5092591"/>
                <a:gd name="connsiteX1586" fmla="*/ 1689704 w 4546203"/>
                <a:gd name="connsiteY1586" fmla="*/ 1060144 h 5092591"/>
                <a:gd name="connsiteX1587" fmla="*/ 1652296 w 4546203"/>
                <a:gd name="connsiteY1587" fmla="*/ 1075664 h 5092591"/>
                <a:gd name="connsiteX1588" fmla="*/ 1689306 w 4546203"/>
                <a:gd name="connsiteY1588" fmla="*/ 1162418 h 5092591"/>
                <a:gd name="connsiteX1589" fmla="*/ 1723928 w 4546203"/>
                <a:gd name="connsiteY1589" fmla="*/ 1147694 h 5092591"/>
                <a:gd name="connsiteX1590" fmla="*/ 1689704 w 4546203"/>
                <a:gd name="connsiteY1590" fmla="*/ 1060144 h 5092591"/>
                <a:gd name="connsiteX1591" fmla="*/ 2666278 w 4546203"/>
                <a:gd name="connsiteY1591" fmla="*/ 1058552 h 5092591"/>
                <a:gd name="connsiteX1592" fmla="*/ 2655135 w 4546203"/>
                <a:gd name="connsiteY1592" fmla="*/ 1101929 h 5092591"/>
                <a:gd name="connsiteX1593" fmla="*/ 2720797 w 4546203"/>
                <a:gd name="connsiteY1593" fmla="*/ 1120633 h 5092591"/>
                <a:gd name="connsiteX1594" fmla="*/ 2734328 w 4546203"/>
                <a:gd name="connsiteY1594" fmla="*/ 1077654 h 5092591"/>
                <a:gd name="connsiteX1595" fmla="*/ 2666278 w 4546203"/>
                <a:gd name="connsiteY1595" fmla="*/ 1058552 h 5092591"/>
                <a:gd name="connsiteX1596" fmla="*/ 1385271 w 4546203"/>
                <a:gd name="connsiteY1596" fmla="*/ 1054175 h 5092591"/>
                <a:gd name="connsiteX1597" fmla="*/ 1357414 w 4546203"/>
                <a:gd name="connsiteY1597" fmla="*/ 1072083 h 5092591"/>
                <a:gd name="connsiteX1598" fmla="*/ 1376516 w 4546203"/>
                <a:gd name="connsiteY1598" fmla="*/ 1102725 h 5092591"/>
                <a:gd name="connsiteX1599" fmla="*/ 1404372 w 4546203"/>
                <a:gd name="connsiteY1599" fmla="*/ 1085215 h 5092591"/>
                <a:gd name="connsiteX1600" fmla="*/ 1385271 w 4546203"/>
                <a:gd name="connsiteY1600" fmla="*/ 1054175 h 5092591"/>
                <a:gd name="connsiteX1601" fmla="*/ 2051840 w 4546203"/>
                <a:gd name="connsiteY1601" fmla="*/ 1052185 h 5092591"/>
                <a:gd name="connsiteX1602" fmla="*/ 2018014 w 4546203"/>
                <a:gd name="connsiteY1602" fmla="*/ 1056563 h 5092591"/>
                <a:gd name="connsiteX1603" fmla="*/ 2024779 w 4546203"/>
                <a:gd name="connsiteY1603" fmla="*/ 1097950 h 5092591"/>
                <a:gd name="connsiteX1604" fmla="*/ 2057810 w 4546203"/>
                <a:gd name="connsiteY1604" fmla="*/ 1092378 h 5092591"/>
                <a:gd name="connsiteX1605" fmla="*/ 2051840 w 4546203"/>
                <a:gd name="connsiteY1605" fmla="*/ 1052185 h 5092591"/>
                <a:gd name="connsiteX1606" fmla="*/ 1627623 w 4546203"/>
                <a:gd name="connsiteY1606" fmla="*/ 1036665 h 5092591"/>
                <a:gd name="connsiteX1607" fmla="*/ 1590216 w 4546203"/>
                <a:gd name="connsiteY1607" fmla="*/ 1054573 h 5092591"/>
                <a:gd name="connsiteX1608" fmla="*/ 1606134 w 4546203"/>
                <a:gd name="connsiteY1608" fmla="*/ 1087205 h 5092591"/>
                <a:gd name="connsiteX1609" fmla="*/ 1642746 w 4546203"/>
                <a:gd name="connsiteY1609" fmla="*/ 1070889 h 5092591"/>
                <a:gd name="connsiteX1610" fmla="*/ 1627623 w 4546203"/>
                <a:gd name="connsiteY1610" fmla="*/ 1036665 h 5092591"/>
                <a:gd name="connsiteX1611" fmla="*/ 2566790 w 4546203"/>
                <a:gd name="connsiteY1611" fmla="*/ 1035073 h 5092591"/>
                <a:gd name="connsiteX1612" fmla="*/ 2559627 w 4546203"/>
                <a:gd name="connsiteY1612" fmla="*/ 1079644 h 5092591"/>
                <a:gd name="connsiteX1613" fmla="*/ 2625687 w 4546203"/>
                <a:gd name="connsiteY1613" fmla="*/ 1093970 h 5092591"/>
                <a:gd name="connsiteX1614" fmla="*/ 2636432 w 4546203"/>
                <a:gd name="connsiteY1614" fmla="*/ 1050195 h 5092591"/>
                <a:gd name="connsiteX1615" fmla="*/ 2566790 w 4546203"/>
                <a:gd name="connsiteY1615" fmla="*/ 1035073 h 5092591"/>
                <a:gd name="connsiteX1616" fmla="*/ 3375030 w 4546203"/>
                <a:gd name="connsiteY1616" fmla="*/ 1034277 h 5092591"/>
                <a:gd name="connsiteX1617" fmla="*/ 3346378 w 4546203"/>
                <a:gd name="connsiteY1617" fmla="*/ 1074072 h 5092591"/>
                <a:gd name="connsiteX1618" fmla="*/ 3384979 w 4546203"/>
                <a:gd name="connsiteY1618" fmla="*/ 1103123 h 5092591"/>
                <a:gd name="connsiteX1619" fmla="*/ 3414826 w 4546203"/>
                <a:gd name="connsiteY1619" fmla="*/ 1064124 h 5092591"/>
                <a:gd name="connsiteX1620" fmla="*/ 3375030 w 4546203"/>
                <a:gd name="connsiteY1620" fmla="*/ 1034277 h 5092591"/>
                <a:gd name="connsiteX1621" fmla="*/ 1778447 w 4546203"/>
                <a:gd name="connsiteY1621" fmla="*/ 1029104 h 5092591"/>
                <a:gd name="connsiteX1622" fmla="*/ 1740244 w 4546203"/>
                <a:gd name="connsiteY1622" fmla="*/ 1041838 h 5092591"/>
                <a:gd name="connsiteX1623" fmla="*/ 1771682 w 4546203"/>
                <a:gd name="connsiteY1623" fmla="*/ 1130582 h 5092591"/>
                <a:gd name="connsiteX1624" fmla="*/ 1807498 w 4546203"/>
                <a:gd name="connsiteY1624" fmla="*/ 1118643 h 5092591"/>
                <a:gd name="connsiteX1625" fmla="*/ 1778447 w 4546203"/>
                <a:gd name="connsiteY1625" fmla="*/ 1029104 h 5092591"/>
                <a:gd name="connsiteX1626" fmla="*/ 3199932 w 4546203"/>
                <a:gd name="connsiteY1626" fmla="*/ 1025522 h 5092591"/>
                <a:gd name="connsiteX1627" fmla="*/ 3188789 w 4546203"/>
                <a:gd name="connsiteY1627" fmla="*/ 1044624 h 5092591"/>
                <a:gd name="connsiteX1628" fmla="*/ 3272757 w 4546203"/>
                <a:gd name="connsiteY1628" fmla="*/ 1099541 h 5092591"/>
                <a:gd name="connsiteX1629" fmla="*/ 3285491 w 4546203"/>
                <a:gd name="connsiteY1629" fmla="*/ 1081633 h 5092591"/>
                <a:gd name="connsiteX1630" fmla="*/ 3199932 w 4546203"/>
                <a:gd name="connsiteY1630" fmla="*/ 1025522 h 5092591"/>
                <a:gd name="connsiteX1631" fmla="*/ 2785664 w 4546203"/>
                <a:gd name="connsiteY1631" fmla="*/ 1025522 h 5092591"/>
                <a:gd name="connsiteX1632" fmla="*/ 2770939 w 4546203"/>
                <a:gd name="connsiteY1632" fmla="*/ 1068103 h 5092591"/>
                <a:gd name="connsiteX1633" fmla="*/ 2838193 w 4546203"/>
                <a:gd name="connsiteY1633" fmla="*/ 1092378 h 5092591"/>
                <a:gd name="connsiteX1634" fmla="*/ 2854509 w 4546203"/>
                <a:gd name="connsiteY1634" fmla="*/ 1050593 h 5092591"/>
                <a:gd name="connsiteX1635" fmla="*/ 2785664 w 4546203"/>
                <a:gd name="connsiteY1635" fmla="*/ 1025522 h 5092591"/>
                <a:gd name="connsiteX1636" fmla="*/ 1934444 w 4546203"/>
                <a:gd name="connsiteY1636" fmla="*/ 1023930 h 5092591"/>
                <a:gd name="connsiteX1637" fmla="*/ 1900221 w 4546203"/>
                <a:gd name="connsiteY1637" fmla="*/ 1031889 h 5092591"/>
                <a:gd name="connsiteX1638" fmla="*/ 1910169 w 4546203"/>
                <a:gd name="connsiteY1638" fmla="*/ 1072481 h 5092591"/>
                <a:gd name="connsiteX1639" fmla="*/ 1944393 w 4546203"/>
                <a:gd name="connsiteY1639" fmla="*/ 1064522 h 5092591"/>
                <a:gd name="connsiteX1640" fmla="*/ 1934444 w 4546203"/>
                <a:gd name="connsiteY1640" fmla="*/ 1023930 h 5092591"/>
                <a:gd name="connsiteX1641" fmla="*/ 3476906 w 4546203"/>
                <a:gd name="connsiteY1641" fmla="*/ 1023134 h 5092591"/>
                <a:gd name="connsiteX1642" fmla="*/ 3446264 w 4546203"/>
                <a:gd name="connsiteY1642" fmla="*/ 1061338 h 5092591"/>
                <a:gd name="connsiteX1643" fmla="*/ 3485661 w 4546203"/>
                <a:gd name="connsiteY1643" fmla="*/ 1093174 h 5092591"/>
                <a:gd name="connsiteX1644" fmla="*/ 3517099 w 4546203"/>
                <a:gd name="connsiteY1644" fmla="*/ 1055767 h 5092591"/>
                <a:gd name="connsiteX1645" fmla="*/ 3476906 w 4546203"/>
                <a:gd name="connsiteY1645" fmla="*/ 1023134 h 5092591"/>
                <a:gd name="connsiteX1646" fmla="*/ 1672592 w 4546203"/>
                <a:gd name="connsiteY1646" fmla="*/ 1018757 h 5092591"/>
                <a:gd name="connsiteX1647" fmla="*/ 1634787 w 4546203"/>
                <a:gd name="connsiteY1647" fmla="*/ 1034675 h 5092591"/>
                <a:gd name="connsiteX1648" fmla="*/ 1649113 w 4546203"/>
                <a:gd name="connsiteY1648" fmla="*/ 1068103 h 5092591"/>
                <a:gd name="connsiteX1649" fmla="*/ 1686520 w 4546203"/>
                <a:gd name="connsiteY1649" fmla="*/ 1052981 h 5092591"/>
                <a:gd name="connsiteX1650" fmla="*/ 1672592 w 4546203"/>
                <a:gd name="connsiteY1650" fmla="*/ 1018757 h 5092591"/>
                <a:gd name="connsiteX1651" fmla="*/ 2384130 w 4546203"/>
                <a:gd name="connsiteY1651" fmla="*/ 1017961 h 5092591"/>
                <a:gd name="connsiteX1652" fmla="*/ 2380549 w 4546203"/>
                <a:gd name="connsiteY1652" fmla="*/ 1082031 h 5092591"/>
                <a:gd name="connsiteX1653" fmla="*/ 2430691 w 4546203"/>
                <a:gd name="connsiteY1653" fmla="*/ 1086409 h 5092591"/>
                <a:gd name="connsiteX1654" fmla="*/ 2437456 w 4546203"/>
                <a:gd name="connsiteY1654" fmla="*/ 1023532 h 5092591"/>
                <a:gd name="connsiteX1655" fmla="*/ 2384130 w 4546203"/>
                <a:gd name="connsiteY1655" fmla="*/ 1017961 h 5092591"/>
                <a:gd name="connsiteX1656" fmla="*/ 3580772 w 4546203"/>
                <a:gd name="connsiteY1656" fmla="*/ 1016767 h 5092591"/>
                <a:gd name="connsiteX1657" fmla="*/ 3548936 w 4546203"/>
                <a:gd name="connsiteY1657" fmla="*/ 1054175 h 5092591"/>
                <a:gd name="connsiteX1658" fmla="*/ 3588333 w 4546203"/>
                <a:gd name="connsiteY1658" fmla="*/ 1088797 h 5092591"/>
                <a:gd name="connsiteX1659" fmla="*/ 3620965 w 4546203"/>
                <a:gd name="connsiteY1659" fmla="*/ 1052185 h 5092591"/>
                <a:gd name="connsiteX1660" fmla="*/ 3580772 w 4546203"/>
                <a:gd name="connsiteY1660" fmla="*/ 1016767 h 5092591"/>
                <a:gd name="connsiteX1661" fmla="*/ 2205450 w 4546203"/>
                <a:gd name="connsiteY1661" fmla="*/ 1015175 h 5092591"/>
                <a:gd name="connsiteX1662" fmla="*/ 2152124 w 4546203"/>
                <a:gd name="connsiteY1662" fmla="*/ 1018757 h 5092591"/>
                <a:gd name="connsiteX1663" fmla="*/ 2156899 w 4546203"/>
                <a:gd name="connsiteY1663" fmla="*/ 1082031 h 5092591"/>
                <a:gd name="connsiteX1664" fmla="*/ 2205450 w 4546203"/>
                <a:gd name="connsiteY1664" fmla="*/ 1078848 h 5092591"/>
                <a:gd name="connsiteX1665" fmla="*/ 2205450 w 4546203"/>
                <a:gd name="connsiteY1665" fmla="*/ 1015175 h 5092591"/>
                <a:gd name="connsiteX1666" fmla="*/ 1823018 w 4546203"/>
                <a:gd name="connsiteY1666" fmla="*/ 1015175 h 5092591"/>
                <a:gd name="connsiteX1667" fmla="*/ 1784417 w 4546203"/>
                <a:gd name="connsiteY1667" fmla="*/ 1027512 h 5092591"/>
                <a:gd name="connsiteX1668" fmla="*/ 1813467 w 4546203"/>
                <a:gd name="connsiteY1668" fmla="*/ 1116653 h 5092591"/>
                <a:gd name="connsiteX1669" fmla="*/ 1849681 w 4546203"/>
                <a:gd name="connsiteY1669" fmla="*/ 1105511 h 5092591"/>
                <a:gd name="connsiteX1670" fmla="*/ 1823018 w 4546203"/>
                <a:gd name="connsiteY1670" fmla="*/ 1015175 h 5092591"/>
                <a:gd name="connsiteX1671" fmla="*/ 2306927 w 4546203"/>
                <a:gd name="connsiteY1671" fmla="*/ 1014380 h 5092591"/>
                <a:gd name="connsiteX1672" fmla="*/ 2306927 w 4546203"/>
                <a:gd name="connsiteY1672" fmla="*/ 1077654 h 5092591"/>
                <a:gd name="connsiteX1673" fmla="*/ 2356274 w 4546203"/>
                <a:gd name="connsiteY1673" fmla="*/ 1080042 h 5092591"/>
                <a:gd name="connsiteX1674" fmla="*/ 2360253 w 4546203"/>
                <a:gd name="connsiteY1674" fmla="*/ 1016767 h 5092591"/>
                <a:gd name="connsiteX1675" fmla="*/ 2306927 w 4546203"/>
                <a:gd name="connsiteY1675" fmla="*/ 1014380 h 5092591"/>
                <a:gd name="connsiteX1676" fmla="*/ 1718356 w 4546203"/>
                <a:gd name="connsiteY1676" fmla="*/ 1001645 h 5092591"/>
                <a:gd name="connsiteX1677" fmla="*/ 1679755 w 4546203"/>
                <a:gd name="connsiteY1677" fmla="*/ 1016369 h 5092591"/>
                <a:gd name="connsiteX1678" fmla="*/ 1692888 w 4546203"/>
                <a:gd name="connsiteY1678" fmla="*/ 1050991 h 5092591"/>
                <a:gd name="connsiteX1679" fmla="*/ 1730693 w 4546203"/>
                <a:gd name="connsiteY1679" fmla="*/ 1036267 h 5092591"/>
                <a:gd name="connsiteX1680" fmla="*/ 1718356 w 4546203"/>
                <a:gd name="connsiteY1680" fmla="*/ 1001645 h 5092591"/>
                <a:gd name="connsiteX1681" fmla="*/ 2476057 w 4546203"/>
                <a:gd name="connsiteY1681" fmla="*/ 995676 h 5092591"/>
                <a:gd name="connsiteX1682" fmla="*/ 2453374 w 4546203"/>
                <a:gd name="connsiteY1682" fmla="*/ 1167193 h 5092591"/>
                <a:gd name="connsiteX1683" fmla="*/ 2507495 w 4546203"/>
                <a:gd name="connsiteY1683" fmla="*/ 1175152 h 5092591"/>
                <a:gd name="connsiteX1684" fmla="*/ 2536944 w 4546203"/>
                <a:gd name="connsiteY1684" fmla="*/ 1004431 h 5092591"/>
                <a:gd name="connsiteX1685" fmla="*/ 2476057 w 4546203"/>
                <a:gd name="connsiteY1685" fmla="*/ 995676 h 5092591"/>
                <a:gd name="connsiteX1686" fmla="*/ 1044226 w 4546203"/>
                <a:gd name="connsiteY1686" fmla="*/ 994084 h 5092591"/>
                <a:gd name="connsiteX1687" fmla="*/ 1006022 w 4546203"/>
                <a:gd name="connsiteY1687" fmla="*/ 1026318 h 5092591"/>
                <a:gd name="connsiteX1688" fmla="*/ 1027114 w 4546203"/>
                <a:gd name="connsiteY1688" fmla="*/ 1051787 h 5092591"/>
                <a:gd name="connsiteX1689" fmla="*/ 1065317 w 4546203"/>
                <a:gd name="connsiteY1689" fmla="*/ 1020747 h 5092591"/>
                <a:gd name="connsiteX1690" fmla="*/ 1044226 w 4546203"/>
                <a:gd name="connsiteY1690" fmla="*/ 994084 h 5092591"/>
                <a:gd name="connsiteX1691" fmla="*/ 1764519 w 4546203"/>
                <a:gd name="connsiteY1691" fmla="*/ 985727 h 5092591"/>
                <a:gd name="connsiteX1692" fmla="*/ 1725122 w 4546203"/>
                <a:gd name="connsiteY1692" fmla="*/ 999257 h 5092591"/>
                <a:gd name="connsiteX1693" fmla="*/ 1737856 w 4546203"/>
                <a:gd name="connsiteY1693" fmla="*/ 1034277 h 5092591"/>
                <a:gd name="connsiteX1694" fmla="*/ 1776059 w 4546203"/>
                <a:gd name="connsiteY1694" fmla="*/ 1020349 h 5092591"/>
                <a:gd name="connsiteX1695" fmla="*/ 1764519 w 4546203"/>
                <a:gd name="connsiteY1695" fmla="*/ 985727 h 5092591"/>
                <a:gd name="connsiteX1696" fmla="*/ 1606134 w 4546203"/>
                <a:gd name="connsiteY1696" fmla="*/ 984931 h 5092591"/>
                <a:gd name="connsiteX1697" fmla="*/ 1567135 w 4546203"/>
                <a:gd name="connsiteY1697" fmla="*/ 1002043 h 5092591"/>
                <a:gd name="connsiteX1698" fmla="*/ 1583053 w 4546203"/>
                <a:gd name="connsiteY1698" fmla="*/ 1036665 h 5092591"/>
                <a:gd name="connsiteX1699" fmla="*/ 1621256 w 4546203"/>
                <a:gd name="connsiteY1699" fmla="*/ 1019951 h 5092591"/>
                <a:gd name="connsiteX1700" fmla="*/ 1606134 w 4546203"/>
                <a:gd name="connsiteY1700" fmla="*/ 984931 h 5092591"/>
                <a:gd name="connsiteX1701" fmla="*/ 3416815 w 4546203"/>
                <a:gd name="connsiteY1701" fmla="*/ 976972 h 5092591"/>
                <a:gd name="connsiteX1702" fmla="*/ 3388561 w 4546203"/>
                <a:gd name="connsiteY1702" fmla="*/ 1016767 h 5092591"/>
                <a:gd name="connsiteX1703" fmla="*/ 3428754 w 4546203"/>
                <a:gd name="connsiteY1703" fmla="*/ 1047012 h 5092591"/>
                <a:gd name="connsiteX1704" fmla="*/ 3458600 w 4546203"/>
                <a:gd name="connsiteY1704" fmla="*/ 1008410 h 5092591"/>
                <a:gd name="connsiteX1705" fmla="*/ 3416815 w 4546203"/>
                <a:gd name="connsiteY1705" fmla="*/ 976972 h 5092591"/>
                <a:gd name="connsiteX1706" fmla="*/ 1810681 w 4546203"/>
                <a:gd name="connsiteY1706" fmla="*/ 971799 h 5092591"/>
                <a:gd name="connsiteX1707" fmla="*/ 1771682 w 4546203"/>
                <a:gd name="connsiteY1707" fmla="*/ 984135 h 5092591"/>
                <a:gd name="connsiteX1708" fmla="*/ 1782825 w 4546203"/>
                <a:gd name="connsiteY1708" fmla="*/ 1018757 h 5092591"/>
                <a:gd name="connsiteX1709" fmla="*/ 1821426 w 4546203"/>
                <a:gd name="connsiteY1709" fmla="*/ 1007216 h 5092591"/>
                <a:gd name="connsiteX1710" fmla="*/ 1810681 w 4546203"/>
                <a:gd name="connsiteY1710" fmla="*/ 971799 h 5092591"/>
                <a:gd name="connsiteX1711" fmla="*/ 3520681 w 4546203"/>
                <a:gd name="connsiteY1711" fmla="*/ 967023 h 5092591"/>
                <a:gd name="connsiteX1712" fmla="*/ 3490437 w 4546203"/>
                <a:gd name="connsiteY1712" fmla="*/ 1005227 h 5092591"/>
                <a:gd name="connsiteX1713" fmla="*/ 3531426 w 4546203"/>
                <a:gd name="connsiteY1713" fmla="*/ 1038655 h 5092591"/>
                <a:gd name="connsiteX1714" fmla="*/ 3562466 w 4546203"/>
                <a:gd name="connsiteY1714" fmla="*/ 1000849 h 5092591"/>
                <a:gd name="connsiteX1715" fmla="*/ 3520681 w 4546203"/>
                <a:gd name="connsiteY1715" fmla="*/ 967023 h 5092591"/>
                <a:gd name="connsiteX1716" fmla="*/ 1652296 w 4546203"/>
                <a:gd name="connsiteY1716" fmla="*/ 965034 h 5092591"/>
                <a:gd name="connsiteX1717" fmla="*/ 1612899 w 4546203"/>
                <a:gd name="connsiteY1717" fmla="*/ 982145 h 5092591"/>
                <a:gd name="connsiteX1718" fmla="*/ 1628419 w 4546203"/>
                <a:gd name="connsiteY1718" fmla="*/ 1017165 h 5092591"/>
                <a:gd name="connsiteX1719" fmla="*/ 1666623 w 4546203"/>
                <a:gd name="connsiteY1719" fmla="*/ 1000849 h 5092591"/>
                <a:gd name="connsiteX1720" fmla="*/ 1652296 w 4546203"/>
                <a:gd name="connsiteY1720" fmla="*/ 965034 h 5092591"/>
                <a:gd name="connsiteX1721" fmla="*/ 1699255 w 4546203"/>
                <a:gd name="connsiteY1721" fmla="*/ 947922 h 5092591"/>
                <a:gd name="connsiteX1722" fmla="*/ 1659460 w 4546203"/>
                <a:gd name="connsiteY1722" fmla="*/ 963044 h 5092591"/>
                <a:gd name="connsiteX1723" fmla="*/ 1673388 w 4546203"/>
                <a:gd name="connsiteY1723" fmla="*/ 998859 h 5092591"/>
                <a:gd name="connsiteX1724" fmla="*/ 1712387 w 4546203"/>
                <a:gd name="connsiteY1724" fmla="*/ 984135 h 5092591"/>
                <a:gd name="connsiteX1725" fmla="*/ 1699255 w 4546203"/>
                <a:gd name="connsiteY1725" fmla="*/ 947922 h 5092591"/>
                <a:gd name="connsiteX1726" fmla="*/ 1006818 w 4546203"/>
                <a:gd name="connsiteY1726" fmla="*/ 947126 h 5092591"/>
                <a:gd name="connsiteX1727" fmla="*/ 967421 w 4546203"/>
                <a:gd name="connsiteY1727" fmla="*/ 979758 h 5092591"/>
                <a:gd name="connsiteX1728" fmla="*/ 991298 w 4546203"/>
                <a:gd name="connsiteY1728" fmla="*/ 1008410 h 5092591"/>
                <a:gd name="connsiteX1729" fmla="*/ 1030298 w 4546203"/>
                <a:gd name="connsiteY1729" fmla="*/ 976176 h 5092591"/>
                <a:gd name="connsiteX1730" fmla="*/ 1006818 w 4546203"/>
                <a:gd name="connsiteY1730" fmla="*/ 947126 h 5092591"/>
                <a:gd name="connsiteX1731" fmla="*/ 2055422 w 4546203"/>
                <a:gd name="connsiteY1731" fmla="*/ 944738 h 5092591"/>
                <a:gd name="connsiteX1732" fmla="*/ 2018810 w 4546203"/>
                <a:gd name="connsiteY1732" fmla="*/ 951105 h 5092591"/>
                <a:gd name="connsiteX1733" fmla="*/ 2025177 w 4546203"/>
                <a:gd name="connsiteY1733" fmla="*/ 991298 h 5092591"/>
                <a:gd name="connsiteX1734" fmla="*/ 2060595 w 4546203"/>
                <a:gd name="connsiteY1734" fmla="*/ 986523 h 5092591"/>
                <a:gd name="connsiteX1735" fmla="*/ 2055422 w 4546203"/>
                <a:gd name="connsiteY1735" fmla="*/ 944738 h 5092591"/>
                <a:gd name="connsiteX1736" fmla="*/ 2935294 w 4546203"/>
                <a:gd name="connsiteY1736" fmla="*/ 942350 h 5092591"/>
                <a:gd name="connsiteX1737" fmla="*/ 2917784 w 4546203"/>
                <a:gd name="connsiteY1737" fmla="*/ 984135 h 5092591"/>
                <a:gd name="connsiteX1738" fmla="*/ 2989017 w 4546203"/>
                <a:gd name="connsiteY1738" fmla="*/ 1015175 h 5092591"/>
                <a:gd name="connsiteX1739" fmla="*/ 3008119 w 4546203"/>
                <a:gd name="connsiteY1739" fmla="*/ 974982 h 5092591"/>
                <a:gd name="connsiteX1740" fmla="*/ 2935294 w 4546203"/>
                <a:gd name="connsiteY1740" fmla="*/ 942350 h 5092591"/>
                <a:gd name="connsiteX1741" fmla="*/ 2700502 w 4546203"/>
                <a:gd name="connsiteY1741" fmla="*/ 931606 h 5092591"/>
                <a:gd name="connsiteX1742" fmla="*/ 2688961 w 4546203"/>
                <a:gd name="connsiteY1742" fmla="*/ 975380 h 5092591"/>
                <a:gd name="connsiteX1743" fmla="*/ 2760593 w 4546203"/>
                <a:gd name="connsiteY1743" fmla="*/ 995676 h 5092591"/>
                <a:gd name="connsiteX1744" fmla="*/ 2773327 w 4546203"/>
                <a:gd name="connsiteY1744" fmla="*/ 953095 h 5092591"/>
                <a:gd name="connsiteX1745" fmla="*/ 2700502 w 4546203"/>
                <a:gd name="connsiteY1745" fmla="*/ 931606 h 5092591"/>
                <a:gd name="connsiteX1746" fmla="*/ 1747009 w 4546203"/>
                <a:gd name="connsiteY1746" fmla="*/ 931606 h 5092591"/>
                <a:gd name="connsiteX1747" fmla="*/ 1706418 w 4546203"/>
                <a:gd name="connsiteY1747" fmla="*/ 945534 h 5092591"/>
                <a:gd name="connsiteX1748" fmla="*/ 1719550 w 4546203"/>
                <a:gd name="connsiteY1748" fmla="*/ 981747 h 5092591"/>
                <a:gd name="connsiteX1749" fmla="*/ 1758948 w 4546203"/>
                <a:gd name="connsiteY1749" fmla="*/ 968217 h 5092591"/>
                <a:gd name="connsiteX1750" fmla="*/ 1747009 w 4546203"/>
                <a:gd name="connsiteY1750" fmla="*/ 931606 h 5092591"/>
                <a:gd name="connsiteX1751" fmla="*/ 2309713 w 4546203"/>
                <a:gd name="connsiteY1751" fmla="*/ 924442 h 5092591"/>
                <a:gd name="connsiteX1752" fmla="*/ 2309713 w 4546203"/>
                <a:gd name="connsiteY1752" fmla="*/ 985329 h 5092591"/>
                <a:gd name="connsiteX1753" fmla="*/ 2362243 w 4546203"/>
                <a:gd name="connsiteY1753" fmla="*/ 987717 h 5092591"/>
                <a:gd name="connsiteX1754" fmla="*/ 2365824 w 4546203"/>
                <a:gd name="connsiteY1754" fmla="*/ 924442 h 5092591"/>
                <a:gd name="connsiteX1755" fmla="*/ 2309713 w 4546203"/>
                <a:gd name="connsiteY1755" fmla="*/ 924442 h 5092591"/>
                <a:gd name="connsiteX1756" fmla="*/ 2228531 w 4546203"/>
                <a:gd name="connsiteY1756" fmla="*/ 923647 h 5092591"/>
                <a:gd name="connsiteX1757" fmla="*/ 2228531 w 4546203"/>
                <a:gd name="connsiteY1757" fmla="*/ 984533 h 5092591"/>
                <a:gd name="connsiteX1758" fmla="*/ 2282254 w 4546203"/>
                <a:gd name="connsiteY1758" fmla="*/ 984533 h 5092591"/>
                <a:gd name="connsiteX1759" fmla="*/ 2282254 w 4546203"/>
                <a:gd name="connsiteY1759" fmla="*/ 923647 h 5092591"/>
                <a:gd name="connsiteX1760" fmla="*/ 2228531 w 4546203"/>
                <a:gd name="connsiteY1760" fmla="*/ 923647 h 5092591"/>
                <a:gd name="connsiteX1761" fmla="*/ 2201470 w 4546203"/>
                <a:gd name="connsiteY1761" fmla="*/ 923249 h 5092591"/>
                <a:gd name="connsiteX1762" fmla="*/ 2145359 w 4546203"/>
                <a:gd name="connsiteY1762" fmla="*/ 926830 h 5092591"/>
                <a:gd name="connsiteX1763" fmla="*/ 2150532 w 4546203"/>
                <a:gd name="connsiteY1763" fmla="*/ 990502 h 5092591"/>
                <a:gd name="connsiteX1764" fmla="*/ 2204256 w 4546203"/>
                <a:gd name="connsiteY1764" fmla="*/ 986523 h 5092591"/>
                <a:gd name="connsiteX1765" fmla="*/ 2201470 w 4546203"/>
                <a:gd name="connsiteY1765" fmla="*/ 923249 h 5092591"/>
                <a:gd name="connsiteX1766" fmla="*/ 3458998 w 4546203"/>
                <a:gd name="connsiteY1766" fmla="*/ 919667 h 5092591"/>
                <a:gd name="connsiteX1767" fmla="*/ 3430346 w 4546203"/>
                <a:gd name="connsiteY1767" fmla="*/ 959462 h 5092591"/>
                <a:gd name="connsiteX1768" fmla="*/ 3472131 w 4546203"/>
                <a:gd name="connsiteY1768" fmla="*/ 990900 h 5092591"/>
                <a:gd name="connsiteX1769" fmla="*/ 3501977 w 4546203"/>
                <a:gd name="connsiteY1769" fmla="*/ 951901 h 5092591"/>
                <a:gd name="connsiteX1770" fmla="*/ 3458998 w 4546203"/>
                <a:gd name="connsiteY1770" fmla="*/ 919667 h 5092591"/>
                <a:gd name="connsiteX1771" fmla="*/ 1794365 w 4546203"/>
                <a:gd name="connsiteY1771" fmla="*/ 917279 h 5092591"/>
                <a:gd name="connsiteX1772" fmla="*/ 1753774 w 4546203"/>
                <a:gd name="connsiteY1772" fmla="*/ 929218 h 5092591"/>
                <a:gd name="connsiteX1773" fmla="*/ 1765315 w 4546203"/>
                <a:gd name="connsiteY1773" fmla="*/ 966625 h 5092591"/>
                <a:gd name="connsiteX1774" fmla="*/ 1805508 w 4546203"/>
                <a:gd name="connsiteY1774" fmla="*/ 953493 h 5092591"/>
                <a:gd name="connsiteX1775" fmla="*/ 1794365 w 4546203"/>
                <a:gd name="connsiteY1775" fmla="*/ 917279 h 5092591"/>
                <a:gd name="connsiteX1776" fmla="*/ 2592657 w 4546203"/>
                <a:gd name="connsiteY1776" fmla="*/ 906933 h 5092591"/>
                <a:gd name="connsiteX1777" fmla="*/ 2583902 w 4546203"/>
                <a:gd name="connsiteY1777" fmla="*/ 950707 h 5092591"/>
                <a:gd name="connsiteX1778" fmla="*/ 2656727 w 4546203"/>
                <a:gd name="connsiteY1778" fmla="*/ 967023 h 5092591"/>
                <a:gd name="connsiteX1779" fmla="*/ 2667472 w 4546203"/>
                <a:gd name="connsiteY1779" fmla="*/ 923647 h 5092591"/>
                <a:gd name="connsiteX1780" fmla="*/ 2592657 w 4546203"/>
                <a:gd name="connsiteY1780" fmla="*/ 906933 h 5092591"/>
                <a:gd name="connsiteX1781" fmla="*/ 2827847 w 4546203"/>
                <a:gd name="connsiteY1781" fmla="*/ 901361 h 5092591"/>
                <a:gd name="connsiteX1782" fmla="*/ 2813122 w 4546203"/>
                <a:gd name="connsiteY1782" fmla="*/ 944340 h 5092591"/>
                <a:gd name="connsiteX1783" fmla="*/ 2886346 w 4546203"/>
                <a:gd name="connsiteY1783" fmla="*/ 971003 h 5092591"/>
                <a:gd name="connsiteX1784" fmla="*/ 2902264 w 4546203"/>
                <a:gd name="connsiteY1784" fmla="*/ 929218 h 5092591"/>
                <a:gd name="connsiteX1785" fmla="*/ 2827847 w 4546203"/>
                <a:gd name="connsiteY1785" fmla="*/ 901361 h 5092591"/>
                <a:gd name="connsiteX1786" fmla="*/ 1969066 w 4546203"/>
                <a:gd name="connsiteY1786" fmla="*/ 898178 h 5092591"/>
                <a:gd name="connsiteX1787" fmla="*/ 1931261 w 4546203"/>
                <a:gd name="connsiteY1787" fmla="*/ 906137 h 5092591"/>
                <a:gd name="connsiteX1788" fmla="*/ 1940016 w 4546203"/>
                <a:gd name="connsiteY1788" fmla="*/ 946728 h 5092591"/>
                <a:gd name="connsiteX1789" fmla="*/ 1976627 w 4546203"/>
                <a:gd name="connsiteY1789" fmla="*/ 939167 h 5092591"/>
                <a:gd name="connsiteX1790" fmla="*/ 1969066 w 4546203"/>
                <a:gd name="connsiteY1790" fmla="*/ 898178 h 5092591"/>
                <a:gd name="connsiteX1791" fmla="*/ 1565941 w 4546203"/>
                <a:gd name="connsiteY1791" fmla="*/ 890617 h 5092591"/>
                <a:gd name="connsiteX1792" fmla="*/ 1524156 w 4546203"/>
                <a:gd name="connsiteY1792" fmla="*/ 908922 h 5092591"/>
                <a:gd name="connsiteX1793" fmla="*/ 1563553 w 4546203"/>
                <a:gd name="connsiteY1793" fmla="*/ 994880 h 5092591"/>
                <a:gd name="connsiteX1794" fmla="*/ 1602950 w 4546203"/>
                <a:gd name="connsiteY1794" fmla="*/ 977370 h 5092591"/>
                <a:gd name="connsiteX1795" fmla="*/ 1565941 w 4546203"/>
                <a:gd name="connsiteY1795" fmla="*/ 890617 h 5092591"/>
                <a:gd name="connsiteX1796" fmla="*/ 2960762 w 4546203"/>
                <a:gd name="connsiteY1796" fmla="*/ 882259 h 5092591"/>
                <a:gd name="connsiteX1797" fmla="*/ 2943253 w 4546203"/>
                <a:gd name="connsiteY1797" fmla="*/ 923647 h 5092591"/>
                <a:gd name="connsiteX1798" fmla="*/ 3016874 w 4546203"/>
                <a:gd name="connsiteY1798" fmla="*/ 956279 h 5092591"/>
                <a:gd name="connsiteX1799" fmla="*/ 3036373 w 4546203"/>
                <a:gd name="connsiteY1799" fmla="*/ 915687 h 5092591"/>
                <a:gd name="connsiteX1800" fmla="*/ 2960762 w 4546203"/>
                <a:gd name="connsiteY1800" fmla="*/ 882259 h 5092591"/>
                <a:gd name="connsiteX1801" fmla="*/ 2491975 w 4546203"/>
                <a:gd name="connsiteY1801" fmla="*/ 875096 h 5092591"/>
                <a:gd name="connsiteX1802" fmla="*/ 2480832 w 4546203"/>
                <a:gd name="connsiteY1802" fmla="*/ 958666 h 5092591"/>
                <a:gd name="connsiteX1803" fmla="*/ 2542913 w 4546203"/>
                <a:gd name="connsiteY1803" fmla="*/ 967819 h 5092591"/>
                <a:gd name="connsiteX1804" fmla="*/ 2557239 w 4546203"/>
                <a:gd name="connsiteY1804" fmla="*/ 884647 h 5092591"/>
                <a:gd name="connsiteX1805" fmla="*/ 2491975 w 4546203"/>
                <a:gd name="connsiteY1805" fmla="*/ 875096 h 5092591"/>
                <a:gd name="connsiteX1806" fmla="*/ 1614889 w 4546203"/>
                <a:gd name="connsiteY1806" fmla="*/ 870321 h 5092591"/>
                <a:gd name="connsiteX1807" fmla="*/ 1573104 w 4546203"/>
                <a:gd name="connsiteY1807" fmla="*/ 887831 h 5092591"/>
                <a:gd name="connsiteX1808" fmla="*/ 1609716 w 4546203"/>
                <a:gd name="connsiteY1808" fmla="*/ 974584 h 5092591"/>
                <a:gd name="connsiteX1809" fmla="*/ 1649511 w 4546203"/>
                <a:gd name="connsiteY1809" fmla="*/ 957870 h 5092591"/>
                <a:gd name="connsiteX1810" fmla="*/ 1614889 w 4546203"/>
                <a:gd name="connsiteY1810" fmla="*/ 870321 h 5092591"/>
                <a:gd name="connsiteX1811" fmla="*/ 1879527 w 4546203"/>
                <a:gd name="connsiteY1811" fmla="*/ 858382 h 5092591"/>
                <a:gd name="connsiteX1812" fmla="*/ 1841722 w 4546203"/>
                <a:gd name="connsiteY1812" fmla="*/ 867933 h 5092591"/>
                <a:gd name="connsiteX1813" fmla="*/ 1852864 w 4546203"/>
                <a:gd name="connsiteY1813" fmla="*/ 908524 h 5092591"/>
                <a:gd name="connsiteX1814" fmla="*/ 1889874 w 4546203"/>
                <a:gd name="connsiteY1814" fmla="*/ 898178 h 5092591"/>
                <a:gd name="connsiteX1815" fmla="*/ 1879527 w 4546203"/>
                <a:gd name="connsiteY1815" fmla="*/ 858382 h 5092591"/>
                <a:gd name="connsiteX1816" fmla="*/ 2848938 w 4546203"/>
                <a:gd name="connsiteY1816" fmla="*/ 840077 h 5092591"/>
                <a:gd name="connsiteX1817" fmla="*/ 2833816 w 4546203"/>
                <a:gd name="connsiteY1817" fmla="*/ 882657 h 5092591"/>
                <a:gd name="connsiteX1818" fmla="*/ 2909825 w 4546203"/>
                <a:gd name="connsiteY1818" fmla="*/ 910514 h 5092591"/>
                <a:gd name="connsiteX1819" fmla="*/ 2926141 w 4546203"/>
                <a:gd name="connsiteY1819" fmla="*/ 868331 h 5092591"/>
                <a:gd name="connsiteX1820" fmla="*/ 2848938 w 4546203"/>
                <a:gd name="connsiteY1820" fmla="*/ 840077 h 5092591"/>
                <a:gd name="connsiteX1821" fmla="*/ 1715173 w 4546203"/>
                <a:gd name="connsiteY1821" fmla="*/ 834505 h 5092591"/>
                <a:gd name="connsiteX1822" fmla="*/ 1672194 w 4546203"/>
                <a:gd name="connsiteY1822" fmla="*/ 849230 h 5092591"/>
                <a:gd name="connsiteX1823" fmla="*/ 1703632 w 4546203"/>
                <a:gd name="connsiteY1823" fmla="*/ 937973 h 5092591"/>
                <a:gd name="connsiteX1824" fmla="*/ 1744621 w 4546203"/>
                <a:gd name="connsiteY1824" fmla="*/ 924044 h 5092591"/>
                <a:gd name="connsiteX1825" fmla="*/ 1715173 w 4546203"/>
                <a:gd name="connsiteY1825" fmla="*/ 834505 h 5092591"/>
                <a:gd name="connsiteX1826" fmla="*/ 2398058 w 4546203"/>
                <a:gd name="connsiteY1826" fmla="*/ 834107 h 5092591"/>
                <a:gd name="connsiteX1827" fmla="*/ 2393283 w 4546203"/>
                <a:gd name="connsiteY1827" fmla="*/ 897382 h 5092591"/>
                <a:gd name="connsiteX1828" fmla="*/ 2450588 w 4546203"/>
                <a:gd name="connsiteY1828" fmla="*/ 902953 h 5092591"/>
                <a:gd name="connsiteX1829" fmla="*/ 2457353 w 4546203"/>
                <a:gd name="connsiteY1829" fmla="*/ 839679 h 5092591"/>
                <a:gd name="connsiteX1830" fmla="*/ 2398058 w 4546203"/>
                <a:gd name="connsiteY1830" fmla="*/ 834107 h 5092591"/>
                <a:gd name="connsiteX1831" fmla="*/ 2311305 w 4546203"/>
                <a:gd name="connsiteY1831" fmla="*/ 832515 h 5092591"/>
                <a:gd name="connsiteX1832" fmla="*/ 2311305 w 4546203"/>
                <a:gd name="connsiteY1832" fmla="*/ 893402 h 5092591"/>
                <a:gd name="connsiteX1833" fmla="*/ 2367814 w 4546203"/>
                <a:gd name="connsiteY1833" fmla="*/ 893402 h 5092591"/>
                <a:gd name="connsiteX1834" fmla="*/ 2370600 w 4546203"/>
                <a:gd name="connsiteY1834" fmla="*/ 832515 h 5092591"/>
                <a:gd name="connsiteX1835" fmla="*/ 2311305 w 4546203"/>
                <a:gd name="connsiteY1835" fmla="*/ 832515 h 5092591"/>
                <a:gd name="connsiteX1836" fmla="*/ 2197889 w 4546203"/>
                <a:gd name="connsiteY1836" fmla="*/ 830526 h 5092591"/>
                <a:gd name="connsiteX1837" fmla="*/ 2137798 w 4546203"/>
                <a:gd name="connsiteY1837" fmla="*/ 833709 h 5092591"/>
                <a:gd name="connsiteX1838" fmla="*/ 2143369 w 4546203"/>
                <a:gd name="connsiteY1838" fmla="*/ 897780 h 5092591"/>
                <a:gd name="connsiteX1839" fmla="*/ 2197889 w 4546203"/>
                <a:gd name="connsiteY1839" fmla="*/ 893800 h 5092591"/>
                <a:gd name="connsiteX1840" fmla="*/ 2197889 w 4546203"/>
                <a:gd name="connsiteY1840" fmla="*/ 830526 h 5092591"/>
                <a:gd name="connsiteX1841" fmla="*/ 1766111 w 4546203"/>
                <a:gd name="connsiteY1841" fmla="*/ 819383 h 5092591"/>
                <a:gd name="connsiteX1842" fmla="*/ 1722734 w 4546203"/>
                <a:gd name="connsiteY1842" fmla="*/ 832515 h 5092591"/>
                <a:gd name="connsiteX1843" fmla="*/ 1751387 w 4546203"/>
                <a:gd name="connsiteY1843" fmla="*/ 922055 h 5092591"/>
                <a:gd name="connsiteX1844" fmla="*/ 1792774 w 4546203"/>
                <a:gd name="connsiteY1844" fmla="*/ 908922 h 5092591"/>
                <a:gd name="connsiteX1845" fmla="*/ 1766111 w 4546203"/>
                <a:gd name="connsiteY1845" fmla="*/ 819383 h 5092591"/>
                <a:gd name="connsiteX1846" fmla="*/ 2733930 w 4546203"/>
                <a:gd name="connsiteY1846" fmla="*/ 805853 h 5092591"/>
                <a:gd name="connsiteX1847" fmla="*/ 2722389 w 4546203"/>
                <a:gd name="connsiteY1847" fmla="*/ 849230 h 5092591"/>
                <a:gd name="connsiteX1848" fmla="*/ 2799990 w 4546203"/>
                <a:gd name="connsiteY1848" fmla="*/ 871515 h 5092591"/>
                <a:gd name="connsiteX1849" fmla="*/ 2813122 w 4546203"/>
                <a:gd name="connsiteY1849" fmla="*/ 828536 h 5092591"/>
                <a:gd name="connsiteX1850" fmla="*/ 2733930 w 4546203"/>
                <a:gd name="connsiteY1850" fmla="*/ 805853 h 5092591"/>
                <a:gd name="connsiteX1851" fmla="*/ 2617330 w 4546203"/>
                <a:gd name="connsiteY1851" fmla="*/ 778792 h 5092591"/>
                <a:gd name="connsiteX1852" fmla="*/ 2608575 w 4546203"/>
                <a:gd name="connsiteY1852" fmla="*/ 822965 h 5092591"/>
                <a:gd name="connsiteX1853" fmla="*/ 2687370 w 4546203"/>
                <a:gd name="connsiteY1853" fmla="*/ 840077 h 5092591"/>
                <a:gd name="connsiteX1854" fmla="*/ 2697716 w 4546203"/>
                <a:gd name="connsiteY1854" fmla="*/ 796302 h 5092591"/>
                <a:gd name="connsiteX1855" fmla="*/ 2617330 w 4546203"/>
                <a:gd name="connsiteY1855" fmla="*/ 778792 h 5092591"/>
                <a:gd name="connsiteX1856" fmla="*/ 2869233 w 4546203"/>
                <a:gd name="connsiteY1856" fmla="*/ 777996 h 5092591"/>
                <a:gd name="connsiteX1857" fmla="*/ 2854907 w 4546203"/>
                <a:gd name="connsiteY1857" fmla="*/ 820577 h 5092591"/>
                <a:gd name="connsiteX1858" fmla="*/ 2933304 w 4546203"/>
                <a:gd name="connsiteY1858" fmla="*/ 848832 h 5092591"/>
                <a:gd name="connsiteX1859" fmla="*/ 2950018 w 4546203"/>
                <a:gd name="connsiteY1859" fmla="*/ 807047 h 5092591"/>
                <a:gd name="connsiteX1860" fmla="*/ 2869233 w 4546203"/>
                <a:gd name="connsiteY1860" fmla="*/ 777996 h 5092591"/>
                <a:gd name="connsiteX1861" fmla="*/ 1577879 w 4546203"/>
                <a:gd name="connsiteY1861" fmla="*/ 775210 h 5092591"/>
                <a:gd name="connsiteX1862" fmla="*/ 1533309 w 4546203"/>
                <a:gd name="connsiteY1862" fmla="*/ 793516 h 5092591"/>
                <a:gd name="connsiteX1863" fmla="*/ 1569920 w 4546203"/>
                <a:gd name="connsiteY1863" fmla="*/ 880668 h 5092591"/>
                <a:gd name="connsiteX1864" fmla="*/ 1612103 w 4546203"/>
                <a:gd name="connsiteY1864" fmla="*/ 862362 h 5092591"/>
                <a:gd name="connsiteX1865" fmla="*/ 1577879 w 4546203"/>
                <a:gd name="connsiteY1865" fmla="*/ 775210 h 5092591"/>
                <a:gd name="connsiteX1866" fmla="*/ 3010506 w 4546203"/>
                <a:gd name="connsiteY1866" fmla="*/ 761282 h 5092591"/>
                <a:gd name="connsiteX1867" fmla="*/ 2992997 w 4546203"/>
                <a:gd name="connsiteY1867" fmla="*/ 803067 h 5092591"/>
                <a:gd name="connsiteX1868" fmla="*/ 3072189 w 4546203"/>
                <a:gd name="connsiteY1868" fmla="*/ 838087 h 5092591"/>
                <a:gd name="connsiteX1869" fmla="*/ 3091689 w 4546203"/>
                <a:gd name="connsiteY1869" fmla="*/ 797496 h 5092591"/>
                <a:gd name="connsiteX1870" fmla="*/ 3010506 w 4546203"/>
                <a:gd name="connsiteY1870" fmla="*/ 761282 h 5092591"/>
                <a:gd name="connsiteX1871" fmla="*/ 1630807 w 4546203"/>
                <a:gd name="connsiteY1871" fmla="*/ 755313 h 5092591"/>
                <a:gd name="connsiteX1872" fmla="*/ 1585441 w 4546203"/>
                <a:gd name="connsiteY1872" fmla="*/ 772823 h 5092591"/>
                <a:gd name="connsiteX1873" fmla="*/ 1619664 w 4546203"/>
                <a:gd name="connsiteY1873" fmla="*/ 860372 h 5092591"/>
                <a:gd name="connsiteX1874" fmla="*/ 1662643 w 4546203"/>
                <a:gd name="connsiteY1874" fmla="*/ 844056 h 5092591"/>
                <a:gd name="connsiteX1875" fmla="*/ 1630807 w 4546203"/>
                <a:gd name="connsiteY1875" fmla="*/ 755313 h 5092591"/>
                <a:gd name="connsiteX1876" fmla="*/ 2750644 w 4546203"/>
                <a:gd name="connsiteY1876" fmla="*/ 742578 h 5092591"/>
                <a:gd name="connsiteX1877" fmla="*/ 2739103 w 4546203"/>
                <a:gd name="connsiteY1877" fmla="*/ 785955 h 5092591"/>
                <a:gd name="connsiteX1878" fmla="*/ 2819489 w 4546203"/>
                <a:gd name="connsiteY1878" fmla="*/ 809036 h 5092591"/>
                <a:gd name="connsiteX1879" fmla="*/ 2832622 w 4546203"/>
                <a:gd name="connsiteY1879" fmla="*/ 766058 h 5092591"/>
                <a:gd name="connsiteX1880" fmla="*/ 2750644 w 4546203"/>
                <a:gd name="connsiteY1880" fmla="*/ 742578 h 5092591"/>
                <a:gd name="connsiteX1881" fmla="*/ 2404824 w 4546203"/>
                <a:gd name="connsiteY1881" fmla="*/ 742180 h 5092591"/>
                <a:gd name="connsiteX1882" fmla="*/ 2400844 w 4546203"/>
                <a:gd name="connsiteY1882" fmla="*/ 805455 h 5092591"/>
                <a:gd name="connsiteX1883" fmla="*/ 2460935 w 4546203"/>
                <a:gd name="connsiteY1883" fmla="*/ 810628 h 5092591"/>
                <a:gd name="connsiteX1884" fmla="*/ 2467700 w 4546203"/>
                <a:gd name="connsiteY1884" fmla="*/ 747354 h 5092591"/>
                <a:gd name="connsiteX1885" fmla="*/ 2404824 w 4546203"/>
                <a:gd name="connsiteY1885" fmla="*/ 742180 h 5092591"/>
                <a:gd name="connsiteX1886" fmla="*/ 2313693 w 4546203"/>
                <a:gd name="connsiteY1886" fmla="*/ 739793 h 5092591"/>
                <a:gd name="connsiteX1887" fmla="*/ 2313693 w 4546203"/>
                <a:gd name="connsiteY1887" fmla="*/ 801077 h 5092591"/>
                <a:gd name="connsiteX1888" fmla="*/ 2372988 w 4546203"/>
                <a:gd name="connsiteY1888" fmla="*/ 801077 h 5092591"/>
                <a:gd name="connsiteX1889" fmla="*/ 2376569 w 4546203"/>
                <a:gd name="connsiteY1889" fmla="*/ 739793 h 5092591"/>
                <a:gd name="connsiteX1890" fmla="*/ 2313693 w 4546203"/>
                <a:gd name="connsiteY1890" fmla="*/ 739793 h 5092591"/>
                <a:gd name="connsiteX1891" fmla="*/ 2224153 w 4546203"/>
                <a:gd name="connsiteY1891" fmla="*/ 738997 h 5092591"/>
                <a:gd name="connsiteX1892" fmla="*/ 2224153 w 4546203"/>
                <a:gd name="connsiteY1892" fmla="*/ 799486 h 5092591"/>
                <a:gd name="connsiteX1893" fmla="*/ 2284642 w 4546203"/>
                <a:gd name="connsiteY1893" fmla="*/ 799486 h 5092591"/>
                <a:gd name="connsiteX1894" fmla="*/ 2284642 w 4546203"/>
                <a:gd name="connsiteY1894" fmla="*/ 738997 h 5092591"/>
                <a:gd name="connsiteX1895" fmla="*/ 2224153 w 4546203"/>
                <a:gd name="connsiteY1895" fmla="*/ 738997 h 5092591"/>
                <a:gd name="connsiteX1896" fmla="*/ 1684133 w 4546203"/>
                <a:gd name="connsiteY1896" fmla="*/ 737405 h 5092591"/>
                <a:gd name="connsiteX1897" fmla="*/ 1638766 w 4546203"/>
                <a:gd name="connsiteY1897" fmla="*/ 752925 h 5092591"/>
                <a:gd name="connsiteX1898" fmla="*/ 1669806 w 4546203"/>
                <a:gd name="connsiteY1898" fmla="*/ 841668 h 5092591"/>
                <a:gd name="connsiteX1899" fmla="*/ 1713183 w 4546203"/>
                <a:gd name="connsiteY1899" fmla="*/ 826546 h 5092591"/>
                <a:gd name="connsiteX1900" fmla="*/ 1684133 w 4546203"/>
                <a:gd name="connsiteY1900" fmla="*/ 737405 h 5092591"/>
                <a:gd name="connsiteX1901" fmla="*/ 1737856 w 4546203"/>
                <a:gd name="connsiteY1901" fmla="*/ 720691 h 5092591"/>
                <a:gd name="connsiteX1902" fmla="*/ 1691694 w 4546203"/>
                <a:gd name="connsiteY1902" fmla="*/ 734619 h 5092591"/>
                <a:gd name="connsiteX1903" fmla="*/ 1720744 w 4546203"/>
                <a:gd name="connsiteY1903" fmla="*/ 824556 h 5092591"/>
                <a:gd name="connsiteX1904" fmla="*/ 1764121 w 4546203"/>
                <a:gd name="connsiteY1904" fmla="*/ 810628 h 5092591"/>
                <a:gd name="connsiteX1905" fmla="*/ 1737856 w 4546203"/>
                <a:gd name="connsiteY1905" fmla="*/ 720691 h 5092591"/>
                <a:gd name="connsiteX1906" fmla="*/ 2630064 w 4546203"/>
                <a:gd name="connsiteY1906" fmla="*/ 714722 h 5092591"/>
                <a:gd name="connsiteX1907" fmla="*/ 2621708 w 4546203"/>
                <a:gd name="connsiteY1907" fmla="*/ 759292 h 5092591"/>
                <a:gd name="connsiteX1908" fmla="*/ 2703288 w 4546203"/>
                <a:gd name="connsiteY1908" fmla="*/ 776802 h 5092591"/>
                <a:gd name="connsiteX1909" fmla="*/ 2713634 w 4546203"/>
                <a:gd name="connsiteY1909" fmla="*/ 733028 h 5092591"/>
                <a:gd name="connsiteX1910" fmla="*/ 2630064 w 4546203"/>
                <a:gd name="connsiteY1910" fmla="*/ 714722 h 5092591"/>
                <a:gd name="connsiteX1911" fmla="*/ 1485953 w 4546203"/>
                <a:gd name="connsiteY1911" fmla="*/ 701987 h 5092591"/>
                <a:gd name="connsiteX1912" fmla="*/ 1439392 w 4546203"/>
                <a:gd name="connsiteY1912" fmla="*/ 722681 h 5092591"/>
                <a:gd name="connsiteX1913" fmla="*/ 1478789 w 4546203"/>
                <a:gd name="connsiteY1913" fmla="*/ 808638 h 5092591"/>
                <a:gd name="connsiteX1914" fmla="*/ 1522962 w 4546203"/>
                <a:gd name="connsiteY1914" fmla="*/ 788343 h 5092591"/>
                <a:gd name="connsiteX1915" fmla="*/ 1485953 w 4546203"/>
                <a:gd name="connsiteY1915" fmla="*/ 701987 h 5092591"/>
                <a:gd name="connsiteX1916" fmla="*/ 1540870 w 4546203"/>
                <a:gd name="connsiteY1916" fmla="*/ 680100 h 5092591"/>
                <a:gd name="connsiteX1917" fmla="*/ 1493514 w 4546203"/>
                <a:gd name="connsiteY1917" fmla="*/ 698804 h 5092591"/>
                <a:gd name="connsiteX1918" fmla="*/ 1530523 w 4546203"/>
                <a:gd name="connsiteY1918" fmla="*/ 785955 h 5092591"/>
                <a:gd name="connsiteX1919" fmla="*/ 1575094 w 4546203"/>
                <a:gd name="connsiteY1919" fmla="*/ 767251 h 5092591"/>
                <a:gd name="connsiteX1920" fmla="*/ 1540870 w 4546203"/>
                <a:gd name="connsiteY1920" fmla="*/ 680100 h 5092591"/>
                <a:gd name="connsiteX1921" fmla="*/ 1468841 w 4546203"/>
                <a:gd name="connsiteY1921" fmla="*/ 662590 h 5092591"/>
                <a:gd name="connsiteX1922" fmla="*/ 1421882 w 4546203"/>
                <a:gd name="connsiteY1922" fmla="*/ 684079 h 5092591"/>
                <a:gd name="connsiteX1923" fmla="*/ 1436607 w 4546203"/>
                <a:gd name="connsiteY1923" fmla="*/ 715916 h 5092591"/>
                <a:gd name="connsiteX1924" fmla="*/ 1483167 w 4546203"/>
                <a:gd name="connsiteY1924" fmla="*/ 694824 h 5092591"/>
                <a:gd name="connsiteX1925" fmla="*/ 1468841 w 4546203"/>
                <a:gd name="connsiteY1925" fmla="*/ 662590 h 5092591"/>
                <a:gd name="connsiteX1926" fmla="*/ 1596185 w 4546203"/>
                <a:gd name="connsiteY1926" fmla="*/ 659008 h 5092591"/>
                <a:gd name="connsiteX1927" fmla="*/ 1548829 w 4546203"/>
                <a:gd name="connsiteY1927" fmla="*/ 676916 h 5092591"/>
                <a:gd name="connsiteX1928" fmla="*/ 1582655 w 4546203"/>
                <a:gd name="connsiteY1928" fmla="*/ 764864 h 5092591"/>
                <a:gd name="connsiteX1929" fmla="*/ 1628021 w 4546203"/>
                <a:gd name="connsiteY1929" fmla="*/ 747354 h 5092591"/>
                <a:gd name="connsiteX1930" fmla="*/ 1596185 w 4546203"/>
                <a:gd name="connsiteY1930" fmla="*/ 659008 h 5092591"/>
                <a:gd name="connsiteX1931" fmla="*/ 2911018 w 4546203"/>
                <a:gd name="connsiteY1931" fmla="*/ 654233 h 5092591"/>
                <a:gd name="connsiteX1932" fmla="*/ 2897090 w 4546203"/>
                <a:gd name="connsiteY1932" fmla="*/ 696814 h 5092591"/>
                <a:gd name="connsiteX1933" fmla="*/ 2981058 w 4546203"/>
                <a:gd name="connsiteY1933" fmla="*/ 727854 h 5092591"/>
                <a:gd name="connsiteX1934" fmla="*/ 2997374 w 4546203"/>
                <a:gd name="connsiteY1934" fmla="*/ 685671 h 5092591"/>
                <a:gd name="connsiteX1935" fmla="*/ 2911018 w 4546203"/>
                <a:gd name="connsiteY1935" fmla="*/ 654233 h 5092591"/>
                <a:gd name="connsiteX1936" fmla="*/ 2191123 w 4546203"/>
                <a:gd name="connsiteY1936" fmla="*/ 646672 h 5092591"/>
                <a:gd name="connsiteX1937" fmla="*/ 2124268 w 4546203"/>
                <a:gd name="connsiteY1937" fmla="*/ 649856 h 5092591"/>
                <a:gd name="connsiteX1938" fmla="*/ 2128645 w 4546203"/>
                <a:gd name="connsiteY1938" fmla="*/ 713528 h 5092591"/>
                <a:gd name="connsiteX1939" fmla="*/ 2191123 w 4546203"/>
                <a:gd name="connsiteY1939" fmla="*/ 709946 h 5092591"/>
                <a:gd name="connsiteX1940" fmla="*/ 2191123 w 4546203"/>
                <a:gd name="connsiteY1940" fmla="*/ 646672 h 5092591"/>
                <a:gd name="connsiteX1941" fmla="*/ 2315682 w 4546203"/>
                <a:gd name="connsiteY1941" fmla="*/ 645080 h 5092591"/>
                <a:gd name="connsiteX1942" fmla="*/ 2315682 w 4546203"/>
                <a:gd name="connsiteY1942" fmla="*/ 708752 h 5092591"/>
                <a:gd name="connsiteX1943" fmla="*/ 2378161 w 4546203"/>
                <a:gd name="connsiteY1943" fmla="*/ 711538 h 5092591"/>
                <a:gd name="connsiteX1944" fmla="*/ 2381742 w 4546203"/>
                <a:gd name="connsiteY1944" fmla="*/ 647866 h 5092591"/>
                <a:gd name="connsiteX1945" fmla="*/ 2315682 w 4546203"/>
                <a:gd name="connsiteY1945" fmla="*/ 645080 h 5092591"/>
                <a:gd name="connsiteX1946" fmla="*/ 3060648 w 4546203"/>
                <a:gd name="connsiteY1946" fmla="*/ 640703 h 5092591"/>
                <a:gd name="connsiteX1947" fmla="*/ 3043138 w 4546203"/>
                <a:gd name="connsiteY1947" fmla="*/ 682090 h 5092591"/>
                <a:gd name="connsiteX1948" fmla="*/ 3127902 w 4546203"/>
                <a:gd name="connsiteY1948" fmla="*/ 719895 h 5092591"/>
                <a:gd name="connsiteX1949" fmla="*/ 3147004 w 4546203"/>
                <a:gd name="connsiteY1949" fmla="*/ 678906 h 5092591"/>
                <a:gd name="connsiteX1950" fmla="*/ 3060648 w 4546203"/>
                <a:gd name="connsiteY1950" fmla="*/ 640703 h 5092591"/>
                <a:gd name="connsiteX1951" fmla="*/ 1651899 w 4546203"/>
                <a:gd name="connsiteY1951" fmla="*/ 640305 h 5092591"/>
                <a:gd name="connsiteX1952" fmla="*/ 1604144 w 4546203"/>
                <a:gd name="connsiteY1952" fmla="*/ 656621 h 5092591"/>
                <a:gd name="connsiteX1953" fmla="*/ 1635583 w 4546203"/>
                <a:gd name="connsiteY1953" fmla="*/ 745364 h 5092591"/>
                <a:gd name="connsiteX1954" fmla="*/ 1681347 w 4546203"/>
                <a:gd name="connsiteY1954" fmla="*/ 729844 h 5092591"/>
                <a:gd name="connsiteX1955" fmla="*/ 1651899 w 4546203"/>
                <a:gd name="connsiteY1955" fmla="*/ 640305 h 5092591"/>
                <a:gd name="connsiteX1956" fmla="*/ 1524554 w 4546203"/>
                <a:gd name="connsiteY1956" fmla="*/ 639907 h 5092591"/>
                <a:gd name="connsiteX1957" fmla="*/ 1477198 w 4546203"/>
                <a:gd name="connsiteY1957" fmla="*/ 659804 h 5092591"/>
                <a:gd name="connsiteX1958" fmla="*/ 1491126 w 4546203"/>
                <a:gd name="connsiteY1958" fmla="*/ 691641 h 5092591"/>
                <a:gd name="connsiteX1959" fmla="*/ 1538482 w 4546203"/>
                <a:gd name="connsiteY1959" fmla="*/ 672539 h 5092591"/>
                <a:gd name="connsiteX1960" fmla="*/ 1524554 w 4546203"/>
                <a:gd name="connsiteY1960" fmla="*/ 639907 h 5092591"/>
                <a:gd name="connsiteX1961" fmla="*/ 1580665 w 4546203"/>
                <a:gd name="connsiteY1961" fmla="*/ 618019 h 5092591"/>
                <a:gd name="connsiteX1962" fmla="*/ 1532911 w 4546203"/>
                <a:gd name="connsiteY1962" fmla="*/ 636325 h 5092591"/>
                <a:gd name="connsiteX1963" fmla="*/ 1545645 w 4546203"/>
                <a:gd name="connsiteY1963" fmla="*/ 669355 h 5092591"/>
                <a:gd name="connsiteX1964" fmla="*/ 1593798 w 4546203"/>
                <a:gd name="connsiteY1964" fmla="*/ 651049 h 5092591"/>
                <a:gd name="connsiteX1965" fmla="*/ 1580665 w 4546203"/>
                <a:gd name="connsiteY1965" fmla="*/ 618019 h 5092591"/>
                <a:gd name="connsiteX1966" fmla="*/ 2784470 w 4546203"/>
                <a:gd name="connsiteY1966" fmla="*/ 616030 h 5092591"/>
                <a:gd name="connsiteX1967" fmla="*/ 2772531 w 4546203"/>
                <a:gd name="connsiteY1967" fmla="*/ 659008 h 5092591"/>
                <a:gd name="connsiteX1968" fmla="*/ 2858887 w 4546203"/>
                <a:gd name="connsiteY1968" fmla="*/ 684079 h 5092591"/>
                <a:gd name="connsiteX1969" fmla="*/ 2872417 w 4546203"/>
                <a:gd name="connsiteY1969" fmla="*/ 641499 h 5092591"/>
                <a:gd name="connsiteX1970" fmla="*/ 2784470 w 4546203"/>
                <a:gd name="connsiteY1970" fmla="*/ 616030 h 5092591"/>
                <a:gd name="connsiteX1971" fmla="*/ 1445759 w 4546203"/>
                <a:gd name="connsiteY1971" fmla="*/ 608071 h 5092591"/>
                <a:gd name="connsiteX1972" fmla="*/ 1396811 w 4546203"/>
                <a:gd name="connsiteY1972" fmla="*/ 630356 h 5092591"/>
                <a:gd name="connsiteX1973" fmla="*/ 1414321 w 4546203"/>
                <a:gd name="connsiteY1973" fmla="*/ 666172 h 5092591"/>
                <a:gd name="connsiteX1974" fmla="*/ 1461677 w 4546203"/>
                <a:gd name="connsiteY1974" fmla="*/ 645080 h 5092591"/>
                <a:gd name="connsiteX1975" fmla="*/ 1445759 w 4546203"/>
                <a:gd name="connsiteY1975" fmla="*/ 608071 h 5092591"/>
                <a:gd name="connsiteX1976" fmla="*/ 1639164 w 4546203"/>
                <a:gd name="connsiteY1976" fmla="*/ 598918 h 5092591"/>
                <a:gd name="connsiteX1977" fmla="*/ 1590216 w 4546203"/>
                <a:gd name="connsiteY1977" fmla="*/ 616030 h 5092591"/>
                <a:gd name="connsiteX1978" fmla="*/ 1602552 w 4546203"/>
                <a:gd name="connsiteY1978" fmla="*/ 649060 h 5092591"/>
                <a:gd name="connsiteX1979" fmla="*/ 1650307 w 4546203"/>
                <a:gd name="connsiteY1979" fmla="*/ 632744 h 5092591"/>
                <a:gd name="connsiteX1980" fmla="*/ 1639164 w 4546203"/>
                <a:gd name="connsiteY1980" fmla="*/ 598918 h 5092591"/>
                <a:gd name="connsiteX1981" fmla="*/ 2932110 w 4546203"/>
                <a:gd name="connsiteY1981" fmla="*/ 592551 h 5092591"/>
                <a:gd name="connsiteX1982" fmla="*/ 2917386 w 4546203"/>
                <a:gd name="connsiteY1982" fmla="*/ 635131 h 5092591"/>
                <a:gd name="connsiteX1983" fmla="*/ 3004935 w 4546203"/>
                <a:gd name="connsiteY1983" fmla="*/ 666968 h 5092591"/>
                <a:gd name="connsiteX1984" fmla="*/ 3020853 w 4546203"/>
                <a:gd name="connsiteY1984" fmla="*/ 625183 h 5092591"/>
                <a:gd name="connsiteX1985" fmla="*/ 2932110 w 4546203"/>
                <a:gd name="connsiteY1985" fmla="*/ 592551 h 5092591"/>
                <a:gd name="connsiteX1986" fmla="*/ 2654737 w 4546203"/>
                <a:gd name="connsiteY1986" fmla="*/ 586581 h 5092591"/>
                <a:gd name="connsiteX1987" fmla="*/ 2646778 w 4546203"/>
                <a:gd name="connsiteY1987" fmla="*/ 630754 h 5092591"/>
                <a:gd name="connsiteX1988" fmla="*/ 2733930 w 4546203"/>
                <a:gd name="connsiteY1988" fmla="*/ 649856 h 5092591"/>
                <a:gd name="connsiteX1989" fmla="*/ 2744675 w 4546203"/>
                <a:gd name="connsiteY1989" fmla="*/ 606081 h 5092591"/>
                <a:gd name="connsiteX1990" fmla="*/ 2654737 w 4546203"/>
                <a:gd name="connsiteY1990" fmla="*/ 586581 h 5092591"/>
                <a:gd name="connsiteX1991" fmla="*/ 1503860 w 4546203"/>
                <a:gd name="connsiteY1991" fmla="*/ 584989 h 5092591"/>
                <a:gd name="connsiteX1992" fmla="*/ 1454514 w 4546203"/>
                <a:gd name="connsiteY1992" fmla="*/ 605285 h 5092591"/>
                <a:gd name="connsiteX1993" fmla="*/ 1470034 w 4546203"/>
                <a:gd name="connsiteY1993" fmla="*/ 642295 h 5092591"/>
                <a:gd name="connsiteX1994" fmla="*/ 1518585 w 4546203"/>
                <a:gd name="connsiteY1994" fmla="*/ 622397 h 5092591"/>
                <a:gd name="connsiteX1995" fmla="*/ 1503860 w 4546203"/>
                <a:gd name="connsiteY1995" fmla="*/ 584989 h 5092591"/>
                <a:gd name="connsiteX1996" fmla="*/ 1696469 w 4546203"/>
                <a:gd name="connsiteY1996" fmla="*/ 581010 h 5092591"/>
                <a:gd name="connsiteX1997" fmla="*/ 1647123 w 4546203"/>
                <a:gd name="connsiteY1997" fmla="*/ 596132 h 5092591"/>
                <a:gd name="connsiteX1998" fmla="*/ 1658266 w 4546203"/>
                <a:gd name="connsiteY1998" fmla="*/ 629560 h 5092591"/>
                <a:gd name="connsiteX1999" fmla="*/ 1706816 w 4546203"/>
                <a:gd name="connsiteY1999" fmla="*/ 614836 h 5092591"/>
                <a:gd name="connsiteX2000" fmla="*/ 1696469 w 4546203"/>
                <a:gd name="connsiteY2000" fmla="*/ 581010 h 5092591"/>
                <a:gd name="connsiteX2001" fmla="*/ 1561563 w 4546203"/>
                <a:gd name="connsiteY2001" fmla="*/ 563102 h 5092591"/>
                <a:gd name="connsiteX2002" fmla="*/ 1511819 w 4546203"/>
                <a:gd name="connsiteY2002" fmla="*/ 582602 h 5092591"/>
                <a:gd name="connsiteX2003" fmla="*/ 1526942 w 4546203"/>
                <a:gd name="connsiteY2003" fmla="*/ 619611 h 5092591"/>
                <a:gd name="connsiteX2004" fmla="*/ 1575492 w 4546203"/>
                <a:gd name="connsiteY2004" fmla="*/ 600907 h 5092591"/>
                <a:gd name="connsiteX2005" fmla="*/ 1561563 w 4546203"/>
                <a:gd name="connsiteY2005" fmla="*/ 563102 h 5092591"/>
                <a:gd name="connsiteX2006" fmla="*/ 2418354 w 4546203"/>
                <a:gd name="connsiteY2006" fmla="*/ 557929 h 5092591"/>
                <a:gd name="connsiteX2007" fmla="*/ 2413977 w 4546203"/>
                <a:gd name="connsiteY2007" fmla="*/ 621203 h 5092591"/>
                <a:gd name="connsiteX2008" fmla="*/ 2480832 w 4546203"/>
                <a:gd name="connsiteY2008" fmla="*/ 627570 h 5092591"/>
                <a:gd name="connsiteX2009" fmla="*/ 2487200 w 4546203"/>
                <a:gd name="connsiteY2009" fmla="*/ 563898 h 5092591"/>
                <a:gd name="connsiteX2010" fmla="*/ 2418354 w 4546203"/>
                <a:gd name="connsiteY2010" fmla="*/ 557929 h 5092591"/>
                <a:gd name="connsiteX2011" fmla="*/ 2219378 w 4546203"/>
                <a:gd name="connsiteY2011" fmla="*/ 553551 h 5092591"/>
                <a:gd name="connsiteX2012" fmla="*/ 2219378 w 4546203"/>
                <a:gd name="connsiteY2012" fmla="*/ 614836 h 5092591"/>
                <a:gd name="connsiteX2013" fmla="*/ 2284642 w 4546203"/>
                <a:gd name="connsiteY2013" fmla="*/ 614836 h 5092591"/>
                <a:gd name="connsiteX2014" fmla="*/ 2284642 w 4546203"/>
                <a:gd name="connsiteY2014" fmla="*/ 553551 h 5092591"/>
                <a:gd name="connsiteX2015" fmla="*/ 2219378 w 4546203"/>
                <a:gd name="connsiteY2015" fmla="*/ 553551 h 5092591"/>
                <a:gd name="connsiteX2016" fmla="*/ 2318070 w 4546203"/>
                <a:gd name="connsiteY2016" fmla="*/ 552755 h 5092591"/>
                <a:gd name="connsiteX2017" fmla="*/ 2317672 w 4546203"/>
                <a:gd name="connsiteY2017" fmla="*/ 616030 h 5092591"/>
                <a:gd name="connsiteX2018" fmla="*/ 2383732 w 4546203"/>
                <a:gd name="connsiteY2018" fmla="*/ 619611 h 5092591"/>
                <a:gd name="connsiteX2019" fmla="*/ 2386916 w 4546203"/>
                <a:gd name="connsiteY2019" fmla="*/ 555939 h 5092591"/>
                <a:gd name="connsiteX2020" fmla="*/ 2318070 w 4546203"/>
                <a:gd name="connsiteY2020" fmla="*/ 552755 h 5092591"/>
                <a:gd name="connsiteX2021" fmla="*/ 1621256 w 4546203"/>
                <a:gd name="connsiteY2021" fmla="*/ 542807 h 5092591"/>
                <a:gd name="connsiteX2022" fmla="*/ 1570716 w 4546203"/>
                <a:gd name="connsiteY2022" fmla="*/ 560316 h 5092591"/>
                <a:gd name="connsiteX2023" fmla="*/ 1584247 w 4546203"/>
                <a:gd name="connsiteY2023" fmla="*/ 598122 h 5092591"/>
                <a:gd name="connsiteX2024" fmla="*/ 1633593 w 4546203"/>
                <a:gd name="connsiteY2024" fmla="*/ 581010 h 5092591"/>
                <a:gd name="connsiteX2025" fmla="*/ 1621256 w 4546203"/>
                <a:gd name="connsiteY2025" fmla="*/ 542807 h 5092591"/>
                <a:gd name="connsiteX2026" fmla="*/ 1680153 w 4546203"/>
                <a:gd name="connsiteY2026" fmla="*/ 524899 h 5092591"/>
                <a:gd name="connsiteX2027" fmla="*/ 1629215 w 4546203"/>
                <a:gd name="connsiteY2027" fmla="*/ 540021 h 5092591"/>
                <a:gd name="connsiteX2028" fmla="*/ 1641950 w 4546203"/>
                <a:gd name="connsiteY2028" fmla="*/ 578622 h 5092591"/>
                <a:gd name="connsiteX2029" fmla="*/ 1691694 w 4546203"/>
                <a:gd name="connsiteY2029" fmla="*/ 563102 h 5092591"/>
                <a:gd name="connsiteX2030" fmla="*/ 1680153 w 4546203"/>
                <a:gd name="connsiteY2030" fmla="*/ 524899 h 5092591"/>
                <a:gd name="connsiteX2031" fmla="*/ 2667472 w 4546203"/>
                <a:gd name="connsiteY2031" fmla="*/ 522113 h 5092591"/>
                <a:gd name="connsiteX2032" fmla="*/ 2659115 w 4546203"/>
                <a:gd name="connsiteY2032" fmla="*/ 566286 h 5092591"/>
                <a:gd name="connsiteX2033" fmla="*/ 2749450 w 4546203"/>
                <a:gd name="connsiteY2033" fmla="*/ 586183 h 5092591"/>
                <a:gd name="connsiteX2034" fmla="*/ 2760195 w 4546203"/>
                <a:gd name="connsiteY2034" fmla="*/ 542409 h 5092591"/>
                <a:gd name="connsiteX2035" fmla="*/ 2667472 w 4546203"/>
                <a:gd name="connsiteY2035" fmla="*/ 522113 h 5092591"/>
                <a:gd name="connsiteX2036" fmla="*/ 2425119 w 4546203"/>
                <a:gd name="connsiteY2036" fmla="*/ 465604 h 5092591"/>
                <a:gd name="connsiteX2037" fmla="*/ 2420742 w 4546203"/>
                <a:gd name="connsiteY2037" fmla="*/ 529276 h 5092591"/>
                <a:gd name="connsiteX2038" fmla="*/ 2490781 w 4546203"/>
                <a:gd name="connsiteY2038" fmla="*/ 535643 h 5092591"/>
                <a:gd name="connsiteX2039" fmla="*/ 2497148 w 4546203"/>
                <a:gd name="connsiteY2039" fmla="*/ 472369 h 5092591"/>
                <a:gd name="connsiteX2040" fmla="*/ 2425119 w 4546203"/>
                <a:gd name="connsiteY2040" fmla="*/ 465604 h 5092591"/>
                <a:gd name="connsiteX2041" fmla="*/ 2320060 w 4546203"/>
                <a:gd name="connsiteY2041" fmla="*/ 462818 h 5092591"/>
                <a:gd name="connsiteX2042" fmla="*/ 2319662 w 4546203"/>
                <a:gd name="connsiteY2042" fmla="*/ 523705 h 5092591"/>
                <a:gd name="connsiteX2043" fmla="*/ 2388508 w 4546203"/>
                <a:gd name="connsiteY2043" fmla="*/ 527286 h 5092591"/>
                <a:gd name="connsiteX2044" fmla="*/ 2392487 w 4546203"/>
                <a:gd name="connsiteY2044" fmla="*/ 462818 h 5092591"/>
                <a:gd name="connsiteX2045" fmla="*/ 2320060 w 4546203"/>
                <a:gd name="connsiteY2045" fmla="*/ 462818 h 5092591"/>
                <a:gd name="connsiteX2046" fmla="*/ 2181971 w 4546203"/>
                <a:gd name="connsiteY2046" fmla="*/ 461226 h 5092591"/>
                <a:gd name="connsiteX2047" fmla="*/ 2110339 w 4546203"/>
                <a:gd name="connsiteY2047" fmla="*/ 466002 h 5092591"/>
                <a:gd name="connsiteX2048" fmla="*/ 2115115 w 4546203"/>
                <a:gd name="connsiteY2048" fmla="*/ 528878 h 5092591"/>
                <a:gd name="connsiteX2049" fmla="*/ 2185950 w 4546203"/>
                <a:gd name="connsiteY2049" fmla="*/ 524899 h 5092591"/>
                <a:gd name="connsiteX2050" fmla="*/ 2181971 w 4546203"/>
                <a:gd name="connsiteY2050" fmla="*/ 461226 h 5092591"/>
                <a:gd name="connsiteX2051" fmla="*/ 1608523 w 4546203"/>
                <a:gd name="connsiteY2051" fmla="*/ 448890 h 5092591"/>
                <a:gd name="connsiteX2052" fmla="*/ 1620859 w 4546203"/>
                <a:gd name="connsiteY2052" fmla="*/ 481522 h 5092591"/>
                <a:gd name="connsiteX2053" fmla="*/ 1651900 w 4546203"/>
                <a:gd name="connsiteY2053" fmla="*/ 475155 h 5092591"/>
                <a:gd name="connsiteX2054" fmla="*/ 1658267 w 4546203"/>
                <a:gd name="connsiteY2054" fmla="*/ 498635 h 5092591"/>
                <a:gd name="connsiteX2055" fmla="*/ 1403576 w 4546203"/>
                <a:gd name="connsiteY2055" fmla="*/ 592950 h 5092591"/>
                <a:gd name="connsiteX2056" fmla="*/ 1391240 w 4546203"/>
                <a:gd name="connsiteY2056" fmla="*/ 566685 h 5092591"/>
                <a:gd name="connsiteX2057" fmla="*/ 1432627 w 4546203"/>
                <a:gd name="connsiteY2057" fmla="*/ 560318 h 5092591"/>
                <a:gd name="connsiteX2058" fmla="*/ 1445759 w 4546203"/>
                <a:gd name="connsiteY2058" fmla="*/ 556338 h 5092591"/>
                <a:gd name="connsiteX2059" fmla="*/ 1608125 w 4546203"/>
                <a:gd name="connsiteY2059" fmla="*/ 496247 h 5092591"/>
                <a:gd name="connsiteX2060" fmla="*/ 1622451 w 4546203"/>
                <a:gd name="connsiteY2060" fmla="*/ 489879 h 5092591"/>
                <a:gd name="connsiteX2061" fmla="*/ 1619267 w 4546203"/>
                <a:gd name="connsiteY2061" fmla="*/ 482318 h 5092591"/>
                <a:gd name="connsiteX2062" fmla="*/ 1427056 w 4546203"/>
                <a:gd name="connsiteY2062" fmla="*/ 552359 h 5092591"/>
                <a:gd name="connsiteX2063" fmla="*/ 1413525 w 4546203"/>
                <a:gd name="connsiteY2063" fmla="*/ 520920 h 5092591"/>
                <a:gd name="connsiteX2064" fmla="*/ 1608523 w 4546203"/>
                <a:gd name="connsiteY2064" fmla="*/ 448890 h 5092591"/>
                <a:gd name="connsiteX2065" fmla="*/ 2322448 w 4546203"/>
                <a:gd name="connsiteY2065" fmla="*/ 370891 h 5092591"/>
                <a:gd name="connsiteX2066" fmla="*/ 2322845 w 4546203"/>
                <a:gd name="connsiteY2066" fmla="*/ 432574 h 5092591"/>
                <a:gd name="connsiteX2067" fmla="*/ 2394875 w 4546203"/>
                <a:gd name="connsiteY2067" fmla="*/ 432574 h 5092591"/>
                <a:gd name="connsiteX2068" fmla="*/ 2398058 w 4546203"/>
                <a:gd name="connsiteY2068" fmla="*/ 370891 h 5092591"/>
                <a:gd name="connsiteX2069" fmla="*/ 2322448 w 4546203"/>
                <a:gd name="connsiteY2069" fmla="*/ 370891 h 5092591"/>
                <a:gd name="connsiteX2070" fmla="*/ 2215398 w 4546203"/>
                <a:gd name="connsiteY2070" fmla="*/ 369697 h 5092591"/>
                <a:gd name="connsiteX2071" fmla="*/ 2215398 w 4546203"/>
                <a:gd name="connsiteY2071" fmla="*/ 430982 h 5092591"/>
                <a:gd name="connsiteX2072" fmla="*/ 2287428 w 4546203"/>
                <a:gd name="connsiteY2072" fmla="*/ 430982 h 5092591"/>
                <a:gd name="connsiteX2073" fmla="*/ 2287428 w 4546203"/>
                <a:gd name="connsiteY2073" fmla="*/ 369697 h 5092591"/>
                <a:gd name="connsiteX2074" fmla="*/ 2215398 w 4546203"/>
                <a:gd name="connsiteY2074" fmla="*/ 369697 h 5092591"/>
                <a:gd name="connsiteX2075" fmla="*/ 2178787 w 4546203"/>
                <a:gd name="connsiteY2075" fmla="*/ 369299 h 5092591"/>
                <a:gd name="connsiteX2076" fmla="*/ 2103176 w 4546203"/>
                <a:gd name="connsiteY2076" fmla="*/ 374075 h 5092591"/>
                <a:gd name="connsiteX2077" fmla="*/ 2108350 w 4546203"/>
                <a:gd name="connsiteY2077" fmla="*/ 437747 h 5092591"/>
                <a:gd name="connsiteX2078" fmla="*/ 2182368 w 4546203"/>
                <a:gd name="connsiteY2078" fmla="*/ 432574 h 5092591"/>
                <a:gd name="connsiteX2079" fmla="*/ 2178787 w 4546203"/>
                <a:gd name="connsiteY2079" fmla="*/ 369299 h 5092591"/>
                <a:gd name="connsiteX2080" fmla="*/ 2438650 w 4546203"/>
                <a:gd name="connsiteY2080" fmla="*/ 281352 h 5092591"/>
                <a:gd name="connsiteX2081" fmla="*/ 2433874 w 4546203"/>
                <a:gd name="connsiteY2081" fmla="*/ 345024 h 5092591"/>
                <a:gd name="connsiteX2082" fmla="*/ 2510281 w 4546203"/>
                <a:gd name="connsiteY2082" fmla="*/ 351790 h 5092591"/>
                <a:gd name="connsiteX2083" fmla="*/ 2517444 w 4546203"/>
                <a:gd name="connsiteY2083" fmla="*/ 288515 h 5092591"/>
                <a:gd name="connsiteX2084" fmla="*/ 2438650 w 4546203"/>
                <a:gd name="connsiteY2084" fmla="*/ 281352 h 5092591"/>
                <a:gd name="connsiteX2085" fmla="*/ 2212215 w 4546203"/>
                <a:gd name="connsiteY2085" fmla="*/ 276975 h 5092591"/>
                <a:gd name="connsiteX2086" fmla="*/ 2212215 w 4546203"/>
                <a:gd name="connsiteY2086" fmla="*/ 337463 h 5092591"/>
                <a:gd name="connsiteX2087" fmla="*/ 2288622 w 4546203"/>
                <a:gd name="connsiteY2087" fmla="*/ 337463 h 5092591"/>
                <a:gd name="connsiteX2088" fmla="*/ 2288622 w 4546203"/>
                <a:gd name="connsiteY2088" fmla="*/ 276975 h 5092591"/>
                <a:gd name="connsiteX2089" fmla="*/ 2212215 w 4546203"/>
                <a:gd name="connsiteY2089" fmla="*/ 276975 h 5092591"/>
                <a:gd name="connsiteX2090" fmla="*/ 2445415 w 4546203"/>
                <a:gd name="connsiteY2090" fmla="*/ 189425 h 5092591"/>
                <a:gd name="connsiteX2091" fmla="*/ 2440639 w 4546203"/>
                <a:gd name="connsiteY2091" fmla="*/ 252700 h 5092591"/>
                <a:gd name="connsiteX2092" fmla="*/ 2520230 w 4546203"/>
                <a:gd name="connsiteY2092" fmla="*/ 259863 h 5092591"/>
                <a:gd name="connsiteX2093" fmla="*/ 2526995 w 4546203"/>
                <a:gd name="connsiteY2093" fmla="*/ 196588 h 5092591"/>
                <a:gd name="connsiteX2094" fmla="*/ 2445415 w 4546203"/>
                <a:gd name="connsiteY2094" fmla="*/ 189425 h 5092591"/>
                <a:gd name="connsiteX2095" fmla="*/ 2170828 w 4546203"/>
                <a:gd name="connsiteY2095" fmla="*/ 184650 h 5092591"/>
                <a:gd name="connsiteX2096" fmla="*/ 2089248 w 4546203"/>
                <a:gd name="connsiteY2096" fmla="*/ 189823 h 5092591"/>
                <a:gd name="connsiteX2097" fmla="*/ 2094421 w 4546203"/>
                <a:gd name="connsiteY2097" fmla="*/ 253097 h 5092591"/>
                <a:gd name="connsiteX2098" fmla="*/ 2174409 w 4546203"/>
                <a:gd name="connsiteY2098" fmla="*/ 248322 h 5092591"/>
                <a:gd name="connsiteX2099" fmla="*/ 2170828 w 4546203"/>
                <a:gd name="connsiteY2099" fmla="*/ 184650 h 5092591"/>
                <a:gd name="connsiteX2100" fmla="*/ 2210225 w 4546203"/>
                <a:gd name="connsiteY2100" fmla="*/ 184252 h 5092591"/>
                <a:gd name="connsiteX2101" fmla="*/ 2210225 w 4546203"/>
                <a:gd name="connsiteY2101" fmla="*/ 245536 h 5092591"/>
                <a:gd name="connsiteX2102" fmla="*/ 2289020 w 4546203"/>
                <a:gd name="connsiteY2102" fmla="*/ 245536 h 5092591"/>
                <a:gd name="connsiteX2103" fmla="*/ 2289020 w 4546203"/>
                <a:gd name="connsiteY2103" fmla="*/ 184252 h 5092591"/>
                <a:gd name="connsiteX2104" fmla="*/ 2210225 w 4546203"/>
                <a:gd name="connsiteY2104" fmla="*/ 184252 h 5092591"/>
                <a:gd name="connsiteX2105" fmla="*/ 2175205 w 4546203"/>
                <a:gd name="connsiteY2105" fmla="*/ 0 h 5092591"/>
                <a:gd name="connsiteX2106" fmla="*/ 2282652 w 4546203"/>
                <a:gd name="connsiteY2106" fmla="*/ 0 h 5092591"/>
                <a:gd name="connsiteX2107" fmla="*/ 2282652 w 4546203"/>
                <a:gd name="connsiteY2107" fmla="*/ 33030 h 5092591"/>
                <a:gd name="connsiteX2108" fmla="*/ 2342345 w 4546203"/>
                <a:gd name="connsiteY2108" fmla="*/ 33030 h 5092591"/>
                <a:gd name="connsiteX2109" fmla="*/ 2342345 w 4546203"/>
                <a:gd name="connsiteY2109" fmla="*/ 0 h 5092591"/>
                <a:gd name="connsiteX2110" fmla="*/ 2366222 w 4546203"/>
                <a:gd name="connsiteY2110" fmla="*/ 0 h 5092591"/>
                <a:gd name="connsiteX2111" fmla="*/ 2411589 w 4546203"/>
                <a:gd name="connsiteY2111" fmla="*/ 3980 h 5092591"/>
                <a:gd name="connsiteX2112" fmla="*/ 2530179 w 4546203"/>
                <a:gd name="connsiteY2112" fmla="*/ 12734 h 5092591"/>
                <a:gd name="connsiteX2113" fmla="*/ 2530179 w 4546203"/>
                <a:gd name="connsiteY2113" fmla="*/ 45367 h 5092591"/>
                <a:gd name="connsiteX2114" fmla="*/ 2545301 w 4546203"/>
                <a:gd name="connsiteY2114" fmla="*/ 50142 h 5092591"/>
                <a:gd name="connsiteX2115" fmla="*/ 2538535 w 4546203"/>
                <a:gd name="connsiteY2115" fmla="*/ 118590 h 5092591"/>
                <a:gd name="connsiteX2116" fmla="*/ 2571168 w 4546203"/>
                <a:gd name="connsiteY2116" fmla="*/ 125355 h 5092591"/>
                <a:gd name="connsiteX2117" fmla="*/ 2483618 w 4546203"/>
                <a:gd name="connsiteY2117" fmla="*/ 837689 h 5092591"/>
                <a:gd name="connsiteX2118" fmla="*/ 2567188 w 4546203"/>
                <a:gd name="connsiteY2118" fmla="*/ 849627 h 5092591"/>
                <a:gd name="connsiteX2119" fmla="*/ 2632054 w 4546203"/>
                <a:gd name="connsiteY2119" fmla="*/ 476746 h 5092591"/>
                <a:gd name="connsiteX2120" fmla="*/ 2664686 w 4546203"/>
                <a:gd name="connsiteY2120" fmla="*/ 480726 h 5092591"/>
                <a:gd name="connsiteX2121" fmla="*/ 2675033 w 4546203"/>
                <a:gd name="connsiteY2121" fmla="*/ 432972 h 5092591"/>
                <a:gd name="connsiteX2122" fmla="*/ 2706869 w 4546203"/>
                <a:gd name="connsiteY2122" fmla="*/ 437747 h 5092591"/>
                <a:gd name="connsiteX2123" fmla="*/ 2715624 w 4546203"/>
                <a:gd name="connsiteY2123" fmla="*/ 414666 h 5092591"/>
                <a:gd name="connsiteX2124" fmla="*/ 2904651 w 4546203"/>
                <a:gd name="connsiteY2124" fmla="*/ 463216 h 5092591"/>
                <a:gd name="connsiteX2125" fmla="*/ 2899478 w 4546203"/>
                <a:gd name="connsiteY2125" fmla="*/ 487491 h 5092591"/>
                <a:gd name="connsiteX2126" fmla="*/ 2976680 w 4546203"/>
                <a:gd name="connsiteY2126" fmla="*/ 512562 h 5092591"/>
                <a:gd name="connsiteX2127" fmla="*/ 2988221 w 4546203"/>
                <a:gd name="connsiteY2127" fmla="*/ 490675 h 5092591"/>
                <a:gd name="connsiteX2128" fmla="*/ 3170085 w 4546203"/>
                <a:gd name="connsiteY2128" fmla="*/ 563500 h 5092591"/>
                <a:gd name="connsiteX2129" fmla="*/ 3161330 w 4546203"/>
                <a:gd name="connsiteY2129" fmla="*/ 585387 h 5092591"/>
                <a:gd name="connsiteX2130" fmla="*/ 3177248 w 4546203"/>
                <a:gd name="connsiteY2130" fmla="*/ 596132 h 5092591"/>
                <a:gd name="connsiteX2131" fmla="*/ 3157351 w 4546203"/>
                <a:gd name="connsiteY2131" fmla="*/ 640305 h 5092591"/>
                <a:gd name="connsiteX2132" fmla="*/ 3190779 w 4546203"/>
                <a:gd name="connsiteY2132" fmla="*/ 657815 h 5092591"/>
                <a:gd name="connsiteX2133" fmla="*/ 2948028 w 4546203"/>
                <a:gd name="connsiteY2133" fmla="*/ 1156051 h 5092591"/>
                <a:gd name="connsiteX2134" fmla="*/ 2962752 w 4546203"/>
                <a:gd name="connsiteY2134" fmla="*/ 1161224 h 5092591"/>
                <a:gd name="connsiteX2135" fmla="*/ 2892713 w 4546203"/>
                <a:gd name="connsiteY2135" fmla="*/ 1303293 h 5092591"/>
                <a:gd name="connsiteX2136" fmla="*/ 2900672 w 4546203"/>
                <a:gd name="connsiteY2136" fmla="*/ 1307272 h 5092591"/>
                <a:gd name="connsiteX2137" fmla="*/ 2971905 w 4546203"/>
                <a:gd name="connsiteY2137" fmla="*/ 1167989 h 5092591"/>
                <a:gd name="connsiteX2138" fmla="*/ 2980660 w 4546203"/>
                <a:gd name="connsiteY2138" fmla="*/ 1185897 h 5092591"/>
                <a:gd name="connsiteX2139" fmla="*/ 2913406 w 4546203"/>
                <a:gd name="connsiteY2139" fmla="*/ 1314037 h 5092591"/>
                <a:gd name="connsiteX2140" fmla="*/ 2961558 w 4546203"/>
                <a:gd name="connsiteY2140" fmla="*/ 1339506 h 5092591"/>
                <a:gd name="connsiteX2141" fmla="*/ 2977476 w 4546203"/>
                <a:gd name="connsiteY2141" fmla="*/ 1300905 h 5092591"/>
                <a:gd name="connsiteX2142" fmla="*/ 2979864 w 4546203"/>
                <a:gd name="connsiteY2142" fmla="*/ 1290558 h 5092591"/>
                <a:gd name="connsiteX2143" fmla="*/ 2965936 w 4546203"/>
                <a:gd name="connsiteY2143" fmla="*/ 1281007 h 5092591"/>
                <a:gd name="connsiteX2144" fmla="*/ 2979864 w 4546203"/>
                <a:gd name="connsiteY2144" fmla="*/ 1256334 h 5092591"/>
                <a:gd name="connsiteX2145" fmla="*/ 3003741 w 4546203"/>
                <a:gd name="connsiteY2145" fmla="*/ 1260712 h 5092591"/>
                <a:gd name="connsiteX2146" fmla="*/ 3005333 w 4546203"/>
                <a:gd name="connsiteY2146" fmla="*/ 1254345 h 5092591"/>
                <a:gd name="connsiteX2147" fmla="*/ 2979068 w 4546203"/>
                <a:gd name="connsiteY2147" fmla="*/ 1236835 h 5092591"/>
                <a:gd name="connsiteX2148" fmla="*/ 2994190 w 4546203"/>
                <a:gd name="connsiteY2148" fmla="*/ 1210172 h 5092591"/>
                <a:gd name="connsiteX2149" fmla="*/ 3013690 w 4546203"/>
                <a:gd name="connsiteY2149" fmla="*/ 1220519 h 5092591"/>
                <a:gd name="connsiteX2150" fmla="*/ 3025231 w 4546203"/>
                <a:gd name="connsiteY2150" fmla="*/ 1220121 h 5092591"/>
                <a:gd name="connsiteX2151" fmla="*/ 3018863 w 4546203"/>
                <a:gd name="connsiteY2151" fmla="*/ 1210172 h 5092591"/>
                <a:gd name="connsiteX2152" fmla="*/ 2991007 w 4546203"/>
                <a:gd name="connsiteY2152" fmla="*/ 1193856 h 5092591"/>
                <a:gd name="connsiteX2153" fmla="*/ 3006129 w 4546203"/>
                <a:gd name="connsiteY2153" fmla="*/ 1166397 h 5092591"/>
                <a:gd name="connsiteX2154" fmla="*/ 3035975 w 4546203"/>
                <a:gd name="connsiteY2154" fmla="*/ 1182315 h 5092591"/>
                <a:gd name="connsiteX2155" fmla="*/ 3047118 w 4546203"/>
                <a:gd name="connsiteY2155" fmla="*/ 1181121 h 5092591"/>
                <a:gd name="connsiteX2156" fmla="*/ 3041945 w 4546203"/>
                <a:gd name="connsiteY2156" fmla="*/ 1172366 h 5092591"/>
                <a:gd name="connsiteX2157" fmla="*/ 3002547 w 4546203"/>
                <a:gd name="connsiteY2157" fmla="*/ 1149683 h 5092591"/>
                <a:gd name="connsiteX2158" fmla="*/ 3017670 w 4546203"/>
                <a:gd name="connsiteY2158" fmla="*/ 1122622 h 5092591"/>
                <a:gd name="connsiteX2159" fmla="*/ 3055077 w 4546203"/>
                <a:gd name="connsiteY2159" fmla="*/ 1142918 h 5092591"/>
                <a:gd name="connsiteX2160" fmla="*/ 3068607 w 4546203"/>
                <a:gd name="connsiteY2160" fmla="*/ 1143316 h 5092591"/>
                <a:gd name="connsiteX2161" fmla="*/ 3060250 w 4546203"/>
                <a:gd name="connsiteY2161" fmla="*/ 1132173 h 5092591"/>
                <a:gd name="connsiteX2162" fmla="*/ 3013690 w 4546203"/>
                <a:gd name="connsiteY2162" fmla="*/ 1105909 h 5092591"/>
                <a:gd name="connsiteX2163" fmla="*/ 3028414 w 4546203"/>
                <a:gd name="connsiteY2163" fmla="*/ 1078450 h 5092591"/>
                <a:gd name="connsiteX2164" fmla="*/ 3062240 w 4546203"/>
                <a:gd name="connsiteY2164" fmla="*/ 1096358 h 5092591"/>
                <a:gd name="connsiteX2165" fmla="*/ 3091689 w 4546203"/>
                <a:gd name="connsiteY2165" fmla="*/ 1099143 h 5092591"/>
                <a:gd name="connsiteX2166" fmla="*/ 3024435 w 4546203"/>
                <a:gd name="connsiteY2166" fmla="*/ 1061736 h 5092591"/>
                <a:gd name="connsiteX2167" fmla="*/ 3039159 w 4546203"/>
                <a:gd name="connsiteY2167" fmla="*/ 1033879 h 5092591"/>
                <a:gd name="connsiteX2168" fmla="*/ 3097658 w 4546203"/>
                <a:gd name="connsiteY2168" fmla="*/ 1065317 h 5092591"/>
                <a:gd name="connsiteX2169" fmla="*/ 3112382 w 4546203"/>
                <a:gd name="connsiteY2169" fmla="*/ 1065715 h 5092591"/>
                <a:gd name="connsiteX2170" fmla="*/ 3103627 w 4546203"/>
                <a:gd name="connsiteY2170" fmla="*/ 1054971 h 5092591"/>
                <a:gd name="connsiteX2171" fmla="*/ 3035179 w 4546203"/>
                <a:gd name="connsiteY2171" fmla="*/ 1017165 h 5092591"/>
                <a:gd name="connsiteX2172" fmla="*/ 3049108 w 4546203"/>
                <a:gd name="connsiteY2172" fmla="*/ 989309 h 5092591"/>
                <a:gd name="connsiteX2173" fmla="*/ 3104025 w 4546203"/>
                <a:gd name="connsiteY2173" fmla="*/ 1017961 h 5092591"/>
                <a:gd name="connsiteX2174" fmla="*/ 3157749 w 4546203"/>
                <a:gd name="connsiteY2174" fmla="*/ 1032685 h 5092591"/>
                <a:gd name="connsiteX2175" fmla="*/ 3189187 w 4546203"/>
                <a:gd name="connsiteY2175" fmla="*/ 982145 h 5092591"/>
                <a:gd name="connsiteX2176" fmla="*/ 3308572 w 4546203"/>
                <a:gd name="connsiteY2176" fmla="*/ 1058552 h 5092591"/>
                <a:gd name="connsiteX2177" fmla="*/ 3463376 w 4546203"/>
                <a:gd name="connsiteY2177" fmla="*/ 837689 h 5092591"/>
                <a:gd name="connsiteX2178" fmla="*/ 3498793 w 4546203"/>
                <a:gd name="connsiteY2178" fmla="*/ 861566 h 5092591"/>
                <a:gd name="connsiteX2179" fmla="*/ 3526650 w 4546203"/>
                <a:gd name="connsiteY2179" fmla="*/ 825750 h 5092591"/>
                <a:gd name="connsiteX2180" fmla="*/ 3559680 w 4546203"/>
                <a:gd name="connsiteY2180" fmla="*/ 849230 h 5092591"/>
                <a:gd name="connsiteX2181" fmla="*/ 3579578 w 4546203"/>
                <a:gd name="connsiteY2181" fmla="*/ 827740 h 5092591"/>
                <a:gd name="connsiteX2182" fmla="*/ 3757462 w 4546203"/>
                <a:gd name="connsiteY2182" fmla="*/ 979758 h 5092591"/>
                <a:gd name="connsiteX2183" fmla="*/ 3737565 w 4546203"/>
                <a:gd name="connsiteY2183" fmla="*/ 1004431 h 5092591"/>
                <a:gd name="connsiteX2184" fmla="*/ 3764625 w 4546203"/>
                <a:gd name="connsiteY2184" fmla="*/ 1023930 h 5092591"/>
                <a:gd name="connsiteX2185" fmla="*/ 3729208 w 4546203"/>
                <a:gd name="connsiteY2185" fmla="*/ 1062930 h 5092591"/>
                <a:gd name="connsiteX2186" fmla="*/ 3762238 w 4546203"/>
                <a:gd name="connsiteY2186" fmla="*/ 1087205 h 5092591"/>
                <a:gd name="connsiteX2187" fmla="*/ 3500385 w 4546203"/>
                <a:gd name="connsiteY2187" fmla="*/ 1343486 h 5092591"/>
                <a:gd name="connsiteX2188" fmla="*/ 3530232 w 4546203"/>
                <a:gd name="connsiteY2188" fmla="*/ 1376118 h 5092591"/>
                <a:gd name="connsiteX2189" fmla="*/ 3322899 w 4546203"/>
                <a:gd name="connsiteY2189" fmla="*/ 1569125 h 5092591"/>
                <a:gd name="connsiteX2190" fmla="*/ 3377816 w 4546203"/>
                <a:gd name="connsiteY2190" fmla="*/ 1606134 h 5092591"/>
                <a:gd name="connsiteX2191" fmla="*/ 3386969 w 4546203"/>
                <a:gd name="connsiteY2191" fmla="*/ 1596583 h 5092591"/>
                <a:gd name="connsiteX2192" fmla="*/ 3359510 w 4546203"/>
                <a:gd name="connsiteY2192" fmla="*/ 1563951 h 5092591"/>
                <a:gd name="connsiteX2193" fmla="*/ 3375826 w 4546203"/>
                <a:gd name="connsiteY2193" fmla="*/ 1549625 h 5092591"/>
                <a:gd name="connsiteX2194" fmla="*/ 3404081 w 4546203"/>
                <a:gd name="connsiteY2194" fmla="*/ 1580665 h 5092591"/>
                <a:gd name="connsiteX2195" fmla="*/ 3416815 w 4546203"/>
                <a:gd name="connsiteY2195" fmla="*/ 1568727 h 5092591"/>
                <a:gd name="connsiteX2196" fmla="*/ 3389755 w 4546203"/>
                <a:gd name="connsiteY2196" fmla="*/ 1536493 h 5092591"/>
                <a:gd name="connsiteX2197" fmla="*/ 3406071 w 4546203"/>
                <a:gd name="connsiteY2197" fmla="*/ 1522166 h 5092591"/>
                <a:gd name="connsiteX2198" fmla="*/ 3434723 w 4546203"/>
                <a:gd name="connsiteY2198" fmla="*/ 1553605 h 5092591"/>
                <a:gd name="connsiteX2199" fmla="*/ 3447856 w 4546203"/>
                <a:gd name="connsiteY2199" fmla="*/ 1542462 h 5092591"/>
                <a:gd name="connsiteX2200" fmla="*/ 3419601 w 4546203"/>
                <a:gd name="connsiteY2200" fmla="*/ 1509034 h 5092591"/>
                <a:gd name="connsiteX2201" fmla="*/ 3436315 w 4546203"/>
                <a:gd name="connsiteY2201" fmla="*/ 1494708 h 5092591"/>
                <a:gd name="connsiteX2202" fmla="*/ 3465763 w 4546203"/>
                <a:gd name="connsiteY2202" fmla="*/ 1527340 h 5092591"/>
                <a:gd name="connsiteX2203" fmla="*/ 3478896 w 4546203"/>
                <a:gd name="connsiteY2203" fmla="*/ 1515799 h 5092591"/>
                <a:gd name="connsiteX2204" fmla="*/ 3449845 w 4546203"/>
                <a:gd name="connsiteY2204" fmla="*/ 1481575 h 5092591"/>
                <a:gd name="connsiteX2205" fmla="*/ 3466559 w 4546203"/>
                <a:gd name="connsiteY2205" fmla="*/ 1467249 h 5092591"/>
                <a:gd name="connsiteX2206" fmla="*/ 3498793 w 4546203"/>
                <a:gd name="connsiteY2206" fmla="*/ 1502667 h 5092591"/>
                <a:gd name="connsiteX2207" fmla="*/ 3482079 w 4546203"/>
                <a:gd name="connsiteY2207" fmla="*/ 1452127 h 5092591"/>
                <a:gd name="connsiteX2208" fmla="*/ 3496406 w 4546203"/>
                <a:gd name="connsiteY2208" fmla="*/ 1439790 h 5092591"/>
                <a:gd name="connsiteX2209" fmla="*/ 3529834 w 4546203"/>
                <a:gd name="connsiteY2209" fmla="*/ 1475606 h 5092591"/>
                <a:gd name="connsiteX2210" fmla="*/ 3512722 w 4546203"/>
                <a:gd name="connsiteY2210" fmla="*/ 1424270 h 5092591"/>
                <a:gd name="connsiteX2211" fmla="*/ 3527048 w 4546203"/>
                <a:gd name="connsiteY2211" fmla="*/ 1411934 h 5092591"/>
                <a:gd name="connsiteX2212" fmla="*/ 3560874 w 4546203"/>
                <a:gd name="connsiteY2212" fmla="*/ 1448943 h 5092591"/>
                <a:gd name="connsiteX2213" fmla="*/ 3573210 w 4546203"/>
                <a:gd name="connsiteY2213" fmla="*/ 1436607 h 5092591"/>
                <a:gd name="connsiteX2214" fmla="*/ 3541374 w 4546203"/>
                <a:gd name="connsiteY2214" fmla="*/ 1398801 h 5092591"/>
                <a:gd name="connsiteX2215" fmla="*/ 3557292 w 4546203"/>
                <a:gd name="connsiteY2215" fmla="*/ 1384475 h 5092591"/>
                <a:gd name="connsiteX2216" fmla="*/ 3590322 w 4546203"/>
                <a:gd name="connsiteY2216" fmla="*/ 1420689 h 5092591"/>
                <a:gd name="connsiteX2217" fmla="*/ 3603057 w 4546203"/>
                <a:gd name="connsiteY2217" fmla="*/ 1409148 h 5092591"/>
                <a:gd name="connsiteX2218" fmla="*/ 3571221 w 4546203"/>
                <a:gd name="connsiteY2218" fmla="*/ 1371342 h 5092591"/>
                <a:gd name="connsiteX2219" fmla="*/ 3590322 w 4546203"/>
                <a:gd name="connsiteY2219" fmla="*/ 1354231 h 5092591"/>
                <a:gd name="connsiteX2220" fmla="*/ 3630118 w 4546203"/>
                <a:gd name="connsiteY2220" fmla="*/ 1398801 h 5092591"/>
                <a:gd name="connsiteX2221" fmla="*/ 3671903 w 4546203"/>
                <a:gd name="connsiteY2221" fmla="*/ 1364975 h 5092591"/>
                <a:gd name="connsiteX2222" fmla="*/ 3787707 w 4546203"/>
                <a:gd name="connsiteY2222" fmla="*/ 1517789 h 5092591"/>
                <a:gd name="connsiteX2223" fmla="*/ 3743932 w 4546203"/>
                <a:gd name="connsiteY2223" fmla="*/ 1548829 h 5092591"/>
                <a:gd name="connsiteX2224" fmla="*/ 3779350 w 4546203"/>
                <a:gd name="connsiteY2224" fmla="*/ 1604144 h 5092591"/>
                <a:gd name="connsiteX2225" fmla="*/ 3585547 w 4546203"/>
                <a:gd name="connsiteY2225" fmla="*/ 1725918 h 5092591"/>
                <a:gd name="connsiteX2226" fmla="*/ 3659964 w 4546203"/>
                <a:gd name="connsiteY2226" fmla="*/ 1858436 h 5092591"/>
                <a:gd name="connsiteX2227" fmla="*/ 3698565 w 4546203"/>
                <a:gd name="connsiteY2227" fmla="*/ 1834161 h 5092591"/>
                <a:gd name="connsiteX2228" fmla="*/ 3732789 w 4546203"/>
                <a:gd name="connsiteY2228" fmla="*/ 1807498 h 5092591"/>
                <a:gd name="connsiteX2229" fmla="*/ 3794870 w 4546203"/>
                <a:gd name="connsiteY2229" fmla="*/ 1944791 h 5092591"/>
                <a:gd name="connsiteX2230" fmla="*/ 3844216 w 4546203"/>
                <a:gd name="connsiteY2230" fmla="*/ 1926088 h 5092591"/>
                <a:gd name="connsiteX2231" fmla="*/ 3861726 w 4546203"/>
                <a:gd name="connsiteY2231" fmla="*/ 1968270 h 5092591"/>
                <a:gd name="connsiteX2232" fmla="*/ 3902317 w 4546203"/>
                <a:gd name="connsiteY2232" fmla="*/ 1954342 h 5092591"/>
                <a:gd name="connsiteX2233" fmla="*/ 3946091 w 4546203"/>
                <a:gd name="connsiteY2233" fmla="*/ 2094421 h 5092591"/>
                <a:gd name="connsiteX2234" fmla="*/ 3905102 w 4546203"/>
                <a:gd name="connsiteY2234" fmla="*/ 2106360 h 5092591"/>
                <a:gd name="connsiteX2235" fmla="*/ 3916643 w 4546203"/>
                <a:gd name="connsiteY2235" fmla="*/ 2155706 h 5092591"/>
                <a:gd name="connsiteX2236" fmla="*/ 3782135 w 4546203"/>
                <a:gd name="connsiteY2236" fmla="*/ 2187940 h 5092591"/>
                <a:gd name="connsiteX2237" fmla="*/ 3821533 w 4546203"/>
                <a:gd name="connsiteY2237" fmla="*/ 2467700 h 5092591"/>
                <a:gd name="connsiteX2238" fmla="*/ 3659964 w 4546203"/>
                <a:gd name="connsiteY2238" fmla="*/ 2476455 h 5092591"/>
                <a:gd name="connsiteX2239" fmla="*/ 3659964 w 4546203"/>
                <a:gd name="connsiteY2239" fmla="*/ 2634442 h 5092591"/>
                <a:gd name="connsiteX2240" fmla="*/ 3698565 w 4546203"/>
                <a:gd name="connsiteY2240" fmla="*/ 2637228 h 5092591"/>
                <a:gd name="connsiteX2241" fmla="*/ 3801635 w 4546203"/>
                <a:gd name="connsiteY2241" fmla="*/ 2643595 h 5092591"/>
                <a:gd name="connsiteX2242" fmla="*/ 3811584 w 4546203"/>
                <a:gd name="connsiteY2242" fmla="*/ 2659911 h 5092591"/>
                <a:gd name="connsiteX2243" fmla="*/ 3656780 w 4546203"/>
                <a:gd name="connsiteY2243" fmla="*/ 2649564 h 5092591"/>
                <a:gd name="connsiteX2244" fmla="*/ 3653995 w 4546203"/>
                <a:gd name="connsiteY2244" fmla="*/ 2694533 h 5092591"/>
                <a:gd name="connsiteX2245" fmla="*/ 3808002 w 4546203"/>
                <a:gd name="connsiteY2245" fmla="*/ 2726767 h 5092591"/>
                <a:gd name="connsiteX2246" fmla="*/ 3828696 w 4546203"/>
                <a:gd name="connsiteY2246" fmla="*/ 2761389 h 5092591"/>
                <a:gd name="connsiteX2247" fmla="*/ 3946887 w 4546203"/>
                <a:gd name="connsiteY2247" fmla="*/ 2863662 h 5092591"/>
                <a:gd name="connsiteX2248" fmla="*/ 4050753 w 4546203"/>
                <a:gd name="connsiteY2248" fmla="*/ 3351949 h 5092591"/>
                <a:gd name="connsiteX2249" fmla="*/ 3941316 w 4546203"/>
                <a:gd name="connsiteY2249" fmla="*/ 3603853 h 5092591"/>
                <a:gd name="connsiteX2250" fmla="*/ 3947683 w 4546203"/>
                <a:gd name="connsiteY2250" fmla="*/ 3623751 h 5092591"/>
                <a:gd name="connsiteX2251" fmla="*/ 4024886 w 4546203"/>
                <a:gd name="connsiteY2251" fmla="*/ 3494018 h 5092591"/>
                <a:gd name="connsiteX2252" fmla="*/ 4094130 w 4546203"/>
                <a:gd name="connsiteY2252" fmla="*/ 3531824 h 5092591"/>
                <a:gd name="connsiteX2253" fmla="*/ 4009366 w 4546203"/>
                <a:gd name="connsiteY2253" fmla="*/ 3674688 h 5092591"/>
                <a:gd name="connsiteX2254" fmla="*/ 4028069 w 4546203"/>
                <a:gd name="connsiteY2254" fmla="*/ 3687025 h 5092591"/>
                <a:gd name="connsiteX2255" fmla="*/ 4110446 w 4546203"/>
                <a:gd name="connsiteY2255" fmla="*/ 3549732 h 5092591"/>
                <a:gd name="connsiteX2256" fmla="*/ 4177700 w 4546203"/>
                <a:gd name="connsiteY2256" fmla="*/ 3586741 h 5092591"/>
                <a:gd name="connsiteX2257" fmla="*/ 4089752 w 4546203"/>
                <a:gd name="connsiteY2257" fmla="*/ 3734381 h 5092591"/>
                <a:gd name="connsiteX2258" fmla="*/ 4109650 w 4546203"/>
                <a:gd name="connsiteY2258" fmla="*/ 3748309 h 5092591"/>
                <a:gd name="connsiteX2259" fmla="*/ 4195608 w 4546203"/>
                <a:gd name="connsiteY2259" fmla="*/ 3605445 h 5092591"/>
                <a:gd name="connsiteX2260" fmla="*/ 4261270 w 4546203"/>
                <a:gd name="connsiteY2260" fmla="*/ 3641658 h 5092591"/>
                <a:gd name="connsiteX2261" fmla="*/ 4169343 w 4546203"/>
                <a:gd name="connsiteY2261" fmla="*/ 3794472 h 5092591"/>
                <a:gd name="connsiteX2262" fmla="*/ 4190434 w 4546203"/>
                <a:gd name="connsiteY2262" fmla="*/ 3810390 h 5092591"/>
                <a:gd name="connsiteX2263" fmla="*/ 4280769 w 4546203"/>
                <a:gd name="connsiteY2263" fmla="*/ 3661954 h 5092591"/>
                <a:gd name="connsiteX2264" fmla="*/ 4344442 w 4546203"/>
                <a:gd name="connsiteY2264" fmla="*/ 3697372 h 5092591"/>
                <a:gd name="connsiteX2265" fmla="*/ 4247739 w 4546203"/>
                <a:gd name="connsiteY2265" fmla="*/ 3856155 h 5092591"/>
                <a:gd name="connsiteX2266" fmla="*/ 4270422 w 4546203"/>
                <a:gd name="connsiteY2266" fmla="*/ 3874460 h 5092591"/>
                <a:gd name="connsiteX2267" fmla="*/ 4283157 w 4546203"/>
                <a:gd name="connsiteY2267" fmla="*/ 3858542 h 5092591"/>
                <a:gd name="connsiteX2268" fmla="*/ 4376278 w 4546203"/>
                <a:gd name="connsiteY2268" fmla="*/ 3752289 h 5092591"/>
                <a:gd name="connsiteX2269" fmla="*/ 4418461 w 4546203"/>
                <a:gd name="connsiteY2269" fmla="*/ 3723239 h 5092591"/>
                <a:gd name="connsiteX2270" fmla="*/ 4443531 w 4546203"/>
                <a:gd name="connsiteY2270" fmla="*/ 3737963 h 5092591"/>
                <a:gd name="connsiteX2271" fmla="*/ 4439950 w 4546203"/>
                <a:gd name="connsiteY2271" fmla="*/ 3780942 h 5092591"/>
                <a:gd name="connsiteX2272" fmla="*/ 4384635 w 4546203"/>
                <a:gd name="connsiteY2272" fmla="*/ 3923408 h 5092591"/>
                <a:gd name="connsiteX2273" fmla="*/ 4394186 w 4546203"/>
                <a:gd name="connsiteY2273" fmla="*/ 3976336 h 5092591"/>
                <a:gd name="connsiteX2274" fmla="*/ 4527897 w 4546203"/>
                <a:gd name="connsiteY2274" fmla="*/ 4092140 h 5092591"/>
                <a:gd name="connsiteX2275" fmla="*/ 4546203 w 4546203"/>
                <a:gd name="connsiteY2275" fmla="*/ 4104079 h 5092591"/>
                <a:gd name="connsiteX2276" fmla="*/ 4546203 w 4546203"/>
                <a:gd name="connsiteY2276" fmla="*/ 4112038 h 5092591"/>
                <a:gd name="connsiteX2277" fmla="*/ 4531479 w 4546203"/>
                <a:gd name="connsiteY2277" fmla="*/ 4123181 h 5092591"/>
                <a:gd name="connsiteX2278" fmla="*/ 4330513 w 4546203"/>
                <a:gd name="connsiteY2278" fmla="*/ 4014142 h 5092591"/>
                <a:gd name="connsiteX2279" fmla="*/ 4317381 w 4546203"/>
                <a:gd name="connsiteY2279" fmla="*/ 4029662 h 5092591"/>
                <a:gd name="connsiteX2280" fmla="*/ 4198393 w 4546203"/>
                <a:gd name="connsiteY2280" fmla="*/ 4143078 h 5092591"/>
                <a:gd name="connsiteX2281" fmla="*/ 4140690 w 4546203"/>
                <a:gd name="connsiteY2281" fmla="*/ 4156608 h 5092591"/>
                <a:gd name="connsiteX2282" fmla="*/ 4142282 w 4546203"/>
                <a:gd name="connsiteY2282" fmla="*/ 4099303 h 5092591"/>
                <a:gd name="connsiteX2283" fmla="*/ 4201577 w 4546203"/>
                <a:gd name="connsiteY2283" fmla="*/ 3984693 h 5092591"/>
                <a:gd name="connsiteX2284" fmla="*/ 4222668 w 4546203"/>
                <a:gd name="connsiteY2284" fmla="*/ 3950867 h 5092591"/>
                <a:gd name="connsiteX2285" fmla="*/ 4197597 w 4546203"/>
                <a:gd name="connsiteY2285" fmla="*/ 3935745 h 5092591"/>
                <a:gd name="connsiteX2286" fmla="*/ 4084579 w 4546203"/>
                <a:gd name="connsiteY2286" fmla="*/ 4079406 h 5092591"/>
                <a:gd name="connsiteX2287" fmla="*/ 4028865 w 4546203"/>
                <a:gd name="connsiteY2287" fmla="*/ 4032447 h 5092591"/>
                <a:gd name="connsiteX2288" fmla="*/ 4134323 w 4546203"/>
                <a:gd name="connsiteY2288" fmla="*/ 3897940 h 5092591"/>
                <a:gd name="connsiteX2289" fmla="*/ 4112037 w 4546203"/>
                <a:gd name="connsiteY2289" fmla="*/ 3884011 h 5092591"/>
                <a:gd name="connsiteX2290" fmla="*/ 4002999 w 4546203"/>
                <a:gd name="connsiteY2290" fmla="*/ 4021703 h 5092591"/>
                <a:gd name="connsiteX2291" fmla="*/ 3946091 w 4546203"/>
                <a:gd name="connsiteY2291" fmla="*/ 3973152 h 5092591"/>
                <a:gd name="connsiteX2292" fmla="*/ 4047967 w 4546203"/>
                <a:gd name="connsiteY2292" fmla="*/ 3844216 h 5092591"/>
                <a:gd name="connsiteX2293" fmla="*/ 4027274 w 4546203"/>
                <a:gd name="connsiteY2293" fmla="*/ 3831482 h 5092591"/>
                <a:gd name="connsiteX2294" fmla="*/ 3921816 w 4546203"/>
                <a:gd name="connsiteY2294" fmla="*/ 3963204 h 5092591"/>
                <a:gd name="connsiteX2295" fmla="*/ 3863715 w 4546203"/>
                <a:gd name="connsiteY2295" fmla="*/ 3913062 h 5092591"/>
                <a:gd name="connsiteX2296" fmla="*/ 3962010 w 4546203"/>
                <a:gd name="connsiteY2296" fmla="*/ 3788901 h 5092591"/>
                <a:gd name="connsiteX2297" fmla="*/ 3943306 w 4546203"/>
                <a:gd name="connsiteY2297" fmla="*/ 3776962 h 5092591"/>
                <a:gd name="connsiteX2298" fmla="*/ 3841430 w 4546203"/>
                <a:gd name="connsiteY2298" fmla="*/ 3903909 h 5092591"/>
                <a:gd name="connsiteX2299" fmla="*/ 3781737 w 4546203"/>
                <a:gd name="connsiteY2299" fmla="*/ 3852175 h 5092591"/>
                <a:gd name="connsiteX2300" fmla="*/ 3876450 w 4546203"/>
                <a:gd name="connsiteY2300" fmla="*/ 3733585 h 5092591"/>
                <a:gd name="connsiteX2301" fmla="*/ 3858940 w 4546203"/>
                <a:gd name="connsiteY2301" fmla="*/ 3723239 h 5092591"/>
                <a:gd name="connsiteX2302" fmla="*/ 3761044 w 4546203"/>
                <a:gd name="connsiteY2302" fmla="*/ 3843818 h 5092591"/>
                <a:gd name="connsiteX2303" fmla="*/ 3731993 w 4546203"/>
                <a:gd name="connsiteY2303" fmla="*/ 3819145 h 5092591"/>
                <a:gd name="connsiteX2304" fmla="*/ 3718463 w 4546203"/>
                <a:gd name="connsiteY2304" fmla="*/ 3815166 h 5092591"/>
                <a:gd name="connsiteX2305" fmla="*/ 3647229 w 4546203"/>
                <a:gd name="connsiteY2305" fmla="*/ 3850981 h 5092591"/>
                <a:gd name="connsiteX2306" fmla="*/ 3770197 w 4546203"/>
                <a:gd name="connsiteY2306" fmla="*/ 3967979 h 5092591"/>
                <a:gd name="connsiteX2307" fmla="*/ 3714086 w 4546203"/>
                <a:gd name="connsiteY2307" fmla="*/ 4010560 h 5092591"/>
                <a:gd name="connsiteX2308" fmla="*/ 3734381 w 4546203"/>
                <a:gd name="connsiteY2308" fmla="*/ 4029662 h 5092591"/>
                <a:gd name="connsiteX2309" fmla="*/ 3783329 w 4546203"/>
                <a:gd name="connsiteY2309" fmla="*/ 3980316 h 5092591"/>
                <a:gd name="connsiteX2310" fmla="*/ 3802431 w 4546203"/>
                <a:gd name="connsiteY2310" fmla="*/ 4001009 h 5092591"/>
                <a:gd name="connsiteX2311" fmla="*/ 3774574 w 4546203"/>
                <a:gd name="connsiteY2311" fmla="*/ 4031651 h 5092591"/>
                <a:gd name="connsiteX2312" fmla="*/ 3806410 w 4546203"/>
                <a:gd name="connsiteY2312" fmla="*/ 4051549 h 5092591"/>
                <a:gd name="connsiteX2313" fmla="*/ 3770197 w 4546203"/>
                <a:gd name="connsiteY2313" fmla="*/ 4089355 h 5092591"/>
                <a:gd name="connsiteX2314" fmla="*/ 3840236 w 4546203"/>
                <a:gd name="connsiteY2314" fmla="*/ 4149445 h 5092591"/>
                <a:gd name="connsiteX2315" fmla="*/ 3804819 w 4546203"/>
                <a:gd name="connsiteY2315" fmla="*/ 4180087 h 5092591"/>
                <a:gd name="connsiteX2316" fmla="*/ 3884011 w 4546203"/>
                <a:gd name="connsiteY2316" fmla="*/ 4264851 h 5092591"/>
                <a:gd name="connsiteX2317" fmla="*/ 3816359 w 4546203"/>
                <a:gd name="connsiteY2317" fmla="*/ 4326136 h 5092591"/>
                <a:gd name="connsiteX2318" fmla="*/ 3741146 w 4546203"/>
                <a:gd name="connsiteY2318" fmla="*/ 4239382 h 5092591"/>
                <a:gd name="connsiteX2319" fmla="*/ 3706127 w 4546203"/>
                <a:gd name="connsiteY2319" fmla="*/ 4267637 h 5092591"/>
                <a:gd name="connsiteX2320" fmla="*/ 3648025 w 4546203"/>
                <a:gd name="connsiteY2320" fmla="*/ 4199189 h 5092591"/>
                <a:gd name="connsiteX2321" fmla="*/ 3619373 w 4546203"/>
                <a:gd name="connsiteY2321" fmla="*/ 4220679 h 5092591"/>
                <a:gd name="connsiteX2322" fmla="*/ 3595098 w 4546203"/>
                <a:gd name="connsiteY2322" fmla="*/ 4193220 h 5092591"/>
                <a:gd name="connsiteX2323" fmla="*/ 3566445 w 4546203"/>
                <a:gd name="connsiteY2323" fmla="*/ 4214311 h 5092591"/>
                <a:gd name="connsiteX2324" fmla="*/ 3351551 w 4546203"/>
                <a:gd name="connsiteY2324" fmla="*/ 3937735 h 5092591"/>
                <a:gd name="connsiteX2325" fmla="*/ 3297828 w 4546203"/>
                <a:gd name="connsiteY2325" fmla="*/ 3978326 h 5092591"/>
                <a:gd name="connsiteX2326" fmla="*/ 3314940 w 4546203"/>
                <a:gd name="connsiteY2326" fmla="*/ 4004591 h 5092591"/>
                <a:gd name="connsiteX2327" fmla="*/ 3278726 w 4546203"/>
                <a:gd name="connsiteY2327" fmla="*/ 4031651 h 5092591"/>
                <a:gd name="connsiteX2328" fmla="*/ 3307379 w 4546203"/>
                <a:gd name="connsiteY2328" fmla="*/ 4075824 h 5092591"/>
                <a:gd name="connsiteX2329" fmla="*/ 3182422 w 4546203"/>
                <a:gd name="connsiteY2329" fmla="*/ 4153425 h 5092591"/>
                <a:gd name="connsiteX2330" fmla="*/ 3155759 w 4546203"/>
                <a:gd name="connsiteY2330" fmla="*/ 4107660 h 5092591"/>
                <a:gd name="connsiteX2331" fmla="*/ 3111188 w 4546203"/>
                <a:gd name="connsiteY2331" fmla="*/ 4131140 h 5092591"/>
                <a:gd name="connsiteX2332" fmla="*/ 3043537 w 4546203"/>
                <a:gd name="connsiteY2332" fmla="*/ 4004193 h 5092591"/>
                <a:gd name="connsiteX2333" fmla="*/ 2986629 w 4546203"/>
                <a:gd name="connsiteY2333" fmla="*/ 4033641 h 5092591"/>
                <a:gd name="connsiteX2334" fmla="*/ 3196350 w 4546203"/>
                <a:gd name="connsiteY2334" fmla="*/ 4470990 h 5092591"/>
                <a:gd name="connsiteX2335" fmla="*/ 3162524 w 4546203"/>
                <a:gd name="connsiteY2335" fmla="*/ 4486908 h 5092591"/>
                <a:gd name="connsiteX2336" fmla="*/ 3151779 w 4546203"/>
                <a:gd name="connsiteY2336" fmla="*/ 4487307 h 5092591"/>
                <a:gd name="connsiteX2337" fmla="*/ 3131882 w 4546203"/>
                <a:gd name="connsiteY2337" fmla="*/ 4486113 h 5092591"/>
                <a:gd name="connsiteX2338" fmla="*/ 2883958 w 4546203"/>
                <a:gd name="connsiteY2338" fmla="*/ 4577244 h 5092591"/>
                <a:gd name="connsiteX2339" fmla="*/ 2870029 w 4546203"/>
                <a:gd name="connsiteY2339" fmla="*/ 4583213 h 5092591"/>
                <a:gd name="connsiteX2340" fmla="*/ 2831428 w 4546203"/>
                <a:gd name="connsiteY2340" fmla="*/ 4607488 h 5092591"/>
                <a:gd name="connsiteX2341" fmla="*/ 2739103 w 4546203"/>
                <a:gd name="connsiteY2341" fmla="*/ 4264851 h 5092591"/>
                <a:gd name="connsiteX2342" fmla="*/ 2715624 w 4546203"/>
                <a:gd name="connsiteY2342" fmla="*/ 4271616 h 5092591"/>
                <a:gd name="connsiteX2343" fmla="*/ 2727563 w 4546203"/>
                <a:gd name="connsiteY2343" fmla="*/ 4323748 h 5092591"/>
                <a:gd name="connsiteX2344" fmla="*/ 2539729 w 4546203"/>
                <a:gd name="connsiteY2344" fmla="*/ 4360758 h 5092591"/>
                <a:gd name="connsiteX2345" fmla="*/ 2530576 w 4546203"/>
                <a:gd name="connsiteY2345" fmla="*/ 4308228 h 5092591"/>
                <a:gd name="connsiteX2346" fmla="*/ 2465710 w 4546203"/>
                <a:gd name="connsiteY2346" fmla="*/ 4314993 h 5092591"/>
                <a:gd name="connsiteX2347" fmla="*/ 2462129 w 4546203"/>
                <a:gd name="connsiteY2347" fmla="*/ 4289524 h 5092591"/>
                <a:gd name="connsiteX2348" fmla="*/ 2433476 w 4546203"/>
                <a:gd name="connsiteY2348" fmla="*/ 4018519 h 5092591"/>
                <a:gd name="connsiteX2349" fmla="*/ 2413181 w 4546203"/>
                <a:gd name="connsiteY2349" fmla="*/ 4009366 h 5092591"/>
                <a:gd name="connsiteX2350" fmla="*/ 2503118 w 4546203"/>
                <a:gd name="connsiteY2350" fmla="*/ 4975594 h 5092591"/>
                <a:gd name="connsiteX2351" fmla="*/ 2474465 w 4546203"/>
                <a:gd name="connsiteY2351" fmla="*/ 4980767 h 5092591"/>
                <a:gd name="connsiteX2352" fmla="*/ 2479241 w 4546203"/>
                <a:gd name="connsiteY2352" fmla="*/ 5049612 h 5092591"/>
                <a:gd name="connsiteX2353" fmla="*/ 2449792 w 4546203"/>
                <a:gd name="connsiteY2353" fmla="*/ 5054388 h 5092591"/>
                <a:gd name="connsiteX2354" fmla="*/ 2449792 w 4546203"/>
                <a:gd name="connsiteY2354" fmla="*/ 5085428 h 5092591"/>
                <a:gd name="connsiteX2355" fmla="*/ 2370202 w 4546203"/>
                <a:gd name="connsiteY2355" fmla="*/ 5092591 h 5092591"/>
                <a:gd name="connsiteX2356" fmla="*/ 2262755 w 4546203"/>
                <a:gd name="connsiteY2356" fmla="*/ 5092591 h 5092591"/>
                <a:gd name="connsiteX2357" fmla="*/ 2262755 w 4546203"/>
                <a:gd name="connsiteY2357" fmla="*/ 5059561 h 5092591"/>
                <a:gd name="connsiteX2358" fmla="*/ 2203062 w 4546203"/>
                <a:gd name="connsiteY2358" fmla="*/ 5059561 h 5092591"/>
                <a:gd name="connsiteX2359" fmla="*/ 2203062 w 4546203"/>
                <a:gd name="connsiteY2359" fmla="*/ 5092591 h 5092591"/>
                <a:gd name="connsiteX2360" fmla="*/ 2179185 w 4546203"/>
                <a:gd name="connsiteY2360" fmla="*/ 5092591 h 5092591"/>
                <a:gd name="connsiteX2361" fmla="*/ 2149736 w 4546203"/>
                <a:gd name="connsiteY2361" fmla="*/ 5089408 h 5092591"/>
                <a:gd name="connsiteX2362" fmla="*/ 2016422 w 4546203"/>
                <a:gd name="connsiteY2362" fmla="*/ 5079857 h 5092591"/>
                <a:gd name="connsiteX2363" fmla="*/ 2000504 w 4546203"/>
                <a:gd name="connsiteY2363" fmla="*/ 5042847 h 5092591"/>
                <a:gd name="connsiteX2364" fmla="*/ 2007270 w 4546203"/>
                <a:gd name="connsiteY2364" fmla="*/ 4974399 h 5092591"/>
                <a:gd name="connsiteX2365" fmla="*/ 1974637 w 4546203"/>
                <a:gd name="connsiteY2365" fmla="*/ 4967634 h 5092591"/>
                <a:gd name="connsiteX2366" fmla="*/ 2062187 w 4546203"/>
                <a:gd name="connsiteY2366" fmla="*/ 4255300 h 5092591"/>
                <a:gd name="connsiteX2367" fmla="*/ 1978219 w 4546203"/>
                <a:gd name="connsiteY2367" fmla="*/ 4243362 h 5092591"/>
                <a:gd name="connsiteX2368" fmla="*/ 1913353 w 4546203"/>
                <a:gd name="connsiteY2368" fmla="*/ 4615845 h 5092591"/>
                <a:gd name="connsiteX2369" fmla="*/ 1880721 w 4546203"/>
                <a:gd name="connsiteY2369" fmla="*/ 4611467 h 5092591"/>
                <a:gd name="connsiteX2370" fmla="*/ 1870374 w 4546203"/>
                <a:gd name="connsiteY2370" fmla="*/ 4659620 h 5092591"/>
                <a:gd name="connsiteX2371" fmla="*/ 1838538 w 4546203"/>
                <a:gd name="connsiteY2371" fmla="*/ 4655242 h 5092591"/>
                <a:gd name="connsiteX2372" fmla="*/ 1829783 w 4546203"/>
                <a:gd name="connsiteY2372" fmla="*/ 4677925 h 5092591"/>
                <a:gd name="connsiteX2373" fmla="*/ 1640756 w 4546203"/>
                <a:gd name="connsiteY2373" fmla="*/ 4629375 h 5092591"/>
                <a:gd name="connsiteX2374" fmla="*/ 1645929 w 4546203"/>
                <a:gd name="connsiteY2374" fmla="*/ 4605498 h 5092591"/>
                <a:gd name="connsiteX2375" fmla="*/ 1568329 w 4546203"/>
                <a:gd name="connsiteY2375" fmla="*/ 4580029 h 5092591"/>
                <a:gd name="connsiteX2376" fmla="*/ 1558380 w 4546203"/>
                <a:gd name="connsiteY2376" fmla="*/ 4602713 h 5092591"/>
                <a:gd name="connsiteX2377" fmla="*/ 1375720 w 4546203"/>
                <a:gd name="connsiteY2377" fmla="*/ 4529887 h 5092591"/>
                <a:gd name="connsiteX2378" fmla="*/ 1384475 w 4546203"/>
                <a:gd name="connsiteY2378" fmla="*/ 4508000 h 5092591"/>
                <a:gd name="connsiteX2379" fmla="*/ 1368557 w 4546203"/>
                <a:gd name="connsiteY2379" fmla="*/ 4497255 h 5092591"/>
                <a:gd name="connsiteX2380" fmla="*/ 1388454 w 4546203"/>
                <a:gd name="connsiteY2380" fmla="*/ 4453082 h 5092591"/>
                <a:gd name="connsiteX2381" fmla="*/ 1354628 w 4546203"/>
                <a:gd name="connsiteY2381" fmla="*/ 4435573 h 5092591"/>
                <a:gd name="connsiteX2382" fmla="*/ 1595389 w 4546203"/>
                <a:gd name="connsiteY2382" fmla="*/ 3941714 h 5092591"/>
                <a:gd name="connsiteX2383" fmla="*/ 1583849 w 4546203"/>
                <a:gd name="connsiteY2383" fmla="*/ 3929378 h 5092591"/>
                <a:gd name="connsiteX2384" fmla="*/ 1652694 w 4546203"/>
                <a:gd name="connsiteY2384" fmla="*/ 3790493 h 5092591"/>
                <a:gd name="connsiteX2385" fmla="*/ 1644337 w 4546203"/>
                <a:gd name="connsiteY2385" fmla="*/ 3786513 h 5092591"/>
                <a:gd name="connsiteX2386" fmla="*/ 1573104 w 4546203"/>
                <a:gd name="connsiteY2386" fmla="*/ 3925398 h 5092591"/>
                <a:gd name="connsiteX2387" fmla="*/ 1564349 w 4546203"/>
                <a:gd name="connsiteY2387" fmla="*/ 3907092 h 5092591"/>
                <a:gd name="connsiteX2388" fmla="*/ 1631205 w 4546203"/>
                <a:gd name="connsiteY2388" fmla="*/ 3779350 h 5092591"/>
                <a:gd name="connsiteX2389" fmla="*/ 1582655 w 4546203"/>
                <a:gd name="connsiteY2389" fmla="*/ 3753483 h 5092591"/>
                <a:gd name="connsiteX2390" fmla="*/ 1567135 w 4546203"/>
                <a:gd name="connsiteY2390" fmla="*/ 3792482 h 5092591"/>
                <a:gd name="connsiteX2391" fmla="*/ 1564349 w 4546203"/>
                <a:gd name="connsiteY2391" fmla="*/ 3802829 h 5092591"/>
                <a:gd name="connsiteX2392" fmla="*/ 1578277 w 4546203"/>
                <a:gd name="connsiteY2392" fmla="*/ 3812380 h 5092591"/>
                <a:gd name="connsiteX2393" fmla="*/ 1564349 w 4546203"/>
                <a:gd name="connsiteY2393" fmla="*/ 3837053 h 5092591"/>
                <a:gd name="connsiteX2394" fmla="*/ 1540472 w 4546203"/>
                <a:gd name="connsiteY2394" fmla="*/ 3832277 h 5092591"/>
                <a:gd name="connsiteX2395" fmla="*/ 1538880 w 4546203"/>
                <a:gd name="connsiteY2395" fmla="*/ 3838645 h 5092591"/>
                <a:gd name="connsiteX2396" fmla="*/ 1565145 w 4546203"/>
                <a:gd name="connsiteY2396" fmla="*/ 3856155 h 5092591"/>
                <a:gd name="connsiteX2397" fmla="*/ 1550421 w 4546203"/>
                <a:gd name="connsiteY2397" fmla="*/ 3882419 h 5092591"/>
                <a:gd name="connsiteX2398" fmla="*/ 1529329 w 4546203"/>
                <a:gd name="connsiteY2398" fmla="*/ 3871277 h 5092591"/>
                <a:gd name="connsiteX2399" fmla="*/ 1519380 w 4546203"/>
                <a:gd name="connsiteY2399" fmla="*/ 3872471 h 5092591"/>
                <a:gd name="connsiteX2400" fmla="*/ 1523758 w 4546203"/>
                <a:gd name="connsiteY2400" fmla="*/ 3881623 h 5092591"/>
                <a:gd name="connsiteX2401" fmla="*/ 1553604 w 4546203"/>
                <a:gd name="connsiteY2401" fmla="*/ 3898736 h 5092591"/>
                <a:gd name="connsiteX2402" fmla="*/ 1538482 w 4546203"/>
                <a:gd name="connsiteY2402" fmla="*/ 3926592 h 5092591"/>
                <a:gd name="connsiteX2403" fmla="*/ 1512217 w 4546203"/>
                <a:gd name="connsiteY2403" fmla="*/ 3912664 h 5092591"/>
                <a:gd name="connsiteX2404" fmla="*/ 1497493 w 4546203"/>
                <a:gd name="connsiteY2404" fmla="*/ 3911868 h 5092591"/>
                <a:gd name="connsiteX2405" fmla="*/ 1505850 w 4546203"/>
                <a:gd name="connsiteY2405" fmla="*/ 3922613 h 5092591"/>
                <a:gd name="connsiteX2406" fmla="*/ 1541666 w 4546203"/>
                <a:gd name="connsiteY2406" fmla="*/ 3943306 h 5092591"/>
                <a:gd name="connsiteX2407" fmla="*/ 1526544 w 4546203"/>
                <a:gd name="connsiteY2407" fmla="*/ 3970765 h 5092591"/>
                <a:gd name="connsiteX2408" fmla="*/ 1487544 w 4546203"/>
                <a:gd name="connsiteY2408" fmla="*/ 3949673 h 5092591"/>
                <a:gd name="connsiteX2409" fmla="*/ 1475606 w 4546203"/>
                <a:gd name="connsiteY2409" fmla="*/ 3950071 h 5092591"/>
                <a:gd name="connsiteX2410" fmla="*/ 1481973 w 4546203"/>
                <a:gd name="connsiteY2410" fmla="*/ 3960020 h 5092591"/>
                <a:gd name="connsiteX2411" fmla="*/ 1530125 w 4546203"/>
                <a:gd name="connsiteY2411" fmla="*/ 3987081 h 5092591"/>
                <a:gd name="connsiteX2412" fmla="*/ 1515799 w 4546203"/>
                <a:gd name="connsiteY2412" fmla="*/ 4014142 h 5092591"/>
                <a:gd name="connsiteX2413" fmla="*/ 1451729 w 4546203"/>
                <a:gd name="connsiteY2413" fmla="*/ 3994244 h 5092591"/>
                <a:gd name="connsiteX2414" fmla="*/ 1519380 w 4546203"/>
                <a:gd name="connsiteY2414" fmla="*/ 4031651 h 5092591"/>
                <a:gd name="connsiteX2415" fmla="*/ 1504656 w 4546203"/>
                <a:gd name="connsiteY2415" fmla="*/ 4059508 h 5092591"/>
                <a:gd name="connsiteX2416" fmla="*/ 1446157 w 4546203"/>
                <a:gd name="connsiteY2416" fmla="*/ 4028468 h 5092591"/>
                <a:gd name="connsiteX2417" fmla="*/ 1431433 w 4546203"/>
                <a:gd name="connsiteY2417" fmla="*/ 4027672 h 5092591"/>
                <a:gd name="connsiteX2418" fmla="*/ 1440188 w 4546203"/>
                <a:gd name="connsiteY2418" fmla="*/ 4038417 h 5092591"/>
                <a:gd name="connsiteX2419" fmla="*/ 1509034 w 4546203"/>
                <a:gd name="connsiteY2419" fmla="*/ 4076222 h 5092591"/>
                <a:gd name="connsiteX2420" fmla="*/ 1495503 w 4546203"/>
                <a:gd name="connsiteY2420" fmla="*/ 4103283 h 5092591"/>
                <a:gd name="connsiteX2421" fmla="*/ 1384475 w 4546203"/>
                <a:gd name="connsiteY2421" fmla="*/ 4064681 h 5092591"/>
                <a:gd name="connsiteX2422" fmla="*/ 1355424 w 4546203"/>
                <a:gd name="connsiteY2422" fmla="*/ 4111640 h 5092591"/>
                <a:gd name="connsiteX2423" fmla="*/ 1235641 w 4546203"/>
                <a:gd name="connsiteY2423" fmla="*/ 4034835 h 5092591"/>
                <a:gd name="connsiteX2424" fmla="*/ 1080838 w 4546203"/>
                <a:gd name="connsiteY2424" fmla="*/ 4255698 h 5092591"/>
                <a:gd name="connsiteX2425" fmla="*/ 1045420 w 4546203"/>
                <a:gd name="connsiteY2425" fmla="*/ 4231821 h 5092591"/>
                <a:gd name="connsiteX2426" fmla="*/ 1017563 w 4546203"/>
                <a:gd name="connsiteY2426" fmla="*/ 4268035 h 5092591"/>
                <a:gd name="connsiteX2427" fmla="*/ 984533 w 4546203"/>
                <a:gd name="connsiteY2427" fmla="*/ 4244556 h 5092591"/>
                <a:gd name="connsiteX2428" fmla="*/ 964636 w 4546203"/>
                <a:gd name="connsiteY2428" fmla="*/ 4266045 h 5092591"/>
                <a:gd name="connsiteX2429" fmla="*/ 786353 w 4546203"/>
                <a:gd name="connsiteY2429" fmla="*/ 4114425 h 5092591"/>
                <a:gd name="connsiteX2430" fmla="*/ 804261 w 4546203"/>
                <a:gd name="connsiteY2430" fmla="*/ 4092140 h 5092591"/>
                <a:gd name="connsiteX2431" fmla="*/ 781180 w 4546203"/>
                <a:gd name="connsiteY2431" fmla="*/ 4067467 h 5092591"/>
                <a:gd name="connsiteX2432" fmla="*/ 812220 w 4546203"/>
                <a:gd name="connsiteY2432" fmla="*/ 4034835 h 5092591"/>
                <a:gd name="connsiteX2433" fmla="*/ 783965 w 4546203"/>
                <a:gd name="connsiteY2433" fmla="*/ 4004988 h 5092591"/>
                <a:gd name="connsiteX2434" fmla="*/ 1043430 w 4546203"/>
                <a:gd name="connsiteY2434" fmla="*/ 3750697 h 5092591"/>
                <a:gd name="connsiteX2435" fmla="*/ 1013584 w 4546203"/>
                <a:gd name="connsiteY2435" fmla="*/ 3718065 h 5092591"/>
                <a:gd name="connsiteX2436" fmla="*/ 1220917 w 4546203"/>
                <a:gd name="connsiteY2436" fmla="*/ 3525059 h 5092591"/>
                <a:gd name="connsiteX2437" fmla="*/ 1167989 w 4546203"/>
                <a:gd name="connsiteY2437" fmla="*/ 3489243 h 5092591"/>
                <a:gd name="connsiteX2438" fmla="*/ 1158040 w 4546203"/>
                <a:gd name="connsiteY2438" fmla="*/ 3498396 h 5092591"/>
                <a:gd name="connsiteX2439" fmla="*/ 1184305 w 4546203"/>
                <a:gd name="connsiteY2439" fmla="*/ 3529834 h 5092591"/>
                <a:gd name="connsiteX2440" fmla="*/ 1167989 w 4546203"/>
                <a:gd name="connsiteY2440" fmla="*/ 3543762 h 5092591"/>
                <a:gd name="connsiteX2441" fmla="*/ 1139734 w 4546203"/>
                <a:gd name="connsiteY2441" fmla="*/ 3513120 h 5092591"/>
                <a:gd name="connsiteX2442" fmla="*/ 1127000 w 4546203"/>
                <a:gd name="connsiteY2442" fmla="*/ 3525059 h 5092591"/>
                <a:gd name="connsiteX2443" fmla="*/ 1154061 w 4546203"/>
                <a:gd name="connsiteY2443" fmla="*/ 3557293 h 5092591"/>
                <a:gd name="connsiteX2444" fmla="*/ 1137745 w 4546203"/>
                <a:gd name="connsiteY2444" fmla="*/ 3571221 h 5092591"/>
                <a:gd name="connsiteX2445" fmla="*/ 1107898 w 4546203"/>
                <a:gd name="connsiteY2445" fmla="*/ 3539783 h 5092591"/>
                <a:gd name="connsiteX2446" fmla="*/ 1095562 w 4546203"/>
                <a:gd name="connsiteY2446" fmla="*/ 3551721 h 5092591"/>
                <a:gd name="connsiteX2447" fmla="*/ 1123418 w 4546203"/>
                <a:gd name="connsiteY2447" fmla="*/ 3584751 h 5092591"/>
                <a:gd name="connsiteX2448" fmla="*/ 1107102 w 4546203"/>
                <a:gd name="connsiteY2448" fmla="*/ 3598680 h 5092591"/>
                <a:gd name="connsiteX2449" fmla="*/ 1075266 w 4546203"/>
                <a:gd name="connsiteY2449" fmla="*/ 3564854 h 5092591"/>
                <a:gd name="connsiteX2450" fmla="*/ 1062930 w 4546203"/>
                <a:gd name="connsiteY2450" fmla="*/ 3576792 h 5092591"/>
                <a:gd name="connsiteX2451" fmla="*/ 1093174 w 4546203"/>
                <a:gd name="connsiteY2451" fmla="*/ 3612210 h 5092591"/>
                <a:gd name="connsiteX2452" fmla="*/ 1076858 w 4546203"/>
                <a:gd name="connsiteY2452" fmla="*/ 3626536 h 5092591"/>
                <a:gd name="connsiteX2453" fmla="*/ 1044624 w 4546203"/>
                <a:gd name="connsiteY2453" fmla="*/ 3591118 h 5092591"/>
                <a:gd name="connsiteX2454" fmla="*/ 1061338 w 4546203"/>
                <a:gd name="connsiteY2454" fmla="*/ 3641658 h 5092591"/>
                <a:gd name="connsiteX2455" fmla="*/ 1046614 w 4546203"/>
                <a:gd name="connsiteY2455" fmla="*/ 3653995 h 5092591"/>
                <a:gd name="connsiteX2456" fmla="*/ 1014379 w 4546203"/>
                <a:gd name="connsiteY2456" fmla="*/ 3619373 h 5092591"/>
                <a:gd name="connsiteX2457" fmla="*/ 1001247 w 4546203"/>
                <a:gd name="connsiteY2457" fmla="*/ 3630118 h 5092591"/>
                <a:gd name="connsiteX2458" fmla="*/ 1032685 w 4546203"/>
                <a:gd name="connsiteY2458" fmla="*/ 3667923 h 5092591"/>
                <a:gd name="connsiteX2459" fmla="*/ 1016767 w 4546203"/>
                <a:gd name="connsiteY2459" fmla="*/ 3681056 h 5092591"/>
                <a:gd name="connsiteX2460" fmla="*/ 972197 w 4546203"/>
                <a:gd name="connsiteY2460" fmla="*/ 3659566 h 5092591"/>
                <a:gd name="connsiteX2461" fmla="*/ 1002043 w 4546203"/>
                <a:gd name="connsiteY2461" fmla="*/ 3694984 h 5092591"/>
                <a:gd name="connsiteX2462" fmla="*/ 986125 w 4546203"/>
                <a:gd name="connsiteY2462" fmla="*/ 3709708 h 5092591"/>
                <a:gd name="connsiteX2463" fmla="*/ 952697 w 4546203"/>
                <a:gd name="connsiteY2463" fmla="*/ 3673495 h 5092591"/>
                <a:gd name="connsiteX2464" fmla="*/ 939565 w 4546203"/>
                <a:gd name="connsiteY2464" fmla="*/ 3685035 h 5092591"/>
                <a:gd name="connsiteX2465" fmla="*/ 971401 w 4546203"/>
                <a:gd name="connsiteY2465" fmla="*/ 3722841 h 5092591"/>
                <a:gd name="connsiteX2466" fmla="*/ 952299 w 4546203"/>
                <a:gd name="connsiteY2466" fmla="*/ 3739953 h 5092591"/>
                <a:gd name="connsiteX2467" fmla="*/ 912504 w 4546203"/>
                <a:gd name="connsiteY2467" fmla="*/ 3694984 h 5092591"/>
                <a:gd name="connsiteX2468" fmla="*/ 871117 w 4546203"/>
                <a:gd name="connsiteY2468" fmla="*/ 3729208 h 5092591"/>
                <a:gd name="connsiteX2469" fmla="*/ 754915 w 4546203"/>
                <a:gd name="connsiteY2469" fmla="*/ 3575996 h 5092591"/>
                <a:gd name="connsiteX2470" fmla="*/ 798690 w 4546203"/>
                <a:gd name="connsiteY2470" fmla="*/ 3544956 h 5092591"/>
                <a:gd name="connsiteX2471" fmla="*/ 763272 w 4546203"/>
                <a:gd name="connsiteY2471" fmla="*/ 3489243 h 5092591"/>
                <a:gd name="connsiteX2472" fmla="*/ 957472 w 4546203"/>
                <a:gd name="connsiteY2472" fmla="*/ 3367470 h 5092591"/>
                <a:gd name="connsiteX2473" fmla="*/ 882259 w 4546203"/>
                <a:gd name="connsiteY2473" fmla="*/ 3233758 h 5092591"/>
                <a:gd name="connsiteX2474" fmla="*/ 844852 w 4546203"/>
                <a:gd name="connsiteY2474" fmla="*/ 3259227 h 5092591"/>
                <a:gd name="connsiteX2475" fmla="*/ 810628 w 4546203"/>
                <a:gd name="connsiteY2475" fmla="*/ 3286287 h 5092591"/>
                <a:gd name="connsiteX2476" fmla="*/ 748150 w 4546203"/>
                <a:gd name="connsiteY2476" fmla="*/ 3148596 h 5092591"/>
                <a:gd name="connsiteX2477" fmla="*/ 698804 w 4546203"/>
                <a:gd name="connsiteY2477" fmla="*/ 3167698 h 5092591"/>
                <a:gd name="connsiteX2478" fmla="*/ 681294 w 4546203"/>
                <a:gd name="connsiteY2478" fmla="*/ 3125515 h 5092591"/>
                <a:gd name="connsiteX2479" fmla="*/ 640703 w 4546203"/>
                <a:gd name="connsiteY2479" fmla="*/ 3139045 h 5092591"/>
                <a:gd name="connsiteX2480" fmla="*/ 596928 w 4546203"/>
                <a:gd name="connsiteY2480" fmla="*/ 2999364 h 5092591"/>
                <a:gd name="connsiteX2481" fmla="*/ 637917 w 4546203"/>
                <a:gd name="connsiteY2481" fmla="*/ 2987027 h 5092591"/>
                <a:gd name="connsiteX2482" fmla="*/ 626774 w 4546203"/>
                <a:gd name="connsiteY2482" fmla="*/ 2938079 h 5092591"/>
                <a:gd name="connsiteX2483" fmla="*/ 765262 w 4546203"/>
                <a:gd name="connsiteY2483" fmla="*/ 2904651 h 5092591"/>
                <a:gd name="connsiteX2484" fmla="*/ 726262 w 4546203"/>
                <a:gd name="connsiteY2484" fmla="*/ 2625289 h 5092591"/>
                <a:gd name="connsiteX2485" fmla="*/ 883851 w 4546203"/>
                <a:gd name="connsiteY2485" fmla="*/ 2616932 h 5092591"/>
                <a:gd name="connsiteX2486" fmla="*/ 883851 w 4546203"/>
                <a:gd name="connsiteY2486" fmla="*/ 2459343 h 5092591"/>
                <a:gd name="connsiteX2487" fmla="*/ 850025 w 4546203"/>
                <a:gd name="connsiteY2487" fmla="*/ 2456558 h 5092591"/>
                <a:gd name="connsiteX2488" fmla="*/ 742976 w 4546203"/>
                <a:gd name="connsiteY2488" fmla="*/ 2450190 h 5092591"/>
                <a:gd name="connsiteX2489" fmla="*/ 731834 w 4546203"/>
                <a:gd name="connsiteY2489" fmla="*/ 2433476 h 5092591"/>
                <a:gd name="connsiteX2490" fmla="*/ 887035 w 4546203"/>
                <a:gd name="connsiteY2490" fmla="*/ 2444221 h 5092591"/>
                <a:gd name="connsiteX2491" fmla="*/ 889821 w 4546203"/>
                <a:gd name="connsiteY2491" fmla="*/ 2399252 h 5092591"/>
                <a:gd name="connsiteX2492" fmla="*/ 734619 w 4546203"/>
                <a:gd name="connsiteY2492" fmla="*/ 2366620 h 5092591"/>
                <a:gd name="connsiteX2493" fmla="*/ 718303 w 4546203"/>
                <a:gd name="connsiteY2493" fmla="*/ 2333590 h 5092591"/>
                <a:gd name="connsiteX2494" fmla="*/ 622397 w 4546203"/>
                <a:gd name="connsiteY2494" fmla="*/ 2256786 h 5092591"/>
                <a:gd name="connsiteX2495" fmla="*/ 485103 w 4546203"/>
                <a:gd name="connsiteY2495" fmla="*/ 1785610 h 5092591"/>
                <a:gd name="connsiteX2496" fmla="*/ 602101 w 4546203"/>
                <a:gd name="connsiteY2496" fmla="*/ 1490728 h 5092591"/>
                <a:gd name="connsiteX2497" fmla="*/ 596530 w 4546203"/>
                <a:gd name="connsiteY2497" fmla="*/ 1469637 h 5092591"/>
                <a:gd name="connsiteX2498" fmla="*/ 518929 w 4546203"/>
                <a:gd name="connsiteY2498" fmla="*/ 1599767 h 5092591"/>
                <a:gd name="connsiteX2499" fmla="*/ 449288 w 4546203"/>
                <a:gd name="connsiteY2499" fmla="*/ 1562359 h 5092591"/>
                <a:gd name="connsiteX2500" fmla="*/ 534052 w 4546203"/>
                <a:gd name="connsiteY2500" fmla="*/ 1419893 h 5092591"/>
                <a:gd name="connsiteX2501" fmla="*/ 515746 w 4546203"/>
                <a:gd name="connsiteY2501" fmla="*/ 1406760 h 5092591"/>
                <a:gd name="connsiteX2502" fmla="*/ 432972 w 4546203"/>
                <a:gd name="connsiteY2502" fmla="*/ 1544452 h 5092591"/>
                <a:gd name="connsiteX2503" fmla="*/ 365320 w 4546203"/>
                <a:gd name="connsiteY2503" fmla="*/ 1507442 h 5092591"/>
                <a:gd name="connsiteX2504" fmla="*/ 453665 w 4546203"/>
                <a:gd name="connsiteY2504" fmla="*/ 1359802 h 5092591"/>
                <a:gd name="connsiteX2505" fmla="*/ 433768 w 4546203"/>
                <a:gd name="connsiteY2505" fmla="*/ 1345476 h 5092591"/>
                <a:gd name="connsiteX2506" fmla="*/ 347412 w 4546203"/>
                <a:gd name="connsiteY2506" fmla="*/ 1488340 h 5092591"/>
                <a:gd name="connsiteX2507" fmla="*/ 281750 w 4546203"/>
                <a:gd name="connsiteY2507" fmla="*/ 1452127 h 5092591"/>
                <a:gd name="connsiteX2508" fmla="*/ 373677 w 4546203"/>
                <a:gd name="connsiteY2508" fmla="*/ 1299313 h 5092591"/>
                <a:gd name="connsiteX2509" fmla="*/ 352585 w 4546203"/>
                <a:gd name="connsiteY2509" fmla="*/ 1283395 h 5092591"/>
                <a:gd name="connsiteX2510" fmla="*/ 262250 w 4546203"/>
                <a:gd name="connsiteY2510" fmla="*/ 1431831 h 5092591"/>
                <a:gd name="connsiteX2511" fmla="*/ 198578 w 4546203"/>
                <a:gd name="connsiteY2511" fmla="*/ 1396413 h 5092591"/>
                <a:gd name="connsiteX2512" fmla="*/ 294882 w 4546203"/>
                <a:gd name="connsiteY2512" fmla="*/ 1237631 h 5092591"/>
                <a:gd name="connsiteX2513" fmla="*/ 272597 w 4546203"/>
                <a:gd name="connsiteY2513" fmla="*/ 1220121 h 5092591"/>
                <a:gd name="connsiteX2514" fmla="*/ 196190 w 4546203"/>
                <a:gd name="connsiteY2514" fmla="*/ 1310854 h 5092591"/>
                <a:gd name="connsiteX2515" fmla="*/ 132120 w 4546203"/>
                <a:gd name="connsiteY2515" fmla="*/ 1366567 h 5092591"/>
                <a:gd name="connsiteX2516" fmla="*/ 97100 w 4546203"/>
                <a:gd name="connsiteY2516" fmla="*/ 1345476 h 5092591"/>
                <a:gd name="connsiteX2517" fmla="*/ 98692 w 4546203"/>
                <a:gd name="connsiteY2517" fmla="*/ 1331547 h 5092591"/>
                <a:gd name="connsiteX2518" fmla="*/ 158385 w 4546203"/>
                <a:gd name="connsiteY2518" fmla="*/ 1167989 h 5092591"/>
                <a:gd name="connsiteX2519" fmla="*/ 149630 w 4546203"/>
                <a:gd name="connsiteY2519" fmla="*/ 1118245 h 5092591"/>
                <a:gd name="connsiteX2520" fmla="*/ 63672 w 4546203"/>
                <a:gd name="connsiteY2520" fmla="*/ 1044226 h 5092591"/>
                <a:gd name="connsiteX2521" fmla="*/ 0 w 4546203"/>
                <a:gd name="connsiteY2521" fmla="*/ 990900 h 5092591"/>
                <a:gd name="connsiteX2522" fmla="*/ 0 w 4546203"/>
                <a:gd name="connsiteY2522" fmla="*/ 982941 h 5092591"/>
                <a:gd name="connsiteX2523" fmla="*/ 14724 w 4546203"/>
                <a:gd name="connsiteY2523" fmla="*/ 971401 h 5092591"/>
                <a:gd name="connsiteX2524" fmla="*/ 215292 w 4546203"/>
                <a:gd name="connsiteY2524" fmla="*/ 1080440 h 5092591"/>
                <a:gd name="connsiteX2525" fmla="*/ 228424 w 4546203"/>
                <a:gd name="connsiteY2525" fmla="*/ 1064919 h 5092591"/>
                <a:gd name="connsiteX2526" fmla="*/ 344228 w 4546203"/>
                <a:gd name="connsiteY2526" fmla="*/ 953891 h 5092591"/>
                <a:gd name="connsiteX2527" fmla="*/ 386809 w 4546203"/>
                <a:gd name="connsiteY2527" fmla="*/ 933993 h 5092591"/>
                <a:gd name="connsiteX2528" fmla="*/ 411880 w 4546203"/>
                <a:gd name="connsiteY2528" fmla="*/ 955085 h 5092591"/>
                <a:gd name="connsiteX2529" fmla="*/ 402727 w 4546203"/>
                <a:gd name="connsiteY2529" fmla="*/ 995278 h 5092591"/>
                <a:gd name="connsiteX2530" fmla="*/ 333882 w 4546203"/>
                <a:gd name="connsiteY2530" fmla="*/ 1125010 h 5092591"/>
                <a:gd name="connsiteX2531" fmla="*/ 322739 w 4546203"/>
                <a:gd name="connsiteY2531" fmla="*/ 1143714 h 5092591"/>
                <a:gd name="connsiteX2532" fmla="*/ 347810 w 4546203"/>
                <a:gd name="connsiteY2532" fmla="*/ 1158438 h 5092591"/>
                <a:gd name="connsiteX2533" fmla="*/ 460828 w 4546203"/>
                <a:gd name="connsiteY2533" fmla="*/ 1014777 h 5092591"/>
                <a:gd name="connsiteX2534" fmla="*/ 516144 w 4546203"/>
                <a:gd name="connsiteY2534" fmla="*/ 1061736 h 5092591"/>
                <a:gd name="connsiteX2535" fmla="*/ 410686 w 4546203"/>
                <a:gd name="connsiteY2535" fmla="*/ 1196642 h 5092591"/>
                <a:gd name="connsiteX2536" fmla="*/ 433370 w 4546203"/>
                <a:gd name="connsiteY2536" fmla="*/ 1210172 h 5092591"/>
                <a:gd name="connsiteX2537" fmla="*/ 542408 w 4546203"/>
                <a:gd name="connsiteY2537" fmla="*/ 1072481 h 5092591"/>
                <a:gd name="connsiteX2538" fmla="*/ 599316 w 4546203"/>
                <a:gd name="connsiteY2538" fmla="*/ 1121031 h 5092591"/>
                <a:gd name="connsiteX2539" fmla="*/ 497838 w 4546203"/>
                <a:gd name="connsiteY2539" fmla="*/ 1249967 h 5092591"/>
                <a:gd name="connsiteX2540" fmla="*/ 518133 w 4546203"/>
                <a:gd name="connsiteY2540" fmla="*/ 1263100 h 5092591"/>
                <a:gd name="connsiteX2541" fmla="*/ 623591 w 4546203"/>
                <a:gd name="connsiteY2541" fmla="*/ 1130979 h 5092591"/>
                <a:gd name="connsiteX2542" fmla="*/ 681692 w 4546203"/>
                <a:gd name="connsiteY2542" fmla="*/ 1181121 h 5092591"/>
                <a:gd name="connsiteX2543" fmla="*/ 583398 w 4546203"/>
                <a:gd name="connsiteY2543" fmla="*/ 1305283 h 5092591"/>
                <a:gd name="connsiteX2544" fmla="*/ 602499 w 4546203"/>
                <a:gd name="connsiteY2544" fmla="*/ 1316823 h 5092591"/>
                <a:gd name="connsiteX2545" fmla="*/ 704375 w 4546203"/>
                <a:gd name="connsiteY2545" fmla="*/ 1190274 h 5092591"/>
                <a:gd name="connsiteX2546" fmla="*/ 764068 w 4546203"/>
                <a:gd name="connsiteY2546" fmla="*/ 1242008 h 5092591"/>
                <a:gd name="connsiteX2547" fmla="*/ 669355 w 4546203"/>
                <a:gd name="connsiteY2547" fmla="*/ 1360598 h 5092591"/>
                <a:gd name="connsiteX2548" fmla="*/ 686865 w 4546203"/>
                <a:gd name="connsiteY2548" fmla="*/ 1370547 h 5092591"/>
                <a:gd name="connsiteX2549" fmla="*/ 784363 w 4546203"/>
                <a:gd name="connsiteY2549" fmla="*/ 1250365 h 5092591"/>
                <a:gd name="connsiteX2550" fmla="*/ 814210 w 4546203"/>
                <a:gd name="connsiteY2550" fmla="*/ 1275436 h 5092591"/>
                <a:gd name="connsiteX2551" fmla="*/ 829332 w 4546203"/>
                <a:gd name="connsiteY2551" fmla="*/ 1277426 h 5092591"/>
                <a:gd name="connsiteX2552" fmla="*/ 898178 w 4546203"/>
                <a:gd name="connsiteY2552" fmla="*/ 1243202 h 5092591"/>
                <a:gd name="connsiteX2553" fmla="*/ 777598 w 4546203"/>
                <a:gd name="connsiteY2553" fmla="*/ 1127796 h 5092591"/>
                <a:gd name="connsiteX2554" fmla="*/ 829730 w 4546203"/>
                <a:gd name="connsiteY2554" fmla="*/ 1082031 h 5092591"/>
                <a:gd name="connsiteX2555" fmla="*/ 809434 w 4546203"/>
                <a:gd name="connsiteY2555" fmla="*/ 1062930 h 5092591"/>
                <a:gd name="connsiteX2556" fmla="*/ 762078 w 4546203"/>
                <a:gd name="connsiteY2556" fmla="*/ 1111878 h 5092591"/>
                <a:gd name="connsiteX2557" fmla="*/ 740589 w 4546203"/>
                <a:gd name="connsiteY2557" fmla="*/ 1094368 h 5092591"/>
                <a:gd name="connsiteX2558" fmla="*/ 768843 w 4546203"/>
                <a:gd name="connsiteY2558" fmla="*/ 1064124 h 5092591"/>
                <a:gd name="connsiteX2559" fmla="*/ 734619 w 4546203"/>
                <a:gd name="connsiteY2559" fmla="*/ 1037859 h 5092591"/>
                <a:gd name="connsiteX2560" fmla="*/ 778394 w 4546203"/>
                <a:gd name="connsiteY2560" fmla="*/ 1009604 h 5092591"/>
                <a:gd name="connsiteX2561" fmla="*/ 703181 w 4546203"/>
                <a:gd name="connsiteY2561" fmla="*/ 943544 h 5092591"/>
                <a:gd name="connsiteX2562" fmla="*/ 740589 w 4546203"/>
                <a:gd name="connsiteY2562" fmla="*/ 914096 h 5092591"/>
                <a:gd name="connsiteX2563" fmla="*/ 660998 w 4546203"/>
                <a:gd name="connsiteY2563" fmla="*/ 828934 h 5092591"/>
                <a:gd name="connsiteX2564" fmla="*/ 728650 w 4546203"/>
                <a:gd name="connsiteY2564" fmla="*/ 767649 h 5092591"/>
                <a:gd name="connsiteX2565" fmla="*/ 804261 w 4546203"/>
                <a:gd name="connsiteY2565" fmla="*/ 854801 h 5092591"/>
                <a:gd name="connsiteX2566" fmla="*/ 839281 w 4546203"/>
                <a:gd name="connsiteY2566" fmla="*/ 826148 h 5092591"/>
                <a:gd name="connsiteX2567" fmla="*/ 896984 w 4546203"/>
                <a:gd name="connsiteY2567" fmla="*/ 894994 h 5092591"/>
                <a:gd name="connsiteX2568" fmla="*/ 926034 w 4546203"/>
                <a:gd name="connsiteY2568" fmla="*/ 873107 h 5092591"/>
                <a:gd name="connsiteX2569" fmla="*/ 949911 w 4546203"/>
                <a:gd name="connsiteY2569" fmla="*/ 900963 h 5092591"/>
                <a:gd name="connsiteX2570" fmla="*/ 978962 w 4546203"/>
                <a:gd name="connsiteY2570" fmla="*/ 879872 h 5092591"/>
                <a:gd name="connsiteX2571" fmla="*/ 1193458 w 4546203"/>
                <a:gd name="connsiteY2571" fmla="*/ 1156051 h 5092591"/>
                <a:gd name="connsiteX2572" fmla="*/ 1247181 w 4546203"/>
                <a:gd name="connsiteY2572" fmla="*/ 1115857 h 5092591"/>
                <a:gd name="connsiteX2573" fmla="*/ 1230070 w 4546203"/>
                <a:gd name="connsiteY2573" fmla="*/ 1089195 h 5092591"/>
                <a:gd name="connsiteX2574" fmla="*/ 1266283 w 4546203"/>
                <a:gd name="connsiteY2574" fmla="*/ 1062532 h 5092591"/>
                <a:gd name="connsiteX2575" fmla="*/ 1237631 w 4546203"/>
                <a:gd name="connsiteY2575" fmla="*/ 1017961 h 5092591"/>
                <a:gd name="connsiteX2576" fmla="*/ 1362587 w 4546203"/>
                <a:gd name="connsiteY2576" fmla="*/ 940758 h 5092591"/>
                <a:gd name="connsiteX2577" fmla="*/ 1389250 w 4546203"/>
                <a:gd name="connsiteY2577" fmla="*/ 986125 h 5092591"/>
                <a:gd name="connsiteX2578" fmla="*/ 1433821 w 4546203"/>
                <a:gd name="connsiteY2578" fmla="*/ 962646 h 5092591"/>
                <a:gd name="connsiteX2579" fmla="*/ 1501473 w 4546203"/>
                <a:gd name="connsiteY2579" fmla="*/ 1089195 h 5092591"/>
                <a:gd name="connsiteX2580" fmla="*/ 1558380 w 4546203"/>
                <a:gd name="connsiteY2580" fmla="*/ 1059746 h 5092591"/>
                <a:gd name="connsiteX2581" fmla="*/ 1348659 w 4546203"/>
                <a:gd name="connsiteY2581" fmla="*/ 622397 h 5092591"/>
                <a:gd name="connsiteX2582" fmla="*/ 1384077 w 4546203"/>
                <a:gd name="connsiteY2582" fmla="*/ 605683 h 5092591"/>
                <a:gd name="connsiteX2583" fmla="*/ 1392832 w 4546203"/>
                <a:gd name="connsiteY2583" fmla="*/ 605683 h 5092591"/>
                <a:gd name="connsiteX2584" fmla="*/ 1414719 w 4546203"/>
                <a:gd name="connsiteY2584" fmla="*/ 606877 h 5092591"/>
                <a:gd name="connsiteX2585" fmla="*/ 1660653 w 4546203"/>
                <a:gd name="connsiteY2585" fmla="*/ 516144 h 5092591"/>
                <a:gd name="connsiteX2586" fmla="*/ 1674980 w 4546203"/>
                <a:gd name="connsiteY2586" fmla="*/ 510572 h 5092591"/>
                <a:gd name="connsiteX2587" fmla="*/ 1713979 w 4546203"/>
                <a:gd name="connsiteY2587" fmla="*/ 485899 h 5092591"/>
                <a:gd name="connsiteX2588" fmla="*/ 1806702 w 4546203"/>
                <a:gd name="connsiteY2588" fmla="*/ 828536 h 5092591"/>
                <a:gd name="connsiteX2589" fmla="*/ 1829783 w 4546203"/>
                <a:gd name="connsiteY2589" fmla="*/ 820975 h 5092591"/>
                <a:gd name="connsiteX2590" fmla="*/ 1818242 w 4546203"/>
                <a:gd name="connsiteY2590" fmla="*/ 769241 h 5092591"/>
                <a:gd name="connsiteX2591" fmla="*/ 2005678 w 4546203"/>
                <a:gd name="connsiteY2591" fmla="*/ 732232 h 5092591"/>
                <a:gd name="connsiteX2592" fmla="*/ 2014831 w 4546203"/>
                <a:gd name="connsiteY2592" fmla="*/ 784761 h 5092591"/>
                <a:gd name="connsiteX2593" fmla="*/ 2080095 w 4546203"/>
                <a:gd name="connsiteY2593" fmla="*/ 777598 h 5092591"/>
                <a:gd name="connsiteX2594" fmla="*/ 2113125 w 4546203"/>
                <a:gd name="connsiteY2594" fmla="*/ 1086807 h 5092591"/>
                <a:gd name="connsiteX2595" fmla="*/ 2130635 w 4546203"/>
                <a:gd name="connsiteY2595" fmla="*/ 1070093 h 5092591"/>
                <a:gd name="connsiteX2596" fmla="*/ 2097605 w 4546203"/>
                <a:gd name="connsiteY2596" fmla="*/ 715518 h 5092591"/>
                <a:gd name="connsiteX2597" fmla="*/ 2043881 w 4546203"/>
                <a:gd name="connsiteY2597" fmla="*/ 137293 h 5092591"/>
                <a:gd name="connsiteX2598" fmla="*/ 2043881 w 4546203"/>
                <a:gd name="connsiteY2598" fmla="*/ 116600 h 5092591"/>
                <a:gd name="connsiteX2599" fmla="*/ 2070942 w 4546203"/>
                <a:gd name="connsiteY2599" fmla="*/ 111824 h 5092591"/>
                <a:gd name="connsiteX2600" fmla="*/ 2066166 w 4546203"/>
                <a:gd name="connsiteY2600" fmla="*/ 42979 h 5092591"/>
                <a:gd name="connsiteX2601" fmla="*/ 2095615 w 4546203"/>
                <a:gd name="connsiteY2601" fmla="*/ 38203 h 5092591"/>
                <a:gd name="connsiteX2602" fmla="*/ 2095615 w 4546203"/>
                <a:gd name="connsiteY2602" fmla="*/ 7163 h 5092591"/>
                <a:gd name="connsiteX2603" fmla="*/ 2175205 w 4546203"/>
                <a:gd name="connsiteY2603" fmla="*/ 0 h 509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</a:cxnLst>
              <a:rect l="l" t="t" r="r" b="b"/>
              <a:pathLst>
                <a:path w="4546203" h="5092591">
                  <a:moveTo>
                    <a:pt x="2251214" y="4846657"/>
                  </a:moveTo>
                  <a:cubicBezTo>
                    <a:pt x="2251214" y="4868146"/>
                    <a:pt x="2251214" y="4887646"/>
                    <a:pt x="2251214" y="4907544"/>
                  </a:cubicBezTo>
                  <a:cubicBezTo>
                    <a:pt x="2278673" y="4907544"/>
                    <a:pt x="2304540" y="4907544"/>
                    <a:pt x="2330407" y="4907544"/>
                  </a:cubicBezTo>
                  <a:cubicBezTo>
                    <a:pt x="2330407" y="4886452"/>
                    <a:pt x="2330407" y="4866952"/>
                    <a:pt x="2330407" y="4846657"/>
                  </a:cubicBezTo>
                  <a:cubicBezTo>
                    <a:pt x="2301754" y="4846657"/>
                    <a:pt x="2276683" y="4846657"/>
                    <a:pt x="2251214" y="4846657"/>
                  </a:cubicBezTo>
                  <a:close/>
                  <a:moveTo>
                    <a:pt x="2445813" y="4838698"/>
                  </a:moveTo>
                  <a:cubicBezTo>
                    <a:pt x="2417956" y="4840290"/>
                    <a:pt x="2392885" y="4841882"/>
                    <a:pt x="2365824" y="4843474"/>
                  </a:cubicBezTo>
                  <a:cubicBezTo>
                    <a:pt x="2367018" y="4864963"/>
                    <a:pt x="2367814" y="4884860"/>
                    <a:pt x="2369008" y="4907146"/>
                  </a:cubicBezTo>
                  <a:cubicBezTo>
                    <a:pt x="2397263" y="4905554"/>
                    <a:pt x="2423129" y="4903962"/>
                    <a:pt x="2450588" y="4902370"/>
                  </a:cubicBezTo>
                  <a:cubicBezTo>
                    <a:pt x="2448598" y="4880085"/>
                    <a:pt x="2447404" y="4860585"/>
                    <a:pt x="2445813" y="4838698"/>
                  </a:cubicBezTo>
                  <a:close/>
                  <a:moveTo>
                    <a:pt x="2019208" y="4832729"/>
                  </a:moveTo>
                  <a:cubicBezTo>
                    <a:pt x="2016820" y="4855014"/>
                    <a:pt x="2014831" y="4874514"/>
                    <a:pt x="2012841" y="4895605"/>
                  </a:cubicBezTo>
                  <a:cubicBezTo>
                    <a:pt x="2041095" y="4897993"/>
                    <a:pt x="2067360" y="4900381"/>
                    <a:pt x="2094421" y="4902768"/>
                  </a:cubicBezTo>
                  <a:cubicBezTo>
                    <a:pt x="2096013" y="4880483"/>
                    <a:pt x="2097605" y="4860983"/>
                    <a:pt x="2099196" y="4839494"/>
                  </a:cubicBezTo>
                  <a:cubicBezTo>
                    <a:pt x="2070942" y="4837106"/>
                    <a:pt x="2045473" y="4835116"/>
                    <a:pt x="2019208" y="4832729"/>
                  </a:cubicBezTo>
                  <a:close/>
                  <a:moveTo>
                    <a:pt x="2251612" y="4753934"/>
                  </a:moveTo>
                  <a:cubicBezTo>
                    <a:pt x="2251612" y="4775026"/>
                    <a:pt x="2251612" y="4795321"/>
                    <a:pt x="2251612" y="4814821"/>
                  </a:cubicBezTo>
                  <a:cubicBezTo>
                    <a:pt x="2278275" y="4814821"/>
                    <a:pt x="2303346" y="4814821"/>
                    <a:pt x="2328019" y="4814821"/>
                  </a:cubicBezTo>
                  <a:cubicBezTo>
                    <a:pt x="2328019" y="4793730"/>
                    <a:pt x="2328019" y="4774628"/>
                    <a:pt x="2328019" y="4753934"/>
                  </a:cubicBezTo>
                  <a:cubicBezTo>
                    <a:pt x="2301356" y="4753934"/>
                    <a:pt x="2277081" y="4753934"/>
                    <a:pt x="2251612" y="4753934"/>
                  </a:cubicBezTo>
                  <a:close/>
                  <a:moveTo>
                    <a:pt x="2029157" y="4740404"/>
                  </a:moveTo>
                  <a:cubicBezTo>
                    <a:pt x="2027167" y="4761894"/>
                    <a:pt x="2024779" y="4781791"/>
                    <a:pt x="2022392" y="4803678"/>
                  </a:cubicBezTo>
                  <a:cubicBezTo>
                    <a:pt x="2049452" y="4806066"/>
                    <a:pt x="2074125" y="4808454"/>
                    <a:pt x="2101186" y="4811239"/>
                  </a:cubicBezTo>
                  <a:cubicBezTo>
                    <a:pt x="2102778" y="4788158"/>
                    <a:pt x="2104370" y="4768659"/>
                    <a:pt x="2105564" y="4747965"/>
                  </a:cubicBezTo>
                  <a:cubicBezTo>
                    <a:pt x="2079697" y="4745577"/>
                    <a:pt x="2055422" y="4743189"/>
                    <a:pt x="2029157" y="4740404"/>
                  </a:cubicBezTo>
                  <a:close/>
                  <a:moveTo>
                    <a:pt x="2252408" y="4661609"/>
                  </a:moveTo>
                  <a:cubicBezTo>
                    <a:pt x="2252408" y="4682701"/>
                    <a:pt x="2252408" y="4702201"/>
                    <a:pt x="2252408" y="4722894"/>
                  </a:cubicBezTo>
                  <a:cubicBezTo>
                    <a:pt x="2277081" y="4722894"/>
                    <a:pt x="2300560" y="4722894"/>
                    <a:pt x="2324835" y="4722894"/>
                  </a:cubicBezTo>
                  <a:cubicBezTo>
                    <a:pt x="2324835" y="4701007"/>
                    <a:pt x="2324835" y="4681507"/>
                    <a:pt x="2324835" y="4661609"/>
                  </a:cubicBezTo>
                  <a:cubicBezTo>
                    <a:pt x="2299764" y="4661609"/>
                    <a:pt x="2276683" y="4661609"/>
                    <a:pt x="2252408" y="4661609"/>
                  </a:cubicBezTo>
                  <a:close/>
                  <a:moveTo>
                    <a:pt x="2144961" y="4660017"/>
                  </a:moveTo>
                  <a:cubicBezTo>
                    <a:pt x="2143767" y="4679915"/>
                    <a:pt x="2142971" y="4699415"/>
                    <a:pt x="2141777" y="4721302"/>
                  </a:cubicBezTo>
                  <a:cubicBezTo>
                    <a:pt x="2168042" y="4721302"/>
                    <a:pt x="2192317" y="4721302"/>
                    <a:pt x="2217388" y="4721302"/>
                  </a:cubicBezTo>
                  <a:cubicBezTo>
                    <a:pt x="2217388" y="4701405"/>
                    <a:pt x="2217388" y="4681507"/>
                    <a:pt x="2217388" y="4660017"/>
                  </a:cubicBezTo>
                  <a:cubicBezTo>
                    <a:pt x="2193113" y="4660017"/>
                    <a:pt x="2170032" y="4660017"/>
                    <a:pt x="2144961" y="4660017"/>
                  </a:cubicBezTo>
                  <a:close/>
                  <a:moveTo>
                    <a:pt x="2431088" y="4654844"/>
                  </a:moveTo>
                  <a:cubicBezTo>
                    <a:pt x="2406018" y="4656834"/>
                    <a:pt x="2382538" y="4658426"/>
                    <a:pt x="2357467" y="4660017"/>
                  </a:cubicBezTo>
                  <a:cubicBezTo>
                    <a:pt x="2358661" y="4681507"/>
                    <a:pt x="2359855" y="4701007"/>
                    <a:pt x="2361049" y="4723292"/>
                  </a:cubicBezTo>
                  <a:cubicBezTo>
                    <a:pt x="2387712" y="4721302"/>
                    <a:pt x="2411191" y="4719710"/>
                    <a:pt x="2436660" y="4718119"/>
                  </a:cubicBezTo>
                  <a:cubicBezTo>
                    <a:pt x="2435068" y="4696231"/>
                    <a:pt x="2433476" y="4676334"/>
                    <a:pt x="2431088" y="4654844"/>
                  </a:cubicBezTo>
                  <a:close/>
                  <a:moveTo>
                    <a:pt x="2150930" y="4567295"/>
                  </a:moveTo>
                  <a:cubicBezTo>
                    <a:pt x="2149736" y="4587193"/>
                    <a:pt x="2148543" y="4605896"/>
                    <a:pt x="2146951" y="4628580"/>
                  </a:cubicBezTo>
                  <a:cubicBezTo>
                    <a:pt x="2171624" y="4629375"/>
                    <a:pt x="2194705" y="4630569"/>
                    <a:pt x="2219378" y="4631763"/>
                  </a:cubicBezTo>
                  <a:cubicBezTo>
                    <a:pt x="2219378" y="4609876"/>
                    <a:pt x="2219378" y="4589978"/>
                    <a:pt x="2219378" y="4567295"/>
                  </a:cubicBezTo>
                  <a:cubicBezTo>
                    <a:pt x="2196695" y="4567295"/>
                    <a:pt x="2174012" y="4567295"/>
                    <a:pt x="2150930" y="4567295"/>
                  </a:cubicBezTo>
                  <a:close/>
                  <a:moveTo>
                    <a:pt x="2424323" y="4562918"/>
                  </a:moveTo>
                  <a:cubicBezTo>
                    <a:pt x="2400048" y="4564509"/>
                    <a:pt x="2377365" y="4565703"/>
                    <a:pt x="2353488" y="4567295"/>
                  </a:cubicBezTo>
                  <a:cubicBezTo>
                    <a:pt x="2355080" y="4590376"/>
                    <a:pt x="2356274" y="4610273"/>
                    <a:pt x="2357467" y="4630967"/>
                  </a:cubicBezTo>
                  <a:cubicBezTo>
                    <a:pt x="2382936" y="4629375"/>
                    <a:pt x="2404824" y="4627783"/>
                    <a:pt x="2429497" y="4626192"/>
                  </a:cubicBezTo>
                  <a:cubicBezTo>
                    <a:pt x="2427905" y="4605100"/>
                    <a:pt x="2426711" y="4585601"/>
                    <a:pt x="2424323" y="4562918"/>
                  </a:cubicBezTo>
                  <a:close/>
                  <a:moveTo>
                    <a:pt x="2049452" y="4556550"/>
                  </a:moveTo>
                  <a:cubicBezTo>
                    <a:pt x="2047065" y="4578039"/>
                    <a:pt x="2045075" y="4597937"/>
                    <a:pt x="2042687" y="4619427"/>
                  </a:cubicBezTo>
                  <a:cubicBezTo>
                    <a:pt x="2067360" y="4621814"/>
                    <a:pt x="2090044" y="4624202"/>
                    <a:pt x="2114717" y="4626590"/>
                  </a:cubicBezTo>
                  <a:cubicBezTo>
                    <a:pt x="2116309" y="4605100"/>
                    <a:pt x="2117900" y="4584805"/>
                    <a:pt x="2119492" y="4563315"/>
                  </a:cubicBezTo>
                  <a:cubicBezTo>
                    <a:pt x="2095615" y="4560928"/>
                    <a:pt x="2073330" y="4558938"/>
                    <a:pt x="2049452" y="4556550"/>
                  </a:cubicBezTo>
                  <a:close/>
                  <a:moveTo>
                    <a:pt x="2897488" y="4513571"/>
                  </a:moveTo>
                  <a:cubicBezTo>
                    <a:pt x="2880376" y="4518744"/>
                    <a:pt x="2864856" y="4523520"/>
                    <a:pt x="2847744" y="4528693"/>
                  </a:cubicBezTo>
                  <a:cubicBezTo>
                    <a:pt x="2852122" y="4542622"/>
                    <a:pt x="2855703" y="4554560"/>
                    <a:pt x="2859683" y="4567295"/>
                  </a:cubicBezTo>
                  <a:cubicBezTo>
                    <a:pt x="2877988" y="4562121"/>
                    <a:pt x="2893509" y="4557346"/>
                    <a:pt x="2910223" y="4551775"/>
                  </a:cubicBezTo>
                  <a:cubicBezTo>
                    <a:pt x="2905845" y="4538244"/>
                    <a:pt x="2901866" y="4526704"/>
                    <a:pt x="2897488" y="4513571"/>
                  </a:cubicBezTo>
                  <a:close/>
                  <a:moveTo>
                    <a:pt x="1790386" y="4506408"/>
                  </a:moveTo>
                  <a:cubicBezTo>
                    <a:pt x="1786406" y="4521928"/>
                    <a:pt x="1783223" y="4535061"/>
                    <a:pt x="1779641" y="4549785"/>
                  </a:cubicBezTo>
                  <a:cubicBezTo>
                    <a:pt x="1811079" y="4556550"/>
                    <a:pt x="1840130" y="4562918"/>
                    <a:pt x="1872364" y="4570080"/>
                  </a:cubicBezTo>
                  <a:cubicBezTo>
                    <a:pt x="1875547" y="4553764"/>
                    <a:pt x="1877935" y="4540632"/>
                    <a:pt x="1881119" y="4525908"/>
                  </a:cubicBezTo>
                  <a:cubicBezTo>
                    <a:pt x="1850079" y="4519143"/>
                    <a:pt x="1820630" y="4512775"/>
                    <a:pt x="1790386" y="4506408"/>
                  </a:cubicBezTo>
                  <a:close/>
                  <a:moveTo>
                    <a:pt x="3136658" y="4499245"/>
                  </a:moveTo>
                  <a:cubicBezTo>
                    <a:pt x="3139842" y="4505612"/>
                    <a:pt x="3143423" y="4513173"/>
                    <a:pt x="3148995" y="4525908"/>
                  </a:cubicBezTo>
                  <a:cubicBezTo>
                    <a:pt x="3132679" y="4528295"/>
                    <a:pt x="3119546" y="4529887"/>
                    <a:pt x="3106414" y="4531877"/>
                  </a:cubicBezTo>
                  <a:cubicBezTo>
                    <a:pt x="3103230" y="4532275"/>
                    <a:pt x="3100046" y="4533469"/>
                    <a:pt x="3096863" y="4534662"/>
                  </a:cubicBezTo>
                  <a:cubicBezTo>
                    <a:pt x="3039956" y="4555357"/>
                    <a:pt x="2983446" y="4576050"/>
                    <a:pt x="2926936" y="4597142"/>
                  </a:cubicBezTo>
                  <a:cubicBezTo>
                    <a:pt x="2923355" y="4598336"/>
                    <a:pt x="2920569" y="4600724"/>
                    <a:pt x="2917784" y="4602714"/>
                  </a:cubicBezTo>
                  <a:cubicBezTo>
                    <a:pt x="2918579" y="4604703"/>
                    <a:pt x="2919773" y="4607091"/>
                    <a:pt x="2920569" y="4609479"/>
                  </a:cubicBezTo>
                  <a:cubicBezTo>
                    <a:pt x="2984242" y="4585999"/>
                    <a:pt x="3047517" y="4562918"/>
                    <a:pt x="3112383" y="4539439"/>
                  </a:cubicBezTo>
                  <a:cubicBezTo>
                    <a:pt x="3116760" y="4548990"/>
                    <a:pt x="3120740" y="4558540"/>
                    <a:pt x="3126311" y="4570877"/>
                  </a:cubicBezTo>
                  <a:cubicBezTo>
                    <a:pt x="3061445" y="4594754"/>
                    <a:pt x="2997374" y="4618632"/>
                    <a:pt x="2931314" y="4642907"/>
                  </a:cubicBezTo>
                  <a:cubicBezTo>
                    <a:pt x="2926539" y="4630172"/>
                    <a:pt x="2922957" y="4621019"/>
                    <a:pt x="2918977" y="4609876"/>
                  </a:cubicBezTo>
                  <a:cubicBezTo>
                    <a:pt x="2909427" y="4611866"/>
                    <a:pt x="2899876" y="4614254"/>
                    <a:pt x="2888335" y="4617040"/>
                  </a:cubicBezTo>
                  <a:cubicBezTo>
                    <a:pt x="2885947" y="4608683"/>
                    <a:pt x="2883958" y="4601122"/>
                    <a:pt x="2881570" y="4593560"/>
                  </a:cubicBezTo>
                  <a:cubicBezTo>
                    <a:pt x="2967130" y="4561724"/>
                    <a:pt x="3051098" y="4530683"/>
                    <a:pt x="3136658" y="4499245"/>
                  </a:cubicBezTo>
                  <a:close/>
                  <a:moveTo>
                    <a:pt x="2955987" y="4494470"/>
                  </a:moveTo>
                  <a:cubicBezTo>
                    <a:pt x="2938477" y="4500439"/>
                    <a:pt x="2922957" y="4505612"/>
                    <a:pt x="2905845" y="4511184"/>
                  </a:cubicBezTo>
                  <a:cubicBezTo>
                    <a:pt x="2910621" y="4524714"/>
                    <a:pt x="2914998" y="4536652"/>
                    <a:pt x="2919376" y="4549387"/>
                  </a:cubicBezTo>
                  <a:cubicBezTo>
                    <a:pt x="2936885" y="4543020"/>
                    <a:pt x="2952405" y="4537846"/>
                    <a:pt x="2969119" y="4532275"/>
                  </a:cubicBezTo>
                  <a:cubicBezTo>
                    <a:pt x="2964344" y="4518744"/>
                    <a:pt x="2960365" y="4507204"/>
                    <a:pt x="2955987" y="4494470"/>
                  </a:cubicBezTo>
                  <a:close/>
                  <a:moveTo>
                    <a:pt x="2254398" y="4476562"/>
                  </a:moveTo>
                  <a:cubicBezTo>
                    <a:pt x="2254398" y="4498449"/>
                    <a:pt x="2254398" y="4517949"/>
                    <a:pt x="2254398" y="4538244"/>
                  </a:cubicBezTo>
                  <a:cubicBezTo>
                    <a:pt x="2277081" y="4538244"/>
                    <a:pt x="2298172" y="4538244"/>
                    <a:pt x="2320060" y="4538244"/>
                  </a:cubicBezTo>
                  <a:cubicBezTo>
                    <a:pt x="2320060" y="4517153"/>
                    <a:pt x="2320060" y="4496857"/>
                    <a:pt x="2320060" y="4476562"/>
                  </a:cubicBezTo>
                  <a:cubicBezTo>
                    <a:pt x="2297775" y="4476562"/>
                    <a:pt x="2276683" y="4476562"/>
                    <a:pt x="2254398" y="4476562"/>
                  </a:cubicBezTo>
                  <a:close/>
                  <a:moveTo>
                    <a:pt x="3013292" y="4472980"/>
                  </a:moveTo>
                  <a:cubicBezTo>
                    <a:pt x="2996180" y="4479348"/>
                    <a:pt x="2981058" y="4484919"/>
                    <a:pt x="2964344" y="4491286"/>
                  </a:cubicBezTo>
                  <a:cubicBezTo>
                    <a:pt x="2969119" y="4504816"/>
                    <a:pt x="2973099" y="4516357"/>
                    <a:pt x="2977874" y="4529489"/>
                  </a:cubicBezTo>
                  <a:cubicBezTo>
                    <a:pt x="2995384" y="4522724"/>
                    <a:pt x="3010904" y="4516755"/>
                    <a:pt x="3028016" y="4510388"/>
                  </a:cubicBezTo>
                  <a:cubicBezTo>
                    <a:pt x="3022843" y="4497255"/>
                    <a:pt x="3018465" y="4486510"/>
                    <a:pt x="3013292" y="4472980"/>
                  </a:cubicBezTo>
                  <a:close/>
                  <a:moveTo>
                    <a:pt x="2156104" y="4472582"/>
                  </a:moveTo>
                  <a:cubicBezTo>
                    <a:pt x="2154910" y="4494867"/>
                    <a:pt x="2154114" y="4514765"/>
                    <a:pt x="2152920" y="4537051"/>
                  </a:cubicBezTo>
                  <a:cubicBezTo>
                    <a:pt x="2177195" y="4537051"/>
                    <a:pt x="2199083" y="4537051"/>
                    <a:pt x="2222164" y="4537051"/>
                  </a:cubicBezTo>
                  <a:cubicBezTo>
                    <a:pt x="2222164" y="4516755"/>
                    <a:pt x="2222164" y="4497653"/>
                    <a:pt x="2222164" y="4475766"/>
                  </a:cubicBezTo>
                  <a:cubicBezTo>
                    <a:pt x="2199878" y="4474970"/>
                    <a:pt x="2179185" y="4473776"/>
                    <a:pt x="2156104" y="4472582"/>
                  </a:cubicBezTo>
                  <a:close/>
                  <a:moveTo>
                    <a:pt x="2059401" y="4465021"/>
                  </a:moveTo>
                  <a:cubicBezTo>
                    <a:pt x="2057014" y="4486510"/>
                    <a:pt x="2055024" y="4506408"/>
                    <a:pt x="2052636" y="4528295"/>
                  </a:cubicBezTo>
                  <a:cubicBezTo>
                    <a:pt x="2076513" y="4530285"/>
                    <a:pt x="2098401" y="4532275"/>
                    <a:pt x="2121482" y="4534265"/>
                  </a:cubicBezTo>
                  <a:cubicBezTo>
                    <a:pt x="2123074" y="4511979"/>
                    <a:pt x="2124665" y="4492480"/>
                    <a:pt x="2126257" y="4470990"/>
                  </a:cubicBezTo>
                  <a:cubicBezTo>
                    <a:pt x="2103574" y="4469000"/>
                    <a:pt x="2082483" y="4467011"/>
                    <a:pt x="2059401" y="4465021"/>
                  </a:cubicBezTo>
                  <a:close/>
                  <a:moveTo>
                    <a:pt x="2881172" y="4462236"/>
                  </a:moveTo>
                  <a:cubicBezTo>
                    <a:pt x="2864060" y="4467409"/>
                    <a:pt x="2849336" y="4472184"/>
                    <a:pt x="2833020" y="4477358"/>
                  </a:cubicBezTo>
                  <a:cubicBezTo>
                    <a:pt x="2836602" y="4488898"/>
                    <a:pt x="2839387" y="4498847"/>
                    <a:pt x="2842571" y="4511184"/>
                  </a:cubicBezTo>
                  <a:cubicBezTo>
                    <a:pt x="2860479" y="4505612"/>
                    <a:pt x="2875203" y="4501235"/>
                    <a:pt x="2891917" y="4496061"/>
                  </a:cubicBezTo>
                  <a:cubicBezTo>
                    <a:pt x="2887937" y="4483725"/>
                    <a:pt x="2884754" y="4473378"/>
                    <a:pt x="2881172" y="4462236"/>
                  </a:cubicBezTo>
                  <a:close/>
                  <a:moveTo>
                    <a:pt x="3070199" y="4449899"/>
                  </a:moveTo>
                  <a:cubicBezTo>
                    <a:pt x="3052291" y="4457460"/>
                    <a:pt x="3037169" y="4463827"/>
                    <a:pt x="3021649" y="4470195"/>
                  </a:cubicBezTo>
                  <a:cubicBezTo>
                    <a:pt x="3026823" y="4483725"/>
                    <a:pt x="3031598" y="4494867"/>
                    <a:pt x="3036373" y="4507602"/>
                  </a:cubicBezTo>
                  <a:cubicBezTo>
                    <a:pt x="3053883" y="4500041"/>
                    <a:pt x="3069403" y="4493674"/>
                    <a:pt x="3085719" y="4486908"/>
                  </a:cubicBezTo>
                  <a:cubicBezTo>
                    <a:pt x="3080148" y="4473776"/>
                    <a:pt x="3075771" y="4463031"/>
                    <a:pt x="3070199" y="4449899"/>
                  </a:cubicBezTo>
                  <a:close/>
                  <a:moveTo>
                    <a:pt x="2937283" y="4443134"/>
                  </a:moveTo>
                  <a:cubicBezTo>
                    <a:pt x="2920171" y="4449103"/>
                    <a:pt x="2905049" y="4454674"/>
                    <a:pt x="2889131" y="4460644"/>
                  </a:cubicBezTo>
                  <a:cubicBezTo>
                    <a:pt x="2893509" y="4472582"/>
                    <a:pt x="2896692" y="4482531"/>
                    <a:pt x="2900672" y="4493276"/>
                  </a:cubicBezTo>
                  <a:cubicBezTo>
                    <a:pt x="2917386" y="4487705"/>
                    <a:pt x="2932110" y="4482531"/>
                    <a:pt x="2949620" y="4476562"/>
                  </a:cubicBezTo>
                  <a:cubicBezTo>
                    <a:pt x="2945242" y="4464225"/>
                    <a:pt x="2941263" y="4454276"/>
                    <a:pt x="2937283" y="4443134"/>
                  </a:cubicBezTo>
                  <a:close/>
                  <a:moveTo>
                    <a:pt x="1805906" y="4442736"/>
                  </a:moveTo>
                  <a:cubicBezTo>
                    <a:pt x="1802324" y="4457460"/>
                    <a:pt x="1799141" y="4470990"/>
                    <a:pt x="1795161" y="4486510"/>
                  </a:cubicBezTo>
                  <a:cubicBezTo>
                    <a:pt x="1826599" y="4493276"/>
                    <a:pt x="1854854" y="4499245"/>
                    <a:pt x="1885098" y="4506010"/>
                  </a:cubicBezTo>
                  <a:cubicBezTo>
                    <a:pt x="1887884" y="4489694"/>
                    <a:pt x="1890670" y="4476164"/>
                    <a:pt x="1893455" y="4461838"/>
                  </a:cubicBezTo>
                  <a:cubicBezTo>
                    <a:pt x="1862813" y="4455072"/>
                    <a:pt x="1834956" y="4449103"/>
                    <a:pt x="1805906" y="4442736"/>
                  </a:cubicBezTo>
                  <a:close/>
                  <a:moveTo>
                    <a:pt x="3125515" y="4426022"/>
                  </a:moveTo>
                  <a:cubicBezTo>
                    <a:pt x="3108403" y="4433583"/>
                    <a:pt x="3093678" y="4440348"/>
                    <a:pt x="3078158" y="4447113"/>
                  </a:cubicBezTo>
                  <a:cubicBezTo>
                    <a:pt x="3083332" y="4459848"/>
                    <a:pt x="3088107" y="4470592"/>
                    <a:pt x="3093678" y="4484123"/>
                  </a:cubicBezTo>
                  <a:cubicBezTo>
                    <a:pt x="3110790" y="4476164"/>
                    <a:pt x="3126311" y="4469399"/>
                    <a:pt x="3142626" y="4461838"/>
                  </a:cubicBezTo>
                  <a:cubicBezTo>
                    <a:pt x="3136259" y="4448705"/>
                    <a:pt x="3131086" y="4437563"/>
                    <a:pt x="3125515" y="4426022"/>
                  </a:cubicBezTo>
                  <a:close/>
                  <a:moveTo>
                    <a:pt x="1534503" y="4425226"/>
                  </a:moveTo>
                  <a:cubicBezTo>
                    <a:pt x="1528931" y="4439552"/>
                    <a:pt x="1524156" y="4452287"/>
                    <a:pt x="1518187" y="4467011"/>
                  </a:cubicBezTo>
                  <a:cubicBezTo>
                    <a:pt x="1548431" y="4478154"/>
                    <a:pt x="1577481" y="4488500"/>
                    <a:pt x="1607328" y="4499643"/>
                  </a:cubicBezTo>
                  <a:cubicBezTo>
                    <a:pt x="1612501" y="4484521"/>
                    <a:pt x="1617277" y="4471786"/>
                    <a:pt x="1621654" y="4457062"/>
                  </a:cubicBezTo>
                  <a:cubicBezTo>
                    <a:pt x="1592206" y="4446317"/>
                    <a:pt x="1563951" y="4435971"/>
                    <a:pt x="1534503" y="4425226"/>
                  </a:cubicBezTo>
                  <a:close/>
                  <a:moveTo>
                    <a:pt x="2993394" y="4422440"/>
                  </a:moveTo>
                  <a:cubicBezTo>
                    <a:pt x="2976680" y="4428807"/>
                    <a:pt x="2961558" y="4434777"/>
                    <a:pt x="2945640" y="4440746"/>
                  </a:cubicBezTo>
                  <a:cubicBezTo>
                    <a:pt x="2950416" y="4452685"/>
                    <a:pt x="2954395" y="4463031"/>
                    <a:pt x="2958375" y="4473378"/>
                  </a:cubicBezTo>
                  <a:cubicBezTo>
                    <a:pt x="2975089" y="4467011"/>
                    <a:pt x="2989813" y="4461440"/>
                    <a:pt x="3006527" y="4455072"/>
                  </a:cubicBezTo>
                  <a:cubicBezTo>
                    <a:pt x="3001752" y="4443134"/>
                    <a:pt x="2997772" y="4433583"/>
                    <a:pt x="2993394" y="4422440"/>
                  </a:cubicBezTo>
                  <a:close/>
                  <a:moveTo>
                    <a:pt x="1680949" y="4407318"/>
                  </a:moveTo>
                  <a:cubicBezTo>
                    <a:pt x="1676174" y="4422838"/>
                    <a:pt x="1672194" y="4435573"/>
                    <a:pt x="1667817" y="4450297"/>
                  </a:cubicBezTo>
                  <a:cubicBezTo>
                    <a:pt x="1698061" y="4459052"/>
                    <a:pt x="1726315" y="4467409"/>
                    <a:pt x="1755764" y="4475766"/>
                  </a:cubicBezTo>
                  <a:cubicBezTo>
                    <a:pt x="1759743" y="4460644"/>
                    <a:pt x="1763325" y="4447511"/>
                    <a:pt x="1767305" y="4431991"/>
                  </a:cubicBezTo>
                  <a:cubicBezTo>
                    <a:pt x="1737856" y="4423634"/>
                    <a:pt x="1709999" y="4415675"/>
                    <a:pt x="1680949" y="4407318"/>
                  </a:cubicBezTo>
                  <a:close/>
                  <a:moveTo>
                    <a:pt x="3048710" y="4400155"/>
                  </a:moveTo>
                  <a:cubicBezTo>
                    <a:pt x="3031996" y="4407318"/>
                    <a:pt x="3017272" y="4413686"/>
                    <a:pt x="3001752" y="4420451"/>
                  </a:cubicBezTo>
                  <a:cubicBezTo>
                    <a:pt x="3006527" y="4431991"/>
                    <a:pt x="3010506" y="4441542"/>
                    <a:pt x="3014884" y="4452685"/>
                  </a:cubicBezTo>
                  <a:cubicBezTo>
                    <a:pt x="3031200" y="4445920"/>
                    <a:pt x="3046322" y="4439950"/>
                    <a:pt x="3062638" y="4433185"/>
                  </a:cubicBezTo>
                  <a:cubicBezTo>
                    <a:pt x="3057863" y="4421645"/>
                    <a:pt x="3053883" y="4412094"/>
                    <a:pt x="3048710" y="4400155"/>
                  </a:cubicBezTo>
                  <a:close/>
                  <a:moveTo>
                    <a:pt x="2161277" y="4383043"/>
                  </a:moveTo>
                  <a:cubicBezTo>
                    <a:pt x="2160481" y="4402941"/>
                    <a:pt x="2159287" y="4422440"/>
                    <a:pt x="2158094" y="4444328"/>
                  </a:cubicBezTo>
                  <a:cubicBezTo>
                    <a:pt x="2181175" y="4444328"/>
                    <a:pt x="2201868" y="4444328"/>
                    <a:pt x="2224153" y="4444328"/>
                  </a:cubicBezTo>
                  <a:cubicBezTo>
                    <a:pt x="2224153" y="4424828"/>
                    <a:pt x="2224153" y="4404930"/>
                    <a:pt x="2224153" y="4383043"/>
                  </a:cubicBezTo>
                  <a:cubicBezTo>
                    <a:pt x="2203858" y="4383043"/>
                    <a:pt x="2183164" y="4383043"/>
                    <a:pt x="2161277" y="4383043"/>
                  </a:cubicBezTo>
                  <a:close/>
                  <a:moveTo>
                    <a:pt x="2411191" y="4378666"/>
                  </a:moveTo>
                  <a:cubicBezTo>
                    <a:pt x="2388508" y="4379860"/>
                    <a:pt x="2368610" y="4381053"/>
                    <a:pt x="2346723" y="4382247"/>
                  </a:cubicBezTo>
                  <a:cubicBezTo>
                    <a:pt x="2347916" y="4404532"/>
                    <a:pt x="2348712" y="4424430"/>
                    <a:pt x="2349906" y="4445920"/>
                  </a:cubicBezTo>
                  <a:cubicBezTo>
                    <a:pt x="2372988" y="4444328"/>
                    <a:pt x="2393681" y="4443134"/>
                    <a:pt x="2415170" y="4441940"/>
                  </a:cubicBezTo>
                  <a:cubicBezTo>
                    <a:pt x="2413977" y="4419655"/>
                    <a:pt x="2412783" y="4400553"/>
                    <a:pt x="2411191" y="4378666"/>
                  </a:cubicBezTo>
                  <a:close/>
                  <a:moveTo>
                    <a:pt x="3103229" y="4376676"/>
                  </a:moveTo>
                  <a:cubicBezTo>
                    <a:pt x="3086913" y="4383839"/>
                    <a:pt x="3072189" y="4390604"/>
                    <a:pt x="3056669" y="4397369"/>
                  </a:cubicBezTo>
                  <a:cubicBezTo>
                    <a:pt x="3061842" y="4409308"/>
                    <a:pt x="3066220" y="4418859"/>
                    <a:pt x="3070995" y="4430001"/>
                  </a:cubicBezTo>
                  <a:cubicBezTo>
                    <a:pt x="3087709" y="4422440"/>
                    <a:pt x="3102831" y="4415675"/>
                    <a:pt x="3118351" y="4408512"/>
                  </a:cubicBezTo>
                  <a:cubicBezTo>
                    <a:pt x="3112780" y="4396573"/>
                    <a:pt x="3108403" y="4387022"/>
                    <a:pt x="3103229" y="4376676"/>
                  </a:cubicBezTo>
                  <a:close/>
                  <a:moveTo>
                    <a:pt x="1411933" y="4372696"/>
                  </a:moveTo>
                  <a:cubicBezTo>
                    <a:pt x="1405566" y="4386227"/>
                    <a:pt x="1399597" y="4398961"/>
                    <a:pt x="1392832" y="4413287"/>
                  </a:cubicBezTo>
                  <a:cubicBezTo>
                    <a:pt x="1422280" y="4426420"/>
                    <a:pt x="1449739" y="4438358"/>
                    <a:pt x="1479187" y="4451491"/>
                  </a:cubicBezTo>
                  <a:cubicBezTo>
                    <a:pt x="1485555" y="4436369"/>
                    <a:pt x="1490728" y="4423634"/>
                    <a:pt x="1496697" y="4410104"/>
                  </a:cubicBezTo>
                  <a:cubicBezTo>
                    <a:pt x="1467647" y="4397369"/>
                    <a:pt x="1440586" y="4385431"/>
                    <a:pt x="1411933" y="4372696"/>
                  </a:cubicBezTo>
                  <a:close/>
                  <a:moveTo>
                    <a:pt x="1558778" y="4364339"/>
                  </a:moveTo>
                  <a:cubicBezTo>
                    <a:pt x="1553206" y="4379063"/>
                    <a:pt x="1548033" y="4392196"/>
                    <a:pt x="1542462" y="4406522"/>
                  </a:cubicBezTo>
                  <a:cubicBezTo>
                    <a:pt x="1572308" y="4417665"/>
                    <a:pt x="1600165" y="4427614"/>
                    <a:pt x="1628817" y="4437961"/>
                  </a:cubicBezTo>
                  <a:cubicBezTo>
                    <a:pt x="1633991" y="4422440"/>
                    <a:pt x="1637970" y="4409308"/>
                    <a:pt x="1642746" y="4394982"/>
                  </a:cubicBezTo>
                  <a:cubicBezTo>
                    <a:pt x="1614093" y="4384635"/>
                    <a:pt x="1587032" y="4374686"/>
                    <a:pt x="1558778" y="4364339"/>
                  </a:cubicBezTo>
                  <a:close/>
                  <a:moveTo>
                    <a:pt x="2904253" y="4347227"/>
                  </a:moveTo>
                  <a:cubicBezTo>
                    <a:pt x="2888335" y="4352401"/>
                    <a:pt x="2874009" y="4357176"/>
                    <a:pt x="2858489" y="4362350"/>
                  </a:cubicBezTo>
                  <a:cubicBezTo>
                    <a:pt x="2868040" y="4392594"/>
                    <a:pt x="2877591" y="4421246"/>
                    <a:pt x="2887539" y="4452287"/>
                  </a:cubicBezTo>
                  <a:cubicBezTo>
                    <a:pt x="2905049" y="4446317"/>
                    <a:pt x="2919773" y="4441144"/>
                    <a:pt x="2935691" y="4435573"/>
                  </a:cubicBezTo>
                  <a:cubicBezTo>
                    <a:pt x="2924947" y="4405328"/>
                    <a:pt x="2914998" y="4377074"/>
                    <a:pt x="2904253" y="4347227"/>
                  </a:cubicBezTo>
                  <a:close/>
                  <a:moveTo>
                    <a:pt x="2956783" y="4327330"/>
                  </a:moveTo>
                  <a:cubicBezTo>
                    <a:pt x="2940865" y="4333299"/>
                    <a:pt x="2927335" y="4338473"/>
                    <a:pt x="2911416" y="4344442"/>
                  </a:cubicBezTo>
                  <a:cubicBezTo>
                    <a:pt x="2922559" y="4375482"/>
                    <a:pt x="2932906" y="4403737"/>
                    <a:pt x="2943253" y="4433185"/>
                  </a:cubicBezTo>
                  <a:cubicBezTo>
                    <a:pt x="2959967" y="4426818"/>
                    <a:pt x="2974691" y="4421246"/>
                    <a:pt x="2991007" y="4415277"/>
                  </a:cubicBezTo>
                  <a:cubicBezTo>
                    <a:pt x="2979466" y="4385033"/>
                    <a:pt x="2968324" y="4356778"/>
                    <a:pt x="2956783" y="4327330"/>
                  </a:cubicBezTo>
                  <a:close/>
                  <a:moveTo>
                    <a:pt x="1836150" y="4315789"/>
                  </a:moveTo>
                  <a:cubicBezTo>
                    <a:pt x="1832569" y="4331707"/>
                    <a:pt x="1829783" y="4344840"/>
                    <a:pt x="1826599" y="4359564"/>
                  </a:cubicBezTo>
                  <a:cubicBezTo>
                    <a:pt x="1854854" y="4365931"/>
                    <a:pt x="1881119" y="4371502"/>
                    <a:pt x="1909771" y="4377870"/>
                  </a:cubicBezTo>
                  <a:cubicBezTo>
                    <a:pt x="1912955" y="4361553"/>
                    <a:pt x="1915343" y="4348421"/>
                    <a:pt x="1918128" y="4333299"/>
                  </a:cubicBezTo>
                  <a:cubicBezTo>
                    <a:pt x="1890272" y="4327330"/>
                    <a:pt x="1863609" y="4321758"/>
                    <a:pt x="1836150" y="4315789"/>
                  </a:cubicBezTo>
                  <a:close/>
                  <a:moveTo>
                    <a:pt x="3009313" y="4306239"/>
                  </a:moveTo>
                  <a:cubicBezTo>
                    <a:pt x="2993394" y="4312606"/>
                    <a:pt x="2979864" y="4318177"/>
                    <a:pt x="2964344" y="4324544"/>
                  </a:cubicBezTo>
                  <a:cubicBezTo>
                    <a:pt x="2976283" y="4354788"/>
                    <a:pt x="2987425" y="4383441"/>
                    <a:pt x="2998966" y="4412094"/>
                  </a:cubicBezTo>
                  <a:cubicBezTo>
                    <a:pt x="3015680" y="4405328"/>
                    <a:pt x="3029608" y="4399757"/>
                    <a:pt x="3045924" y="4392992"/>
                  </a:cubicBezTo>
                  <a:cubicBezTo>
                    <a:pt x="3033190" y="4363145"/>
                    <a:pt x="3021649" y="4335289"/>
                    <a:pt x="3009313" y="4306239"/>
                  </a:cubicBezTo>
                  <a:close/>
                  <a:moveTo>
                    <a:pt x="2166848" y="4291116"/>
                  </a:moveTo>
                  <a:cubicBezTo>
                    <a:pt x="2165654" y="4311014"/>
                    <a:pt x="2164461" y="4330514"/>
                    <a:pt x="2163267" y="4352003"/>
                  </a:cubicBezTo>
                  <a:cubicBezTo>
                    <a:pt x="2184756" y="4352003"/>
                    <a:pt x="2204654" y="4352003"/>
                    <a:pt x="2226143" y="4352003"/>
                  </a:cubicBezTo>
                  <a:cubicBezTo>
                    <a:pt x="2226143" y="4332105"/>
                    <a:pt x="2226143" y="4312606"/>
                    <a:pt x="2225745" y="4291116"/>
                  </a:cubicBezTo>
                  <a:cubicBezTo>
                    <a:pt x="2206246" y="4291116"/>
                    <a:pt x="2187144" y="4291116"/>
                    <a:pt x="2166848" y="4291116"/>
                  </a:cubicBezTo>
                  <a:close/>
                  <a:moveTo>
                    <a:pt x="2297619" y="4290519"/>
                  </a:moveTo>
                  <a:cubicBezTo>
                    <a:pt x="2288995" y="4290868"/>
                    <a:pt x="2276683" y="4292012"/>
                    <a:pt x="2259173" y="4292310"/>
                  </a:cubicBezTo>
                  <a:cubicBezTo>
                    <a:pt x="2258377" y="4292310"/>
                    <a:pt x="2257979" y="4292708"/>
                    <a:pt x="2255592" y="4293902"/>
                  </a:cubicBezTo>
                  <a:cubicBezTo>
                    <a:pt x="2255592" y="4313799"/>
                    <a:pt x="2255592" y="4333299"/>
                    <a:pt x="2255592" y="4353197"/>
                  </a:cubicBezTo>
                  <a:cubicBezTo>
                    <a:pt x="2276683" y="4353197"/>
                    <a:pt x="2296581" y="4353197"/>
                    <a:pt x="2316478" y="4353197"/>
                  </a:cubicBezTo>
                  <a:cubicBezTo>
                    <a:pt x="2316179" y="4295594"/>
                    <a:pt x="2323492" y="4289475"/>
                    <a:pt x="2297619" y="4290519"/>
                  </a:cubicBezTo>
                  <a:close/>
                  <a:moveTo>
                    <a:pt x="3061046" y="4283555"/>
                  </a:moveTo>
                  <a:cubicBezTo>
                    <a:pt x="3045526" y="4290320"/>
                    <a:pt x="3031996" y="4296688"/>
                    <a:pt x="3016874" y="4303453"/>
                  </a:cubicBezTo>
                  <a:cubicBezTo>
                    <a:pt x="3029608" y="4332901"/>
                    <a:pt x="3041547" y="4361156"/>
                    <a:pt x="3053883" y="4390206"/>
                  </a:cubicBezTo>
                  <a:cubicBezTo>
                    <a:pt x="3070597" y="4382645"/>
                    <a:pt x="3084526" y="4376278"/>
                    <a:pt x="3100046" y="4369115"/>
                  </a:cubicBezTo>
                  <a:cubicBezTo>
                    <a:pt x="3086913" y="4340064"/>
                    <a:pt x="3074577" y="4313401"/>
                    <a:pt x="3061046" y="4283555"/>
                  </a:cubicBezTo>
                  <a:close/>
                  <a:moveTo>
                    <a:pt x="1719948" y="4283157"/>
                  </a:moveTo>
                  <a:cubicBezTo>
                    <a:pt x="1715571" y="4298677"/>
                    <a:pt x="1711591" y="4311809"/>
                    <a:pt x="1706816" y="4326136"/>
                  </a:cubicBezTo>
                  <a:cubicBezTo>
                    <a:pt x="1734673" y="4334493"/>
                    <a:pt x="1760539" y="4341656"/>
                    <a:pt x="1788794" y="4350013"/>
                  </a:cubicBezTo>
                  <a:cubicBezTo>
                    <a:pt x="1793171" y="4334493"/>
                    <a:pt x="1796753" y="4321360"/>
                    <a:pt x="1800733" y="4306239"/>
                  </a:cubicBezTo>
                  <a:cubicBezTo>
                    <a:pt x="1773274" y="4298279"/>
                    <a:pt x="1747407" y="4290718"/>
                    <a:pt x="1719948" y="4283157"/>
                  </a:cubicBezTo>
                  <a:close/>
                  <a:moveTo>
                    <a:pt x="2079299" y="4281167"/>
                  </a:moveTo>
                  <a:cubicBezTo>
                    <a:pt x="2076911" y="4303055"/>
                    <a:pt x="2074921" y="4322952"/>
                    <a:pt x="2072534" y="4344442"/>
                  </a:cubicBezTo>
                  <a:cubicBezTo>
                    <a:pt x="2094023" y="4346432"/>
                    <a:pt x="2113523" y="4348023"/>
                    <a:pt x="2135012" y="4350013"/>
                  </a:cubicBezTo>
                  <a:cubicBezTo>
                    <a:pt x="2136604" y="4327728"/>
                    <a:pt x="2138196" y="4307830"/>
                    <a:pt x="2139390" y="4287137"/>
                  </a:cubicBezTo>
                  <a:cubicBezTo>
                    <a:pt x="2118696" y="4285147"/>
                    <a:pt x="2100390" y="4283157"/>
                    <a:pt x="2079299" y="4281167"/>
                  </a:cubicBezTo>
                  <a:close/>
                  <a:moveTo>
                    <a:pt x="2819489" y="4267637"/>
                  </a:moveTo>
                  <a:cubicBezTo>
                    <a:pt x="2803969" y="4272413"/>
                    <a:pt x="2790439" y="4276790"/>
                    <a:pt x="2775715" y="4281167"/>
                  </a:cubicBezTo>
                  <a:cubicBezTo>
                    <a:pt x="2784868" y="4312208"/>
                    <a:pt x="2793225" y="4340860"/>
                    <a:pt x="2801980" y="4371104"/>
                  </a:cubicBezTo>
                  <a:cubicBezTo>
                    <a:pt x="2817898" y="4366329"/>
                    <a:pt x="2831826" y="4362350"/>
                    <a:pt x="2848142" y="4357574"/>
                  </a:cubicBezTo>
                  <a:cubicBezTo>
                    <a:pt x="2838193" y="4326534"/>
                    <a:pt x="2829040" y="4297881"/>
                    <a:pt x="2819489" y="4267637"/>
                  </a:cubicBezTo>
                  <a:close/>
                  <a:moveTo>
                    <a:pt x="1467647" y="4254106"/>
                  </a:moveTo>
                  <a:cubicBezTo>
                    <a:pt x="1460882" y="4268035"/>
                    <a:pt x="1454912" y="4280372"/>
                    <a:pt x="1448545" y="4295096"/>
                  </a:cubicBezTo>
                  <a:cubicBezTo>
                    <a:pt x="1476004" y="4307034"/>
                    <a:pt x="1502269" y="4318575"/>
                    <a:pt x="1529727" y="4330911"/>
                  </a:cubicBezTo>
                  <a:cubicBezTo>
                    <a:pt x="1535697" y="4316187"/>
                    <a:pt x="1540870" y="4303453"/>
                    <a:pt x="1546839" y="4289524"/>
                  </a:cubicBezTo>
                  <a:cubicBezTo>
                    <a:pt x="1520574" y="4277586"/>
                    <a:pt x="1495503" y="4266443"/>
                    <a:pt x="1467647" y="4254106"/>
                  </a:cubicBezTo>
                  <a:close/>
                  <a:moveTo>
                    <a:pt x="1851670" y="4251719"/>
                  </a:moveTo>
                  <a:cubicBezTo>
                    <a:pt x="1848487" y="4267637"/>
                    <a:pt x="1845303" y="4280770"/>
                    <a:pt x="1842120" y="4295494"/>
                  </a:cubicBezTo>
                  <a:cubicBezTo>
                    <a:pt x="1869578" y="4301861"/>
                    <a:pt x="1895047" y="4307432"/>
                    <a:pt x="1922108" y="4313401"/>
                  </a:cubicBezTo>
                  <a:cubicBezTo>
                    <a:pt x="1925291" y="4298677"/>
                    <a:pt x="1928077" y="4285147"/>
                    <a:pt x="1930863" y="4268831"/>
                  </a:cubicBezTo>
                  <a:cubicBezTo>
                    <a:pt x="1903404" y="4262862"/>
                    <a:pt x="1877935" y="4257290"/>
                    <a:pt x="1851670" y="4251719"/>
                  </a:cubicBezTo>
                  <a:close/>
                  <a:moveTo>
                    <a:pt x="2870029" y="4250525"/>
                  </a:moveTo>
                  <a:cubicBezTo>
                    <a:pt x="2854907" y="4255698"/>
                    <a:pt x="2841775" y="4260474"/>
                    <a:pt x="2826653" y="4265647"/>
                  </a:cubicBezTo>
                  <a:cubicBezTo>
                    <a:pt x="2836999" y="4296688"/>
                    <a:pt x="2846152" y="4325340"/>
                    <a:pt x="2856101" y="4355186"/>
                  </a:cubicBezTo>
                  <a:cubicBezTo>
                    <a:pt x="2872417" y="4349217"/>
                    <a:pt x="2886346" y="4344442"/>
                    <a:pt x="2901468" y="4338870"/>
                  </a:cubicBezTo>
                  <a:cubicBezTo>
                    <a:pt x="2890325" y="4307830"/>
                    <a:pt x="2880376" y="4279575"/>
                    <a:pt x="2870029" y="4250525"/>
                  </a:cubicBezTo>
                  <a:close/>
                  <a:moveTo>
                    <a:pt x="1606134" y="4242964"/>
                  </a:moveTo>
                  <a:cubicBezTo>
                    <a:pt x="1600563" y="4257290"/>
                    <a:pt x="1595787" y="4270025"/>
                    <a:pt x="1589818" y="4284749"/>
                  </a:cubicBezTo>
                  <a:cubicBezTo>
                    <a:pt x="1617277" y="4294698"/>
                    <a:pt x="1643144" y="4304249"/>
                    <a:pt x="1670204" y="4314198"/>
                  </a:cubicBezTo>
                  <a:cubicBezTo>
                    <a:pt x="1675378" y="4299075"/>
                    <a:pt x="1679755" y="4286739"/>
                    <a:pt x="1684929" y="4271616"/>
                  </a:cubicBezTo>
                  <a:cubicBezTo>
                    <a:pt x="1658266" y="4261668"/>
                    <a:pt x="1633195" y="4252515"/>
                    <a:pt x="1606134" y="4242964"/>
                  </a:cubicBezTo>
                  <a:close/>
                  <a:moveTo>
                    <a:pt x="2919773" y="4232219"/>
                  </a:moveTo>
                  <a:cubicBezTo>
                    <a:pt x="2904651" y="4237791"/>
                    <a:pt x="2891917" y="4242566"/>
                    <a:pt x="2877192" y="4248137"/>
                  </a:cubicBezTo>
                  <a:cubicBezTo>
                    <a:pt x="2887937" y="4277984"/>
                    <a:pt x="2898284" y="4307034"/>
                    <a:pt x="2909029" y="4336881"/>
                  </a:cubicBezTo>
                  <a:cubicBezTo>
                    <a:pt x="2925345" y="4330911"/>
                    <a:pt x="2939273" y="4325738"/>
                    <a:pt x="2953997" y="4320167"/>
                  </a:cubicBezTo>
                  <a:cubicBezTo>
                    <a:pt x="2942059" y="4289922"/>
                    <a:pt x="2931314" y="4261270"/>
                    <a:pt x="2919773" y="4232219"/>
                  </a:cubicBezTo>
                  <a:close/>
                  <a:moveTo>
                    <a:pt x="1739846" y="4221077"/>
                  </a:moveTo>
                  <a:cubicBezTo>
                    <a:pt x="1735070" y="4235801"/>
                    <a:pt x="1731091" y="4248137"/>
                    <a:pt x="1726315" y="4264055"/>
                  </a:cubicBezTo>
                  <a:cubicBezTo>
                    <a:pt x="1754172" y="4271616"/>
                    <a:pt x="1779641" y="4278780"/>
                    <a:pt x="1806304" y="4286341"/>
                  </a:cubicBezTo>
                  <a:cubicBezTo>
                    <a:pt x="1810283" y="4270423"/>
                    <a:pt x="1813865" y="4257290"/>
                    <a:pt x="1817446" y="4242964"/>
                  </a:cubicBezTo>
                  <a:cubicBezTo>
                    <a:pt x="1790386" y="4235403"/>
                    <a:pt x="1765713" y="4228240"/>
                    <a:pt x="1739846" y="4221077"/>
                  </a:cubicBezTo>
                  <a:close/>
                  <a:moveTo>
                    <a:pt x="2969915" y="4211924"/>
                  </a:moveTo>
                  <a:cubicBezTo>
                    <a:pt x="2955191" y="4218291"/>
                    <a:pt x="2942059" y="4223862"/>
                    <a:pt x="2927732" y="4229831"/>
                  </a:cubicBezTo>
                  <a:cubicBezTo>
                    <a:pt x="2939273" y="4260076"/>
                    <a:pt x="2950416" y="4288331"/>
                    <a:pt x="2961956" y="4317381"/>
                  </a:cubicBezTo>
                  <a:cubicBezTo>
                    <a:pt x="2978272" y="4310616"/>
                    <a:pt x="2992201" y="4304647"/>
                    <a:pt x="3006527" y="4298677"/>
                  </a:cubicBezTo>
                  <a:cubicBezTo>
                    <a:pt x="2994190" y="4269229"/>
                    <a:pt x="2982650" y="4241770"/>
                    <a:pt x="2969915" y="4211924"/>
                  </a:cubicBezTo>
                  <a:close/>
                  <a:moveTo>
                    <a:pt x="2171624" y="4197995"/>
                  </a:moveTo>
                  <a:cubicBezTo>
                    <a:pt x="2170828" y="4218291"/>
                    <a:pt x="2170032" y="4238188"/>
                    <a:pt x="2168838" y="4259678"/>
                  </a:cubicBezTo>
                  <a:cubicBezTo>
                    <a:pt x="2189532" y="4259678"/>
                    <a:pt x="2208235" y="4259678"/>
                    <a:pt x="2228133" y="4259678"/>
                  </a:cubicBezTo>
                  <a:cubicBezTo>
                    <a:pt x="2228133" y="4239382"/>
                    <a:pt x="2228133" y="4219485"/>
                    <a:pt x="2227735" y="4197995"/>
                  </a:cubicBezTo>
                  <a:cubicBezTo>
                    <a:pt x="2208633" y="4197995"/>
                    <a:pt x="2191123" y="4197995"/>
                    <a:pt x="2171624" y="4197995"/>
                  </a:cubicBezTo>
                  <a:close/>
                  <a:moveTo>
                    <a:pt x="2396069" y="4194016"/>
                  </a:moveTo>
                  <a:cubicBezTo>
                    <a:pt x="2376171" y="4195608"/>
                    <a:pt x="2358661" y="4196802"/>
                    <a:pt x="2341947" y="4197995"/>
                  </a:cubicBezTo>
                  <a:cubicBezTo>
                    <a:pt x="2341947" y="4219485"/>
                    <a:pt x="2341947" y="4239382"/>
                    <a:pt x="2341549" y="4261270"/>
                  </a:cubicBezTo>
                  <a:cubicBezTo>
                    <a:pt x="2362243" y="4260076"/>
                    <a:pt x="2380549" y="4258882"/>
                    <a:pt x="2401640" y="4257688"/>
                  </a:cubicBezTo>
                  <a:cubicBezTo>
                    <a:pt x="2399650" y="4235005"/>
                    <a:pt x="2398058" y="4214710"/>
                    <a:pt x="2396069" y="4194016"/>
                  </a:cubicBezTo>
                  <a:close/>
                  <a:moveTo>
                    <a:pt x="2089248" y="4189638"/>
                  </a:moveTo>
                  <a:cubicBezTo>
                    <a:pt x="2087258" y="4210730"/>
                    <a:pt x="2084870" y="4230229"/>
                    <a:pt x="2082483" y="4252515"/>
                  </a:cubicBezTo>
                  <a:cubicBezTo>
                    <a:pt x="2103574" y="4254505"/>
                    <a:pt x="2122278" y="4256096"/>
                    <a:pt x="2141777" y="4258086"/>
                  </a:cubicBezTo>
                  <a:cubicBezTo>
                    <a:pt x="2143369" y="4235403"/>
                    <a:pt x="2144563" y="4215505"/>
                    <a:pt x="2146155" y="4194812"/>
                  </a:cubicBezTo>
                  <a:cubicBezTo>
                    <a:pt x="2125859" y="4192822"/>
                    <a:pt x="2108350" y="4191230"/>
                    <a:pt x="2089248" y="4189638"/>
                  </a:cubicBezTo>
                  <a:close/>
                  <a:moveTo>
                    <a:pt x="2687767" y="4183669"/>
                  </a:moveTo>
                  <a:cubicBezTo>
                    <a:pt x="2673839" y="4187251"/>
                    <a:pt x="2662697" y="4190434"/>
                    <a:pt x="2649962" y="4193618"/>
                  </a:cubicBezTo>
                  <a:cubicBezTo>
                    <a:pt x="2653544" y="4207944"/>
                    <a:pt x="2656727" y="4220281"/>
                    <a:pt x="2659911" y="4233811"/>
                  </a:cubicBezTo>
                  <a:cubicBezTo>
                    <a:pt x="2673441" y="4230628"/>
                    <a:pt x="2684982" y="4227444"/>
                    <a:pt x="2697716" y="4224260"/>
                  </a:cubicBezTo>
                  <a:cubicBezTo>
                    <a:pt x="2694135" y="4210730"/>
                    <a:pt x="2691349" y="4198393"/>
                    <a:pt x="2687767" y="4183669"/>
                  </a:cubicBezTo>
                  <a:close/>
                  <a:moveTo>
                    <a:pt x="1630011" y="4182077"/>
                  </a:moveTo>
                  <a:cubicBezTo>
                    <a:pt x="1624440" y="4196403"/>
                    <a:pt x="1619664" y="4209536"/>
                    <a:pt x="1614093" y="4223862"/>
                  </a:cubicBezTo>
                  <a:cubicBezTo>
                    <a:pt x="1640358" y="4233413"/>
                    <a:pt x="1665429" y="4242566"/>
                    <a:pt x="1691296" y="4252515"/>
                  </a:cubicBezTo>
                  <a:cubicBezTo>
                    <a:pt x="1696469" y="4237393"/>
                    <a:pt x="1700847" y="4225056"/>
                    <a:pt x="1706020" y="4209934"/>
                  </a:cubicBezTo>
                  <a:cubicBezTo>
                    <a:pt x="1679755" y="4200383"/>
                    <a:pt x="1655480" y="4191230"/>
                    <a:pt x="1630011" y="4182077"/>
                  </a:cubicBezTo>
                  <a:close/>
                  <a:moveTo>
                    <a:pt x="2788449" y="4170139"/>
                  </a:moveTo>
                  <a:cubicBezTo>
                    <a:pt x="2773327" y="4174914"/>
                    <a:pt x="2760991" y="4178894"/>
                    <a:pt x="2747062" y="4183271"/>
                  </a:cubicBezTo>
                  <a:cubicBezTo>
                    <a:pt x="2756215" y="4213913"/>
                    <a:pt x="2764970" y="4243362"/>
                    <a:pt x="2773725" y="4273208"/>
                  </a:cubicBezTo>
                  <a:cubicBezTo>
                    <a:pt x="2789245" y="4268433"/>
                    <a:pt x="2802378" y="4264454"/>
                    <a:pt x="2817102" y="4259678"/>
                  </a:cubicBezTo>
                  <a:cubicBezTo>
                    <a:pt x="2807153" y="4229036"/>
                    <a:pt x="2798000" y="4199985"/>
                    <a:pt x="2788449" y="4170139"/>
                  </a:cubicBezTo>
                  <a:close/>
                  <a:moveTo>
                    <a:pt x="2836203" y="4154220"/>
                  </a:moveTo>
                  <a:cubicBezTo>
                    <a:pt x="2821479" y="4159394"/>
                    <a:pt x="2809143" y="4163374"/>
                    <a:pt x="2794817" y="4167751"/>
                  </a:cubicBezTo>
                  <a:cubicBezTo>
                    <a:pt x="2804765" y="4198393"/>
                    <a:pt x="2814316" y="4227444"/>
                    <a:pt x="2824265" y="4257688"/>
                  </a:cubicBezTo>
                  <a:cubicBezTo>
                    <a:pt x="2840183" y="4252117"/>
                    <a:pt x="2853315" y="4247341"/>
                    <a:pt x="2867244" y="4242168"/>
                  </a:cubicBezTo>
                  <a:cubicBezTo>
                    <a:pt x="2856897" y="4211924"/>
                    <a:pt x="2846948" y="4184067"/>
                    <a:pt x="2836203" y="4154220"/>
                  </a:cubicBezTo>
                  <a:close/>
                  <a:moveTo>
                    <a:pt x="2599820" y="4145864"/>
                  </a:moveTo>
                  <a:cubicBezTo>
                    <a:pt x="2587484" y="4148251"/>
                    <a:pt x="2576739" y="4150241"/>
                    <a:pt x="2563209" y="4152629"/>
                  </a:cubicBezTo>
                  <a:cubicBezTo>
                    <a:pt x="2565994" y="4168149"/>
                    <a:pt x="2568382" y="4180485"/>
                    <a:pt x="2571168" y="4194016"/>
                  </a:cubicBezTo>
                  <a:cubicBezTo>
                    <a:pt x="2584698" y="4191230"/>
                    <a:pt x="2595841" y="4188843"/>
                    <a:pt x="2608575" y="4186454"/>
                  </a:cubicBezTo>
                  <a:cubicBezTo>
                    <a:pt x="2605391" y="4171730"/>
                    <a:pt x="2602606" y="4159394"/>
                    <a:pt x="2599820" y="4145864"/>
                  </a:cubicBezTo>
                  <a:close/>
                  <a:moveTo>
                    <a:pt x="1522962" y="4135915"/>
                  </a:moveTo>
                  <a:cubicBezTo>
                    <a:pt x="1516595" y="4149843"/>
                    <a:pt x="1510626" y="4162577"/>
                    <a:pt x="1504258" y="4176506"/>
                  </a:cubicBezTo>
                  <a:cubicBezTo>
                    <a:pt x="1530125" y="4188046"/>
                    <a:pt x="1554002" y="4198792"/>
                    <a:pt x="1579471" y="4209934"/>
                  </a:cubicBezTo>
                  <a:cubicBezTo>
                    <a:pt x="1585441" y="4196006"/>
                    <a:pt x="1590614" y="4183271"/>
                    <a:pt x="1596981" y="4168547"/>
                  </a:cubicBezTo>
                  <a:cubicBezTo>
                    <a:pt x="1571512" y="4157404"/>
                    <a:pt x="1548033" y="4147058"/>
                    <a:pt x="1522962" y="4135915"/>
                  </a:cubicBezTo>
                  <a:close/>
                  <a:moveTo>
                    <a:pt x="2773725" y="4125568"/>
                  </a:moveTo>
                  <a:cubicBezTo>
                    <a:pt x="2759399" y="4130343"/>
                    <a:pt x="2747460" y="4134323"/>
                    <a:pt x="2734328" y="4138700"/>
                  </a:cubicBezTo>
                  <a:cubicBezTo>
                    <a:pt x="2738307" y="4151833"/>
                    <a:pt x="2741491" y="4162976"/>
                    <a:pt x="2745073" y="4175312"/>
                  </a:cubicBezTo>
                  <a:cubicBezTo>
                    <a:pt x="2759001" y="4170935"/>
                    <a:pt x="2770939" y="4167353"/>
                    <a:pt x="2786062" y="4162976"/>
                  </a:cubicBezTo>
                  <a:cubicBezTo>
                    <a:pt x="2781684" y="4149047"/>
                    <a:pt x="2777704" y="4137905"/>
                    <a:pt x="2773725" y="4125568"/>
                  </a:cubicBezTo>
                  <a:close/>
                  <a:moveTo>
                    <a:pt x="1883507" y="4125170"/>
                  </a:moveTo>
                  <a:cubicBezTo>
                    <a:pt x="1879925" y="4140292"/>
                    <a:pt x="1876343" y="4154220"/>
                    <a:pt x="1872762" y="4168945"/>
                  </a:cubicBezTo>
                  <a:cubicBezTo>
                    <a:pt x="1898231" y="4174516"/>
                    <a:pt x="1921312" y="4179689"/>
                    <a:pt x="1947577" y="4185659"/>
                  </a:cubicBezTo>
                  <a:cubicBezTo>
                    <a:pt x="1950363" y="4169741"/>
                    <a:pt x="1953148" y="4155812"/>
                    <a:pt x="1956332" y="4141088"/>
                  </a:cubicBezTo>
                  <a:cubicBezTo>
                    <a:pt x="1930863" y="4135517"/>
                    <a:pt x="1908180" y="4130741"/>
                    <a:pt x="1883507" y="4125170"/>
                  </a:cubicBezTo>
                  <a:close/>
                  <a:moveTo>
                    <a:pt x="1996525" y="4124374"/>
                  </a:moveTo>
                  <a:cubicBezTo>
                    <a:pt x="1991352" y="4153027"/>
                    <a:pt x="1986974" y="4179292"/>
                    <a:pt x="1982199" y="4207546"/>
                  </a:cubicBezTo>
                  <a:cubicBezTo>
                    <a:pt x="2004882" y="4210730"/>
                    <a:pt x="2025177" y="4213913"/>
                    <a:pt x="2047463" y="4217097"/>
                  </a:cubicBezTo>
                  <a:cubicBezTo>
                    <a:pt x="2051442" y="4188444"/>
                    <a:pt x="2055024" y="4161782"/>
                    <a:pt x="2058605" y="4133527"/>
                  </a:cubicBezTo>
                  <a:cubicBezTo>
                    <a:pt x="2037514" y="4130343"/>
                    <a:pt x="2017616" y="4127558"/>
                    <a:pt x="1996525" y="4124374"/>
                  </a:cubicBezTo>
                  <a:close/>
                  <a:moveTo>
                    <a:pt x="1653888" y="4120792"/>
                  </a:moveTo>
                  <a:cubicBezTo>
                    <a:pt x="1648317" y="4135517"/>
                    <a:pt x="1643144" y="4148649"/>
                    <a:pt x="1637572" y="4162976"/>
                  </a:cubicBezTo>
                  <a:cubicBezTo>
                    <a:pt x="1663837" y="4172526"/>
                    <a:pt x="1687316" y="4181281"/>
                    <a:pt x="1712785" y="4190036"/>
                  </a:cubicBezTo>
                  <a:cubicBezTo>
                    <a:pt x="1717958" y="4174516"/>
                    <a:pt x="1721938" y="4161782"/>
                    <a:pt x="1726713" y="4147455"/>
                  </a:cubicBezTo>
                  <a:cubicBezTo>
                    <a:pt x="1702040" y="4138700"/>
                    <a:pt x="1678561" y="4129945"/>
                    <a:pt x="1653888" y="4120792"/>
                  </a:cubicBezTo>
                  <a:close/>
                  <a:moveTo>
                    <a:pt x="2930518" y="4117609"/>
                  </a:moveTo>
                  <a:cubicBezTo>
                    <a:pt x="2916192" y="4123578"/>
                    <a:pt x="2904651" y="4127956"/>
                    <a:pt x="2890325" y="4133925"/>
                  </a:cubicBezTo>
                  <a:cubicBezTo>
                    <a:pt x="2901866" y="4164169"/>
                    <a:pt x="2913008" y="4192026"/>
                    <a:pt x="2924549" y="4221872"/>
                  </a:cubicBezTo>
                  <a:cubicBezTo>
                    <a:pt x="2939273" y="4215903"/>
                    <a:pt x="2952405" y="4210730"/>
                    <a:pt x="2967130" y="4204362"/>
                  </a:cubicBezTo>
                  <a:cubicBezTo>
                    <a:pt x="2954395" y="4174516"/>
                    <a:pt x="2942457" y="4146261"/>
                    <a:pt x="2930518" y="4117609"/>
                  </a:cubicBezTo>
                  <a:close/>
                  <a:moveTo>
                    <a:pt x="2820683" y="4110446"/>
                  </a:moveTo>
                  <a:cubicBezTo>
                    <a:pt x="2806755" y="4114823"/>
                    <a:pt x="2795214" y="4118803"/>
                    <a:pt x="2780888" y="4123976"/>
                  </a:cubicBezTo>
                  <a:cubicBezTo>
                    <a:pt x="2785266" y="4137109"/>
                    <a:pt x="2788847" y="4147853"/>
                    <a:pt x="2792827" y="4160588"/>
                  </a:cubicBezTo>
                  <a:cubicBezTo>
                    <a:pt x="2807153" y="4155415"/>
                    <a:pt x="2819888" y="4151037"/>
                    <a:pt x="2833418" y="4146261"/>
                  </a:cubicBezTo>
                  <a:cubicBezTo>
                    <a:pt x="2828643" y="4132731"/>
                    <a:pt x="2824663" y="4121986"/>
                    <a:pt x="2820683" y="4110446"/>
                  </a:cubicBezTo>
                  <a:close/>
                  <a:moveTo>
                    <a:pt x="2256786" y="4107660"/>
                  </a:moveTo>
                  <a:cubicBezTo>
                    <a:pt x="2256786" y="4128751"/>
                    <a:pt x="2256786" y="4148251"/>
                    <a:pt x="2256786" y="4168547"/>
                  </a:cubicBezTo>
                  <a:cubicBezTo>
                    <a:pt x="2275887" y="4168547"/>
                    <a:pt x="2293795" y="4168547"/>
                    <a:pt x="2310111" y="4168547"/>
                  </a:cubicBezTo>
                  <a:cubicBezTo>
                    <a:pt x="2310111" y="4146659"/>
                    <a:pt x="2310111" y="4126762"/>
                    <a:pt x="2310111" y="4107660"/>
                  </a:cubicBezTo>
                  <a:cubicBezTo>
                    <a:pt x="2291009" y="4107660"/>
                    <a:pt x="2274295" y="4107660"/>
                    <a:pt x="2256786" y="4107660"/>
                  </a:cubicBezTo>
                  <a:close/>
                  <a:moveTo>
                    <a:pt x="2177593" y="4104079"/>
                  </a:moveTo>
                  <a:cubicBezTo>
                    <a:pt x="2176399" y="4125568"/>
                    <a:pt x="2175205" y="4145466"/>
                    <a:pt x="2173613" y="4167751"/>
                  </a:cubicBezTo>
                  <a:cubicBezTo>
                    <a:pt x="2193511" y="4167751"/>
                    <a:pt x="2211021" y="4167751"/>
                    <a:pt x="2230123" y="4167751"/>
                  </a:cubicBezTo>
                  <a:cubicBezTo>
                    <a:pt x="2230123" y="4147853"/>
                    <a:pt x="2230123" y="4128354"/>
                    <a:pt x="2230123" y="4106466"/>
                  </a:cubicBezTo>
                  <a:cubicBezTo>
                    <a:pt x="2212613" y="4105671"/>
                    <a:pt x="2196297" y="4104874"/>
                    <a:pt x="2177593" y="4104079"/>
                  </a:cubicBezTo>
                  <a:close/>
                  <a:moveTo>
                    <a:pt x="2389701" y="4102089"/>
                  </a:moveTo>
                  <a:cubicBezTo>
                    <a:pt x="2370600" y="4103283"/>
                    <a:pt x="2354284" y="4104476"/>
                    <a:pt x="2335580" y="4105671"/>
                  </a:cubicBezTo>
                  <a:cubicBezTo>
                    <a:pt x="2336376" y="4127956"/>
                    <a:pt x="2337570" y="4147455"/>
                    <a:pt x="2338764" y="4169343"/>
                  </a:cubicBezTo>
                  <a:cubicBezTo>
                    <a:pt x="2357865" y="4168149"/>
                    <a:pt x="2375375" y="4166955"/>
                    <a:pt x="2394875" y="4165363"/>
                  </a:cubicBezTo>
                  <a:cubicBezTo>
                    <a:pt x="2392885" y="4143476"/>
                    <a:pt x="2391293" y="4123578"/>
                    <a:pt x="2389701" y="4102089"/>
                  </a:cubicBezTo>
                  <a:close/>
                  <a:moveTo>
                    <a:pt x="2514260" y="4101293"/>
                  </a:moveTo>
                  <a:cubicBezTo>
                    <a:pt x="2502720" y="4102487"/>
                    <a:pt x="2492373" y="4104079"/>
                    <a:pt x="2478843" y="4105671"/>
                  </a:cubicBezTo>
                  <a:cubicBezTo>
                    <a:pt x="2481230" y="4121191"/>
                    <a:pt x="2483220" y="4133527"/>
                    <a:pt x="2485210" y="4147455"/>
                  </a:cubicBezTo>
                  <a:cubicBezTo>
                    <a:pt x="2498342" y="4145068"/>
                    <a:pt x="2509485" y="4143476"/>
                    <a:pt x="2521025" y="4141486"/>
                  </a:cubicBezTo>
                  <a:cubicBezTo>
                    <a:pt x="2518638" y="4127160"/>
                    <a:pt x="2516648" y="4114823"/>
                    <a:pt x="2514260" y="4101293"/>
                  </a:cubicBezTo>
                  <a:close/>
                  <a:moveTo>
                    <a:pt x="1067705" y="4101293"/>
                  </a:moveTo>
                  <a:cubicBezTo>
                    <a:pt x="1057358" y="4114823"/>
                    <a:pt x="1047807" y="4127160"/>
                    <a:pt x="1037859" y="4140292"/>
                  </a:cubicBezTo>
                  <a:cubicBezTo>
                    <a:pt x="1054573" y="4152231"/>
                    <a:pt x="1067307" y="4161782"/>
                    <a:pt x="1081235" y="4172128"/>
                  </a:cubicBezTo>
                  <a:cubicBezTo>
                    <a:pt x="1091582" y="4158200"/>
                    <a:pt x="1100337" y="4145864"/>
                    <a:pt x="1109888" y="4133129"/>
                  </a:cubicBezTo>
                  <a:cubicBezTo>
                    <a:pt x="1095164" y="4121986"/>
                    <a:pt x="1082031" y="4112038"/>
                    <a:pt x="1067705" y="4101293"/>
                  </a:cubicBezTo>
                  <a:close/>
                  <a:moveTo>
                    <a:pt x="2975885" y="4097711"/>
                  </a:moveTo>
                  <a:cubicBezTo>
                    <a:pt x="2962354" y="4104079"/>
                    <a:pt x="2950018" y="4109650"/>
                    <a:pt x="2936487" y="4115619"/>
                  </a:cubicBezTo>
                  <a:cubicBezTo>
                    <a:pt x="2949222" y="4145068"/>
                    <a:pt x="2961160" y="4173322"/>
                    <a:pt x="2973497" y="4201975"/>
                  </a:cubicBezTo>
                  <a:cubicBezTo>
                    <a:pt x="2989017" y="4195210"/>
                    <a:pt x="3001354" y="4189638"/>
                    <a:pt x="3015282" y="4183271"/>
                  </a:cubicBezTo>
                  <a:cubicBezTo>
                    <a:pt x="3002149" y="4154220"/>
                    <a:pt x="2989813" y="4126762"/>
                    <a:pt x="2975885" y="4097711"/>
                  </a:cubicBezTo>
                  <a:close/>
                  <a:moveTo>
                    <a:pt x="1779243" y="4096120"/>
                  </a:moveTo>
                  <a:cubicBezTo>
                    <a:pt x="1774866" y="4110844"/>
                    <a:pt x="1770886" y="4123976"/>
                    <a:pt x="1766111" y="4139099"/>
                  </a:cubicBezTo>
                  <a:cubicBezTo>
                    <a:pt x="1791580" y="4146261"/>
                    <a:pt x="1815059" y="4153027"/>
                    <a:pt x="1839732" y="4159792"/>
                  </a:cubicBezTo>
                  <a:cubicBezTo>
                    <a:pt x="1843711" y="4144272"/>
                    <a:pt x="1846895" y="4131537"/>
                    <a:pt x="1850875" y="4116415"/>
                  </a:cubicBezTo>
                  <a:cubicBezTo>
                    <a:pt x="1825803" y="4109252"/>
                    <a:pt x="1803518" y="4102885"/>
                    <a:pt x="1779243" y="4096120"/>
                  </a:cubicBezTo>
                  <a:close/>
                  <a:moveTo>
                    <a:pt x="2866050" y="4093334"/>
                  </a:moveTo>
                  <a:cubicBezTo>
                    <a:pt x="2852122" y="4098507"/>
                    <a:pt x="2840183" y="4103283"/>
                    <a:pt x="2827448" y="4108058"/>
                  </a:cubicBezTo>
                  <a:cubicBezTo>
                    <a:pt x="2831826" y="4120395"/>
                    <a:pt x="2835806" y="4130741"/>
                    <a:pt x="2840581" y="4144272"/>
                  </a:cubicBezTo>
                  <a:cubicBezTo>
                    <a:pt x="2854907" y="4138700"/>
                    <a:pt x="2867642" y="4133527"/>
                    <a:pt x="2880774" y="4128354"/>
                  </a:cubicBezTo>
                  <a:cubicBezTo>
                    <a:pt x="2875203" y="4115221"/>
                    <a:pt x="2870825" y="4104476"/>
                    <a:pt x="2866050" y="4093334"/>
                  </a:cubicBezTo>
                  <a:close/>
                  <a:moveTo>
                    <a:pt x="3548537" y="4083783"/>
                  </a:moveTo>
                  <a:cubicBezTo>
                    <a:pt x="3535007" y="4094926"/>
                    <a:pt x="3522671" y="4104874"/>
                    <a:pt x="3509538" y="4115619"/>
                  </a:cubicBezTo>
                  <a:cubicBezTo>
                    <a:pt x="3517895" y="4125966"/>
                    <a:pt x="3525058" y="4135119"/>
                    <a:pt x="3533017" y="4145068"/>
                  </a:cubicBezTo>
                  <a:cubicBezTo>
                    <a:pt x="3546946" y="4133925"/>
                    <a:pt x="3559282" y="4123578"/>
                    <a:pt x="3572813" y="4112436"/>
                  </a:cubicBezTo>
                  <a:cubicBezTo>
                    <a:pt x="3564058" y="4102487"/>
                    <a:pt x="3556895" y="4093334"/>
                    <a:pt x="3548537" y="4083783"/>
                  </a:cubicBezTo>
                  <a:close/>
                  <a:moveTo>
                    <a:pt x="1550819" y="4077018"/>
                  </a:moveTo>
                  <a:cubicBezTo>
                    <a:pt x="1544452" y="4090946"/>
                    <a:pt x="1538880" y="4102487"/>
                    <a:pt x="1531717" y="4117211"/>
                  </a:cubicBezTo>
                  <a:cubicBezTo>
                    <a:pt x="1556788" y="4128751"/>
                    <a:pt x="1579869" y="4139099"/>
                    <a:pt x="1604542" y="4149843"/>
                  </a:cubicBezTo>
                  <a:cubicBezTo>
                    <a:pt x="1610909" y="4134721"/>
                    <a:pt x="1616481" y="4121589"/>
                    <a:pt x="1622052" y="4108058"/>
                  </a:cubicBezTo>
                  <a:cubicBezTo>
                    <a:pt x="1596981" y="4096915"/>
                    <a:pt x="1574298" y="4087365"/>
                    <a:pt x="1550819" y="4077018"/>
                  </a:cubicBezTo>
                  <a:close/>
                  <a:moveTo>
                    <a:pt x="2911814" y="4075028"/>
                  </a:moveTo>
                  <a:cubicBezTo>
                    <a:pt x="2898284" y="4080599"/>
                    <a:pt x="2886346" y="4085375"/>
                    <a:pt x="2873213" y="4090946"/>
                  </a:cubicBezTo>
                  <a:cubicBezTo>
                    <a:pt x="2878387" y="4103681"/>
                    <a:pt x="2882764" y="4114425"/>
                    <a:pt x="2887539" y="4127160"/>
                  </a:cubicBezTo>
                  <a:cubicBezTo>
                    <a:pt x="2901468" y="4121191"/>
                    <a:pt x="2913804" y="4116017"/>
                    <a:pt x="2926936" y="4110446"/>
                  </a:cubicBezTo>
                  <a:cubicBezTo>
                    <a:pt x="2921763" y="4097711"/>
                    <a:pt x="2916988" y="4087365"/>
                    <a:pt x="2911814" y="4075028"/>
                  </a:cubicBezTo>
                  <a:close/>
                  <a:moveTo>
                    <a:pt x="2757409" y="4073038"/>
                  </a:moveTo>
                  <a:cubicBezTo>
                    <a:pt x="2743481" y="4077416"/>
                    <a:pt x="2731940" y="4080997"/>
                    <a:pt x="2718808" y="4084977"/>
                  </a:cubicBezTo>
                  <a:cubicBezTo>
                    <a:pt x="2722389" y="4097314"/>
                    <a:pt x="2725573" y="4107660"/>
                    <a:pt x="2729155" y="4119997"/>
                  </a:cubicBezTo>
                  <a:cubicBezTo>
                    <a:pt x="2742685" y="4116017"/>
                    <a:pt x="2755021" y="4112436"/>
                    <a:pt x="2768552" y="4108058"/>
                  </a:cubicBezTo>
                  <a:cubicBezTo>
                    <a:pt x="2764970" y="4096120"/>
                    <a:pt x="2761389" y="4085375"/>
                    <a:pt x="2757409" y="4073038"/>
                  </a:cubicBezTo>
                  <a:close/>
                  <a:moveTo>
                    <a:pt x="2801980" y="4057916"/>
                  </a:moveTo>
                  <a:cubicBezTo>
                    <a:pt x="2788449" y="4062692"/>
                    <a:pt x="2776909" y="4066671"/>
                    <a:pt x="2763776" y="4071447"/>
                  </a:cubicBezTo>
                  <a:cubicBezTo>
                    <a:pt x="2768154" y="4083385"/>
                    <a:pt x="2771735" y="4094528"/>
                    <a:pt x="2775715" y="4106068"/>
                  </a:cubicBezTo>
                  <a:cubicBezTo>
                    <a:pt x="2789245" y="4101293"/>
                    <a:pt x="2801184" y="4097314"/>
                    <a:pt x="2814316" y="4092538"/>
                  </a:cubicBezTo>
                  <a:cubicBezTo>
                    <a:pt x="2809939" y="4080599"/>
                    <a:pt x="2806357" y="4069457"/>
                    <a:pt x="2801980" y="4057916"/>
                  </a:cubicBezTo>
                  <a:close/>
                  <a:moveTo>
                    <a:pt x="2956783" y="4055528"/>
                  </a:moveTo>
                  <a:cubicBezTo>
                    <a:pt x="2942855" y="4061896"/>
                    <a:pt x="2930916" y="4067069"/>
                    <a:pt x="2918580" y="4072640"/>
                  </a:cubicBezTo>
                  <a:cubicBezTo>
                    <a:pt x="2924151" y="4085375"/>
                    <a:pt x="2928528" y="4095722"/>
                    <a:pt x="2934100" y="4107660"/>
                  </a:cubicBezTo>
                  <a:cubicBezTo>
                    <a:pt x="2947630" y="4101691"/>
                    <a:pt x="2959569" y="4096517"/>
                    <a:pt x="2973497" y="4090548"/>
                  </a:cubicBezTo>
                  <a:cubicBezTo>
                    <a:pt x="2967130" y="4077018"/>
                    <a:pt x="2961956" y="4066671"/>
                    <a:pt x="2956783" y="4055528"/>
                  </a:cubicBezTo>
                  <a:close/>
                  <a:moveTo>
                    <a:pt x="1008410" y="4053539"/>
                  </a:moveTo>
                  <a:cubicBezTo>
                    <a:pt x="997666" y="4066671"/>
                    <a:pt x="988115" y="4078610"/>
                    <a:pt x="977370" y="4091344"/>
                  </a:cubicBezTo>
                  <a:cubicBezTo>
                    <a:pt x="992094" y="4103283"/>
                    <a:pt x="1005227" y="4113630"/>
                    <a:pt x="1019155" y="4125170"/>
                  </a:cubicBezTo>
                  <a:cubicBezTo>
                    <a:pt x="1029900" y="4111640"/>
                    <a:pt x="1039053" y="4100099"/>
                    <a:pt x="1049399" y="4086966"/>
                  </a:cubicBezTo>
                  <a:cubicBezTo>
                    <a:pt x="1035471" y="4075824"/>
                    <a:pt x="1022339" y="4065079"/>
                    <a:pt x="1008410" y="4053539"/>
                  </a:cubicBezTo>
                  <a:close/>
                  <a:moveTo>
                    <a:pt x="1111082" y="4045182"/>
                  </a:moveTo>
                  <a:cubicBezTo>
                    <a:pt x="1100337" y="4059110"/>
                    <a:pt x="1091184" y="4071049"/>
                    <a:pt x="1081235" y="4084181"/>
                  </a:cubicBezTo>
                  <a:cubicBezTo>
                    <a:pt x="1095960" y="4094926"/>
                    <a:pt x="1108694" y="4104476"/>
                    <a:pt x="1123020" y="4115221"/>
                  </a:cubicBezTo>
                  <a:cubicBezTo>
                    <a:pt x="1132571" y="4101691"/>
                    <a:pt x="1141724" y="4089752"/>
                    <a:pt x="1151673" y="4075824"/>
                  </a:cubicBezTo>
                  <a:cubicBezTo>
                    <a:pt x="1137347" y="4064681"/>
                    <a:pt x="1124612" y="4055131"/>
                    <a:pt x="1111082" y="4045182"/>
                  </a:cubicBezTo>
                  <a:close/>
                  <a:moveTo>
                    <a:pt x="2846152" y="4041600"/>
                  </a:moveTo>
                  <a:cubicBezTo>
                    <a:pt x="2833020" y="4046773"/>
                    <a:pt x="2821479" y="4051151"/>
                    <a:pt x="2808745" y="4056722"/>
                  </a:cubicBezTo>
                  <a:cubicBezTo>
                    <a:pt x="2813122" y="4068661"/>
                    <a:pt x="2816704" y="4079007"/>
                    <a:pt x="2821081" y="4090946"/>
                  </a:cubicBezTo>
                  <a:cubicBezTo>
                    <a:pt x="2834214" y="4085773"/>
                    <a:pt x="2846550" y="4081396"/>
                    <a:pt x="2860081" y="4076222"/>
                  </a:cubicBezTo>
                  <a:cubicBezTo>
                    <a:pt x="2855305" y="4063886"/>
                    <a:pt x="2850928" y="4053141"/>
                    <a:pt x="2846152" y="4041600"/>
                  </a:cubicBezTo>
                  <a:close/>
                  <a:moveTo>
                    <a:pt x="3512722" y="4040008"/>
                  </a:moveTo>
                  <a:cubicBezTo>
                    <a:pt x="3499192" y="4051151"/>
                    <a:pt x="3486855" y="4061100"/>
                    <a:pt x="3474518" y="4071447"/>
                  </a:cubicBezTo>
                  <a:cubicBezTo>
                    <a:pt x="3482079" y="4080997"/>
                    <a:pt x="3488447" y="4088956"/>
                    <a:pt x="3495610" y="4097314"/>
                  </a:cubicBezTo>
                  <a:cubicBezTo>
                    <a:pt x="3509538" y="4085773"/>
                    <a:pt x="3521079" y="4076222"/>
                    <a:pt x="3534211" y="4065875"/>
                  </a:cubicBezTo>
                  <a:cubicBezTo>
                    <a:pt x="3526650" y="4057120"/>
                    <a:pt x="3520681" y="4049559"/>
                    <a:pt x="3512722" y="4040008"/>
                  </a:cubicBezTo>
                  <a:close/>
                  <a:moveTo>
                    <a:pt x="2889927" y="4024090"/>
                  </a:moveTo>
                  <a:cubicBezTo>
                    <a:pt x="2876795" y="4029662"/>
                    <a:pt x="2865254" y="4034437"/>
                    <a:pt x="2852917" y="4039610"/>
                  </a:cubicBezTo>
                  <a:cubicBezTo>
                    <a:pt x="2857693" y="4051151"/>
                    <a:pt x="2861672" y="4061498"/>
                    <a:pt x="2866448" y="4073834"/>
                  </a:cubicBezTo>
                  <a:cubicBezTo>
                    <a:pt x="2881172" y="4067467"/>
                    <a:pt x="2892315" y="4062692"/>
                    <a:pt x="2904651" y="4057518"/>
                  </a:cubicBezTo>
                  <a:cubicBezTo>
                    <a:pt x="2899478" y="4045580"/>
                    <a:pt x="2894702" y="4035631"/>
                    <a:pt x="2889927" y="4024090"/>
                  </a:cubicBezTo>
                  <a:close/>
                  <a:moveTo>
                    <a:pt x="2629667" y="4019713"/>
                  </a:moveTo>
                  <a:cubicBezTo>
                    <a:pt x="2617330" y="4022498"/>
                    <a:pt x="2607381" y="4024886"/>
                    <a:pt x="2595841" y="4027672"/>
                  </a:cubicBezTo>
                  <a:cubicBezTo>
                    <a:pt x="2599422" y="4041600"/>
                    <a:pt x="2602208" y="4053937"/>
                    <a:pt x="2605391" y="4067865"/>
                  </a:cubicBezTo>
                  <a:cubicBezTo>
                    <a:pt x="2616932" y="4065079"/>
                    <a:pt x="2627279" y="4063090"/>
                    <a:pt x="2639615" y="4060304"/>
                  </a:cubicBezTo>
                  <a:cubicBezTo>
                    <a:pt x="2636034" y="4045580"/>
                    <a:pt x="2632850" y="4033243"/>
                    <a:pt x="2629667" y="4019713"/>
                  </a:cubicBezTo>
                  <a:close/>
                  <a:moveTo>
                    <a:pt x="2183562" y="4012152"/>
                  </a:moveTo>
                  <a:cubicBezTo>
                    <a:pt x="2181971" y="4034039"/>
                    <a:pt x="2180777" y="4053937"/>
                    <a:pt x="2179583" y="4075426"/>
                  </a:cubicBezTo>
                  <a:cubicBezTo>
                    <a:pt x="2197889" y="4076222"/>
                    <a:pt x="2213807" y="4077018"/>
                    <a:pt x="2232908" y="4078212"/>
                  </a:cubicBezTo>
                  <a:cubicBezTo>
                    <a:pt x="2232908" y="4054732"/>
                    <a:pt x="2232908" y="4034835"/>
                    <a:pt x="2232908" y="4014539"/>
                  </a:cubicBezTo>
                  <a:cubicBezTo>
                    <a:pt x="2216194" y="4013743"/>
                    <a:pt x="2200674" y="4012948"/>
                    <a:pt x="2183562" y="4012152"/>
                  </a:cubicBezTo>
                  <a:close/>
                  <a:moveTo>
                    <a:pt x="2382538" y="4010162"/>
                  </a:moveTo>
                  <a:cubicBezTo>
                    <a:pt x="2364630" y="4011356"/>
                    <a:pt x="2349110" y="4012550"/>
                    <a:pt x="2334386" y="4013346"/>
                  </a:cubicBezTo>
                  <a:cubicBezTo>
                    <a:pt x="2334386" y="4035631"/>
                    <a:pt x="2334386" y="4055131"/>
                    <a:pt x="2334386" y="4076620"/>
                  </a:cubicBezTo>
                  <a:cubicBezTo>
                    <a:pt x="2352294" y="4075426"/>
                    <a:pt x="2368610" y="4074630"/>
                    <a:pt x="2387712" y="4073834"/>
                  </a:cubicBezTo>
                  <a:cubicBezTo>
                    <a:pt x="2385722" y="4051549"/>
                    <a:pt x="2384130" y="4031651"/>
                    <a:pt x="2382538" y="4010162"/>
                  </a:cubicBezTo>
                  <a:close/>
                  <a:moveTo>
                    <a:pt x="2109145" y="4005387"/>
                  </a:moveTo>
                  <a:cubicBezTo>
                    <a:pt x="2106758" y="4027274"/>
                    <a:pt x="2104768" y="4047172"/>
                    <a:pt x="2102380" y="4068661"/>
                  </a:cubicBezTo>
                  <a:cubicBezTo>
                    <a:pt x="2120686" y="4070651"/>
                    <a:pt x="2136604" y="4072242"/>
                    <a:pt x="2155308" y="4073436"/>
                  </a:cubicBezTo>
                  <a:cubicBezTo>
                    <a:pt x="2156899" y="4051947"/>
                    <a:pt x="2158094" y="4032049"/>
                    <a:pt x="2159685" y="4010162"/>
                  </a:cubicBezTo>
                  <a:cubicBezTo>
                    <a:pt x="2142175" y="4008570"/>
                    <a:pt x="2126655" y="4006978"/>
                    <a:pt x="2109145" y="4005387"/>
                  </a:cubicBezTo>
                  <a:close/>
                  <a:moveTo>
                    <a:pt x="2933702" y="4004988"/>
                  </a:moveTo>
                  <a:cubicBezTo>
                    <a:pt x="2921365" y="4010560"/>
                    <a:pt x="2910621" y="4015335"/>
                    <a:pt x="2897090" y="4021305"/>
                  </a:cubicBezTo>
                  <a:cubicBezTo>
                    <a:pt x="2902264" y="4033641"/>
                    <a:pt x="2907039" y="4043988"/>
                    <a:pt x="2912212" y="4055528"/>
                  </a:cubicBezTo>
                  <a:cubicBezTo>
                    <a:pt x="2925743" y="4049161"/>
                    <a:pt x="2936885" y="4043590"/>
                    <a:pt x="2949620" y="4037621"/>
                  </a:cubicBezTo>
                  <a:cubicBezTo>
                    <a:pt x="2943650" y="4025284"/>
                    <a:pt x="2938875" y="4015733"/>
                    <a:pt x="2933702" y="4004988"/>
                  </a:cubicBezTo>
                  <a:close/>
                  <a:moveTo>
                    <a:pt x="951503" y="4003397"/>
                  </a:moveTo>
                  <a:cubicBezTo>
                    <a:pt x="939962" y="4015733"/>
                    <a:pt x="930014" y="4026876"/>
                    <a:pt x="918473" y="4039610"/>
                  </a:cubicBezTo>
                  <a:cubicBezTo>
                    <a:pt x="933197" y="4052743"/>
                    <a:pt x="945534" y="4063487"/>
                    <a:pt x="959064" y="4075426"/>
                  </a:cubicBezTo>
                  <a:cubicBezTo>
                    <a:pt x="970207" y="4061896"/>
                    <a:pt x="980156" y="4050355"/>
                    <a:pt x="990900" y="4037621"/>
                  </a:cubicBezTo>
                  <a:cubicBezTo>
                    <a:pt x="976574" y="4025284"/>
                    <a:pt x="964636" y="4014539"/>
                    <a:pt x="951503" y="4003397"/>
                  </a:cubicBezTo>
                  <a:close/>
                  <a:moveTo>
                    <a:pt x="1701643" y="3999815"/>
                  </a:moveTo>
                  <a:cubicBezTo>
                    <a:pt x="1696071" y="4014539"/>
                    <a:pt x="1691296" y="4027274"/>
                    <a:pt x="1685724" y="4041600"/>
                  </a:cubicBezTo>
                  <a:cubicBezTo>
                    <a:pt x="1708806" y="4049957"/>
                    <a:pt x="1731091" y="4058314"/>
                    <a:pt x="1754570" y="4066671"/>
                  </a:cubicBezTo>
                  <a:cubicBezTo>
                    <a:pt x="1759346" y="4051549"/>
                    <a:pt x="1764121" y="4038417"/>
                    <a:pt x="1768896" y="4024090"/>
                  </a:cubicBezTo>
                  <a:cubicBezTo>
                    <a:pt x="1745019" y="4015335"/>
                    <a:pt x="1723928" y="4007376"/>
                    <a:pt x="1701643" y="3999815"/>
                  </a:cubicBezTo>
                  <a:close/>
                  <a:moveTo>
                    <a:pt x="1054175" y="3999019"/>
                  </a:moveTo>
                  <a:cubicBezTo>
                    <a:pt x="1043032" y="4012550"/>
                    <a:pt x="1033083" y="4024090"/>
                    <a:pt x="1022737" y="4036825"/>
                  </a:cubicBezTo>
                  <a:cubicBezTo>
                    <a:pt x="1036267" y="4047967"/>
                    <a:pt x="1049001" y="4058314"/>
                    <a:pt x="1062930" y="4069457"/>
                  </a:cubicBezTo>
                  <a:cubicBezTo>
                    <a:pt x="1073674" y="4056324"/>
                    <a:pt x="1083225" y="4044386"/>
                    <a:pt x="1093572" y="4031253"/>
                  </a:cubicBezTo>
                  <a:cubicBezTo>
                    <a:pt x="1080042" y="4020111"/>
                    <a:pt x="1067705" y="4010162"/>
                    <a:pt x="1054175" y="3999019"/>
                  </a:cubicBezTo>
                  <a:close/>
                  <a:moveTo>
                    <a:pt x="1914149" y="3997825"/>
                  </a:moveTo>
                  <a:cubicBezTo>
                    <a:pt x="1910169" y="4012948"/>
                    <a:pt x="1906986" y="4026478"/>
                    <a:pt x="1903404" y="4041998"/>
                  </a:cubicBezTo>
                  <a:cubicBezTo>
                    <a:pt x="1927281" y="4047172"/>
                    <a:pt x="1948771" y="4051549"/>
                    <a:pt x="1972648" y="4056722"/>
                  </a:cubicBezTo>
                  <a:cubicBezTo>
                    <a:pt x="1975831" y="4041202"/>
                    <a:pt x="1978219" y="4027672"/>
                    <a:pt x="1980607" y="4012550"/>
                  </a:cubicBezTo>
                  <a:cubicBezTo>
                    <a:pt x="1957924" y="4007774"/>
                    <a:pt x="1937230" y="4002999"/>
                    <a:pt x="1914149" y="3997825"/>
                  </a:cubicBezTo>
                  <a:close/>
                  <a:moveTo>
                    <a:pt x="2515056" y="3993846"/>
                  </a:moveTo>
                  <a:cubicBezTo>
                    <a:pt x="2503516" y="3995836"/>
                    <a:pt x="2493965" y="3997428"/>
                    <a:pt x="2482026" y="3999417"/>
                  </a:cubicBezTo>
                  <a:cubicBezTo>
                    <a:pt x="2484016" y="4014142"/>
                    <a:pt x="2486006" y="4026080"/>
                    <a:pt x="2487996" y="4040008"/>
                  </a:cubicBezTo>
                  <a:cubicBezTo>
                    <a:pt x="2499934" y="4038417"/>
                    <a:pt x="2509883" y="4036825"/>
                    <a:pt x="2521821" y="4035233"/>
                  </a:cubicBezTo>
                  <a:cubicBezTo>
                    <a:pt x="2519434" y="4020509"/>
                    <a:pt x="2517444" y="4007774"/>
                    <a:pt x="2515056" y="3993846"/>
                  </a:cubicBezTo>
                  <a:close/>
                  <a:moveTo>
                    <a:pt x="1266681" y="3993050"/>
                  </a:moveTo>
                  <a:cubicBezTo>
                    <a:pt x="1262304" y="3999417"/>
                    <a:pt x="1259120" y="4004193"/>
                    <a:pt x="1253947" y="4010958"/>
                  </a:cubicBezTo>
                  <a:cubicBezTo>
                    <a:pt x="1283793" y="4030458"/>
                    <a:pt x="1311650" y="4048365"/>
                    <a:pt x="1340302" y="4067069"/>
                  </a:cubicBezTo>
                  <a:cubicBezTo>
                    <a:pt x="1344680" y="4059110"/>
                    <a:pt x="1347465" y="4053539"/>
                    <a:pt x="1350251" y="4047569"/>
                  </a:cubicBezTo>
                  <a:cubicBezTo>
                    <a:pt x="1321996" y="4028866"/>
                    <a:pt x="1294538" y="4010958"/>
                    <a:pt x="1266681" y="3993050"/>
                  </a:cubicBezTo>
                  <a:close/>
                  <a:moveTo>
                    <a:pt x="3163718" y="3989866"/>
                  </a:moveTo>
                  <a:cubicBezTo>
                    <a:pt x="3153769" y="3995836"/>
                    <a:pt x="3145412" y="4001009"/>
                    <a:pt x="3135861" y="4006978"/>
                  </a:cubicBezTo>
                  <a:cubicBezTo>
                    <a:pt x="3142626" y="4018121"/>
                    <a:pt x="3148198" y="4027274"/>
                    <a:pt x="3154565" y="4038019"/>
                  </a:cubicBezTo>
                  <a:cubicBezTo>
                    <a:pt x="3164514" y="4031651"/>
                    <a:pt x="3173269" y="4026478"/>
                    <a:pt x="3183218" y="4020509"/>
                  </a:cubicBezTo>
                  <a:cubicBezTo>
                    <a:pt x="3176054" y="4009764"/>
                    <a:pt x="3170483" y="4000213"/>
                    <a:pt x="3163718" y="3989866"/>
                  </a:cubicBezTo>
                  <a:close/>
                  <a:moveTo>
                    <a:pt x="1154459" y="3989070"/>
                  </a:moveTo>
                  <a:cubicBezTo>
                    <a:pt x="1144112" y="4002601"/>
                    <a:pt x="1134959" y="4014539"/>
                    <a:pt x="1125010" y="4027672"/>
                  </a:cubicBezTo>
                  <a:cubicBezTo>
                    <a:pt x="1138938" y="4038019"/>
                    <a:pt x="1151275" y="4047569"/>
                    <a:pt x="1164805" y="4057518"/>
                  </a:cubicBezTo>
                  <a:cubicBezTo>
                    <a:pt x="1174754" y="4043988"/>
                    <a:pt x="1183907" y="4032049"/>
                    <a:pt x="1193458" y="4018519"/>
                  </a:cubicBezTo>
                  <a:cubicBezTo>
                    <a:pt x="1179928" y="4008172"/>
                    <a:pt x="1167591" y="3999019"/>
                    <a:pt x="1154459" y="3989070"/>
                  </a:cubicBezTo>
                  <a:close/>
                  <a:moveTo>
                    <a:pt x="2726369" y="3975938"/>
                  </a:moveTo>
                  <a:cubicBezTo>
                    <a:pt x="2713634" y="3979918"/>
                    <a:pt x="2702492" y="3983499"/>
                    <a:pt x="2690155" y="3987479"/>
                  </a:cubicBezTo>
                  <a:cubicBezTo>
                    <a:pt x="2699308" y="4018121"/>
                    <a:pt x="2707665" y="4047172"/>
                    <a:pt x="2716818" y="4077416"/>
                  </a:cubicBezTo>
                  <a:cubicBezTo>
                    <a:pt x="2730348" y="4073436"/>
                    <a:pt x="2741889" y="4069855"/>
                    <a:pt x="2755419" y="4065875"/>
                  </a:cubicBezTo>
                  <a:cubicBezTo>
                    <a:pt x="2745470" y="4034437"/>
                    <a:pt x="2735920" y="4005784"/>
                    <a:pt x="2726369" y="3975938"/>
                  </a:cubicBezTo>
                  <a:close/>
                  <a:moveTo>
                    <a:pt x="1818640" y="3971561"/>
                  </a:moveTo>
                  <a:cubicBezTo>
                    <a:pt x="1814263" y="3986285"/>
                    <a:pt x="1810283" y="3999417"/>
                    <a:pt x="1805508" y="4014142"/>
                  </a:cubicBezTo>
                  <a:cubicBezTo>
                    <a:pt x="1828589" y="4020907"/>
                    <a:pt x="1850079" y="4026876"/>
                    <a:pt x="1873160" y="4033641"/>
                  </a:cubicBezTo>
                  <a:cubicBezTo>
                    <a:pt x="1877139" y="4018917"/>
                    <a:pt x="1880721" y="4005784"/>
                    <a:pt x="1884700" y="3990264"/>
                  </a:cubicBezTo>
                  <a:cubicBezTo>
                    <a:pt x="1861619" y="3983897"/>
                    <a:pt x="1840926" y="3977928"/>
                    <a:pt x="1818640" y="3971561"/>
                  </a:cubicBezTo>
                  <a:close/>
                  <a:moveTo>
                    <a:pt x="3108801" y="3966387"/>
                  </a:moveTo>
                  <a:cubicBezTo>
                    <a:pt x="3098056" y="3973152"/>
                    <a:pt x="3089699" y="3977928"/>
                    <a:pt x="3081342" y="3983101"/>
                  </a:cubicBezTo>
                  <a:cubicBezTo>
                    <a:pt x="3088107" y="3994642"/>
                    <a:pt x="3093678" y="4003795"/>
                    <a:pt x="3099648" y="4014142"/>
                  </a:cubicBezTo>
                  <a:cubicBezTo>
                    <a:pt x="3109994" y="4008172"/>
                    <a:pt x="3117953" y="4003397"/>
                    <a:pt x="3127106" y="3997825"/>
                  </a:cubicBezTo>
                  <a:cubicBezTo>
                    <a:pt x="3120739" y="3986683"/>
                    <a:pt x="3115168" y="3977132"/>
                    <a:pt x="3108801" y="3966387"/>
                  </a:cubicBezTo>
                  <a:close/>
                  <a:moveTo>
                    <a:pt x="2768154" y="3961612"/>
                  </a:moveTo>
                  <a:cubicBezTo>
                    <a:pt x="2755021" y="3965989"/>
                    <a:pt x="2744675" y="3969571"/>
                    <a:pt x="2732338" y="3973948"/>
                  </a:cubicBezTo>
                  <a:cubicBezTo>
                    <a:pt x="2742287" y="4004193"/>
                    <a:pt x="2751440" y="4033243"/>
                    <a:pt x="2761389" y="4063487"/>
                  </a:cubicBezTo>
                  <a:cubicBezTo>
                    <a:pt x="2774919" y="4059110"/>
                    <a:pt x="2786062" y="4055528"/>
                    <a:pt x="2799592" y="4050753"/>
                  </a:cubicBezTo>
                  <a:cubicBezTo>
                    <a:pt x="2788847" y="4019713"/>
                    <a:pt x="2778500" y="3991060"/>
                    <a:pt x="2768154" y="3961612"/>
                  </a:cubicBezTo>
                  <a:close/>
                  <a:moveTo>
                    <a:pt x="1606532" y="3958428"/>
                  </a:moveTo>
                  <a:cubicBezTo>
                    <a:pt x="1600165" y="3972357"/>
                    <a:pt x="1594196" y="3984693"/>
                    <a:pt x="1587430" y="3999019"/>
                  </a:cubicBezTo>
                  <a:cubicBezTo>
                    <a:pt x="1610511" y="4008968"/>
                    <a:pt x="1631603" y="4018519"/>
                    <a:pt x="1654684" y="4028866"/>
                  </a:cubicBezTo>
                  <a:cubicBezTo>
                    <a:pt x="1660653" y="4014539"/>
                    <a:pt x="1666225" y="4002203"/>
                    <a:pt x="1672194" y="3987479"/>
                  </a:cubicBezTo>
                  <a:cubicBezTo>
                    <a:pt x="1649113" y="3977132"/>
                    <a:pt x="1628419" y="3967979"/>
                    <a:pt x="1606532" y="3958428"/>
                  </a:cubicBezTo>
                  <a:close/>
                  <a:moveTo>
                    <a:pt x="897780" y="3953653"/>
                  </a:moveTo>
                  <a:cubicBezTo>
                    <a:pt x="885443" y="3964795"/>
                    <a:pt x="874300" y="3975142"/>
                    <a:pt x="861566" y="3986683"/>
                  </a:cubicBezTo>
                  <a:cubicBezTo>
                    <a:pt x="875892" y="3999815"/>
                    <a:pt x="887831" y="4011356"/>
                    <a:pt x="900565" y="4022896"/>
                  </a:cubicBezTo>
                  <a:cubicBezTo>
                    <a:pt x="912106" y="4010560"/>
                    <a:pt x="922453" y="3999417"/>
                    <a:pt x="933595" y="3987479"/>
                  </a:cubicBezTo>
                  <a:cubicBezTo>
                    <a:pt x="920463" y="3975142"/>
                    <a:pt x="908524" y="3963602"/>
                    <a:pt x="897780" y="3953653"/>
                  </a:cubicBezTo>
                  <a:close/>
                  <a:moveTo>
                    <a:pt x="998859" y="3950867"/>
                  </a:moveTo>
                  <a:cubicBezTo>
                    <a:pt x="987319" y="3963602"/>
                    <a:pt x="976972" y="3975142"/>
                    <a:pt x="966227" y="3987479"/>
                  </a:cubicBezTo>
                  <a:cubicBezTo>
                    <a:pt x="979360" y="3999019"/>
                    <a:pt x="991298" y="4009366"/>
                    <a:pt x="1004829" y="4021703"/>
                  </a:cubicBezTo>
                  <a:cubicBezTo>
                    <a:pt x="1016369" y="4008570"/>
                    <a:pt x="1026318" y="3997428"/>
                    <a:pt x="1037063" y="3984693"/>
                  </a:cubicBezTo>
                  <a:cubicBezTo>
                    <a:pt x="1023930" y="3973152"/>
                    <a:pt x="1011992" y="3962408"/>
                    <a:pt x="998859" y="3950867"/>
                  </a:cubicBezTo>
                  <a:close/>
                  <a:moveTo>
                    <a:pt x="1099541" y="3944898"/>
                  </a:moveTo>
                  <a:cubicBezTo>
                    <a:pt x="1088399" y="3958030"/>
                    <a:pt x="1078848" y="3969173"/>
                    <a:pt x="1068103" y="3982305"/>
                  </a:cubicBezTo>
                  <a:cubicBezTo>
                    <a:pt x="1081633" y="3993050"/>
                    <a:pt x="1093970" y="4002999"/>
                    <a:pt x="1107102" y="4013743"/>
                  </a:cubicBezTo>
                  <a:cubicBezTo>
                    <a:pt x="1117847" y="4000213"/>
                    <a:pt x="1127000" y="3988275"/>
                    <a:pt x="1137347" y="3975540"/>
                  </a:cubicBezTo>
                  <a:cubicBezTo>
                    <a:pt x="1124612" y="3965193"/>
                    <a:pt x="1113072" y="3956040"/>
                    <a:pt x="1099541" y="3944898"/>
                  </a:cubicBezTo>
                  <a:close/>
                  <a:moveTo>
                    <a:pt x="3234553" y="3943704"/>
                  </a:moveTo>
                  <a:cubicBezTo>
                    <a:pt x="3225003" y="3950071"/>
                    <a:pt x="3217043" y="3955643"/>
                    <a:pt x="3207493" y="3962010"/>
                  </a:cubicBezTo>
                  <a:cubicBezTo>
                    <a:pt x="3213860" y="3971959"/>
                    <a:pt x="3220227" y="3981111"/>
                    <a:pt x="3227788" y="3992652"/>
                  </a:cubicBezTo>
                  <a:cubicBezTo>
                    <a:pt x="3238135" y="3984693"/>
                    <a:pt x="3246094" y="3978326"/>
                    <a:pt x="3254849" y="3971959"/>
                  </a:cubicBezTo>
                  <a:cubicBezTo>
                    <a:pt x="3247288" y="3961214"/>
                    <a:pt x="3241318" y="3952857"/>
                    <a:pt x="3234553" y="3943704"/>
                  </a:cubicBezTo>
                  <a:close/>
                  <a:moveTo>
                    <a:pt x="2712441" y="3932959"/>
                  </a:moveTo>
                  <a:cubicBezTo>
                    <a:pt x="2700502" y="3936939"/>
                    <a:pt x="2689757" y="3940122"/>
                    <a:pt x="2677819" y="3943704"/>
                  </a:cubicBezTo>
                  <a:cubicBezTo>
                    <a:pt x="2681400" y="3956439"/>
                    <a:pt x="2684584" y="3967183"/>
                    <a:pt x="2688165" y="3979122"/>
                  </a:cubicBezTo>
                  <a:cubicBezTo>
                    <a:pt x="2700900" y="3975142"/>
                    <a:pt x="2711247" y="3971959"/>
                    <a:pt x="2723981" y="3967979"/>
                  </a:cubicBezTo>
                  <a:cubicBezTo>
                    <a:pt x="2719604" y="3955244"/>
                    <a:pt x="2716420" y="3944898"/>
                    <a:pt x="2712441" y="3932959"/>
                  </a:cubicBezTo>
                  <a:close/>
                  <a:moveTo>
                    <a:pt x="1197835" y="3932561"/>
                  </a:moveTo>
                  <a:cubicBezTo>
                    <a:pt x="1187489" y="3946490"/>
                    <a:pt x="1178336" y="3958428"/>
                    <a:pt x="1168387" y="3971561"/>
                  </a:cubicBezTo>
                  <a:cubicBezTo>
                    <a:pt x="1181519" y="3981509"/>
                    <a:pt x="1193458" y="3990662"/>
                    <a:pt x="1206590" y="4000611"/>
                  </a:cubicBezTo>
                  <a:cubicBezTo>
                    <a:pt x="1216539" y="3986683"/>
                    <a:pt x="1225692" y="3974346"/>
                    <a:pt x="1235243" y="3960816"/>
                  </a:cubicBezTo>
                  <a:cubicBezTo>
                    <a:pt x="1222110" y="3950867"/>
                    <a:pt x="1210570" y="3942112"/>
                    <a:pt x="1197835" y="3932561"/>
                  </a:cubicBezTo>
                  <a:close/>
                  <a:moveTo>
                    <a:pt x="2850928" y="3929378"/>
                  </a:moveTo>
                  <a:cubicBezTo>
                    <a:pt x="2838193" y="3934949"/>
                    <a:pt x="2827448" y="3939326"/>
                    <a:pt x="2815908" y="3944500"/>
                  </a:cubicBezTo>
                  <a:cubicBezTo>
                    <a:pt x="2827448" y="3974744"/>
                    <a:pt x="2838591" y="4002999"/>
                    <a:pt x="2850132" y="4032049"/>
                  </a:cubicBezTo>
                  <a:cubicBezTo>
                    <a:pt x="2864458" y="4026080"/>
                    <a:pt x="2875601" y="4021305"/>
                    <a:pt x="2887539" y="4016131"/>
                  </a:cubicBezTo>
                  <a:cubicBezTo>
                    <a:pt x="2875203" y="3986683"/>
                    <a:pt x="2863662" y="3959224"/>
                    <a:pt x="2850928" y="3929378"/>
                  </a:cubicBezTo>
                  <a:close/>
                  <a:moveTo>
                    <a:pt x="3171677" y="3928184"/>
                  </a:moveTo>
                  <a:cubicBezTo>
                    <a:pt x="3162126" y="3934153"/>
                    <a:pt x="3154565" y="3938929"/>
                    <a:pt x="3145014" y="3945296"/>
                  </a:cubicBezTo>
                  <a:cubicBezTo>
                    <a:pt x="3151779" y="3956040"/>
                    <a:pt x="3157749" y="3965591"/>
                    <a:pt x="3164514" y="3975938"/>
                  </a:cubicBezTo>
                  <a:cubicBezTo>
                    <a:pt x="3174065" y="3969173"/>
                    <a:pt x="3182422" y="3963602"/>
                    <a:pt x="3191973" y="3958030"/>
                  </a:cubicBezTo>
                  <a:cubicBezTo>
                    <a:pt x="3184411" y="3946888"/>
                    <a:pt x="3178044" y="3937735"/>
                    <a:pt x="3171677" y="3928184"/>
                  </a:cubicBezTo>
                  <a:close/>
                  <a:moveTo>
                    <a:pt x="3480488" y="3921817"/>
                  </a:moveTo>
                  <a:cubicBezTo>
                    <a:pt x="3468151" y="3932561"/>
                    <a:pt x="3457407" y="3941714"/>
                    <a:pt x="3445468" y="3952061"/>
                  </a:cubicBezTo>
                  <a:cubicBezTo>
                    <a:pt x="3453427" y="3961612"/>
                    <a:pt x="3460590" y="3969969"/>
                    <a:pt x="3468151" y="3979520"/>
                  </a:cubicBezTo>
                  <a:cubicBezTo>
                    <a:pt x="3480488" y="3969173"/>
                    <a:pt x="3491630" y="3959622"/>
                    <a:pt x="3504365" y="3948877"/>
                  </a:cubicBezTo>
                  <a:cubicBezTo>
                    <a:pt x="3495610" y="3938929"/>
                    <a:pt x="3488447" y="3930970"/>
                    <a:pt x="3480488" y="3921817"/>
                  </a:cubicBezTo>
                  <a:close/>
                  <a:moveTo>
                    <a:pt x="3055873" y="3919827"/>
                  </a:moveTo>
                  <a:cubicBezTo>
                    <a:pt x="3046720" y="3925000"/>
                    <a:pt x="3038761" y="3929378"/>
                    <a:pt x="3029210" y="3934551"/>
                  </a:cubicBezTo>
                  <a:cubicBezTo>
                    <a:pt x="3035975" y="3946490"/>
                    <a:pt x="3041547" y="3956040"/>
                    <a:pt x="3047516" y="3966387"/>
                  </a:cubicBezTo>
                  <a:cubicBezTo>
                    <a:pt x="3057465" y="3960816"/>
                    <a:pt x="3065424" y="3956040"/>
                    <a:pt x="3074179" y="3950469"/>
                  </a:cubicBezTo>
                  <a:cubicBezTo>
                    <a:pt x="3067414" y="3939326"/>
                    <a:pt x="3061842" y="3930174"/>
                    <a:pt x="3055873" y="3919827"/>
                  </a:cubicBezTo>
                  <a:close/>
                  <a:moveTo>
                    <a:pt x="2753032" y="3919031"/>
                  </a:moveTo>
                  <a:cubicBezTo>
                    <a:pt x="2740695" y="3923408"/>
                    <a:pt x="2729950" y="3927388"/>
                    <a:pt x="2718808" y="3931367"/>
                  </a:cubicBezTo>
                  <a:cubicBezTo>
                    <a:pt x="2722787" y="3943704"/>
                    <a:pt x="2725971" y="3953653"/>
                    <a:pt x="2729950" y="3966785"/>
                  </a:cubicBezTo>
                  <a:cubicBezTo>
                    <a:pt x="2743083" y="3962010"/>
                    <a:pt x="2753430" y="3958030"/>
                    <a:pt x="2765368" y="3953653"/>
                  </a:cubicBezTo>
                  <a:cubicBezTo>
                    <a:pt x="2760991" y="3940918"/>
                    <a:pt x="2757011" y="3930572"/>
                    <a:pt x="2753032" y="3919031"/>
                  </a:cubicBezTo>
                  <a:close/>
                  <a:moveTo>
                    <a:pt x="2032341" y="3917439"/>
                  </a:moveTo>
                  <a:cubicBezTo>
                    <a:pt x="2022392" y="3974744"/>
                    <a:pt x="2012841" y="4030458"/>
                    <a:pt x="2002892" y="4087763"/>
                  </a:cubicBezTo>
                  <a:cubicBezTo>
                    <a:pt x="2023984" y="4090946"/>
                    <a:pt x="2042687" y="4093732"/>
                    <a:pt x="2063779" y="4096517"/>
                  </a:cubicBezTo>
                  <a:cubicBezTo>
                    <a:pt x="2071340" y="4038814"/>
                    <a:pt x="2078901" y="3982703"/>
                    <a:pt x="2086462" y="3925000"/>
                  </a:cubicBezTo>
                  <a:cubicBezTo>
                    <a:pt x="2067360" y="3922613"/>
                    <a:pt x="2050646" y="3920225"/>
                    <a:pt x="2032341" y="3917439"/>
                  </a:cubicBezTo>
                  <a:close/>
                  <a:moveTo>
                    <a:pt x="2891917" y="3911868"/>
                  </a:moveTo>
                  <a:cubicBezTo>
                    <a:pt x="2879580" y="3917041"/>
                    <a:pt x="2869632" y="3921419"/>
                    <a:pt x="2856897" y="3926990"/>
                  </a:cubicBezTo>
                  <a:cubicBezTo>
                    <a:pt x="2870029" y="3957632"/>
                    <a:pt x="2881968" y="3985489"/>
                    <a:pt x="2894305" y="4014142"/>
                  </a:cubicBezTo>
                  <a:cubicBezTo>
                    <a:pt x="2907835" y="4007774"/>
                    <a:pt x="2918977" y="4002601"/>
                    <a:pt x="2930916" y="3996632"/>
                  </a:cubicBezTo>
                  <a:cubicBezTo>
                    <a:pt x="2917386" y="3967183"/>
                    <a:pt x="2905049" y="3940122"/>
                    <a:pt x="2891917" y="3911868"/>
                  </a:cubicBezTo>
                  <a:close/>
                  <a:moveTo>
                    <a:pt x="1838538" y="3909082"/>
                  </a:moveTo>
                  <a:cubicBezTo>
                    <a:pt x="1833763" y="3924602"/>
                    <a:pt x="1829385" y="3937735"/>
                    <a:pt x="1825008" y="3952061"/>
                  </a:cubicBezTo>
                  <a:cubicBezTo>
                    <a:pt x="1847691" y="3958826"/>
                    <a:pt x="1868384" y="3964795"/>
                    <a:pt x="1889874" y="3970765"/>
                  </a:cubicBezTo>
                  <a:cubicBezTo>
                    <a:pt x="1893853" y="3954847"/>
                    <a:pt x="1897435" y="3941714"/>
                    <a:pt x="1901016" y="3926990"/>
                  </a:cubicBezTo>
                  <a:cubicBezTo>
                    <a:pt x="1879925" y="3921021"/>
                    <a:pt x="1860425" y="3915449"/>
                    <a:pt x="1838538" y="3909082"/>
                  </a:cubicBezTo>
                  <a:close/>
                  <a:moveTo>
                    <a:pt x="2793225" y="3904307"/>
                  </a:moveTo>
                  <a:cubicBezTo>
                    <a:pt x="2780888" y="3909082"/>
                    <a:pt x="2770541" y="3912664"/>
                    <a:pt x="2759001" y="3917041"/>
                  </a:cubicBezTo>
                  <a:cubicBezTo>
                    <a:pt x="2763378" y="3928980"/>
                    <a:pt x="2766960" y="3939326"/>
                    <a:pt x="2771735" y="3952061"/>
                  </a:cubicBezTo>
                  <a:cubicBezTo>
                    <a:pt x="2784470" y="3947285"/>
                    <a:pt x="2794817" y="3943306"/>
                    <a:pt x="2806755" y="3938929"/>
                  </a:cubicBezTo>
                  <a:cubicBezTo>
                    <a:pt x="2801980" y="3926592"/>
                    <a:pt x="2798000" y="3915847"/>
                    <a:pt x="2793225" y="3904307"/>
                  </a:cubicBezTo>
                  <a:close/>
                  <a:moveTo>
                    <a:pt x="949115" y="3904307"/>
                  </a:moveTo>
                  <a:cubicBezTo>
                    <a:pt x="935585" y="3915847"/>
                    <a:pt x="924044" y="3925398"/>
                    <a:pt x="911708" y="3936143"/>
                  </a:cubicBezTo>
                  <a:cubicBezTo>
                    <a:pt x="924044" y="3948081"/>
                    <a:pt x="935983" y="3959224"/>
                    <a:pt x="948717" y="3971561"/>
                  </a:cubicBezTo>
                  <a:cubicBezTo>
                    <a:pt x="960258" y="3959224"/>
                    <a:pt x="971003" y="3948081"/>
                    <a:pt x="982145" y="3935745"/>
                  </a:cubicBezTo>
                  <a:cubicBezTo>
                    <a:pt x="969411" y="3923408"/>
                    <a:pt x="958268" y="3912664"/>
                    <a:pt x="949115" y="3904307"/>
                  </a:cubicBezTo>
                  <a:close/>
                  <a:moveTo>
                    <a:pt x="2983844" y="3899531"/>
                  </a:moveTo>
                  <a:cubicBezTo>
                    <a:pt x="2965936" y="3908684"/>
                    <a:pt x="2949222" y="3917439"/>
                    <a:pt x="2930916" y="3926592"/>
                  </a:cubicBezTo>
                  <a:cubicBezTo>
                    <a:pt x="2946834" y="3959622"/>
                    <a:pt x="2961956" y="3991458"/>
                    <a:pt x="2977874" y="4024090"/>
                  </a:cubicBezTo>
                  <a:cubicBezTo>
                    <a:pt x="2998170" y="4013743"/>
                    <a:pt x="3016078" y="4004591"/>
                    <a:pt x="3034782" y="3995040"/>
                  </a:cubicBezTo>
                  <a:cubicBezTo>
                    <a:pt x="3017272" y="3962408"/>
                    <a:pt x="3000956" y="3931367"/>
                    <a:pt x="2983844" y="3899531"/>
                  </a:cubicBezTo>
                  <a:close/>
                  <a:moveTo>
                    <a:pt x="1046216" y="3898337"/>
                  </a:moveTo>
                  <a:cubicBezTo>
                    <a:pt x="1035073" y="3911072"/>
                    <a:pt x="1025124" y="3922613"/>
                    <a:pt x="1013982" y="3934949"/>
                  </a:cubicBezTo>
                  <a:cubicBezTo>
                    <a:pt x="1026716" y="3946490"/>
                    <a:pt x="1038257" y="3956439"/>
                    <a:pt x="1051389" y="3967979"/>
                  </a:cubicBezTo>
                  <a:cubicBezTo>
                    <a:pt x="1062532" y="3954449"/>
                    <a:pt x="1072481" y="3942510"/>
                    <a:pt x="1082827" y="3930174"/>
                  </a:cubicBezTo>
                  <a:cubicBezTo>
                    <a:pt x="1069695" y="3918633"/>
                    <a:pt x="1058552" y="3909082"/>
                    <a:pt x="1046216" y="3898337"/>
                  </a:cubicBezTo>
                  <a:close/>
                  <a:moveTo>
                    <a:pt x="1145306" y="3890378"/>
                  </a:moveTo>
                  <a:cubicBezTo>
                    <a:pt x="1134163" y="3903511"/>
                    <a:pt x="1124612" y="3915449"/>
                    <a:pt x="1113868" y="3928184"/>
                  </a:cubicBezTo>
                  <a:cubicBezTo>
                    <a:pt x="1127398" y="3938929"/>
                    <a:pt x="1138938" y="3948081"/>
                    <a:pt x="1151673" y="3958428"/>
                  </a:cubicBezTo>
                  <a:cubicBezTo>
                    <a:pt x="1162020" y="3944898"/>
                    <a:pt x="1171173" y="3933357"/>
                    <a:pt x="1181519" y="3920225"/>
                  </a:cubicBezTo>
                  <a:cubicBezTo>
                    <a:pt x="1169183" y="3909878"/>
                    <a:pt x="1157642" y="3900725"/>
                    <a:pt x="1145306" y="3890378"/>
                  </a:cubicBezTo>
                  <a:close/>
                  <a:moveTo>
                    <a:pt x="3438902" y="3889384"/>
                  </a:moveTo>
                  <a:cubicBezTo>
                    <a:pt x="3429948" y="3889881"/>
                    <a:pt x="3420198" y="3896348"/>
                    <a:pt x="3408856" y="3908684"/>
                  </a:cubicBezTo>
                  <a:cubicBezTo>
                    <a:pt x="3415622" y="3916643"/>
                    <a:pt x="3422785" y="3925000"/>
                    <a:pt x="3429948" y="3934153"/>
                  </a:cubicBezTo>
                  <a:cubicBezTo>
                    <a:pt x="3438305" y="3926990"/>
                    <a:pt x="3445070" y="3921419"/>
                    <a:pt x="3452233" y="3915449"/>
                  </a:cubicBezTo>
                  <a:cubicBezTo>
                    <a:pt x="3456213" y="3912266"/>
                    <a:pt x="3460590" y="3909082"/>
                    <a:pt x="3464172" y="3905899"/>
                  </a:cubicBezTo>
                  <a:cubicBezTo>
                    <a:pt x="3456014" y="3894358"/>
                    <a:pt x="3447856" y="3888886"/>
                    <a:pt x="3438902" y="3889384"/>
                  </a:cubicBezTo>
                  <a:close/>
                  <a:moveTo>
                    <a:pt x="2833418" y="3888389"/>
                  </a:moveTo>
                  <a:cubicBezTo>
                    <a:pt x="2821479" y="3893164"/>
                    <a:pt x="2811133" y="3897541"/>
                    <a:pt x="2799592" y="3902317"/>
                  </a:cubicBezTo>
                  <a:cubicBezTo>
                    <a:pt x="2804367" y="3914654"/>
                    <a:pt x="2808347" y="3925000"/>
                    <a:pt x="2813520" y="3936541"/>
                  </a:cubicBezTo>
                  <a:cubicBezTo>
                    <a:pt x="2825061" y="3931765"/>
                    <a:pt x="2835408" y="3927388"/>
                    <a:pt x="2848142" y="3922215"/>
                  </a:cubicBezTo>
                  <a:cubicBezTo>
                    <a:pt x="2842969" y="3910276"/>
                    <a:pt x="2838591" y="3899929"/>
                    <a:pt x="2833418" y="3888389"/>
                  </a:cubicBezTo>
                  <a:close/>
                  <a:moveTo>
                    <a:pt x="2694135" y="3878440"/>
                  </a:moveTo>
                  <a:cubicBezTo>
                    <a:pt x="2682196" y="3882419"/>
                    <a:pt x="2672645" y="3885603"/>
                    <a:pt x="2661503" y="3889185"/>
                  </a:cubicBezTo>
                  <a:cubicBezTo>
                    <a:pt x="2665482" y="3902317"/>
                    <a:pt x="2669064" y="3913460"/>
                    <a:pt x="2672645" y="3925398"/>
                  </a:cubicBezTo>
                  <a:cubicBezTo>
                    <a:pt x="2684186" y="3922215"/>
                    <a:pt x="2694135" y="3919031"/>
                    <a:pt x="2707267" y="3915449"/>
                  </a:cubicBezTo>
                  <a:cubicBezTo>
                    <a:pt x="2702492" y="3901521"/>
                    <a:pt x="2698512" y="3890378"/>
                    <a:pt x="2694135" y="3878440"/>
                  </a:cubicBezTo>
                  <a:close/>
                  <a:moveTo>
                    <a:pt x="1749397" y="3877644"/>
                  </a:moveTo>
                  <a:cubicBezTo>
                    <a:pt x="1743428" y="3892766"/>
                    <a:pt x="1738652" y="3905500"/>
                    <a:pt x="1733081" y="3919827"/>
                  </a:cubicBezTo>
                  <a:cubicBezTo>
                    <a:pt x="1754172" y="3927388"/>
                    <a:pt x="1774468" y="3934949"/>
                    <a:pt x="1796355" y="3942908"/>
                  </a:cubicBezTo>
                  <a:cubicBezTo>
                    <a:pt x="1801528" y="3927786"/>
                    <a:pt x="1805906" y="3914654"/>
                    <a:pt x="1810681" y="3900327"/>
                  </a:cubicBezTo>
                  <a:cubicBezTo>
                    <a:pt x="1789590" y="3892368"/>
                    <a:pt x="1770488" y="3885603"/>
                    <a:pt x="1749397" y="3877644"/>
                  </a:cubicBezTo>
                  <a:close/>
                  <a:moveTo>
                    <a:pt x="1241610" y="3876848"/>
                  </a:moveTo>
                  <a:cubicBezTo>
                    <a:pt x="1231263" y="3889981"/>
                    <a:pt x="1222110" y="3901521"/>
                    <a:pt x="1211366" y="3915449"/>
                  </a:cubicBezTo>
                  <a:cubicBezTo>
                    <a:pt x="1224896" y="3925398"/>
                    <a:pt x="1236437" y="3934153"/>
                    <a:pt x="1248773" y="3943306"/>
                  </a:cubicBezTo>
                  <a:cubicBezTo>
                    <a:pt x="1258722" y="3929378"/>
                    <a:pt x="1267477" y="3916643"/>
                    <a:pt x="1277028" y="3903511"/>
                  </a:cubicBezTo>
                  <a:cubicBezTo>
                    <a:pt x="1264293" y="3893960"/>
                    <a:pt x="1253549" y="3885603"/>
                    <a:pt x="1241610" y="3876848"/>
                  </a:cubicBezTo>
                  <a:close/>
                  <a:moveTo>
                    <a:pt x="2872815" y="3870879"/>
                  </a:moveTo>
                  <a:cubicBezTo>
                    <a:pt x="2860877" y="3876052"/>
                    <a:pt x="2850530" y="3880828"/>
                    <a:pt x="2839387" y="3885603"/>
                  </a:cubicBezTo>
                  <a:cubicBezTo>
                    <a:pt x="2844561" y="3897940"/>
                    <a:pt x="2848938" y="3907888"/>
                    <a:pt x="2854111" y="3920225"/>
                  </a:cubicBezTo>
                  <a:cubicBezTo>
                    <a:pt x="2866846" y="3914255"/>
                    <a:pt x="2877192" y="3909480"/>
                    <a:pt x="2888335" y="3904307"/>
                  </a:cubicBezTo>
                  <a:cubicBezTo>
                    <a:pt x="2882764" y="3891970"/>
                    <a:pt x="2877988" y="3882021"/>
                    <a:pt x="2872815" y="3870879"/>
                  </a:cubicBezTo>
                  <a:close/>
                  <a:moveTo>
                    <a:pt x="3182024" y="3868093"/>
                  </a:moveTo>
                  <a:cubicBezTo>
                    <a:pt x="3172871" y="3874460"/>
                    <a:pt x="3165310" y="3879634"/>
                    <a:pt x="3156953" y="3885603"/>
                  </a:cubicBezTo>
                  <a:cubicBezTo>
                    <a:pt x="3164116" y="3896348"/>
                    <a:pt x="3170483" y="3905899"/>
                    <a:pt x="3177248" y="3915847"/>
                  </a:cubicBezTo>
                  <a:cubicBezTo>
                    <a:pt x="3186799" y="3909082"/>
                    <a:pt x="3193962" y="3903909"/>
                    <a:pt x="3203115" y="3897541"/>
                  </a:cubicBezTo>
                  <a:cubicBezTo>
                    <a:pt x="3195156" y="3886399"/>
                    <a:pt x="3188789" y="3877644"/>
                    <a:pt x="3182024" y="3868093"/>
                  </a:cubicBezTo>
                  <a:close/>
                  <a:moveTo>
                    <a:pt x="2734328" y="3865307"/>
                  </a:moveTo>
                  <a:cubicBezTo>
                    <a:pt x="2722389" y="3869685"/>
                    <a:pt x="2712838" y="3872869"/>
                    <a:pt x="2701696" y="3876848"/>
                  </a:cubicBezTo>
                  <a:cubicBezTo>
                    <a:pt x="2705675" y="3889185"/>
                    <a:pt x="2709257" y="3900327"/>
                    <a:pt x="2713236" y="3913062"/>
                  </a:cubicBezTo>
                  <a:cubicBezTo>
                    <a:pt x="2724777" y="3909082"/>
                    <a:pt x="2735124" y="3905500"/>
                    <a:pt x="2747460" y="3901521"/>
                  </a:cubicBezTo>
                  <a:cubicBezTo>
                    <a:pt x="2742287" y="3887991"/>
                    <a:pt x="2738307" y="3876848"/>
                    <a:pt x="2734328" y="3865307"/>
                  </a:cubicBezTo>
                  <a:close/>
                  <a:moveTo>
                    <a:pt x="997268" y="3852573"/>
                  </a:moveTo>
                  <a:cubicBezTo>
                    <a:pt x="984533" y="3863716"/>
                    <a:pt x="972993" y="3873664"/>
                    <a:pt x="960258" y="3884807"/>
                  </a:cubicBezTo>
                  <a:cubicBezTo>
                    <a:pt x="973390" y="3897144"/>
                    <a:pt x="984533" y="3907888"/>
                    <a:pt x="996870" y="3919429"/>
                  </a:cubicBezTo>
                  <a:cubicBezTo>
                    <a:pt x="1008410" y="3907092"/>
                    <a:pt x="1018757" y="3896348"/>
                    <a:pt x="1030298" y="3883613"/>
                  </a:cubicBezTo>
                  <a:cubicBezTo>
                    <a:pt x="1017563" y="3871675"/>
                    <a:pt x="1006818" y="3861328"/>
                    <a:pt x="997268" y="3852573"/>
                  </a:cubicBezTo>
                  <a:close/>
                  <a:moveTo>
                    <a:pt x="3121933" y="3850981"/>
                  </a:moveTo>
                  <a:cubicBezTo>
                    <a:pt x="3112382" y="3857348"/>
                    <a:pt x="3104821" y="3862124"/>
                    <a:pt x="3096862" y="3867695"/>
                  </a:cubicBezTo>
                  <a:cubicBezTo>
                    <a:pt x="3103627" y="3878440"/>
                    <a:pt x="3109199" y="3887593"/>
                    <a:pt x="3115964" y="3897940"/>
                  </a:cubicBezTo>
                  <a:cubicBezTo>
                    <a:pt x="3125117" y="3891970"/>
                    <a:pt x="3132678" y="3887195"/>
                    <a:pt x="3141433" y="3881623"/>
                  </a:cubicBezTo>
                  <a:cubicBezTo>
                    <a:pt x="3134667" y="3871675"/>
                    <a:pt x="3128698" y="3862124"/>
                    <a:pt x="3121933" y="3850981"/>
                  </a:cubicBezTo>
                  <a:close/>
                  <a:moveTo>
                    <a:pt x="2772531" y="3850583"/>
                  </a:moveTo>
                  <a:cubicBezTo>
                    <a:pt x="2760593" y="3855359"/>
                    <a:pt x="2751042" y="3858940"/>
                    <a:pt x="2739899" y="3863318"/>
                  </a:cubicBezTo>
                  <a:cubicBezTo>
                    <a:pt x="2744675" y="3876052"/>
                    <a:pt x="2748654" y="3887195"/>
                    <a:pt x="2753032" y="3899531"/>
                  </a:cubicBezTo>
                  <a:cubicBezTo>
                    <a:pt x="2765368" y="3894756"/>
                    <a:pt x="2775317" y="3890776"/>
                    <a:pt x="2786459" y="3886399"/>
                  </a:cubicBezTo>
                  <a:cubicBezTo>
                    <a:pt x="2782082" y="3874062"/>
                    <a:pt x="2777704" y="3863318"/>
                    <a:pt x="2772531" y="3850583"/>
                  </a:cubicBezTo>
                  <a:close/>
                  <a:moveTo>
                    <a:pt x="3039159" y="3848593"/>
                  </a:moveTo>
                  <a:cubicBezTo>
                    <a:pt x="3029608" y="3854563"/>
                    <a:pt x="3022047" y="3858940"/>
                    <a:pt x="3014088" y="3863318"/>
                  </a:cubicBezTo>
                  <a:cubicBezTo>
                    <a:pt x="3020853" y="3874858"/>
                    <a:pt x="3026027" y="3884409"/>
                    <a:pt x="3031996" y="3894358"/>
                  </a:cubicBezTo>
                  <a:cubicBezTo>
                    <a:pt x="3041149" y="3889185"/>
                    <a:pt x="3048312" y="3885205"/>
                    <a:pt x="3057863" y="3879634"/>
                  </a:cubicBezTo>
                  <a:cubicBezTo>
                    <a:pt x="3051097" y="3868491"/>
                    <a:pt x="3045526" y="3858940"/>
                    <a:pt x="3039159" y="3848593"/>
                  </a:cubicBezTo>
                  <a:close/>
                  <a:moveTo>
                    <a:pt x="1093970" y="3846206"/>
                  </a:moveTo>
                  <a:cubicBezTo>
                    <a:pt x="1082827" y="3858542"/>
                    <a:pt x="1072481" y="3869685"/>
                    <a:pt x="1061338" y="3882419"/>
                  </a:cubicBezTo>
                  <a:cubicBezTo>
                    <a:pt x="1074072" y="3893164"/>
                    <a:pt x="1085215" y="3903113"/>
                    <a:pt x="1097551" y="3913858"/>
                  </a:cubicBezTo>
                  <a:cubicBezTo>
                    <a:pt x="1108694" y="3901123"/>
                    <a:pt x="1118643" y="3889185"/>
                    <a:pt x="1129388" y="3876848"/>
                  </a:cubicBezTo>
                  <a:cubicBezTo>
                    <a:pt x="1117051" y="3866103"/>
                    <a:pt x="1106306" y="3856552"/>
                    <a:pt x="1093970" y="3846206"/>
                  </a:cubicBezTo>
                  <a:close/>
                  <a:moveTo>
                    <a:pt x="1662245" y="3840237"/>
                  </a:moveTo>
                  <a:cubicBezTo>
                    <a:pt x="1655480" y="3854165"/>
                    <a:pt x="1649511" y="3866899"/>
                    <a:pt x="1643144" y="3880828"/>
                  </a:cubicBezTo>
                  <a:cubicBezTo>
                    <a:pt x="1665429" y="3890776"/>
                    <a:pt x="1684929" y="3899133"/>
                    <a:pt x="1705224" y="3908286"/>
                  </a:cubicBezTo>
                  <a:cubicBezTo>
                    <a:pt x="1711193" y="3893562"/>
                    <a:pt x="1716367" y="3881623"/>
                    <a:pt x="1722336" y="3866899"/>
                  </a:cubicBezTo>
                  <a:cubicBezTo>
                    <a:pt x="1701643" y="3857746"/>
                    <a:pt x="1682541" y="3849389"/>
                    <a:pt x="1662245" y="3840237"/>
                  </a:cubicBezTo>
                  <a:close/>
                  <a:moveTo>
                    <a:pt x="1190274" y="3836257"/>
                  </a:moveTo>
                  <a:cubicBezTo>
                    <a:pt x="1179530" y="3849389"/>
                    <a:pt x="1169581" y="3860930"/>
                    <a:pt x="1159234" y="3873664"/>
                  </a:cubicBezTo>
                  <a:cubicBezTo>
                    <a:pt x="1171969" y="3883613"/>
                    <a:pt x="1183509" y="3892766"/>
                    <a:pt x="1195448" y="3902317"/>
                  </a:cubicBezTo>
                  <a:cubicBezTo>
                    <a:pt x="1206192" y="3888787"/>
                    <a:pt x="1215345" y="3876848"/>
                    <a:pt x="1225692" y="3864114"/>
                  </a:cubicBezTo>
                  <a:cubicBezTo>
                    <a:pt x="1212958" y="3854165"/>
                    <a:pt x="1201815" y="3845410"/>
                    <a:pt x="1190274" y="3836257"/>
                  </a:cubicBezTo>
                  <a:close/>
                  <a:moveTo>
                    <a:pt x="2810337" y="3835859"/>
                  </a:moveTo>
                  <a:cubicBezTo>
                    <a:pt x="2799194" y="3840237"/>
                    <a:pt x="2790041" y="3844216"/>
                    <a:pt x="2778500" y="3848992"/>
                  </a:cubicBezTo>
                  <a:cubicBezTo>
                    <a:pt x="2783674" y="3861726"/>
                    <a:pt x="2788051" y="3872471"/>
                    <a:pt x="2792827" y="3884807"/>
                  </a:cubicBezTo>
                  <a:cubicBezTo>
                    <a:pt x="2804367" y="3879634"/>
                    <a:pt x="2814714" y="3875256"/>
                    <a:pt x="2826255" y="3870481"/>
                  </a:cubicBezTo>
                  <a:cubicBezTo>
                    <a:pt x="2820683" y="3858144"/>
                    <a:pt x="2815908" y="3847002"/>
                    <a:pt x="2810337" y="3835859"/>
                  </a:cubicBezTo>
                  <a:close/>
                  <a:moveTo>
                    <a:pt x="3191574" y="3828298"/>
                  </a:moveTo>
                  <a:cubicBezTo>
                    <a:pt x="3190779" y="3829492"/>
                    <a:pt x="3189585" y="3830686"/>
                    <a:pt x="3188789" y="3831879"/>
                  </a:cubicBezTo>
                  <a:cubicBezTo>
                    <a:pt x="3221421" y="3877246"/>
                    <a:pt x="3253655" y="3922613"/>
                    <a:pt x="3287481" y="3969571"/>
                  </a:cubicBezTo>
                  <a:cubicBezTo>
                    <a:pt x="3306185" y="3955643"/>
                    <a:pt x="3323297" y="3942908"/>
                    <a:pt x="3340806" y="3929378"/>
                  </a:cubicBezTo>
                  <a:cubicBezTo>
                    <a:pt x="3318521" y="3895154"/>
                    <a:pt x="3297032" y="3863716"/>
                    <a:pt x="3254053" y="3854961"/>
                  </a:cubicBezTo>
                  <a:cubicBezTo>
                    <a:pt x="3236941" y="3851777"/>
                    <a:pt x="3221421" y="3841032"/>
                    <a:pt x="3205105" y="3833471"/>
                  </a:cubicBezTo>
                  <a:cubicBezTo>
                    <a:pt x="3200728" y="3831482"/>
                    <a:pt x="3195952" y="3829890"/>
                    <a:pt x="3191574" y="3828298"/>
                  </a:cubicBezTo>
                  <a:close/>
                  <a:moveTo>
                    <a:pt x="1284987" y="3820737"/>
                  </a:moveTo>
                  <a:cubicBezTo>
                    <a:pt x="1274242" y="3834665"/>
                    <a:pt x="1265089" y="3846206"/>
                    <a:pt x="1255140" y="3859338"/>
                  </a:cubicBezTo>
                  <a:cubicBezTo>
                    <a:pt x="1267875" y="3868491"/>
                    <a:pt x="1279018" y="3876848"/>
                    <a:pt x="1290956" y="3885603"/>
                  </a:cubicBezTo>
                  <a:cubicBezTo>
                    <a:pt x="1300905" y="3872073"/>
                    <a:pt x="1309660" y="3860134"/>
                    <a:pt x="1319609" y="3846604"/>
                  </a:cubicBezTo>
                  <a:cubicBezTo>
                    <a:pt x="1307272" y="3837451"/>
                    <a:pt x="1296527" y="3829492"/>
                    <a:pt x="1284987" y="3820737"/>
                  </a:cubicBezTo>
                  <a:close/>
                  <a:moveTo>
                    <a:pt x="2848938" y="3818747"/>
                  </a:moveTo>
                  <a:cubicBezTo>
                    <a:pt x="2837795" y="3823522"/>
                    <a:pt x="2827847" y="3827900"/>
                    <a:pt x="2816704" y="3833073"/>
                  </a:cubicBezTo>
                  <a:cubicBezTo>
                    <a:pt x="2822275" y="3845410"/>
                    <a:pt x="2827051" y="3856155"/>
                    <a:pt x="2832224" y="3868491"/>
                  </a:cubicBezTo>
                  <a:cubicBezTo>
                    <a:pt x="2843367" y="3863716"/>
                    <a:pt x="2853315" y="3858940"/>
                    <a:pt x="2864856" y="3853369"/>
                  </a:cubicBezTo>
                  <a:cubicBezTo>
                    <a:pt x="2859285" y="3841430"/>
                    <a:pt x="2854509" y="3831084"/>
                    <a:pt x="2848938" y="3818747"/>
                  </a:cubicBezTo>
                  <a:close/>
                  <a:moveTo>
                    <a:pt x="1048205" y="3802829"/>
                  </a:moveTo>
                  <a:cubicBezTo>
                    <a:pt x="1034675" y="3813972"/>
                    <a:pt x="1023134" y="3823522"/>
                    <a:pt x="1010400" y="3834665"/>
                  </a:cubicBezTo>
                  <a:cubicBezTo>
                    <a:pt x="1022737" y="3845808"/>
                    <a:pt x="1033481" y="3856155"/>
                    <a:pt x="1045420" y="3867695"/>
                  </a:cubicBezTo>
                  <a:cubicBezTo>
                    <a:pt x="1056960" y="3854961"/>
                    <a:pt x="1067307" y="3843818"/>
                    <a:pt x="1078450" y="3831482"/>
                  </a:cubicBezTo>
                  <a:cubicBezTo>
                    <a:pt x="1066113" y="3819941"/>
                    <a:pt x="1055766" y="3809992"/>
                    <a:pt x="1048205" y="3802829"/>
                  </a:cubicBezTo>
                  <a:close/>
                  <a:moveTo>
                    <a:pt x="3237339" y="3794870"/>
                  </a:moveTo>
                  <a:cubicBezTo>
                    <a:pt x="3227390" y="3802431"/>
                    <a:pt x="3219033" y="3808798"/>
                    <a:pt x="3208289" y="3817553"/>
                  </a:cubicBezTo>
                  <a:cubicBezTo>
                    <a:pt x="3230972" y="3827502"/>
                    <a:pt x="3250472" y="3835859"/>
                    <a:pt x="3269573" y="3844216"/>
                  </a:cubicBezTo>
                  <a:cubicBezTo>
                    <a:pt x="3270767" y="3843420"/>
                    <a:pt x="3271961" y="3842226"/>
                    <a:pt x="3273155" y="3841032"/>
                  </a:cubicBezTo>
                  <a:cubicBezTo>
                    <a:pt x="3261614" y="3825910"/>
                    <a:pt x="3250073" y="3811186"/>
                    <a:pt x="3237339" y="3794870"/>
                  </a:cubicBezTo>
                  <a:close/>
                  <a:moveTo>
                    <a:pt x="1141326" y="3792880"/>
                  </a:moveTo>
                  <a:cubicBezTo>
                    <a:pt x="1129786" y="3805615"/>
                    <a:pt x="1119837" y="3816757"/>
                    <a:pt x="1108694" y="3829492"/>
                  </a:cubicBezTo>
                  <a:cubicBezTo>
                    <a:pt x="1121031" y="3839838"/>
                    <a:pt x="1132173" y="3849389"/>
                    <a:pt x="1143714" y="3859736"/>
                  </a:cubicBezTo>
                  <a:cubicBezTo>
                    <a:pt x="1154857" y="3846604"/>
                    <a:pt x="1164805" y="3835461"/>
                    <a:pt x="1175550" y="3822727"/>
                  </a:cubicBezTo>
                  <a:cubicBezTo>
                    <a:pt x="1164009" y="3812778"/>
                    <a:pt x="1154061" y="3804023"/>
                    <a:pt x="1141326" y="3792880"/>
                  </a:cubicBezTo>
                  <a:close/>
                  <a:moveTo>
                    <a:pt x="3128698" y="3790890"/>
                  </a:moveTo>
                  <a:cubicBezTo>
                    <a:pt x="3119943" y="3797258"/>
                    <a:pt x="3112780" y="3802431"/>
                    <a:pt x="3105219" y="3808002"/>
                  </a:cubicBezTo>
                  <a:cubicBezTo>
                    <a:pt x="3112780" y="3819145"/>
                    <a:pt x="3119147" y="3827900"/>
                    <a:pt x="3125515" y="3837451"/>
                  </a:cubicBezTo>
                  <a:cubicBezTo>
                    <a:pt x="3134667" y="3831084"/>
                    <a:pt x="3141830" y="3826308"/>
                    <a:pt x="3150188" y="3820737"/>
                  </a:cubicBezTo>
                  <a:cubicBezTo>
                    <a:pt x="3142626" y="3810390"/>
                    <a:pt x="3135861" y="3800839"/>
                    <a:pt x="3128698" y="3790890"/>
                  </a:cubicBezTo>
                  <a:close/>
                  <a:moveTo>
                    <a:pt x="1236437" y="3781340"/>
                  </a:moveTo>
                  <a:cubicBezTo>
                    <a:pt x="1225692" y="3794472"/>
                    <a:pt x="1216141" y="3806411"/>
                    <a:pt x="1205396" y="3819145"/>
                  </a:cubicBezTo>
                  <a:cubicBezTo>
                    <a:pt x="1216937" y="3829094"/>
                    <a:pt x="1227284" y="3837053"/>
                    <a:pt x="1239620" y="3847002"/>
                  </a:cubicBezTo>
                  <a:cubicBezTo>
                    <a:pt x="1250365" y="3833471"/>
                    <a:pt x="1259518" y="3821931"/>
                    <a:pt x="1269865" y="3808798"/>
                  </a:cubicBezTo>
                  <a:cubicBezTo>
                    <a:pt x="1258722" y="3799645"/>
                    <a:pt x="1247977" y="3790890"/>
                    <a:pt x="1236437" y="3781340"/>
                  </a:cubicBezTo>
                  <a:close/>
                  <a:moveTo>
                    <a:pt x="2919376" y="3776166"/>
                  </a:moveTo>
                  <a:cubicBezTo>
                    <a:pt x="2902661" y="3784921"/>
                    <a:pt x="2887937" y="3792482"/>
                    <a:pt x="2872019" y="3800839"/>
                  </a:cubicBezTo>
                  <a:cubicBezTo>
                    <a:pt x="2888335" y="3834665"/>
                    <a:pt x="2903855" y="3867297"/>
                    <a:pt x="2920171" y="3901123"/>
                  </a:cubicBezTo>
                  <a:cubicBezTo>
                    <a:pt x="2938079" y="3891970"/>
                    <a:pt x="2954395" y="3883613"/>
                    <a:pt x="2971507" y="3874858"/>
                  </a:cubicBezTo>
                  <a:cubicBezTo>
                    <a:pt x="2953599" y="3841032"/>
                    <a:pt x="2936885" y="3808798"/>
                    <a:pt x="2919376" y="3776166"/>
                  </a:cubicBezTo>
                  <a:close/>
                  <a:moveTo>
                    <a:pt x="3070199" y="3772983"/>
                  </a:moveTo>
                  <a:cubicBezTo>
                    <a:pt x="3061444" y="3778952"/>
                    <a:pt x="3054679" y="3783329"/>
                    <a:pt x="3046720" y="3788503"/>
                  </a:cubicBezTo>
                  <a:cubicBezTo>
                    <a:pt x="3053485" y="3798849"/>
                    <a:pt x="3059057" y="3808400"/>
                    <a:pt x="3065822" y="3819145"/>
                  </a:cubicBezTo>
                  <a:cubicBezTo>
                    <a:pt x="3074577" y="3813176"/>
                    <a:pt x="3082138" y="3808400"/>
                    <a:pt x="3090097" y="3803227"/>
                  </a:cubicBezTo>
                  <a:cubicBezTo>
                    <a:pt x="3082934" y="3792482"/>
                    <a:pt x="3076964" y="3783329"/>
                    <a:pt x="3070199" y="3772983"/>
                  </a:cubicBezTo>
                  <a:close/>
                  <a:moveTo>
                    <a:pt x="1328364" y="3764626"/>
                  </a:moveTo>
                  <a:cubicBezTo>
                    <a:pt x="1317619" y="3778554"/>
                    <a:pt x="1308466" y="3790094"/>
                    <a:pt x="1298517" y="3803227"/>
                  </a:cubicBezTo>
                  <a:cubicBezTo>
                    <a:pt x="1310456" y="3812380"/>
                    <a:pt x="1321200" y="3820339"/>
                    <a:pt x="1332741" y="3828696"/>
                  </a:cubicBezTo>
                  <a:cubicBezTo>
                    <a:pt x="1343088" y="3814767"/>
                    <a:pt x="1351843" y="3802431"/>
                    <a:pt x="1360996" y="3789697"/>
                  </a:cubicBezTo>
                  <a:cubicBezTo>
                    <a:pt x="1349853" y="3780942"/>
                    <a:pt x="1339904" y="3773381"/>
                    <a:pt x="1328364" y="3764626"/>
                  </a:cubicBezTo>
                  <a:close/>
                  <a:moveTo>
                    <a:pt x="3011302" y="3758656"/>
                  </a:moveTo>
                  <a:cubicBezTo>
                    <a:pt x="3002945" y="3763830"/>
                    <a:pt x="2996180" y="3767809"/>
                    <a:pt x="2987823" y="3772983"/>
                  </a:cubicBezTo>
                  <a:cubicBezTo>
                    <a:pt x="2994986" y="3784921"/>
                    <a:pt x="3000956" y="3794074"/>
                    <a:pt x="3006925" y="3804023"/>
                  </a:cubicBezTo>
                  <a:cubicBezTo>
                    <a:pt x="3015680" y="3798452"/>
                    <a:pt x="3022843" y="3794074"/>
                    <a:pt x="3030404" y="3789299"/>
                  </a:cubicBezTo>
                  <a:cubicBezTo>
                    <a:pt x="3023241" y="3778156"/>
                    <a:pt x="3017670" y="3769003"/>
                    <a:pt x="3011302" y="3758656"/>
                  </a:cubicBezTo>
                  <a:close/>
                  <a:moveTo>
                    <a:pt x="3476508" y="3754279"/>
                  </a:moveTo>
                  <a:cubicBezTo>
                    <a:pt x="3466559" y="3763830"/>
                    <a:pt x="3456611" y="3772983"/>
                    <a:pt x="3445468" y="3783727"/>
                  </a:cubicBezTo>
                  <a:cubicBezTo>
                    <a:pt x="3453427" y="3791686"/>
                    <a:pt x="3460590" y="3798849"/>
                    <a:pt x="3469345" y="3807604"/>
                  </a:cubicBezTo>
                  <a:cubicBezTo>
                    <a:pt x="3479692" y="3795666"/>
                    <a:pt x="3488845" y="3785717"/>
                    <a:pt x="3497202" y="3776166"/>
                  </a:cubicBezTo>
                  <a:cubicBezTo>
                    <a:pt x="3490437" y="3769003"/>
                    <a:pt x="3482875" y="3761044"/>
                    <a:pt x="3476508" y="3754279"/>
                  </a:cubicBezTo>
                  <a:close/>
                  <a:moveTo>
                    <a:pt x="1097153" y="3751891"/>
                  </a:moveTo>
                  <a:cubicBezTo>
                    <a:pt x="1084419" y="3763034"/>
                    <a:pt x="1073276" y="3773381"/>
                    <a:pt x="1060542" y="3784523"/>
                  </a:cubicBezTo>
                  <a:cubicBezTo>
                    <a:pt x="1071685" y="3794870"/>
                    <a:pt x="1082429" y="3804819"/>
                    <a:pt x="1093572" y="3815563"/>
                  </a:cubicBezTo>
                  <a:cubicBezTo>
                    <a:pt x="1105113" y="3803227"/>
                    <a:pt x="1114663" y="3792482"/>
                    <a:pt x="1126602" y="3779748"/>
                  </a:cubicBezTo>
                  <a:cubicBezTo>
                    <a:pt x="1115061" y="3768605"/>
                    <a:pt x="1104715" y="3759054"/>
                    <a:pt x="1097153" y="3751891"/>
                  </a:cubicBezTo>
                  <a:close/>
                  <a:moveTo>
                    <a:pt x="3299420" y="3746718"/>
                  </a:moveTo>
                  <a:cubicBezTo>
                    <a:pt x="3287879" y="3756269"/>
                    <a:pt x="3278328" y="3764228"/>
                    <a:pt x="3268777" y="3772585"/>
                  </a:cubicBezTo>
                  <a:cubicBezTo>
                    <a:pt x="3277134" y="3782931"/>
                    <a:pt x="3283899" y="3791288"/>
                    <a:pt x="3293052" y="3802033"/>
                  </a:cubicBezTo>
                  <a:cubicBezTo>
                    <a:pt x="3304593" y="3792084"/>
                    <a:pt x="3314144" y="3783727"/>
                    <a:pt x="3324093" y="3774972"/>
                  </a:cubicBezTo>
                  <a:cubicBezTo>
                    <a:pt x="3314940" y="3764228"/>
                    <a:pt x="3307379" y="3755871"/>
                    <a:pt x="3299420" y="3746718"/>
                  </a:cubicBezTo>
                  <a:close/>
                  <a:moveTo>
                    <a:pt x="1189478" y="3740350"/>
                  </a:moveTo>
                  <a:cubicBezTo>
                    <a:pt x="1178336" y="3752687"/>
                    <a:pt x="1168387" y="3763830"/>
                    <a:pt x="1156448" y="3776962"/>
                  </a:cubicBezTo>
                  <a:cubicBezTo>
                    <a:pt x="1169183" y="3787707"/>
                    <a:pt x="1179530" y="3796462"/>
                    <a:pt x="1190672" y="3805615"/>
                  </a:cubicBezTo>
                  <a:cubicBezTo>
                    <a:pt x="1202213" y="3792084"/>
                    <a:pt x="1211366" y="3780942"/>
                    <a:pt x="1221713" y="3769003"/>
                  </a:cubicBezTo>
                  <a:cubicBezTo>
                    <a:pt x="1210570" y="3759054"/>
                    <a:pt x="1200621" y="3750299"/>
                    <a:pt x="1189478" y="3740350"/>
                  </a:cubicBezTo>
                  <a:close/>
                  <a:moveTo>
                    <a:pt x="1281405" y="3727218"/>
                  </a:moveTo>
                  <a:cubicBezTo>
                    <a:pt x="1270263" y="3740749"/>
                    <a:pt x="1260712" y="3752289"/>
                    <a:pt x="1250365" y="3765024"/>
                  </a:cubicBezTo>
                  <a:cubicBezTo>
                    <a:pt x="1261906" y="3774176"/>
                    <a:pt x="1271854" y="3782135"/>
                    <a:pt x="1283395" y="3791686"/>
                  </a:cubicBezTo>
                  <a:cubicBezTo>
                    <a:pt x="1293742" y="3778554"/>
                    <a:pt x="1303293" y="3767013"/>
                    <a:pt x="1313639" y="3753085"/>
                  </a:cubicBezTo>
                  <a:cubicBezTo>
                    <a:pt x="1302099" y="3743932"/>
                    <a:pt x="1292150" y="3735575"/>
                    <a:pt x="1281405" y="3727218"/>
                  </a:cubicBezTo>
                  <a:close/>
                  <a:moveTo>
                    <a:pt x="3161728" y="3709708"/>
                  </a:moveTo>
                  <a:cubicBezTo>
                    <a:pt x="3147800" y="3720055"/>
                    <a:pt x="3135463" y="3729606"/>
                    <a:pt x="3119147" y="3741942"/>
                  </a:cubicBezTo>
                  <a:cubicBezTo>
                    <a:pt x="3143025" y="3765819"/>
                    <a:pt x="3164912" y="3787707"/>
                    <a:pt x="3187197" y="3809594"/>
                  </a:cubicBezTo>
                  <a:cubicBezTo>
                    <a:pt x="3200728" y="3799645"/>
                    <a:pt x="3209482" y="3792880"/>
                    <a:pt x="3219829" y="3784921"/>
                  </a:cubicBezTo>
                  <a:cubicBezTo>
                    <a:pt x="3200329" y="3759850"/>
                    <a:pt x="3181626" y="3735177"/>
                    <a:pt x="3161728" y="3709708"/>
                  </a:cubicBezTo>
                  <a:close/>
                  <a:moveTo>
                    <a:pt x="3433529" y="3708116"/>
                  </a:moveTo>
                  <a:cubicBezTo>
                    <a:pt x="3423581" y="3719657"/>
                    <a:pt x="3415224" y="3729208"/>
                    <a:pt x="3405673" y="3739953"/>
                  </a:cubicBezTo>
                  <a:cubicBezTo>
                    <a:pt x="3413234" y="3747912"/>
                    <a:pt x="3421193" y="3756269"/>
                    <a:pt x="3428356" y="3763830"/>
                  </a:cubicBezTo>
                  <a:cubicBezTo>
                    <a:pt x="3439897" y="3753483"/>
                    <a:pt x="3449845" y="3744330"/>
                    <a:pt x="3460192" y="3734779"/>
                  </a:cubicBezTo>
                  <a:cubicBezTo>
                    <a:pt x="3451437" y="3726024"/>
                    <a:pt x="3443876" y="3718463"/>
                    <a:pt x="3433529" y="3708116"/>
                  </a:cubicBezTo>
                  <a:close/>
                  <a:moveTo>
                    <a:pt x="3263206" y="3704535"/>
                  </a:moveTo>
                  <a:cubicBezTo>
                    <a:pt x="3252859" y="3712892"/>
                    <a:pt x="3243706" y="3720851"/>
                    <a:pt x="3233359" y="3729208"/>
                  </a:cubicBezTo>
                  <a:cubicBezTo>
                    <a:pt x="3240523" y="3738361"/>
                    <a:pt x="3247288" y="3745922"/>
                    <a:pt x="3254849" y="3754677"/>
                  </a:cubicBezTo>
                  <a:cubicBezTo>
                    <a:pt x="3265594" y="3745524"/>
                    <a:pt x="3274747" y="3737565"/>
                    <a:pt x="3284695" y="3729208"/>
                  </a:cubicBezTo>
                  <a:cubicBezTo>
                    <a:pt x="3276736" y="3720453"/>
                    <a:pt x="3270369" y="3712892"/>
                    <a:pt x="3263206" y="3704535"/>
                  </a:cubicBezTo>
                  <a:close/>
                  <a:moveTo>
                    <a:pt x="1146500" y="3700555"/>
                  </a:moveTo>
                  <a:cubicBezTo>
                    <a:pt x="1133765" y="3711698"/>
                    <a:pt x="1122225" y="3721647"/>
                    <a:pt x="1109888" y="3732789"/>
                  </a:cubicBezTo>
                  <a:cubicBezTo>
                    <a:pt x="1121429" y="3743534"/>
                    <a:pt x="1131377" y="3753085"/>
                    <a:pt x="1142520" y="3763432"/>
                  </a:cubicBezTo>
                  <a:cubicBezTo>
                    <a:pt x="1153663" y="3750697"/>
                    <a:pt x="1164009" y="3739157"/>
                    <a:pt x="1171571" y="3731198"/>
                  </a:cubicBezTo>
                  <a:cubicBezTo>
                    <a:pt x="1161622" y="3719259"/>
                    <a:pt x="1153663" y="3709310"/>
                    <a:pt x="1146500" y="3700555"/>
                  </a:cubicBezTo>
                  <a:close/>
                  <a:moveTo>
                    <a:pt x="1236835" y="3687821"/>
                  </a:moveTo>
                  <a:cubicBezTo>
                    <a:pt x="1226090" y="3700157"/>
                    <a:pt x="1215743" y="3711698"/>
                    <a:pt x="1204600" y="3724432"/>
                  </a:cubicBezTo>
                  <a:cubicBezTo>
                    <a:pt x="1215743" y="3734381"/>
                    <a:pt x="1225692" y="3742738"/>
                    <a:pt x="1236437" y="3752289"/>
                  </a:cubicBezTo>
                  <a:cubicBezTo>
                    <a:pt x="1247579" y="3739157"/>
                    <a:pt x="1257528" y="3727218"/>
                    <a:pt x="1267875" y="3714882"/>
                  </a:cubicBezTo>
                  <a:cubicBezTo>
                    <a:pt x="1256732" y="3705331"/>
                    <a:pt x="1247579" y="3696974"/>
                    <a:pt x="1236835" y="3687821"/>
                  </a:cubicBezTo>
                  <a:close/>
                  <a:moveTo>
                    <a:pt x="3141433" y="3683045"/>
                  </a:moveTo>
                  <a:cubicBezTo>
                    <a:pt x="3126708" y="3679066"/>
                    <a:pt x="3119545" y="3694586"/>
                    <a:pt x="3108801" y="3700157"/>
                  </a:cubicBezTo>
                  <a:cubicBezTo>
                    <a:pt x="3105219" y="3702147"/>
                    <a:pt x="3104025" y="3708116"/>
                    <a:pt x="3102035" y="3712096"/>
                  </a:cubicBezTo>
                  <a:cubicBezTo>
                    <a:pt x="3104025" y="3713290"/>
                    <a:pt x="3105617" y="3714484"/>
                    <a:pt x="3107607" y="3715678"/>
                  </a:cubicBezTo>
                  <a:cubicBezTo>
                    <a:pt x="3119147" y="3706923"/>
                    <a:pt x="3131086" y="3698168"/>
                    <a:pt x="3143025" y="3689413"/>
                  </a:cubicBezTo>
                  <a:cubicBezTo>
                    <a:pt x="3142626" y="3687423"/>
                    <a:pt x="3141830" y="3685035"/>
                    <a:pt x="3141433" y="3683045"/>
                  </a:cubicBezTo>
                  <a:close/>
                  <a:moveTo>
                    <a:pt x="1195050" y="3647628"/>
                  </a:moveTo>
                  <a:cubicBezTo>
                    <a:pt x="1182315" y="3659964"/>
                    <a:pt x="1171173" y="3669913"/>
                    <a:pt x="1158438" y="3681852"/>
                  </a:cubicBezTo>
                  <a:cubicBezTo>
                    <a:pt x="1169581" y="3692198"/>
                    <a:pt x="1179530" y="3701351"/>
                    <a:pt x="1190274" y="3711300"/>
                  </a:cubicBezTo>
                  <a:cubicBezTo>
                    <a:pt x="1201815" y="3698964"/>
                    <a:pt x="1211366" y="3688617"/>
                    <a:pt x="1222110" y="3677076"/>
                  </a:cubicBezTo>
                  <a:cubicBezTo>
                    <a:pt x="1212560" y="3666729"/>
                    <a:pt x="1203407" y="3656781"/>
                    <a:pt x="1195050" y="3647628"/>
                  </a:cubicBezTo>
                  <a:close/>
                  <a:moveTo>
                    <a:pt x="3344786" y="3613006"/>
                  </a:moveTo>
                  <a:cubicBezTo>
                    <a:pt x="3334837" y="3622159"/>
                    <a:pt x="3325684" y="3630516"/>
                    <a:pt x="3318123" y="3637679"/>
                  </a:cubicBezTo>
                  <a:cubicBezTo>
                    <a:pt x="3326480" y="3647230"/>
                    <a:pt x="3334837" y="3655985"/>
                    <a:pt x="3343990" y="3666331"/>
                  </a:cubicBezTo>
                  <a:cubicBezTo>
                    <a:pt x="3352745" y="3657179"/>
                    <a:pt x="3361102" y="3649220"/>
                    <a:pt x="3369857" y="3640067"/>
                  </a:cubicBezTo>
                  <a:cubicBezTo>
                    <a:pt x="3359908" y="3629720"/>
                    <a:pt x="3351949" y="3620965"/>
                    <a:pt x="3344786" y="3613006"/>
                  </a:cubicBezTo>
                  <a:close/>
                  <a:moveTo>
                    <a:pt x="947922" y="3587537"/>
                  </a:moveTo>
                  <a:cubicBezTo>
                    <a:pt x="935983" y="3597088"/>
                    <a:pt x="926034" y="3605047"/>
                    <a:pt x="915289" y="3613802"/>
                  </a:cubicBezTo>
                  <a:cubicBezTo>
                    <a:pt x="924044" y="3624944"/>
                    <a:pt x="931605" y="3634097"/>
                    <a:pt x="939962" y="3644444"/>
                  </a:cubicBezTo>
                  <a:cubicBezTo>
                    <a:pt x="950707" y="3635291"/>
                    <a:pt x="960656" y="3626934"/>
                    <a:pt x="972197" y="3617781"/>
                  </a:cubicBezTo>
                  <a:cubicBezTo>
                    <a:pt x="963840" y="3607435"/>
                    <a:pt x="956676" y="3598282"/>
                    <a:pt x="947922" y="3587537"/>
                  </a:cubicBezTo>
                  <a:close/>
                  <a:moveTo>
                    <a:pt x="3303797" y="3572017"/>
                  </a:moveTo>
                  <a:cubicBezTo>
                    <a:pt x="3294246" y="3581568"/>
                    <a:pt x="3286287" y="3589527"/>
                    <a:pt x="3277532" y="3598282"/>
                  </a:cubicBezTo>
                  <a:cubicBezTo>
                    <a:pt x="3285491" y="3606639"/>
                    <a:pt x="3291858" y="3613802"/>
                    <a:pt x="3299021" y="3620965"/>
                  </a:cubicBezTo>
                  <a:cubicBezTo>
                    <a:pt x="3308572" y="3612210"/>
                    <a:pt x="3316929" y="3603853"/>
                    <a:pt x="3325286" y="3595496"/>
                  </a:cubicBezTo>
                  <a:cubicBezTo>
                    <a:pt x="3318123" y="3587935"/>
                    <a:pt x="3312154" y="3581170"/>
                    <a:pt x="3303797" y="3572017"/>
                  </a:cubicBezTo>
                  <a:close/>
                  <a:moveTo>
                    <a:pt x="951901" y="3509538"/>
                  </a:moveTo>
                  <a:cubicBezTo>
                    <a:pt x="939565" y="3518691"/>
                    <a:pt x="929218" y="3526650"/>
                    <a:pt x="918075" y="3535007"/>
                  </a:cubicBezTo>
                  <a:cubicBezTo>
                    <a:pt x="926432" y="3545752"/>
                    <a:pt x="933197" y="3554905"/>
                    <a:pt x="941156" y="3565252"/>
                  </a:cubicBezTo>
                  <a:cubicBezTo>
                    <a:pt x="952697" y="3556099"/>
                    <a:pt x="963044" y="3547742"/>
                    <a:pt x="974186" y="3539385"/>
                  </a:cubicBezTo>
                  <a:cubicBezTo>
                    <a:pt x="966625" y="3529436"/>
                    <a:pt x="960258" y="3520681"/>
                    <a:pt x="951901" y="3509538"/>
                  </a:cubicBezTo>
                  <a:close/>
                  <a:moveTo>
                    <a:pt x="1078848" y="3484070"/>
                  </a:moveTo>
                  <a:cubicBezTo>
                    <a:pt x="1067705" y="3493222"/>
                    <a:pt x="1057358" y="3501181"/>
                    <a:pt x="1046216" y="3510334"/>
                  </a:cubicBezTo>
                  <a:cubicBezTo>
                    <a:pt x="1053777" y="3519885"/>
                    <a:pt x="1060542" y="3528640"/>
                    <a:pt x="1068501" y="3538191"/>
                  </a:cubicBezTo>
                  <a:cubicBezTo>
                    <a:pt x="1079644" y="3528640"/>
                    <a:pt x="1089990" y="3519885"/>
                    <a:pt x="1100337" y="3510732"/>
                  </a:cubicBezTo>
                  <a:cubicBezTo>
                    <a:pt x="1092776" y="3500784"/>
                    <a:pt x="1086011" y="3492825"/>
                    <a:pt x="1078848" y="3484070"/>
                  </a:cubicBezTo>
                  <a:close/>
                  <a:moveTo>
                    <a:pt x="1236437" y="3478896"/>
                  </a:moveTo>
                  <a:cubicBezTo>
                    <a:pt x="1234447" y="3481284"/>
                    <a:pt x="1232457" y="3483274"/>
                    <a:pt x="1230467" y="3485263"/>
                  </a:cubicBezTo>
                  <a:cubicBezTo>
                    <a:pt x="1243202" y="3498794"/>
                    <a:pt x="1255936" y="3511926"/>
                    <a:pt x="1268671" y="3525456"/>
                  </a:cubicBezTo>
                  <a:cubicBezTo>
                    <a:pt x="1271059" y="3523069"/>
                    <a:pt x="1273446" y="3520681"/>
                    <a:pt x="1275436" y="3518293"/>
                  </a:cubicBezTo>
                  <a:cubicBezTo>
                    <a:pt x="1262304" y="3505161"/>
                    <a:pt x="1249569" y="3492029"/>
                    <a:pt x="1236437" y="3478896"/>
                  </a:cubicBezTo>
                  <a:close/>
                  <a:moveTo>
                    <a:pt x="957074" y="3412836"/>
                  </a:moveTo>
                  <a:cubicBezTo>
                    <a:pt x="944340" y="3421591"/>
                    <a:pt x="933993" y="3428754"/>
                    <a:pt x="922453" y="3436713"/>
                  </a:cubicBezTo>
                  <a:cubicBezTo>
                    <a:pt x="930014" y="3447856"/>
                    <a:pt x="935983" y="3456611"/>
                    <a:pt x="943146" y="3466958"/>
                  </a:cubicBezTo>
                  <a:cubicBezTo>
                    <a:pt x="954687" y="3458601"/>
                    <a:pt x="965431" y="3451040"/>
                    <a:pt x="977370" y="3442682"/>
                  </a:cubicBezTo>
                  <a:cubicBezTo>
                    <a:pt x="970605" y="3432734"/>
                    <a:pt x="964636" y="3423979"/>
                    <a:pt x="957074" y="3412836"/>
                  </a:cubicBezTo>
                  <a:close/>
                  <a:moveTo>
                    <a:pt x="3465366" y="3410050"/>
                  </a:moveTo>
                  <a:cubicBezTo>
                    <a:pt x="3430744" y="3452233"/>
                    <a:pt x="3397316" y="3493222"/>
                    <a:pt x="3363092" y="3535405"/>
                  </a:cubicBezTo>
                  <a:cubicBezTo>
                    <a:pt x="3341205" y="3515906"/>
                    <a:pt x="3320909" y="3498396"/>
                    <a:pt x="3300613" y="3480090"/>
                  </a:cubicBezTo>
                  <a:cubicBezTo>
                    <a:pt x="3292654" y="3488447"/>
                    <a:pt x="3286685" y="3495610"/>
                    <a:pt x="3278726" y="3503967"/>
                  </a:cubicBezTo>
                  <a:cubicBezTo>
                    <a:pt x="3393336" y="3612608"/>
                    <a:pt x="3505956" y="3720055"/>
                    <a:pt x="3619373" y="3826706"/>
                  </a:cubicBezTo>
                  <a:cubicBezTo>
                    <a:pt x="3623352" y="3830288"/>
                    <a:pt x="3633301" y="3831084"/>
                    <a:pt x="3638475" y="3829094"/>
                  </a:cubicBezTo>
                  <a:cubicBezTo>
                    <a:pt x="3659566" y="3820339"/>
                    <a:pt x="3680260" y="3809992"/>
                    <a:pt x="3701351" y="3800043"/>
                  </a:cubicBezTo>
                  <a:cubicBezTo>
                    <a:pt x="3700157" y="3798849"/>
                    <a:pt x="3698565" y="3797258"/>
                    <a:pt x="3697372" y="3796064"/>
                  </a:cubicBezTo>
                  <a:cubicBezTo>
                    <a:pt x="3700555" y="3788901"/>
                    <a:pt x="3702545" y="3781340"/>
                    <a:pt x="3706922" y="3775370"/>
                  </a:cubicBezTo>
                  <a:cubicBezTo>
                    <a:pt x="3731993" y="3743136"/>
                    <a:pt x="3758258" y="3711698"/>
                    <a:pt x="3785319" y="3678270"/>
                  </a:cubicBezTo>
                  <a:cubicBezTo>
                    <a:pt x="3778952" y="3674291"/>
                    <a:pt x="3774176" y="3671505"/>
                    <a:pt x="3769799" y="3668719"/>
                  </a:cubicBezTo>
                  <a:cubicBezTo>
                    <a:pt x="3738758" y="3707320"/>
                    <a:pt x="3708514" y="3743932"/>
                    <a:pt x="3677474" y="3782135"/>
                  </a:cubicBezTo>
                  <a:cubicBezTo>
                    <a:pt x="3655984" y="3762636"/>
                    <a:pt x="3635689" y="3745126"/>
                    <a:pt x="3615393" y="3727218"/>
                  </a:cubicBezTo>
                  <a:cubicBezTo>
                    <a:pt x="3644842" y="3691402"/>
                    <a:pt x="3673096" y="3656383"/>
                    <a:pt x="3700555" y="3622159"/>
                  </a:cubicBezTo>
                  <a:cubicBezTo>
                    <a:pt x="3691402" y="3609026"/>
                    <a:pt x="3686229" y="3613006"/>
                    <a:pt x="3679464" y="3621363"/>
                  </a:cubicBezTo>
                  <a:cubicBezTo>
                    <a:pt x="3653199" y="3654791"/>
                    <a:pt x="3626138" y="3687423"/>
                    <a:pt x="3598679" y="3721647"/>
                  </a:cubicBezTo>
                  <a:cubicBezTo>
                    <a:pt x="3575996" y="3701749"/>
                    <a:pt x="3555700" y="3683443"/>
                    <a:pt x="3534211" y="3664740"/>
                  </a:cubicBezTo>
                  <a:cubicBezTo>
                    <a:pt x="3539782" y="3657576"/>
                    <a:pt x="3544558" y="3652005"/>
                    <a:pt x="3548936" y="3646434"/>
                  </a:cubicBezTo>
                  <a:cubicBezTo>
                    <a:pt x="3570823" y="3619771"/>
                    <a:pt x="3592710" y="3593108"/>
                    <a:pt x="3613802" y="3566048"/>
                  </a:cubicBezTo>
                  <a:cubicBezTo>
                    <a:pt x="3616985" y="3562068"/>
                    <a:pt x="3615791" y="3555303"/>
                    <a:pt x="3616587" y="3549732"/>
                  </a:cubicBezTo>
                  <a:cubicBezTo>
                    <a:pt x="3614598" y="3549732"/>
                    <a:pt x="3612608" y="3549333"/>
                    <a:pt x="3610618" y="3548936"/>
                  </a:cubicBezTo>
                  <a:cubicBezTo>
                    <a:pt x="3580374" y="3585547"/>
                    <a:pt x="3550129" y="3622159"/>
                    <a:pt x="3519089" y="3659566"/>
                  </a:cubicBezTo>
                  <a:cubicBezTo>
                    <a:pt x="3496008" y="3638873"/>
                    <a:pt x="3474916" y="3620169"/>
                    <a:pt x="3454621" y="3601863"/>
                  </a:cubicBezTo>
                  <a:cubicBezTo>
                    <a:pt x="3483273" y="3566048"/>
                    <a:pt x="3510334" y="3532620"/>
                    <a:pt x="3536997" y="3498794"/>
                  </a:cubicBezTo>
                  <a:cubicBezTo>
                    <a:pt x="3540181" y="3494814"/>
                    <a:pt x="3540578" y="3488447"/>
                    <a:pt x="3542568" y="3483274"/>
                  </a:cubicBezTo>
                  <a:cubicBezTo>
                    <a:pt x="3540578" y="3482478"/>
                    <a:pt x="3538987" y="3481682"/>
                    <a:pt x="3536997" y="3480886"/>
                  </a:cubicBezTo>
                  <a:cubicBezTo>
                    <a:pt x="3505161" y="3519487"/>
                    <a:pt x="3473325" y="3558088"/>
                    <a:pt x="3440693" y="3597884"/>
                  </a:cubicBezTo>
                  <a:cubicBezTo>
                    <a:pt x="3417213" y="3577190"/>
                    <a:pt x="3395724" y="3557691"/>
                    <a:pt x="3373837" y="3538191"/>
                  </a:cubicBezTo>
                  <a:cubicBezTo>
                    <a:pt x="3392540" y="3515906"/>
                    <a:pt x="3409652" y="3496008"/>
                    <a:pt x="3426366" y="3475315"/>
                  </a:cubicBezTo>
                  <a:cubicBezTo>
                    <a:pt x="3468151" y="3423183"/>
                    <a:pt x="3468151" y="3423183"/>
                    <a:pt x="3465366" y="3410050"/>
                  </a:cubicBezTo>
                  <a:close/>
                  <a:moveTo>
                    <a:pt x="1053777" y="3369459"/>
                  </a:moveTo>
                  <a:cubicBezTo>
                    <a:pt x="1042236" y="3377418"/>
                    <a:pt x="1031491" y="3384582"/>
                    <a:pt x="1019155" y="3392938"/>
                  </a:cubicBezTo>
                  <a:cubicBezTo>
                    <a:pt x="1026716" y="3403285"/>
                    <a:pt x="1032287" y="3411642"/>
                    <a:pt x="1039053" y="3421193"/>
                  </a:cubicBezTo>
                  <a:cubicBezTo>
                    <a:pt x="1050991" y="3412438"/>
                    <a:pt x="1061736" y="3404877"/>
                    <a:pt x="1072879" y="3396520"/>
                  </a:cubicBezTo>
                  <a:cubicBezTo>
                    <a:pt x="1066511" y="3387367"/>
                    <a:pt x="1060542" y="3379010"/>
                    <a:pt x="1053777" y="3369459"/>
                  </a:cubicBezTo>
                  <a:close/>
                  <a:moveTo>
                    <a:pt x="3675484" y="3152177"/>
                  </a:moveTo>
                  <a:cubicBezTo>
                    <a:pt x="3672698" y="3158943"/>
                    <a:pt x="3670311" y="3164116"/>
                    <a:pt x="3667127" y="3170085"/>
                  </a:cubicBezTo>
                  <a:cubicBezTo>
                    <a:pt x="3675086" y="3173269"/>
                    <a:pt x="3681851" y="3176453"/>
                    <a:pt x="3689412" y="3179636"/>
                  </a:cubicBezTo>
                  <a:cubicBezTo>
                    <a:pt x="3692596" y="3173269"/>
                    <a:pt x="3694586" y="3168494"/>
                    <a:pt x="3697769" y="3161330"/>
                  </a:cubicBezTo>
                  <a:cubicBezTo>
                    <a:pt x="3689412" y="3157749"/>
                    <a:pt x="3683045" y="3155361"/>
                    <a:pt x="3675484" y="3152177"/>
                  </a:cubicBezTo>
                  <a:close/>
                  <a:moveTo>
                    <a:pt x="784363" y="3125913"/>
                  </a:moveTo>
                  <a:cubicBezTo>
                    <a:pt x="781180" y="3135066"/>
                    <a:pt x="777996" y="3139443"/>
                    <a:pt x="779190" y="3141831"/>
                  </a:cubicBezTo>
                  <a:cubicBezTo>
                    <a:pt x="792720" y="3173269"/>
                    <a:pt x="806649" y="3204707"/>
                    <a:pt x="820577" y="3236146"/>
                  </a:cubicBezTo>
                  <a:cubicBezTo>
                    <a:pt x="821771" y="3238931"/>
                    <a:pt x="826148" y="3240125"/>
                    <a:pt x="828934" y="3242115"/>
                  </a:cubicBezTo>
                  <a:cubicBezTo>
                    <a:pt x="829730" y="3238931"/>
                    <a:pt x="832515" y="3234951"/>
                    <a:pt x="831322" y="3232166"/>
                  </a:cubicBezTo>
                  <a:cubicBezTo>
                    <a:pt x="816995" y="3198738"/>
                    <a:pt x="801873" y="3165310"/>
                    <a:pt x="784363" y="3125913"/>
                  </a:cubicBezTo>
                  <a:close/>
                  <a:moveTo>
                    <a:pt x="3741146" y="3119943"/>
                  </a:moveTo>
                  <a:cubicBezTo>
                    <a:pt x="3738361" y="3126311"/>
                    <a:pt x="3735973" y="3131484"/>
                    <a:pt x="3732789" y="3138647"/>
                  </a:cubicBezTo>
                  <a:cubicBezTo>
                    <a:pt x="3741544" y="3142229"/>
                    <a:pt x="3748309" y="3144617"/>
                    <a:pt x="3755871" y="3147800"/>
                  </a:cubicBezTo>
                  <a:cubicBezTo>
                    <a:pt x="3758258" y="3140637"/>
                    <a:pt x="3760646" y="3135066"/>
                    <a:pt x="3763034" y="3128300"/>
                  </a:cubicBezTo>
                  <a:cubicBezTo>
                    <a:pt x="3755075" y="3125117"/>
                    <a:pt x="3748707" y="3122729"/>
                    <a:pt x="3741146" y="3119943"/>
                  </a:cubicBezTo>
                  <a:close/>
                  <a:moveTo>
                    <a:pt x="828536" y="3115964"/>
                  </a:moveTo>
                  <a:cubicBezTo>
                    <a:pt x="825352" y="3116760"/>
                    <a:pt x="822567" y="3117556"/>
                    <a:pt x="819781" y="3118352"/>
                  </a:cubicBezTo>
                  <a:cubicBezTo>
                    <a:pt x="825750" y="3150188"/>
                    <a:pt x="843260" y="3178044"/>
                    <a:pt x="855597" y="3207891"/>
                  </a:cubicBezTo>
                  <a:cubicBezTo>
                    <a:pt x="857984" y="3213860"/>
                    <a:pt x="863158" y="3218636"/>
                    <a:pt x="867137" y="3224207"/>
                  </a:cubicBezTo>
                  <a:cubicBezTo>
                    <a:pt x="869525" y="3223013"/>
                    <a:pt x="871515" y="3221421"/>
                    <a:pt x="873505" y="3219829"/>
                  </a:cubicBezTo>
                  <a:cubicBezTo>
                    <a:pt x="858780" y="3185207"/>
                    <a:pt x="843658" y="3150586"/>
                    <a:pt x="828536" y="3115964"/>
                  </a:cubicBezTo>
                  <a:close/>
                  <a:moveTo>
                    <a:pt x="3607335" y="3108154"/>
                  </a:moveTo>
                  <a:cubicBezTo>
                    <a:pt x="3602460" y="3108005"/>
                    <a:pt x="3598481" y="3111786"/>
                    <a:pt x="3595894" y="3123923"/>
                  </a:cubicBezTo>
                  <a:cubicBezTo>
                    <a:pt x="3603057" y="3127107"/>
                    <a:pt x="3609424" y="3129892"/>
                    <a:pt x="3617383" y="3133076"/>
                  </a:cubicBezTo>
                  <a:cubicBezTo>
                    <a:pt x="3619771" y="3126709"/>
                    <a:pt x="3622159" y="3121535"/>
                    <a:pt x="3624148" y="3115964"/>
                  </a:cubicBezTo>
                  <a:cubicBezTo>
                    <a:pt x="3617980" y="3112383"/>
                    <a:pt x="3612210" y="3108304"/>
                    <a:pt x="3607335" y="3108154"/>
                  </a:cubicBezTo>
                  <a:close/>
                  <a:moveTo>
                    <a:pt x="903351" y="3093679"/>
                  </a:moveTo>
                  <a:cubicBezTo>
                    <a:pt x="901361" y="3094474"/>
                    <a:pt x="899371" y="3095668"/>
                    <a:pt x="897382" y="3096464"/>
                  </a:cubicBezTo>
                  <a:cubicBezTo>
                    <a:pt x="927228" y="3157749"/>
                    <a:pt x="956676" y="3218636"/>
                    <a:pt x="986523" y="3279920"/>
                  </a:cubicBezTo>
                  <a:cubicBezTo>
                    <a:pt x="988513" y="3278726"/>
                    <a:pt x="990502" y="3277930"/>
                    <a:pt x="992492" y="3277135"/>
                  </a:cubicBezTo>
                  <a:cubicBezTo>
                    <a:pt x="962646" y="3215850"/>
                    <a:pt x="933197" y="3154963"/>
                    <a:pt x="903351" y="3093679"/>
                  </a:cubicBezTo>
                  <a:close/>
                  <a:moveTo>
                    <a:pt x="3796461" y="3085322"/>
                  </a:moveTo>
                  <a:cubicBezTo>
                    <a:pt x="3794074" y="3093281"/>
                    <a:pt x="3792084" y="3099250"/>
                    <a:pt x="3790094" y="3106015"/>
                  </a:cubicBezTo>
                  <a:cubicBezTo>
                    <a:pt x="3798849" y="3108801"/>
                    <a:pt x="3804819" y="3110791"/>
                    <a:pt x="3812379" y="3113576"/>
                  </a:cubicBezTo>
                  <a:cubicBezTo>
                    <a:pt x="3814767" y="3106811"/>
                    <a:pt x="3816757" y="3100842"/>
                    <a:pt x="3819543" y="3093679"/>
                  </a:cubicBezTo>
                  <a:cubicBezTo>
                    <a:pt x="3811584" y="3090893"/>
                    <a:pt x="3805216" y="3088505"/>
                    <a:pt x="3796461" y="3085322"/>
                  </a:cubicBezTo>
                  <a:close/>
                  <a:moveTo>
                    <a:pt x="975778" y="3063036"/>
                  </a:moveTo>
                  <a:cubicBezTo>
                    <a:pt x="973390" y="3064230"/>
                    <a:pt x="971401" y="3065026"/>
                    <a:pt x="969013" y="3066220"/>
                  </a:cubicBezTo>
                  <a:cubicBezTo>
                    <a:pt x="991696" y="3115566"/>
                    <a:pt x="1013982" y="3164514"/>
                    <a:pt x="1037063" y="3215054"/>
                  </a:cubicBezTo>
                  <a:cubicBezTo>
                    <a:pt x="1030298" y="3218636"/>
                    <a:pt x="1023532" y="3222217"/>
                    <a:pt x="1013584" y="3227788"/>
                  </a:cubicBezTo>
                  <a:cubicBezTo>
                    <a:pt x="989706" y="3176453"/>
                    <a:pt x="966227" y="3126311"/>
                    <a:pt x="942748" y="3076169"/>
                  </a:cubicBezTo>
                  <a:cubicBezTo>
                    <a:pt x="940758" y="3077363"/>
                    <a:pt x="938371" y="3078159"/>
                    <a:pt x="936381" y="3079352"/>
                  </a:cubicBezTo>
                  <a:cubicBezTo>
                    <a:pt x="958666" y="3142627"/>
                    <a:pt x="989706" y="3201524"/>
                    <a:pt x="1023134" y="3261216"/>
                  </a:cubicBezTo>
                  <a:cubicBezTo>
                    <a:pt x="1037461" y="3252461"/>
                    <a:pt x="1049797" y="3245298"/>
                    <a:pt x="1060940" y="3238533"/>
                  </a:cubicBezTo>
                  <a:cubicBezTo>
                    <a:pt x="1031889" y="3178442"/>
                    <a:pt x="1004033" y="3120739"/>
                    <a:pt x="975778" y="3063036"/>
                  </a:cubicBezTo>
                  <a:close/>
                  <a:moveTo>
                    <a:pt x="734221" y="3062240"/>
                  </a:moveTo>
                  <a:cubicBezTo>
                    <a:pt x="726262" y="3064628"/>
                    <a:pt x="720293" y="3066618"/>
                    <a:pt x="711538" y="3069801"/>
                  </a:cubicBezTo>
                  <a:cubicBezTo>
                    <a:pt x="714722" y="3077363"/>
                    <a:pt x="716711" y="3083332"/>
                    <a:pt x="719497" y="3089699"/>
                  </a:cubicBezTo>
                  <a:cubicBezTo>
                    <a:pt x="727854" y="3086515"/>
                    <a:pt x="734221" y="3084128"/>
                    <a:pt x="742180" y="3081342"/>
                  </a:cubicBezTo>
                  <a:cubicBezTo>
                    <a:pt x="739395" y="3074179"/>
                    <a:pt x="737007" y="3068608"/>
                    <a:pt x="734221" y="3062240"/>
                  </a:cubicBezTo>
                  <a:close/>
                  <a:moveTo>
                    <a:pt x="3673842" y="3042592"/>
                  </a:moveTo>
                  <a:cubicBezTo>
                    <a:pt x="3668918" y="3042841"/>
                    <a:pt x="3665336" y="3046920"/>
                    <a:pt x="3663943" y="3059057"/>
                  </a:cubicBezTo>
                  <a:cubicBezTo>
                    <a:pt x="3671107" y="3061842"/>
                    <a:pt x="3677474" y="3064230"/>
                    <a:pt x="3685831" y="3067414"/>
                  </a:cubicBezTo>
                  <a:cubicBezTo>
                    <a:pt x="3687821" y="3060649"/>
                    <a:pt x="3689810" y="3055077"/>
                    <a:pt x="3691800" y="3049108"/>
                  </a:cubicBezTo>
                  <a:cubicBezTo>
                    <a:pt x="3685035" y="3045925"/>
                    <a:pt x="3678767" y="3042343"/>
                    <a:pt x="3673842" y="3042592"/>
                  </a:cubicBezTo>
                  <a:close/>
                  <a:moveTo>
                    <a:pt x="862760" y="3018466"/>
                  </a:moveTo>
                  <a:cubicBezTo>
                    <a:pt x="854005" y="3021649"/>
                    <a:pt x="847638" y="3024037"/>
                    <a:pt x="840077" y="3027221"/>
                  </a:cubicBezTo>
                  <a:cubicBezTo>
                    <a:pt x="842862" y="3033986"/>
                    <a:pt x="845250" y="3039159"/>
                    <a:pt x="847638" y="3045129"/>
                  </a:cubicBezTo>
                  <a:cubicBezTo>
                    <a:pt x="855597" y="3041945"/>
                    <a:pt x="861964" y="3039557"/>
                    <a:pt x="869525" y="3036374"/>
                  </a:cubicBezTo>
                  <a:cubicBezTo>
                    <a:pt x="867137" y="3030404"/>
                    <a:pt x="865545" y="3025629"/>
                    <a:pt x="862760" y="3018466"/>
                  </a:cubicBezTo>
                  <a:close/>
                  <a:moveTo>
                    <a:pt x="755711" y="2994986"/>
                  </a:moveTo>
                  <a:cubicBezTo>
                    <a:pt x="747354" y="2997772"/>
                    <a:pt x="740589" y="2999762"/>
                    <a:pt x="732630" y="3002548"/>
                  </a:cubicBezTo>
                  <a:cubicBezTo>
                    <a:pt x="735415" y="3009711"/>
                    <a:pt x="737405" y="3015282"/>
                    <a:pt x="739793" y="3022047"/>
                  </a:cubicBezTo>
                  <a:cubicBezTo>
                    <a:pt x="748150" y="3019262"/>
                    <a:pt x="754915" y="3016874"/>
                    <a:pt x="761680" y="3014884"/>
                  </a:cubicBezTo>
                  <a:cubicBezTo>
                    <a:pt x="759690" y="3008119"/>
                    <a:pt x="758098" y="3002946"/>
                    <a:pt x="755711" y="2994986"/>
                  </a:cubicBezTo>
                  <a:close/>
                  <a:moveTo>
                    <a:pt x="936182" y="2987376"/>
                  </a:moveTo>
                  <a:cubicBezTo>
                    <a:pt x="932800" y="2986331"/>
                    <a:pt x="927228" y="2989216"/>
                    <a:pt x="916085" y="2994986"/>
                  </a:cubicBezTo>
                  <a:cubicBezTo>
                    <a:pt x="918075" y="2999762"/>
                    <a:pt x="920065" y="3004935"/>
                    <a:pt x="922453" y="3010905"/>
                  </a:cubicBezTo>
                  <a:cubicBezTo>
                    <a:pt x="930412" y="3008119"/>
                    <a:pt x="936779" y="3005731"/>
                    <a:pt x="943146" y="3003344"/>
                  </a:cubicBezTo>
                  <a:cubicBezTo>
                    <a:pt x="940759" y="2993395"/>
                    <a:pt x="939565" y="2988421"/>
                    <a:pt x="936182" y="2987376"/>
                  </a:cubicBezTo>
                  <a:close/>
                  <a:moveTo>
                    <a:pt x="695620" y="2958375"/>
                  </a:moveTo>
                  <a:cubicBezTo>
                    <a:pt x="687263" y="2961161"/>
                    <a:pt x="680498" y="2963150"/>
                    <a:pt x="672937" y="2965538"/>
                  </a:cubicBezTo>
                  <a:cubicBezTo>
                    <a:pt x="675324" y="2972701"/>
                    <a:pt x="676916" y="2978272"/>
                    <a:pt x="679304" y="2985834"/>
                  </a:cubicBezTo>
                  <a:cubicBezTo>
                    <a:pt x="688059" y="2983048"/>
                    <a:pt x="694824" y="2981058"/>
                    <a:pt x="702783" y="2978272"/>
                  </a:cubicBezTo>
                  <a:cubicBezTo>
                    <a:pt x="699997" y="2971109"/>
                    <a:pt x="698008" y="2965140"/>
                    <a:pt x="695620" y="2958375"/>
                  </a:cubicBezTo>
                  <a:close/>
                  <a:moveTo>
                    <a:pt x="787149" y="2935294"/>
                  </a:moveTo>
                  <a:cubicBezTo>
                    <a:pt x="780384" y="2937283"/>
                    <a:pt x="773619" y="2938875"/>
                    <a:pt x="766058" y="2941263"/>
                  </a:cubicBezTo>
                  <a:cubicBezTo>
                    <a:pt x="768047" y="2948028"/>
                    <a:pt x="769639" y="2953202"/>
                    <a:pt x="771231" y="2960365"/>
                  </a:cubicBezTo>
                  <a:cubicBezTo>
                    <a:pt x="787547" y="2957181"/>
                    <a:pt x="801077" y="2955191"/>
                    <a:pt x="787149" y="2935294"/>
                  </a:cubicBezTo>
                  <a:close/>
                  <a:moveTo>
                    <a:pt x="875096" y="2926141"/>
                  </a:moveTo>
                  <a:cubicBezTo>
                    <a:pt x="867137" y="2928528"/>
                    <a:pt x="860372" y="2930518"/>
                    <a:pt x="852811" y="2932508"/>
                  </a:cubicBezTo>
                  <a:cubicBezTo>
                    <a:pt x="854005" y="2938477"/>
                    <a:pt x="855199" y="2943253"/>
                    <a:pt x="856791" y="2950814"/>
                  </a:cubicBezTo>
                  <a:cubicBezTo>
                    <a:pt x="865545" y="2948426"/>
                    <a:pt x="872311" y="2946436"/>
                    <a:pt x="880270" y="2944447"/>
                  </a:cubicBezTo>
                  <a:cubicBezTo>
                    <a:pt x="878678" y="2937682"/>
                    <a:pt x="877086" y="2932508"/>
                    <a:pt x="875096" y="2926141"/>
                  </a:cubicBezTo>
                  <a:close/>
                  <a:moveTo>
                    <a:pt x="3823920" y="2903060"/>
                  </a:moveTo>
                  <a:cubicBezTo>
                    <a:pt x="3813175" y="2943253"/>
                    <a:pt x="3803227" y="2980660"/>
                    <a:pt x="3792084" y="3022047"/>
                  </a:cubicBezTo>
                  <a:cubicBezTo>
                    <a:pt x="3812379" y="3010905"/>
                    <a:pt x="3836655" y="2916192"/>
                    <a:pt x="3823920" y="2903060"/>
                  </a:cubicBezTo>
                  <a:close/>
                  <a:moveTo>
                    <a:pt x="3792880" y="2894305"/>
                  </a:moveTo>
                  <a:cubicBezTo>
                    <a:pt x="3784921" y="2896692"/>
                    <a:pt x="3780145" y="2897090"/>
                    <a:pt x="3779748" y="2898682"/>
                  </a:cubicBezTo>
                  <a:cubicBezTo>
                    <a:pt x="3769799" y="2933304"/>
                    <a:pt x="3760646" y="2967528"/>
                    <a:pt x="3751493" y="3002150"/>
                  </a:cubicBezTo>
                  <a:cubicBezTo>
                    <a:pt x="3751095" y="3004537"/>
                    <a:pt x="3753881" y="3007721"/>
                    <a:pt x="3755075" y="3010507"/>
                  </a:cubicBezTo>
                  <a:cubicBezTo>
                    <a:pt x="3757462" y="3009711"/>
                    <a:pt x="3759850" y="3008517"/>
                    <a:pt x="3762238" y="3007721"/>
                  </a:cubicBezTo>
                  <a:cubicBezTo>
                    <a:pt x="3772186" y="2971109"/>
                    <a:pt x="3782135" y="2934498"/>
                    <a:pt x="3792880" y="2894305"/>
                  </a:cubicBezTo>
                  <a:close/>
                  <a:moveTo>
                    <a:pt x="3723238" y="2776909"/>
                  </a:moveTo>
                  <a:cubicBezTo>
                    <a:pt x="3708116" y="2842969"/>
                    <a:pt x="3692994" y="2909029"/>
                    <a:pt x="3677872" y="2975089"/>
                  </a:cubicBezTo>
                  <a:cubicBezTo>
                    <a:pt x="3679862" y="2975487"/>
                    <a:pt x="3682249" y="2976283"/>
                    <a:pt x="3684239" y="2976681"/>
                  </a:cubicBezTo>
                  <a:cubicBezTo>
                    <a:pt x="3699759" y="2910621"/>
                    <a:pt x="3714881" y="2844959"/>
                    <a:pt x="3730004" y="2778899"/>
                  </a:cubicBezTo>
                  <a:cubicBezTo>
                    <a:pt x="3727616" y="2778103"/>
                    <a:pt x="3725626" y="2777307"/>
                    <a:pt x="3723238" y="2776909"/>
                  </a:cubicBezTo>
                  <a:close/>
                  <a:moveTo>
                    <a:pt x="3684239" y="2770144"/>
                  </a:moveTo>
                  <a:cubicBezTo>
                    <a:pt x="3669515" y="2834612"/>
                    <a:pt x="3654791" y="2899080"/>
                    <a:pt x="3639270" y="2966334"/>
                  </a:cubicBezTo>
                  <a:cubicBezTo>
                    <a:pt x="3657576" y="2940865"/>
                    <a:pt x="3691402" y="2788051"/>
                    <a:pt x="3684239" y="2770144"/>
                  </a:cubicBezTo>
                  <a:close/>
                  <a:moveTo>
                    <a:pt x="3803227" y="2767358"/>
                  </a:moveTo>
                  <a:cubicBezTo>
                    <a:pt x="3796860" y="2804368"/>
                    <a:pt x="3790492" y="2841377"/>
                    <a:pt x="3785319" y="2872019"/>
                  </a:cubicBezTo>
                  <a:cubicBezTo>
                    <a:pt x="3804420" y="2875999"/>
                    <a:pt x="3819145" y="2879183"/>
                    <a:pt x="3833869" y="2882366"/>
                  </a:cubicBezTo>
                  <a:cubicBezTo>
                    <a:pt x="3833471" y="2883560"/>
                    <a:pt x="3833073" y="2884356"/>
                    <a:pt x="3832675" y="2885152"/>
                  </a:cubicBezTo>
                  <a:cubicBezTo>
                    <a:pt x="3845012" y="2885152"/>
                    <a:pt x="3856950" y="2885152"/>
                    <a:pt x="3872868" y="2885152"/>
                  </a:cubicBezTo>
                  <a:cubicBezTo>
                    <a:pt x="3859736" y="2936090"/>
                    <a:pt x="3847797" y="2983446"/>
                    <a:pt x="3835461" y="3030802"/>
                  </a:cubicBezTo>
                  <a:cubicBezTo>
                    <a:pt x="3852971" y="3036374"/>
                    <a:pt x="3869287" y="3041945"/>
                    <a:pt x="3886001" y="3047516"/>
                  </a:cubicBezTo>
                  <a:cubicBezTo>
                    <a:pt x="3881225" y="3062638"/>
                    <a:pt x="3877246" y="3076169"/>
                    <a:pt x="3872868" y="3090495"/>
                  </a:cubicBezTo>
                  <a:cubicBezTo>
                    <a:pt x="3886797" y="3095668"/>
                    <a:pt x="3898735" y="3100444"/>
                    <a:pt x="3913062" y="3106015"/>
                  </a:cubicBezTo>
                  <a:cubicBezTo>
                    <a:pt x="3894756" y="3152576"/>
                    <a:pt x="3877246" y="3197146"/>
                    <a:pt x="3859338" y="3242513"/>
                  </a:cubicBezTo>
                  <a:cubicBezTo>
                    <a:pt x="3844216" y="3236146"/>
                    <a:pt x="3832277" y="3231370"/>
                    <a:pt x="3819941" y="3226197"/>
                  </a:cubicBezTo>
                  <a:cubicBezTo>
                    <a:pt x="3812379" y="3242115"/>
                    <a:pt x="3805614" y="3256441"/>
                    <a:pt x="3798053" y="3271961"/>
                  </a:cubicBezTo>
                  <a:cubicBezTo>
                    <a:pt x="3706922" y="3228584"/>
                    <a:pt x="3617383" y="3186003"/>
                    <a:pt x="3526252" y="3142627"/>
                  </a:cubicBezTo>
                  <a:cubicBezTo>
                    <a:pt x="3520283" y="3154963"/>
                    <a:pt x="3515110" y="3165708"/>
                    <a:pt x="3509140" y="3178044"/>
                  </a:cubicBezTo>
                  <a:cubicBezTo>
                    <a:pt x="3533813" y="3191177"/>
                    <a:pt x="3557292" y="3203115"/>
                    <a:pt x="3582761" y="3216646"/>
                  </a:cubicBezTo>
                  <a:cubicBezTo>
                    <a:pt x="3554905" y="3264798"/>
                    <a:pt x="3527844" y="3310960"/>
                    <a:pt x="3501181" y="3357123"/>
                  </a:cubicBezTo>
                  <a:cubicBezTo>
                    <a:pt x="3503171" y="3358715"/>
                    <a:pt x="3505559" y="3359908"/>
                    <a:pt x="3507548" y="3361102"/>
                  </a:cubicBezTo>
                  <a:cubicBezTo>
                    <a:pt x="3538589" y="3319317"/>
                    <a:pt x="3562466" y="3272359"/>
                    <a:pt x="3588731" y="3225799"/>
                  </a:cubicBezTo>
                  <a:cubicBezTo>
                    <a:pt x="3615393" y="3239727"/>
                    <a:pt x="3641260" y="3252859"/>
                    <a:pt x="3668321" y="3267186"/>
                  </a:cubicBezTo>
                  <a:cubicBezTo>
                    <a:pt x="3642454" y="3312552"/>
                    <a:pt x="3617383" y="3355929"/>
                    <a:pt x="3592312" y="3399306"/>
                  </a:cubicBezTo>
                  <a:cubicBezTo>
                    <a:pt x="3593506" y="3400897"/>
                    <a:pt x="3595098" y="3402489"/>
                    <a:pt x="3596292" y="3404081"/>
                  </a:cubicBezTo>
                  <a:cubicBezTo>
                    <a:pt x="3600669" y="3400500"/>
                    <a:pt x="3606240" y="3397714"/>
                    <a:pt x="3609026" y="3392938"/>
                  </a:cubicBezTo>
                  <a:cubicBezTo>
                    <a:pt x="3631709" y="3355133"/>
                    <a:pt x="3653995" y="3317328"/>
                    <a:pt x="3677076" y="3278328"/>
                  </a:cubicBezTo>
                  <a:cubicBezTo>
                    <a:pt x="3702943" y="3291859"/>
                    <a:pt x="3727616" y="3304991"/>
                    <a:pt x="3754279" y="3318919"/>
                  </a:cubicBezTo>
                  <a:cubicBezTo>
                    <a:pt x="3730799" y="3358715"/>
                    <a:pt x="3709310" y="3395724"/>
                    <a:pt x="3687423" y="3432734"/>
                  </a:cubicBezTo>
                  <a:cubicBezTo>
                    <a:pt x="3683443" y="3439897"/>
                    <a:pt x="3675882" y="3447856"/>
                    <a:pt x="3693790" y="3451437"/>
                  </a:cubicBezTo>
                  <a:cubicBezTo>
                    <a:pt x="3716871" y="3412040"/>
                    <a:pt x="3739952" y="3372245"/>
                    <a:pt x="3764227" y="3330858"/>
                  </a:cubicBezTo>
                  <a:cubicBezTo>
                    <a:pt x="3788900" y="3343990"/>
                    <a:pt x="3813175" y="3356725"/>
                    <a:pt x="3839440" y="3370653"/>
                  </a:cubicBezTo>
                  <a:cubicBezTo>
                    <a:pt x="3814767" y="3413234"/>
                    <a:pt x="3791288" y="3453825"/>
                    <a:pt x="3767411" y="3495212"/>
                  </a:cubicBezTo>
                  <a:cubicBezTo>
                    <a:pt x="3770993" y="3497600"/>
                    <a:pt x="3774574" y="3500385"/>
                    <a:pt x="3780543" y="3504763"/>
                  </a:cubicBezTo>
                  <a:cubicBezTo>
                    <a:pt x="3804819" y="3463376"/>
                    <a:pt x="3827900" y="3423979"/>
                    <a:pt x="3851379" y="3384183"/>
                  </a:cubicBezTo>
                  <a:cubicBezTo>
                    <a:pt x="3875654" y="3397316"/>
                    <a:pt x="3899133" y="3409652"/>
                    <a:pt x="3924602" y="3423183"/>
                  </a:cubicBezTo>
                  <a:cubicBezTo>
                    <a:pt x="3899531" y="3466958"/>
                    <a:pt x="3874858" y="3509140"/>
                    <a:pt x="3849787" y="3552517"/>
                  </a:cubicBezTo>
                  <a:cubicBezTo>
                    <a:pt x="3854563" y="3555701"/>
                    <a:pt x="3858940" y="3558487"/>
                    <a:pt x="3864909" y="3562466"/>
                  </a:cubicBezTo>
                  <a:cubicBezTo>
                    <a:pt x="3889582" y="3520681"/>
                    <a:pt x="3913459" y="3480488"/>
                    <a:pt x="3937734" y="3438305"/>
                  </a:cubicBezTo>
                  <a:cubicBezTo>
                    <a:pt x="3956438" y="3448254"/>
                    <a:pt x="3974346" y="3457407"/>
                    <a:pt x="3992254" y="3466560"/>
                  </a:cubicBezTo>
                  <a:cubicBezTo>
                    <a:pt x="4111640" y="3201524"/>
                    <a:pt x="4029661" y="2884754"/>
                    <a:pt x="3803227" y="2767358"/>
                  </a:cubicBezTo>
                  <a:close/>
                  <a:moveTo>
                    <a:pt x="3645638" y="2764970"/>
                  </a:moveTo>
                  <a:cubicBezTo>
                    <a:pt x="3631311" y="2827847"/>
                    <a:pt x="3616985" y="2889927"/>
                    <a:pt x="3602659" y="2952406"/>
                  </a:cubicBezTo>
                  <a:cubicBezTo>
                    <a:pt x="3622954" y="2914998"/>
                    <a:pt x="3651209" y="2783674"/>
                    <a:pt x="3645638" y="2764970"/>
                  </a:cubicBezTo>
                  <a:close/>
                  <a:moveTo>
                    <a:pt x="805057" y="2683390"/>
                  </a:moveTo>
                  <a:cubicBezTo>
                    <a:pt x="802669" y="2683788"/>
                    <a:pt x="800281" y="2683788"/>
                    <a:pt x="798292" y="2684186"/>
                  </a:cubicBezTo>
                  <a:cubicBezTo>
                    <a:pt x="809036" y="2751042"/>
                    <a:pt x="820179" y="2818296"/>
                    <a:pt x="830924" y="2885152"/>
                  </a:cubicBezTo>
                  <a:cubicBezTo>
                    <a:pt x="832913" y="2884754"/>
                    <a:pt x="835301" y="2884356"/>
                    <a:pt x="837291" y="2883958"/>
                  </a:cubicBezTo>
                  <a:cubicBezTo>
                    <a:pt x="826546" y="2817102"/>
                    <a:pt x="815802" y="2750246"/>
                    <a:pt x="805057" y="2683390"/>
                  </a:cubicBezTo>
                  <a:close/>
                  <a:moveTo>
                    <a:pt x="844454" y="2679808"/>
                  </a:moveTo>
                  <a:cubicBezTo>
                    <a:pt x="845250" y="2746665"/>
                    <a:pt x="855199" y="2811929"/>
                    <a:pt x="875892" y="2875203"/>
                  </a:cubicBezTo>
                  <a:cubicBezTo>
                    <a:pt x="865545" y="2810337"/>
                    <a:pt x="854801" y="2745073"/>
                    <a:pt x="844454" y="2679808"/>
                  </a:cubicBezTo>
                  <a:close/>
                  <a:moveTo>
                    <a:pt x="883055" y="2676227"/>
                  </a:moveTo>
                  <a:cubicBezTo>
                    <a:pt x="877086" y="2709655"/>
                    <a:pt x="901361" y="2850132"/>
                    <a:pt x="913698" y="2866448"/>
                  </a:cubicBezTo>
                  <a:cubicBezTo>
                    <a:pt x="903351" y="2802776"/>
                    <a:pt x="893402" y="2739501"/>
                    <a:pt x="883055" y="2676227"/>
                  </a:cubicBezTo>
                  <a:close/>
                  <a:moveTo>
                    <a:pt x="3626138" y="2225745"/>
                  </a:moveTo>
                  <a:cubicBezTo>
                    <a:pt x="3636485" y="2289418"/>
                    <a:pt x="3646434" y="2352692"/>
                    <a:pt x="3656780" y="2415966"/>
                  </a:cubicBezTo>
                  <a:cubicBezTo>
                    <a:pt x="3662750" y="2383334"/>
                    <a:pt x="3638475" y="2242061"/>
                    <a:pt x="3626138" y="2225745"/>
                  </a:cubicBezTo>
                  <a:close/>
                  <a:moveTo>
                    <a:pt x="3671107" y="2215797"/>
                  </a:moveTo>
                  <a:cubicBezTo>
                    <a:pt x="3668719" y="2216194"/>
                    <a:pt x="3666331" y="2216593"/>
                    <a:pt x="3663943" y="2216990"/>
                  </a:cubicBezTo>
                  <a:cubicBezTo>
                    <a:pt x="3674290" y="2282255"/>
                    <a:pt x="3685035" y="2347121"/>
                    <a:pt x="3695382" y="2412385"/>
                  </a:cubicBezTo>
                  <a:cubicBezTo>
                    <a:pt x="3697769" y="2411987"/>
                    <a:pt x="3700157" y="2411589"/>
                    <a:pt x="3702545" y="2411191"/>
                  </a:cubicBezTo>
                  <a:cubicBezTo>
                    <a:pt x="3692198" y="2345927"/>
                    <a:pt x="3681453" y="2281061"/>
                    <a:pt x="3671107" y="2215797"/>
                  </a:cubicBezTo>
                  <a:close/>
                  <a:moveTo>
                    <a:pt x="3709310" y="2207838"/>
                  </a:moveTo>
                  <a:cubicBezTo>
                    <a:pt x="3706922" y="2208235"/>
                    <a:pt x="3704932" y="2208235"/>
                    <a:pt x="3702545" y="2208634"/>
                  </a:cubicBezTo>
                  <a:cubicBezTo>
                    <a:pt x="3713290" y="2275489"/>
                    <a:pt x="3724034" y="2342345"/>
                    <a:pt x="3734779" y="2409201"/>
                  </a:cubicBezTo>
                  <a:cubicBezTo>
                    <a:pt x="3737167" y="2408803"/>
                    <a:pt x="3739554" y="2408405"/>
                    <a:pt x="3741544" y="2408007"/>
                  </a:cubicBezTo>
                  <a:cubicBezTo>
                    <a:pt x="3730799" y="2341151"/>
                    <a:pt x="3720055" y="2274693"/>
                    <a:pt x="3709310" y="2207838"/>
                  </a:cubicBezTo>
                  <a:close/>
                  <a:moveTo>
                    <a:pt x="3682647" y="2141380"/>
                  </a:moveTo>
                  <a:cubicBezTo>
                    <a:pt x="3673892" y="2144165"/>
                    <a:pt x="3667127" y="2146155"/>
                    <a:pt x="3657576" y="2148941"/>
                  </a:cubicBezTo>
                  <a:cubicBezTo>
                    <a:pt x="3662352" y="2155706"/>
                    <a:pt x="3664739" y="2162869"/>
                    <a:pt x="3669117" y="2164063"/>
                  </a:cubicBezTo>
                  <a:cubicBezTo>
                    <a:pt x="3674290" y="2165655"/>
                    <a:pt x="3680657" y="2161675"/>
                    <a:pt x="3687821" y="2159685"/>
                  </a:cubicBezTo>
                  <a:cubicBezTo>
                    <a:pt x="3686229" y="2153318"/>
                    <a:pt x="3684637" y="2148543"/>
                    <a:pt x="3682647" y="2141380"/>
                  </a:cubicBezTo>
                  <a:close/>
                  <a:moveTo>
                    <a:pt x="930412" y="2138594"/>
                  </a:moveTo>
                  <a:cubicBezTo>
                    <a:pt x="916085" y="2201072"/>
                    <a:pt x="901759" y="2263551"/>
                    <a:pt x="887433" y="2326029"/>
                  </a:cubicBezTo>
                  <a:cubicBezTo>
                    <a:pt x="889821" y="2326029"/>
                    <a:pt x="891810" y="2326427"/>
                    <a:pt x="894198" y="2326825"/>
                  </a:cubicBezTo>
                  <a:cubicBezTo>
                    <a:pt x="908524" y="2264745"/>
                    <a:pt x="922851" y="2202266"/>
                    <a:pt x="936779" y="2140186"/>
                  </a:cubicBezTo>
                  <a:cubicBezTo>
                    <a:pt x="934789" y="2139390"/>
                    <a:pt x="932401" y="2138992"/>
                    <a:pt x="930412" y="2138594"/>
                  </a:cubicBezTo>
                  <a:close/>
                  <a:moveTo>
                    <a:pt x="3768207" y="2131033"/>
                  </a:moveTo>
                  <a:cubicBezTo>
                    <a:pt x="3759850" y="2133819"/>
                    <a:pt x="3753085" y="2135808"/>
                    <a:pt x="3744728" y="2138594"/>
                  </a:cubicBezTo>
                  <a:cubicBezTo>
                    <a:pt x="3747116" y="2145359"/>
                    <a:pt x="3749105" y="2151328"/>
                    <a:pt x="3751493" y="2157696"/>
                  </a:cubicBezTo>
                  <a:cubicBezTo>
                    <a:pt x="3760248" y="2154910"/>
                    <a:pt x="3766615" y="2152920"/>
                    <a:pt x="3773778" y="2150532"/>
                  </a:cubicBezTo>
                  <a:cubicBezTo>
                    <a:pt x="3771789" y="2143767"/>
                    <a:pt x="3770595" y="2138992"/>
                    <a:pt x="3768207" y="2131033"/>
                  </a:cubicBezTo>
                  <a:close/>
                  <a:moveTo>
                    <a:pt x="899769" y="2128645"/>
                  </a:moveTo>
                  <a:cubicBezTo>
                    <a:pt x="875494" y="2191124"/>
                    <a:pt x="859974" y="2255194"/>
                    <a:pt x="855597" y="2322050"/>
                  </a:cubicBezTo>
                  <a:cubicBezTo>
                    <a:pt x="870321" y="2257979"/>
                    <a:pt x="885045" y="2193511"/>
                    <a:pt x="899769" y="2128645"/>
                  </a:cubicBezTo>
                  <a:close/>
                  <a:moveTo>
                    <a:pt x="855199" y="2115911"/>
                  </a:moveTo>
                  <a:cubicBezTo>
                    <a:pt x="840077" y="2181971"/>
                    <a:pt x="824954" y="2247633"/>
                    <a:pt x="809832" y="2313693"/>
                  </a:cubicBezTo>
                  <a:cubicBezTo>
                    <a:pt x="812220" y="2314091"/>
                    <a:pt x="814210" y="2314489"/>
                    <a:pt x="816199" y="2315285"/>
                  </a:cubicBezTo>
                  <a:cubicBezTo>
                    <a:pt x="831322" y="2249623"/>
                    <a:pt x="846444" y="2183563"/>
                    <a:pt x="861566" y="2117502"/>
                  </a:cubicBezTo>
                  <a:cubicBezTo>
                    <a:pt x="859576" y="2117105"/>
                    <a:pt x="857188" y="2116309"/>
                    <a:pt x="855199" y="2115911"/>
                  </a:cubicBezTo>
                  <a:close/>
                  <a:moveTo>
                    <a:pt x="3860532" y="2106758"/>
                  </a:moveTo>
                  <a:cubicBezTo>
                    <a:pt x="3852971" y="2108747"/>
                    <a:pt x="3846205" y="2110737"/>
                    <a:pt x="3837451" y="2113125"/>
                  </a:cubicBezTo>
                  <a:cubicBezTo>
                    <a:pt x="3839838" y="2121084"/>
                    <a:pt x="3841430" y="2126257"/>
                    <a:pt x="3843818" y="2133420"/>
                  </a:cubicBezTo>
                  <a:cubicBezTo>
                    <a:pt x="3852175" y="2131033"/>
                    <a:pt x="3858940" y="2129043"/>
                    <a:pt x="3867297" y="2126655"/>
                  </a:cubicBezTo>
                  <a:cubicBezTo>
                    <a:pt x="3864511" y="2119094"/>
                    <a:pt x="3862919" y="2113523"/>
                    <a:pt x="3860532" y="2106758"/>
                  </a:cubicBezTo>
                  <a:close/>
                  <a:moveTo>
                    <a:pt x="3617383" y="2080891"/>
                  </a:moveTo>
                  <a:cubicBezTo>
                    <a:pt x="3609822" y="2084075"/>
                    <a:pt x="3603455" y="2086462"/>
                    <a:pt x="3591516" y="2090840"/>
                  </a:cubicBezTo>
                  <a:cubicBezTo>
                    <a:pt x="3598679" y="2096809"/>
                    <a:pt x="3602659" y="2102778"/>
                    <a:pt x="3607832" y="2103574"/>
                  </a:cubicBezTo>
                  <a:cubicBezTo>
                    <a:pt x="3612210" y="2104370"/>
                    <a:pt x="3618179" y="2099993"/>
                    <a:pt x="3624148" y="2097605"/>
                  </a:cubicBezTo>
                  <a:cubicBezTo>
                    <a:pt x="3621761" y="2091238"/>
                    <a:pt x="3619771" y="2086462"/>
                    <a:pt x="3617383" y="2080891"/>
                  </a:cubicBezTo>
                  <a:close/>
                  <a:moveTo>
                    <a:pt x="778394" y="2080493"/>
                  </a:moveTo>
                  <a:cubicBezTo>
                    <a:pt x="767649" y="2121482"/>
                    <a:pt x="757700" y="2158094"/>
                    <a:pt x="747354" y="2197491"/>
                  </a:cubicBezTo>
                  <a:cubicBezTo>
                    <a:pt x="759292" y="2192317"/>
                    <a:pt x="788343" y="2110339"/>
                    <a:pt x="787945" y="2091635"/>
                  </a:cubicBezTo>
                  <a:cubicBezTo>
                    <a:pt x="787945" y="2089248"/>
                    <a:pt x="783567" y="2086462"/>
                    <a:pt x="778394" y="2080493"/>
                  </a:cubicBezTo>
                  <a:close/>
                  <a:moveTo>
                    <a:pt x="737405" y="2071340"/>
                  </a:moveTo>
                  <a:cubicBezTo>
                    <a:pt x="724273" y="2104768"/>
                    <a:pt x="716314" y="2140186"/>
                    <a:pt x="707559" y="2175205"/>
                  </a:cubicBezTo>
                  <a:cubicBezTo>
                    <a:pt x="706763" y="2178787"/>
                    <a:pt x="709946" y="2183563"/>
                    <a:pt x="711140" y="2187940"/>
                  </a:cubicBezTo>
                  <a:cubicBezTo>
                    <a:pt x="712732" y="2187542"/>
                    <a:pt x="714722" y="2187542"/>
                    <a:pt x="716314" y="2187144"/>
                  </a:cubicBezTo>
                  <a:cubicBezTo>
                    <a:pt x="726660" y="2149339"/>
                    <a:pt x="736609" y="2111931"/>
                    <a:pt x="746956" y="2074126"/>
                  </a:cubicBezTo>
                  <a:cubicBezTo>
                    <a:pt x="743772" y="2072932"/>
                    <a:pt x="740589" y="2072136"/>
                    <a:pt x="737405" y="2071340"/>
                  </a:cubicBezTo>
                  <a:close/>
                  <a:moveTo>
                    <a:pt x="3800441" y="2070146"/>
                  </a:moveTo>
                  <a:cubicBezTo>
                    <a:pt x="3791686" y="2072932"/>
                    <a:pt x="3784921" y="2074921"/>
                    <a:pt x="3776962" y="2077309"/>
                  </a:cubicBezTo>
                  <a:cubicBezTo>
                    <a:pt x="3779748" y="2084870"/>
                    <a:pt x="3781737" y="2090442"/>
                    <a:pt x="3784125" y="2097207"/>
                  </a:cubicBezTo>
                  <a:cubicBezTo>
                    <a:pt x="3792084" y="2094421"/>
                    <a:pt x="3798849" y="2092034"/>
                    <a:pt x="3806410" y="2089646"/>
                  </a:cubicBezTo>
                  <a:cubicBezTo>
                    <a:pt x="3804420" y="2083279"/>
                    <a:pt x="3802829" y="2077707"/>
                    <a:pt x="3800441" y="2070146"/>
                  </a:cubicBezTo>
                  <a:close/>
                  <a:moveTo>
                    <a:pt x="3692994" y="2047065"/>
                  </a:moveTo>
                  <a:cubicBezTo>
                    <a:pt x="3685035" y="2050249"/>
                    <a:pt x="3678668" y="2052636"/>
                    <a:pt x="3671107" y="2055422"/>
                  </a:cubicBezTo>
                  <a:cubicBezTo>
                    <a:pt x="3673096" y="2061789"/>
                    <a:pt x="3675086" y="2066962"/>
                    <a:pt x="3677474" y="2073728"/>
                  </a:cubicBezTo>
                  <a:cubicBezTo>
                    <a:pt x="3685035" y="2070942"/>
                    <a:pt x="3691402" y="2068952"/>
                    <a:pt x="3700555" y="2065769"/>
                  </a:cubicBezTo>
                  <a:cubicBezTo>
                    <a:pt x="3697372" y="2058208"/>
                    <a:pt x="3695382" y="2053034"/>
                    <a:pt x="3692994" y="2047065"/>
                  </a:cubicBezTo>
                  <a:close/>
                  <a:moveTo>
                    <a:pt x="854005" y="2025178"/>
                  </a:moveTo>
                  <a:cubicBezTo>
                    <a:pt x="851617" y="2031943"/>
                    <a:pt x="850025" y="2037116"/>
                    <a:pt x="847638" y="2043881"/>
                  </a:cubicBezTo>
                  <a:cubicBezTo>
                    <a:pt x="855597" y="2046667"/>
                    <a:pt x="862760" y="2048657"/>
                    <a:pt x="870321" y="2051442"/>
                  </a:cubicBezTo>
                  <a:cubicBezTo>
                    <a:pt x="872709" y="2044279"/>
                    <a:pt x="874300" y="2039504"/>
                    <a:pt x="876688" y="2033137"/>
                  </a:cubicBezTo>
                  <a:cubicBezTo>
                    <a:pt x="867933" y="2029953"/>
                    <a:pt x="861566" y="2027963"/>
                    <a:pt x="854005" y="2025178"/>
                  </a:cubicBezTo>
                  <a:close/>
                  <a:moveTo>
                    <a:pt x="3819941" y="2002494"/>
                  </a:moveTo>
                  <a:cubicBezTo>
                    <a:pt x="3812379" y="2005280"/>
                    <a:pt x="3806012" y="2007668"/>
                    <a:pt x="3797655" y="2010851"/>
                  </a:cubicBezTo>
                  <a:cubicBezTo>
                    <a:pt x="3800839" y="2018412"/>
                    <a:pt x="3803227" y="2023984"/>
                    <a:pt x="3806410" y="2030749"/>
                  </a:cubicBezTo>
                  <a:cubicBezTo>
                    <a:pt x="3814369" y="2027565"/>
                    <a:pt x="3820737" y="2025178"/>
                    <a:pt x="3828298" y="2021994"/>
                  </a:cubicBezTo>
                  <a:cubicBezTo>
                    <a:pt x="3825114" y="2014433"/>
                    <a:pt x="3822726" y="2008862"/>
                    <a:pt x="3819941" y="2002494"/>
                  </a:cubicBezTo>
                  <a:close/>
                  <a:moveTo>
                    <a:pt x="727058" y="1979015"/>
                  </a:moveTo>
                  <a:cubicBezTo>
                    <a:pt x="724670" y="1986576"/>
                    <a:pt x="722681" y="1992545"/>
                    <a:pt x="720691" y="1999311"/>
                  </a:cubicBezTo>
                  <a:cubicBezTo>
                    <a:pt x="729048" y="2002096"/>
                    <a:pt x="735415" y="2004086"/>
                    <a:pt x="742976" y="2006474"/>
                  </a:cubicBezTo>
                  <a:cubicBezTo>
                    <a:pt x="745762" y="1999311"/>
                    <a:pt x="747752" y="1993739"/>
                    <a:pt x="750537" y="1986576"/>
                  </a:cubicBezTo>
                  <a:cubicBezTo>
                    <a:pt x="741384" y="1983791"/>
                    <a:pt x="734619" y="1981403"/>
                    <a:pt x="727058" y="1979015"/>
                  </a:cubicBezTo>
                  <a:close/>
                  <a:moveTo>
                    <a:pt x="922851" y="1959118"/>
                  </a:moveTo>
                  <a:cubicBezTo>
                    <a:pt x="920463" y="1965087"/>
                    <a:pt x="918075" y="1970260"/>
                    <a:pt x="916085" y="1975036"/>
                  </a:cubicBezTo>
                  <a:cubicBezTo>
                    <a:pt x="936779" y="1988566"/>
                    <a:pt x="936779" y="1988566"/>
                    <a:pt x="943146" y="1968270"/>
                  </a:cubicBezTo>
                  <a:cubicBezTo>
                    <a:pt x="937177" y="1965485"/>
                    <a:pt x="930810" y="1962699"/>
                    <a:pt x="922851" y="1959118"/>
                  </a:cubicBezTo>
                  <a:close/>
                  <a:moveTo>
                    <a:pt x="784363" y="1944393"/>
                  </a:moveTo>
                  <a:cubicBezTo>
                    <a:pt x="781578" y="1951954"/>
                    <a:pt x="779190" y="1957128"/>
                    <a:pt x="776802" y="1963893"/>
                  </a:cubicBezTo>
                  <a:cubicBezTo>
                    <a:pt x="784363" y="1966679"/>
                    <a:pt x="791526" y="1969464"/>
                    <a:pt x="799087" y="1972648"/>
                  </a:cubicBezTo>
                  <a:cubicBezTo>
                    <a:pt x="801873" y="1965485"/>
                    <a:pt x="803863" y="1959913"/>
                    <a:pt x="806649" y="1953546"/>
                  </a:cubicBezTo>
                  <a:cubicBezTo>
                    <a:pt x="798690" y="1950363"/>
                    <a:pt x="791924" y="1947577"/>
                    <a:pt x="784363" y="1944393"/>
                  </a:cubicBezTo>
                  <a:close/>
                  <a:moveTo>
                    <a:pt x="850423" y="1912159"/>
                  </a:moveTo>
                  <a:cubicBezTo>
                    <a:pt x="847240" y="1918924"/>
                    <a:pt x="845250" y="1923700"/>
                    <a:pt x="842066" y="1930863"/>
                  </a:cubicBezTo>
                  <a:cubicBezTo>
                    <a:pt x="850821" y="1934444"/>
                    <a:pt x="857586" y="1936832"/>
                    <a:pt x="865148" y="1939618"/>
                  </a:cubicBezTo>
                  <a:cubicBezTo>
                    <a:pt x="867933" y="1932455"/>
                    <a:pt x="869923" y="1927679"/>
                    <a:pt x="872311" y="1921710"/>
                  </a:cubicBezTo>
                  <a:cubicBezTo>
                    <a:pt x="864750" y="1918526"/>
                    <a:pt x="857984" y="1915343"/>
                    <a:pt x="850423" y="1912159"/>
                  </a:cubicBezTo>
                  <a:close/>
                  <a:moveTo>
                    <a:pt x="3665933" y="1871568"/>
                  </a:moveTo>
                  <a:cubicBezTo>
                    <a:pt x="3681453" y="1906986"/>
                    <a:pt x="3696576" y="1941608"/>
                    <a:pt x="3711698" y="1976229"/>
                  </a:cubicBezTo>
                  <a:cubicBezTo>
                    <a:pt x="3714086" y="1976229"/>
                    <a:pt x="3716075" y="1975832"/>
                    <a:pt x="3718463" y="1975434"/>
                  </a:cubicBezTo>
                  <a:cubicBezTo>
                    <a:pt x="3718065" y="1970260"/>
                    <a:pt x="3718861" y="1964689"/>
                    <a:pt x="3717269" y="1959913"/>
                  </a:cubicBezTo>
                  <a:cubicBezTo>
                    <a:pt x="3689412" y="1886690"/>
                    <a:pt x="3680657" y="1871170"/>
                    <a:pt x="3665933" y="1871568"/>
                  </a:cubicBezTo>
                  <a:close/>
                  <a:moveTo>
                    <a:pt x="3709708" y="1850875"/>
                  </a:moveTo>
                  <a:cubicBezTo>
                    <a:pt x="3708912" y="1853660"/>
                    <a:pt x="3707320" y="1857242"/>
                    <a:pt x="3708514" y="1859630"/>
                  </a:cubicBezTo>
                  <a:cubicBezTo>
                    <a:pt x="3723238" y="1893455"/>
                    <a:pt x="3738361" y="1926883"/>
                    <a:pt x="3754676" y="1963495"/>
                  </a:cubicBezTo>
                  <a:cubicBezTo>
                    <a:pt x="3758656" y="1958322"/>
                    <a:pt x="3762238" y="1955934"/>
                    <a:pt x="3761840" y="1954740"/>
                  </a:cubicBezTo>
                  <a:cubicBezTo>
                    <a:pt x="3747513" y="1920516"/>
                    <a:pt x="3733187" y="1886690"/>
                    <a:pt x="3718065" y="1852864"/>
                  </a:cubicBezTo>
                  <a:cubicBezTo>
                    <a:pt x="3717269" y="1851273"/>
                    <a:pt x="3712494" y="1851671"/>
                    <a:pt x="3709708" y="1850875"/>
                  </a:cubicBezTo>
                  <a:close/>
                  <a:moveTo>
                    <a:pt x="3516701" y="1831375"/>
                  </a:moveTo>
                  <a:cubicBezTo>
                    <a:pt x="3502375" y="1839732"/>
                    <a:pt x="3490038" y="1846895"/>
                    <a:pt x="3478896" y="1853660"/>
                  </a:cubicBezTo>
                  <a:cubicBezTo>
                    <a:pt x="3507946" y="1912955"/>
                    <a:pt x="3535803" y="1971056"/>
                    <a:pt x="3564058" y="2028759"/>
                  </a:cubicBezTo>
                  <a:cubicBezTo>
                    <a:pt x="3566445" y="2027565"/>
                    <a:pt x="3568435" y="2026769"/>
                    <a:pt x="3570823" y="2025576"/>
                  </a:cubicBezTo>
                  <a:cubicBezTo>
                    <a:pt x="3548140" y="1976229"/>
                    <a:pt x="3525456" y="1926883"/>
                    <a:pt x="3502375" y="1877139"/>
                  </a:cubicBezTo>
                  <a:cubicBezTo>
                    <a:pt x="3510334" y="1872762"/>
                    <a:pt x="3517099" y="1869578"/>
                    <a:pt x="3525854" y="1864803"/>
                  </a:cubicBezTo>
                  <a:cubicBezTo>
                    <a:pt x="3550129" y="1916537"/>
                    <a:pt x="3573608" y="1966281"/>
                    <a:pt x="3597088" y="2016025"/>
                  </a:cubicBezTo>
                  <a:cubicBezTo>
                    <a:pt x="3599475" y="2014831"/>
                    <a:pt x="3601465" y="2014035"/>
                    <a:pt x="3603455" y="2012841"/>
                  </a:cubicBezTo>
                  <a:cubicBezTo>
                    <a:pt x="3581170" y="1949965"/>
                    <a:pt x="3550527" y="1890670"/>
                    <a:pt x="3516701" y="1831375"/>
                  </a:cubicBezTo>
                  <a:close/>
                  <a:moveTo>
                    <a:pt x="3553711" y="1812671"/>
                  </a:moveTo>
                  <a:cubicBezTo>
                    <a:pt x="3551721" y="1813865"/>
                    <a:pt x="3549731" y="1814661"/>
                    <a:pt x="3547344" y="1815457"/>
                  </a:cubicBezTo>
                  <a:cubicBezTo>
                    <a:pt x="3577190" y="1876741"/>
                    <a:pt x="3606639" y="1938026"/>
                    <a:pt x="3636485" y="1999311"/>
                  </a:cubicBezTo>
                  <a:cubicBezTo>
                    <a:pt x="3638475" y="1998515"/>
                    <a:pt x="3640464" y="1997321"/>
                    <a:pt x="3642454" y="1996525"/>
                  </a:cubicBezTo>
                  <a:cubicBezTo>
                    <a:pt x="3613006" y="1935240"/>
                    <a:pt x="3583159" y="1873956"/>
                    <a:pt x="3553711" y="1812671"/>
                  </a:cubicBezTo>
                  <a:close/>
                  <a:moveTo>
                    <a:pt x="3500783" y="1671000"/>
                  </a:moveTo>
                  <a:cubicBezTo>
                    <a:pt x="3488845" y="1679357"/>
                    <a:pt x="3478498" y="1686918"/>
                    <a:pt x="3466559" y="1695275"/>
                  </a:cubicBezTo>
                  <a:cubicBezTo>
                    <a:pt x="3474120" y="1705622"/>
                    <a:pt x="3480090" y="1713979"/>
                    <a:pt x="3486457" y="1722734"/>
                  </a:cubicBezTo>
                  <a:cubicBezTo>
                    <a:pt x="3498793" y="1714377"/>
                    <a:pt x="3509538" y="1707214"/>
                    <a:pt x="3520681" y="1699255"/>
                  </a:cubicBezTo>
                  <a:cubicBezTo>
                    <a:pt x="3513518" y="1688908"/>
                    <a:pt x="3507548" y="1680551"/>
                    <a:pt x="3500783" y="1671000"/>
                  </a:cubicBezTo>
                  <a:close/>
                  <a:moveTo>
                    <a:pt x="3596690" y="1625236"/>
                  </a:moveTo>
                  <a:cubicBezTo>
                    <a:pt x="3584353" y="1633991"/>
                    <a:pt x="3574006" y="1641154"/>
                    <a:pt x="3562864" y="1649511"/>
                  </a:cubicBezTo>
                  <a:cubicBezTo>
                    <a:pt x="3570027" y="1659858"/>
                    <a:pt x="3576394" y="1669011"/>
                    <a:pt x="3583159" y="1678959"/>
                  </a:cubicBezTo>
                  <a:cubicBezTo>
                    <a:pt x="3595098" y="1671000"/>
                    <a:pt x="3605843" y="1663837"/>
                    <a:pt x="3617781" y="1655878"/>
                  </a:cubicBezTo>
                  <a:cubicBezTo>
                    <a:pt x="3610220" y="1645133"/>
                    <a:pt x="3603853" y="1635583"/>
                    <a:pt x="3596690" y="1625236"/>
                  </a:cubicBezTo>
                  <a:close/>
                  <a:moveTo>
                    <a:pt x="3271165" y="1567135"/>
                  </a:moveTo>
                  <a:cubicBezTo>
                    <a:pt x="3268777" y="1569125"/>
                    <a:pt x="3266390" y="1571512"/>
                    <a:pt x="3264400" y="1573502"/>
                  </a:cubicBezTo>
                  <a:cubicBezTo>
                    <a:pt x="3277134" y="1586634"/>
                    <a:pt x="3289869" y="1599767"/>
                    <a:pt x="3302603" y="1612899"/>
                  </a:cubicBezTo>
                  <a:cubicBezTo>
                    <a:pt x="3304991" y="1610910"/>
                    <a:pt x="3306981" y="1608920"/>
                    <a:pt x="3308970" y="1606930"/>
                  </a:cubicBezTo>
                  <a:cubicBezTo>
                    <a:pt x="3296236" y="1593798"/>
                    <a:pt x="3283899" y="1580267"/>
                    <a:pt x="3271165" y="1567135"/>
                  </a:cubicBezTo>
                  <a:close/>
                  <a:moveTo>
                    <a:pt x="3471335" y="1554002"/>
                  </a:moveTo>
                  <a:cubicBezTo>
                    <a:pt x="3459794" y="1563951"/>
                    <a:pt x="3449845" y="1571910"/>
                    <a:pt x="3439101" y="1581063"/>
                  </a:cubicBezTo>
                  <a:cubicBezTo>
                    <a:pt x="3446662" y="1590216"/>
                    <a:pt x="3453029" y="1598175"/>
                    <a:pt x="3460988" y="1608124"/>
                  </a:cubicBezTo>
                  <a:cubicBezTo>
                    <a:pt x="3472927" y="1598573"/>
                    <a:pt x="3482875" y="1590216"/>
                    <a:pt x="3493620" y="1581461"/>
                  </a:cubicBezTo>
                  <a:cubicBezTo>
                    <a:pt x="3485661" y="1571512"/>
                    <a:pt x="3478896" y="1563155"/>
                    <a:pt x="3471335" y="1554002"/>
                  </a:cubicBezTo>
                  <a:close/>
                  <a:moveTo>
                    <a:pt x="674926" y="1529329"/>
                  </a:moveTo>
                  <a:cubicBezTo>
                    <a:pt x="650253" y="1571114"/>
                    <a:pt x="625978" y="1611706"/>
                    <a:pt x="601703" y="1653093"/>
                  </a:cubicBezTo>
                  <a:cubicBezTo>
                    <a:pt x="583000" y="1643144"/>
                    <a:pt x="565490" y="1633991"/>
                    <a:pt x="546388" y="1624042"/>
                  </a:cubicBezTo>
                  <a:cubicBezTo>
                    <a:pt x="542806" y="1632001"/>
                    <a:pt x="539623" y="1638368"/>
                    <a:pt x="537235" y="1645133"/>
                  </a:cubicBezTo>
                  <a:cubicBezTo>
                    <a:pt x="497440" y="1749795"/>
                    <a:pt x="481920" y="1857640"/>
                    <a:pt x="499430" y="1969066"/>
                  </a:cubicBezTo>
                  <a:cubicBezTo>
                    <a:pt x="521715" y="2113125"/>
                    <a:pt x="589765" y="2229725"/>
                    <a:pt x="711936" y="2311703"/>
                  </a:cubicBezTo>
                  <a:cubicBezTo>
                    <a:pt x="719099" y="2316876"/>
                    <a:pt x="727058" y="2320856"/>
                    <a:pt x="735813" y="2326029"/>
                  </a:cubicBezTo>
                  <a:cubicBezTo>
                    <a:pt x="742976" y="2286632"/>
                    <a:pt x="749343" y="2250020"/>
                    <a:pt x="756507" y="2208634"/>
                  </a:cubicBezTo>
                  <a:cubicBezTo>
                    <a:pt x="735017" y="2222164"/>
                    <a:pt x="719895" y="2220970"/>
                    <a:pt x="710344" y="2205848"/>
                  </a:cubicBezTo>
                  <a:cubicBezTo>
                    <a:pt x="696018" y="2205848"/>
                    <a:pt x="683284" y="2205848"/>
                    <a:pt x="667365" y="2205848"/>
                  </a:cubicBezTo>
                  <a:cubicBezTo>
                    <a:pt x="680498" y="2154910"/>
                    <a:pt x="692436" y="2108350"/>
                    <a:pt x="704773" y="2060595"/>
                  </a:cubicBezTo>
                  <a:cubicBezTo>
                    <a:pt x="687661" y="2054626"/>
                    <a:pt x="671345" y="2049055"/>
                    <a:pt x="654233" y="2043483"/>
                  </a:cubicBezTo>
                  <a:cubicBezTo>
                    <a:pt x="659008" y="2027963"/>
                    <a:pt x="662988" y="2014433"/>
                    <a:pt x="667365" y="2000107"/>
                  </a:cubicBezTo>
                  <a:cubicBezTo>
                    <a:pt x="653437" y="1994933"/>
                    <a:pt x="641896" y="1990954"/>
                    <a:pt x="627172" y="1985382"/>
                  </a:cubicBezTo>
                  <a:cubicBezTo>
                    <a:pt x="645080" y="1938822"/>
                    <a:pt x="662590" y="1893853"/>
                    <a:pt x="680498" y="1848487"/>
                  </a:cubicBezTo>
                  <a:cubicBezTo>
                    <a:pt x="695620" y="1854854"/>
                    <a:pt x="707161" y="1859630"/>
                    <a:pt x="719497" y="1864803"/>
                  </a:cubicBezTo>
                  <a:cubicBezTo>
                    <a:pt x="727058" y="1849681"/>
                    <a:pt x="734221" y="1834956"/>
                    <a:pt x="741782" y="1819436"/>
                  </a:cubicBezTo>
                  <a:cubicBezTo>
                    <a:pt x="833311" y="1863211"/>
                    <a:pt x="922851" y="1905394"/>
                    <a:pt x="1012788" y="1948373"/>
                  </a:cubicBezTo>
                  <a:cubicBezTo>
                    <a:pt x="1018757" y="1935638"/>
                    <a:pt x="1024328" y="1924496"/>
                    <a:pt x="1029900" y="1912557"/>
                  </a:cubicBezTo>
                  <a:cubicBezTo>
                    <a:pt x="1004829" y="1899425"/>
                    <a:pt x="981747" y="1887486"/>
                    <a:pt x="956278" y="1874354"/>
                  </a:cubicBezTo>
                  <a:cubicBezTo>
                    <a:pt x="984533" y="1825804"/>
                    <a:pt x="1011196" y="1779641"/>
                    <a:pt x="1037859" y="1733479"/>
                  </a:cubicBezTo>
                  <a:cubicBezTo>
                    <a:pt x="1035471" y="1732285"/>
                    <a:pt x="1033481" y="1730693"/>
                    <a:pt x="1031094" y="1729499"/>
                  </a:cubicBezTo>
                  <a:cubicBezTo>
                    <a:pt x="1000849" y="1772080"/>
                    <a:pt x="976176" y="1818641"/>
                    <a:pt x="950309" y="1865201"/>
                  </a:cubicBezTo>
                  <a:cubicBezTo>
                    <a:pt x="922851" y="1851273"/>
                    <a:pt x="897382" y="1837742"/>
                    <a:pt x="870321" y="1823814"/>
                  </a:cubicBezTo>
                  <a:cubicBezTo>
                    <a:pt x="896586" y="1778049"/>
                    <a:pt x="921657" y="1734673"/>
                    <a:pt x="946728" y="1691296"/>
                  </a:cubicBezTo>
                  <a:cubicBezTo>
                    <a:pt x="945136" y="1689704"/>
                    <a:pt x="943942" y="1688112"/>
                    <a:pt x="942350" y="1686520"/>
                  </a:cubicBezTo>
                  <a:cubicBezTo>
                    <a:pt x="938371" y="1690102"/>
                    <a:pt x="933197" y="1692490"/>
                    <a:pt x="930412" y="1696867"/>
                  </a:cubicBezTo>
                  <a:cubicBezTo>
                    <a:pt x="907330" y="1735071"/>
                    <a:pt x="885045" y="1773274"/>
                    <a:pt x="861566" y="1812671"/>
                  </a:cubicBezTo>
                  <a:cubicBezTo>
                    <a:pt x="836893" y="1799937"/>
                    <a:pt x="811822" y="1786804"/>
                    <a:pt x="785955" y="1773274"/>
                  </a:cubicBezTo>
                  <a:cubicBezTo>
                    <a:pt x="789935" y="1765713"/>
                    <a:pt x="792720" y="1759744"/>
                    <a:pt x="795904" y="1754172"/>
                  </a:cubicBezTo>
                  <a:cubicBezTo>
                    <a:pt x="814608" y="1721142"/>
                    <a:pt x="834107" y="1688908"/>
                    <a:pt x="852413" y="1655878"/>
                  </a:cubicBezTo>
                  <a:cubicBezTo>
                    <a:pt x="854403" y="1652297"/>
                    <a:pt x="852413" y="1646327"/>
                    <a:pt x="852413" y="1641552"/>
                  </a:cubicBezTo>
                  <a:cubicBezTo>
                    <a:pt x="848434" y="1643940"/>
                    <a:pt x="844056" y="1645531"/>
                    <a:pt x="840872" y="1648715"/>
                  </a:cubicBezTo>
                  <a:cubicBezTo>
                    <a:pt x="837689" y="1651899"/>
                    <a:pt x="835699" y="1656276"/>
                    <a:pt x="833311" y="1660256"/>
                  </a:cubicBezTo>
                  <a:cubicBezTo>
                    <a:pt x="814210" y="1692888"/>
                    <a:pt x="794710" y="1726316"/>
                    <a:pt x="774812" y="1760142"/>
                  </a:cubicBezTo>
                  <a:cubicBezTo>
                    <a:pt x="749343" y="1747009"/>
                    <a:pt x="725068" y="1733877"/>
                    <a:pt x="699202" y="1720346"/>
                  </a:cubicBezTo>
                  <a:cubicBezTo>
                    <a:pt x="722681" y="1680949"/>
                    <a:pt x="744170" y="1643940"/>
                    <a:pt x="766058" y="1606930"/>
                  </a:cubicBezTo>
                  <a:cubicBezTo>
                    <a:pt x="772823" y="1595389"/>
                    <a:pt x="772425" y="1595389"/>
                    <a:pt x="756905" y="1589420"/>
                  </a:cubicBezTo>
                  <a:cubicBezTo>
                    <a:pt x="733823" y="1628419"/>
                    <a:pt x="711140" y="1667419"/>
                    <a:pt x="687661" y="1707214"/>
                  </a:cubicBezTo>
                  <a:cubicBezTo>
                    <a:pt x="662988" y="1694082"/>
                    <a:pt x="639907" y="1681745"/>
                    <a:pt x="614836" y="1668215"/>
                  </a:cubicBezTo>
                  <a:cubicBezTo>
                    <a:pt x="640305" y="1624440"/>
                    <a:pt x="664978" y="1582257"/>
                    <a:pt x="689651" y="1539278"/>
                  </a:cubicBezTo>
                  <a:cubicBezTo>
                    <a:pt x="684875" y="1536095"/>
                    <a:pt x="680896" y="1533309"/>
                    <a:pt x="674926" y="1529329"/>
                  </a:cubicBezTo>
                  <a:close/>
                  <a:moveTo>
                    <a:pt x="3598679" y="1527340"/>
                  </a:moveTo>
                  <a:cubicBezTo>
                    <a:pt x="3586741" y="1536493"/>
                    <a:pt x="3576394" y="1544452"/>
                    <a:pt x="3566047" y="1552809"/>
                  </a:cubicBezTo>
                  <a:cubicBezTo>
                    <a:pt x="3574006" y="1563553"/>
                    <a:pt x="3580772" y="1572308"/>
                    <a:pt x="3588731" y="1583053"/>
                  </a:cubicBezTo>
                  <a:cubicBezTo>
                    <a:pt x="3601067" y="1573900"/>
                    <a:pt x="3611016" y="1565941"/>
                    <a:pt x="3622159" y="1557584"/>
                  </a:cubicBezTo>
                  <a:cubicBezTo>
                    <a:pt x="3613404" y="1546441"/>
                    <a:pt x="3606240" y="1537288"/>
                    <a:pt x="3598679" y="1527340"/>
                  </a:cubicBezTo>
                  <a:close/>
                  <a:moveTo>
                    <a:pt x="1238426" y="1470433"/>
                  </a:moveTo>
                  <a:cubicBezTo>
                    <a:pt x="1230865" y="1479187"/>
                    <a:pt x="1222906" y="1487942"/>
                    <a:pt x="1213355" y="1498289"/>
                  </a:cubicBezTo>
                  <a:cubicBezTo>
                    <a:pt x="1220519" y="1504258"/>
                    <a:pt x="1227682" y="1510228"/>
                    <a:pt x="1236437" y="1517391"/>
                  </a:cubicBezTo>
                  <a:cubicBezTo>
                    <a:pt x="1243600" y="1509432"/>
                    <a:pt x="1251559" y="1500279"/>
                    <a:pt x="1260712" y="1489932"/>
                  </a:cubicBezTo>
                  <a:cubicBezTo>
                    <a:pt x="1254742" y="1484361"/>
                    <a:pt x="1247579" y="1478392"/>
                    <a:pt x="1238426" y="1470433"/>
                  </a:cubicBezTo>
                  <a:close/>
                  <a:moveTo>
                    <a:pt x="3599873" y="1447749"/>
                  </a:moveTo>
                  <a:cubicBezTo>
                    <a:pt x="3588731" y="1457300"/>
                    <a:pt x="3578782" y="1465657"/>
                    <a:pt x="3567639" y="1474412"/>
                  </a:cubicBezTo>
                  <a:cubicBezTo>
                    <a:pt x="3576394" y="1485157"/>
                    <a:pt x="3583557" y="1493912"/>
                    <a:pt x="3591914" y="1504258"/>
                  </a:cubicBezTo>
                  <a:cubicBezTo>
                    <a:pt x="3603057" y="1495504"/>
                    <a:pt x="3613404" y="1487146"/>
                    <a:pt x="3624546" y="1478392"/>
                  </a:cubicBezTo>
                  <a:cubicBezTo>
                    <a:pt x="3615791" y="1468045"/>
                    <a:pt x="3608230" y="1458494"/>
                    <a:pt x="3599873" y="1447749"/>
                  </a:cubicBezTo>
                  <a:close/>
                  <a:moveTo>
                    <a:pt x="1199029" y="1428648"/>
                  </a:moveTo>
                  <a:cubicBezTo>
                    <a:pt x="1188682" y="1437402"/>
                    <a:pt x="1179132" y="1444964"/>
                    <a:pt x="1171173" y="1451331"/>
                  </a:cubicBezTo>
                  <a:cubicBezTo>
                    <a:pt x="1180723" y="1462076"/>
                    <a:pt x="1188285" y="1470830"/>
                    <a:pt x="1195050" y="1478392"/>
                  </a:cubicBezTo>
                  <a:cubicBezTo>
                    <a:pt x="1204998" y="1469239"/>
                    <a:pt x="1213753" y="1461280"/>
                    <a:pt x="1224100" y="1451729"/>
                  </a:cubicBezTo>
                  <a:cubicBezTo>
                    <a:pt x="1214947" y="1443372"/>
                    <a:pt x="1206590" y="1435413"/>
                    <a:pt x="1199029" y="1428648"/>
                  </a:cubicBezTo>
                  <a:close/>
                  <a:moveTo>
                    <a:pt x="2320068" y="1391331"/>
                  </a:moveTo>
                  <a:cubicBezTo>
                    <a:pt x="2169068" y="1386651"/>
                    <a:pt x="2013438" y="1410939"/>
                    <a:pt x="1854058" y="1462871"/>
                  </a:cubicBezTo>
                  <a:cubicBezTo>
                    <a:pt x="1550421" y="1561962"/>
                    <a:pt x="1331149" y="1763723"/>
                    <a:pt x="1206192" y="2059799"/>
                  </a:cubicBezTo>
                  <a:cubicBezTo>
                    <a:pt x="1102725" y="2304540"/>
                    <a:pt x="1082827" y="2558433"/>
                    <a:pt x="1138541" y="2818296"/>
                  </a:cubicBezTo>
                  <a:cubicBezTo>
                    <a:pt x="1189876" y="3056669"/>
                    <a:pt x="1301303" y="3261614"/>
                    <a:pt x="1487544" y="3421591"/>
                  </a:cubicBezTo>
                  <a:cubicBezTo>
                    <a:pt x="1709999" y="3613006"/>
                    <a:pt x="1972648" y="3695382"/>
                    <a:pt x="2232510" y="3699760"/>
                  </a:cubicBezTo>
                  <a:cubicBezTo>
                    <a:pt x="2379753" y="3699361"/>
                    <a:pt x="2495159" y="3685035"/>
                    <a:pt x="2608177" y="3651607"/>
                  </a:cubicBezTo>
                  <a:cubicBezTo>
                    <a:pt x="2922957" y="3559680"/>
                    <a:pt x="3164912" y="3375827"/>
                    <a:pt x="3310164" y="3078159"/>
                  </a:cubicBezTo>
                  <a:cubicBezTo>
                    <a:pt x="3434325" y="2823867"/>
                    <a:pt x="3461784" y="2556046"/>
                    <a:pt x="3402091" y="2279469"/>
                  </a:cubicBezTo>
                  <a:cubicBezTo>
                    <a:pt x="3348765" y="2031943"/>
                    <a:pt x="3232166" y="1819436"/>
                    <a:pt x="3032394" y="1662245"/>
                  </a:cubicBezTo>
                  <a:cubicBezTo>
                    <a:pt x="2810536" y="1487395"/>
                    <a:pt x="2571734" y="1399131"/>
                    <a:pt x="2320068" y="1391331"/>
                  </a:cubicBezTo>
                  <a:close/>
                  <a:moveTo>
                    <a:pt x="3350357" y="1378904"/>
                  </a:moveTo>
                  <a:cubicBezTo>
                    <a:pt x="3337225" y="1393628"/>
                    <a:pt x="3327276" y="1405168"/>
                    <a:pt x="3316531" y="1417107"/>
                  </a:cubicBezTo>
                  <a:cubicBezTo>
                    <a:pt x="3327674" y="1427454"/>
                    <a:pt x="3336429" y="1435811"/>
                    <a:pt x="3345184" y="1443770"/>
                  </a:cubicBezTo>
                  <a:cubicBezTo>
                    <a:pt x="3357520" y="1432229"/>
                    <a:pt x="3368663" y="1422280"/>
                    <a:pt x="3379806" y="1411138"/>
                  </a:cubicBezTo>
                  <a:cubicBezTo>
                    <a:pt x="3369857" y="1399995"/>
                    <a:pt x="3361102" y="1390444"/>
                    <a:pt x="3350357" y="1378904"/>
                  </a:cubicBezTo>
                  <a:close/>
                  <a:moveTo>
                    <a:pt x="1431831" y="1376914"/>
                  </a:moveTo>
                  <a:cubicBezTo>
                    <a:pt x="1422280" y="1384077"/>
                    <a:pt x="1411933" y="1391240"/>
                    <a:pt x="1402383" y="1399199"/>
                  </a:cubicBezTo>
                  <a:cubicBezTo>
                    <a:pt x="1399995" y="1401189"/>
                    <a:pt x="1399597" y="1405566"/>
                    <a:pt x="1398403" y="1408352"/>
                  </a:cubicBezTo>
                  <a:cubicBezTo>
                    <a:pt x="1401985" y="1408352"/>
                    <a:pt x="1406760" y="1409148"/>
                    <a:pt x="1409546" y="1407556"/>
                  </a:cubicBezTo>
                  <a:cubicBezTo>
                    <a:pt x="1417903" y="1402383"/>
                    <a:pt x="1425862" y="1396413"/>
                    <a:pt x="1433025" y="1390046"/>
                  </a:cubicBezTo>
                  <a:cubicBezTo>
                    <a:pt x="1435413" y="1387658"/>
                    <a:pt x="1435811" y="1383281"/>
                    <a:pt x="1437402" y="1379699"/>
                  </a:cubicBezTo>
                  <a:cubicBezTo>
                    <a:pt x="1435811" y="1378904"/>
                    <a:pt x="1433821" y="1377710"/>
                    <a:pt x="1431831" y="1376914"/>
                  </a:cubicBezTo>
                  <a:close/>
                  <a:moveTo>
                    <a:pt x="3303399" y="1340302"/>
                  </a:moveTo>
                  <a:cubicBezTo>
                    <a:pt x="3292257" y="1353435"/>
                    <a:pt x="3282308" y="1364975"/>
                    <a:pt x="3271961" y="1377312"/>
                  </a:cubicBezTo>
                  <a:cubicBezTo>
                    <a:pt x="3282706" y="1386863"/>
                    <a:pt x="3292654" y="1395220"/>
                    <a:pt x="3303001" y="1404373"/>
                  </a:cubicBezTo>
                  <a:cubicBezTo>
                    <a:pt x="3314144" y="1391638"/>
                    <a:pt x="3324491" y="1380495"/>
                    <a:pt x="3335633" y="1368557"/>
                  </a:cubicBezTo>
                  <a:cubicBezTo>
                    <a:pt x="3324093" y="1358608"/>
                    <a:pt x="3314144" y="1349455"/>
                    <a:pt x="3303399" y="1340302"/>
                  </a:cubicBezTo>
                  <a:close/>
                  <a:moveTo>
                    <a:pt x="1285385" y="1337517"/>
                  </a:moveTo>
                  <a:cubicBezTo>
                    <a:pt x="1274640" y="1346272"/>
                    <a:pt x="1265487" y="1354231"/>
                    <a:pt x="1255538" y="1362986"/>
                  </a:cubicBezTo>
                  <a:cubicBezTo>
                    <a:pt x="1263099" y="1371740"/>
                    <a:pt x="1269467" y="1379301"/>
                    <a:pt x="1277426" y="1388454"/>
                  </a:cubicBezTo>
                  <a:cubicBezTo>
                    <a:pt x="1288170" y="1378904"/>
                    <a:pt x="1297323" y="1370945"/>
                    <a:pt x="1306476" y="1362588"/>
                  </a:cubicBezTo>
                  <a:cubicBezTo>
                    <a:pt x="1298517" y="1353435"/>
                    <a:pt x="1292548" y="1345874"/>
                    <a:pt x="1285385" y="1337517"/>
                  </a:cubicBezTo>
                  <a:close/>
                  <a:moveTo>
                    <a:pt x="1111082" y="1327966"/>
                  </a:moveTo>
                  <a:cubicBezTo>
                    <a:pt x="1099541" y="1338312"/>
                    <a:pt x="1089990" y="1347465"/>
                    <a:pt x="1082031" y="1355027"/>
                  </a:cubicBezTo>
                  <a:cubicBezTo>
                    <a:pt x="1090388" y="1364975"/>
                    <a:pt x="1097551" y="1373332"/>
                    <a:pt x="1106306" y="1384077"/>
                  </a:cubicBezTo>
                  <a:cubicBezTo>
                    <a:pt x="1116255" y="1372934"/>
                    <a:pt x="1124612" y="1362986"/>
                    <a:pt x="1134163" y="1352241"/>
                  </a:cubicBezTo>
                  <a:cubicBezTo>
                    <a:pt x="1127000" y="1344680"/>
                    <a:pt x="1119041" y="1336323"/>
                    <a:pt x="1111082" y="1327966"/>
                  </a:cubicBezTo>
                  <a:close/>
                  <a:moveTo>
                    <a:pt x="3398908" y="1327568"/>
                  </a:moveTo>
                  <a:cubicBezTo>
                    <a:pt x="3386571" y="1341098"/>
                    <a:pt x="3376224" y="1352241"/>
                    <a:pt x="3364684" y="1364577"/>
                  </a:cubicBezTo>
                  <a:cubicBezTo>
                    <a:pt x="3375826" y="1375322"/>
                    <a:pt x="3385775" y="1384475"/>
                    <a:pt x="3393734" y="1392036"/>
                  </a:cubicBezTo>
                  <a:cubicBezTo>
                    <a:pt x="3406071" y="1380097"/>
                    <a:pt x="3416815" y="1369751"/>
                    <a:pt x="3426764" y="1360200"/>
                  </a:cubicBezTo>
                  <a:cubicBezTo>
                    <a:pt x="3418009" y="1349853"/>
                    <a:pt x="3408856" y="1339506"/>
                    <a:pt x="3398908" y="1327568"/>
                  </a:cubicBezTo>
                  <a:close/>
                  <a:moveTo>
                    <a:pt x="3256043" y="1300905"/>
                  </a:moveTo>
                  <a:cubicBezTo>
                    <a:pt x="3244900" y="1314833"/>
                    <a:pt x="3235747" y="1326374"/>
                    <a:pt x="3225798" y="1338710"/>
                  </a:cubicBezTo>
                  <a:cubicBezTo>
                    <a:pt x="3236941" y="1347863"/>
                    <a:pt x="3246890" y="1355822"/>
                    <a:pt x="3258032" y="1364975"/>
                  </a:cubicBezTo>
                  <a:cubicBezTo>
                    <a:pt x="3269175" y="1351445"/>
                    <a:pt x="3278726" y="1339904"/>
                    <a:pt x="3289471" y="1327170"/>
                  </a:cubicBezTo>
                  <a:cubicBezTo>
                    <a:pt x="3277532" y="1318017"/>
                    <a:pt x="3267185" y="1309660"/>
                    <a:pt x="3256043" y="1300905"/>
                  </a:cubicBezTo>
                  <a:close/>
                  <a:moveTo>
                    <a:pt x="1247181" y="1289762"/>
                  </a:moveTo>
                  <a:cubicBezTo>
                    <a:pt x="1235641" y="1299711"/>
                    <a:pt x="1226090" y="1308068"/>
                    <a:pt x="1215743" y="1316823"/>
                  </a:cubicBezTo>
                  <a:cubicBezTo>
                    <a:pt x="1224498" y="1326772"/>
                    <a:pt x="1231661" y="1335129"/>
                    <a:pt x="1240416" y="1345078"/>
                  </a:cubicBezTo>
                  <a:cubicBezTo>
                    <a:pt x="1251559" y="1335527"/>
                    <a:pt x="1260712" y="1327568"/>
                    <a:pt x="1271059" y="1319211"/>
                  </a:cubicBezTo>
                  <a:cubicBezTo>
                    <a:pt x="1262702" y="1308864"/>
                    <a:pt x="1255538" y="1300109"/>
                    <a:pt x="1247181" y="1289762"/>
                  </a:cubicBezTo>
                  <a:close/>
                  <a:moveTo>
                    <a:pt x="1533309" y="1288171"/>
                  </a:moveTo>
                  <a:cubicBezTo>
                    <a:pt x="1524952" y="1293344"/>
                    <a:pt x="1518187" y="1297323"/>
                    <a:pt x="1509432" y="1302497"/>
                  </a:cubicBezTo>
                  <a:cubicBezTo>
                    <a:pt x="1516197" y="1313639"/>
                    <a:pt x="1522166" y="1323190"/>
                    <a:pt x="1528533" y="1333537"/>
                  </a:cubicBezTo>
                  <a:cubicBezTo>
                    <a:pt x="1536890" y="1327966"/>
                    <a:pt x="1543656" y="1323588"/>
                    <a:pt x="1551615" y="1318813"/>
                  </a:cubicBezTo>
                  <a:cubicBezTo>
                    <a:pt x="1544849" y="1307670"/>
                    <a:pt x="1539278" y="1298119"/>
                    <a:pt x="1533309" y="1288171"/>
                  </a:cubicBezTo>
                  <a:close/>
                  <a:moveTo>
                    <a:pt x="3349960" y="1285783"/>
                  </a:moveTo>
                  <a:cubicBezTo>
                    <a:pt x="3338817" y="1298517"/>
                    <a:pt x="3328868" y="1310456"/>
                    <a:pt x="3318123" y="1323190"/>
                  </a:cubicBezTo>
                  <a:cubicBezTo>
                    <a:pt x="3329664" y="1333139"/>
                    <a:pt x="3340011" y="1341894"/>
                    <a:pt x="3350755" y="1351047"/>
                  </a:cubicBezTo>
                  <a:cubicBezTo>
                    <a:pt x="3362296" y="1338312"/>
                    <a:pt x="3372245" y="1327170"/>
                    <a:pt x="3382990" y="1315231"/>
                  </a:cubicBezTo>
                  <a:cubicBezTo>
                    <a:pt x="3371449" y="1305283"/>
                    <a:pt x="3361500" y="1296130"/>
                    <a:pt x="3349960" y="1285783"/>
                  </a:cubicBezTo>
                  <a:close/>
                  <a:moveTo>
                    <a:pt x="1071685" y="1285783"/>
                  </a:moveTo>
                  <a:cubicBezTo>
                    <a:pt x="1060542" y="1297323"/>
                    <a:pt x="1050991" y="1306874"/>
                    <a:pt x="1042634" y="1315231"/>
                  </a:cubicBezTo>
                  <a:cubicBezTo>
                    <a:pt x="1049797" y="1322792"/>
                    <a:pt x="1057358" y="1330751"/>
                    <a:pt x="1064521" y="1338710"/>
                  </a:cubicBezTo>
                  <a:cubicBezTo>
                    <a:pt x="1074072" y="1329557"/>
                    <a:pt x="1083623" y="1320803"/>
                    <a:pt x="1094766" y="1310058"/>
                  </a:cubicBezTo>
                  <a:cubicBezTo>
                    <a:pt x="1086011" y="1300507"/>
                    <a:pt x="1078848" y="1293344"/>
                    <a:pt x="1071685" y="1285783"/>
                  </a:cubicBezTo>
                  <a:close/>
                  <a:moveTo>
                    <a:pt x="1352639" y="1282599"/>
                  </a:moveTo>
                  <a:cubicBezTo>
                    <a:pt x="1339506" y="1292548"/>
                    <a:pt x="1330751" y="1299313"/>
                    <a:pt x="1320007" y="1307272"/>
                  </a:cubicBezTo>
                  <a:cubicBezTo>
                    <a:pt x="1339904" y="1332741"/>
                    <a:pt x="1358608" y="1357016"/>
                    <a:pt x="1378108" y="1382485"/>
                  </a:cubicBezTo>
                  <a:cubicBezTo>
                    <a:pt x="1392036" y="1372536"/>
                    <a:pt x="1403974" y="1363383"/>
                    <a:pt x="1421086" y="1350649"/>
                  </a:cubicBezTo>
                  <a:cubicBezTo>
                    <a:pt x="1396413" y="1326374"/>
                    <a:pt x="1374526" y="1304487"/>
                    <a:pt x="1352639" y="1282599"/>
                  </a:cubicBezTo>
                  <a:close/>
                  <a:moveTo>
                    <a:pt x="3446264" y="1276630"/>
                  </a:moveTo>
                  <a:cubicBezTo>
                    <a:pt x="3434325" y="1289364"/>
                    <a:pt x="3424376" y="1300109"/>
                    <a:pt x="3414428" y="1310854"/>
                  </a:cubicBezTo>
                  <a:cubicBezTo>
                    <a:pt x="3424774" y="1322394"/>
                    <a:pt x="3434325" y="1332741"/>
                    <a:pt x="3442284" y="1341496"/>
                  </a:cubicBezTo>
                  <a:cubicBezTo>
                    <a:pt x="3455815" y="1329557"/>
                    <a:pt x="3466957" y="1319609"/>
                    <a:pt x="3479692" y="1308466"/>
                  </a:cubicBezTo>
                  <a:cubicBezTo>
                    <a:pt x="3468151" y="1297721"/>
                    <a:pt x="3457407" y="1287375"/>
                    <a:pt x="3446264" y="1276630"/>
                  </a:cubicBezTo>
                  <a:close/>
                  <a:moveTo>
                    <a:pt x="1473616" y="1273446"/>
                  </a:moveTo>
                  <a:cubicBezTo>
                    <a:pt x="1464463" y="1279416"/>
                    <a:pt x="1457300" y="1284191"/>
                    <a:pt x="1449341" y="1289364"/>
                  </a:cubicBezTo>
                  <a:cubicBezTo>
                    <a:pt x="1456902" y="1300109"/>
                    <a:pt x="1462871" y="1309262"/>
                    <a:pt x="1469637" y="1319211"/>
                  </a:cubicBezTo>
                  <a:cubicBezTo>
                    <a:pt x="1478789" y="1313242"/>
                    <a:pt x="1485555" y="1308864"/>
                    <a:pt x="1493116" y="1303691"/>
                  </a:cubicBezTo>
                  <a:cubicBezTo>
                    <a:pt x="1486351" y="1293344"/>
                    <a:pt x="1480779" y="1284191"/>
                    <a:pt x="1473616" y="1273446"/>
                  </a:cubicBezTo>
                  <a:close/>
                  <a:moveTo>
                    <a:pt x="907579" y="1265239"/>
                  </a:moveTo>
                  <a:cubicBezTo>
                    <a:pt x="892507" y="1263597"/>
                    <a:pt x="876091" y="1273248"/>
                    <a:pt x="843260" y="1292548"/>
                  </a:cubicBezTo>
                  <a:cubicBezTo>
                    <a:pt x="842066" y="1292946"/>
                    <a:pt x="840872" y="1294140"/>
                    <a:pt x="840077" y="1294936"/>
                  </a:cubicBezTo>
                  <a:cubicBezTo>
                    <a:pt x="840872" y="1303293"/>
                    <a:pt x="839679" y="1310854"/>
                    <a:pt x="835301" y="1316425"/>
                  </a:cubicBezTo>
                  <a:cubicBezTo>
                    <a:pt x="810628" y="1347465"/>
                    <a:pt x="785557" y="1378506"/>
                    <a:pt x="760884" y="1409546"/>
                  </a:cubicBezTo>
                  <a:cubicBezTo>
                    <a:pt x="759690" y="1411138"/>
                    <a:pt x="759292" y="1413127"/>
                    <a:pt x="758098" y="1416311"/>
                  </a:cubicBezTo>
                  <a:cubicBezTo>
                    <a:pt x="762874" y="1419097"/>
                    <a:pt x="767649" y="1421882"/>
                    <a:pt x="771629" y="1424270"/>
                  </a:cubicBezTo>
                  <a:cubicBezTo>
                    <a:pt x="803067" y="1385669"/>
                    <a:pt x="832913" y="1349057"/>
                    <a:pt x="863954" y="1311252"/>
                  </a:cubicBezTo>
                  <a:cubicBezTo>
                    <a:pt x="885841" y="1330751"/>
                    <a:pt x="906137" y="1348261"/>
                    <a:pt x="926034" y="1365771"/>
                  </a:cubicBezTo>
                  <a:cubicBezTo>
                    <a:pt x="896586" y="1402383"/>
                    <a:pt x="868729" y="1437005"/>
                    <a:pt x="840475" y="1472024"/>
                  </a:cubicBezTo>
                  <a:cubicBezTo>
                    <a:pt x="842066" y="1474412"/>
                    <a:pt x="843658" y="1476800"/>
                    <a:pt x="845250" y="1479187"/>
                  </a:cubicBezTo>
                  <a:cubicBezTo>
                    <a:pt x="850821" y="1476402"/>
                    <a:pt x="858382" y="1475208"/>
                    <a:pt x="861964" y="1470830"/>
                  </a:cubicBezTo>
                  <a:cubicBezTo>
                    <a:pt x="889025" y="1438198"/>
                    <a:pt x="915289" y="1405168"/>
                    <a:pt x="942748" y="1371342"/>
                  </a:cubicBezTo>
                  <a:cubicBezTo>
                    <a:pt x="965431" y="1391240"/>
                    <a:pt x="985727" y="1409546"/>
                    <a:pt x="1006420" y="1427852"/>
                  </a:cubicBezTo>
                  <a:cubicBezTo>
                    <a:pt x="978962" y="1461678"/>
                    <a:pt x="953493" y="1493514"/>
                    <a:pt x="927626" y="1525350"/>
                  </a:cubicBezTo>
                  <a:cubicBezTo>
                    <a:pt x="921657" y="1532115"/>
                    <a:pt x="915687" y="1539278"/>
                    <a:pt x="930014" y="1543656"/>
                  </a:cubicBezTo>
                  <a:cubicBezTo>
                    <a:pt x="960258" y="1507044"/>
                    <a:pt x="990502" y="1470433"/>
                    <a:pt x="1021543" y="1433025"/>
                  </a:cubicBezTo>
                  <a:cubicBezTo>
                    <a:pt x="1044624" y="1453719"/>
                    <a:pt x="1064919" y="1472024"/>
                    <a:pt x="1086409" y="1491126"/>
                  </a:cubicBezTo>
                  <a:cubicBezTo>
                    <a:pt x="1081235" y="1497493"/>
                    <a:pt x="1076858" y="1502269"/>
                    <a:pt x="1072879" y="1507442"/>
                  </a:cubicBezTo>
                  <a:cubicBezTo>
                    <a:pt x="1049399" y="1536493"/>
                    <a:pt x="1025920" y="1565145"/>
                    <a:pt x="1002839" y="1594196"/>
                  </a:cubicBezTo>
                  <a:cubicBezTo>
                    <a:pt x="999655" y="1598175"/>
                    <a:pt x="999257" y="1604144"/>
                    <a:pt x="997666" y="1609318"/>
                  </a:cubicBezTo>
                  <a:cubicBezTo>
                    <a:pt x="999655" y="1610114"/>
                    <a:pt x="1001247" y="1610512"/>
                    <a:pt x="1003237" y="1611308"/>
                  </a:cubicBezTo>
                  <a:cubicBezTo>
                    <a:pt x="1034675" y="1572706"/>
                    <a:pt x="1066511" y="1534105"/>
                    <a:pt x="1099143" y="1494708"/>
                  </a:cubicBezTo>
                  <a:cubicBezTo>
                    <a:pt x="1122622" y="1515799"/>
                    <a:pt x="1143714" y="1534503"/>
                    <a:pt x="1165999" y="1554798"/>
                  </a:cubicBezTo>
                  <a:cubicBezTo>
                    <a:pt x="1152469" y="1570716"/>
                    <a:pt x="1140928" y="1583849"/>
                    <a:pt x="1129388" y="1597777"/>
                  </a:cubicBezTo>
                  <a:cubicBezTo>
                    <a:pt x="1118245" y="1610910"/>
                    <a:pt x="1107102" y="1623644"/>
                    <a:pt x="1097153" y="1637970"/>
                  </a:cubicBezTo>
                  <a:cubicBezTo>
                    <a:pt x="1088001" y="1651103"/>
                    <a:pt x="1073276" y="1661847"/>
                    <a:pt x="1075266" y="1681347"/>
                  </a:cubicBezTo>
                  <a:cubicBezTo>
                    <a:pt x="1108694" y="1640358"/>
                    <a:pt x="1142520" y="1598971"/>
                    <a:pt x="1178336" y="1557982"/>
                  </a:cubicBezTo>
                  <a:cubicBezTo>
                    <a:pt x="1200223" y="1577482"/>
                    <a:pt x="1219723" y="1594991"/>
                    <a:pt x="1240416" y="1613695"/>
                  </a:cubicBezTo>
                  <a:cubicBezTo>
                    <a:pt x="1248773" y="1604940"/>
                    <a:pt x="1255538" y="1597379"/>
                    <a:pt x="1263099" y="1589022"/>
                  </a:cubicBezTo>
                  <a:cubicBezTo>
                    <a:pt x="1255936" y="1582655"/>
                    <a:pt x="1250365" y="1577880"/>
                    <a:pt x="1245192" y="1572706"/>
                  </a:cubicBezTo>
                  <a:cubicBezTo>
                    <a:pt x="1151275" y="1483565"/>
                    <a:pt x="1057358" y="1394822"/>
                    <a:pt x="963840" y="1305680"/>
                  </a:cubicBezTo>
                  <a:cubicBezTo>
                    <a:pt x="936381" y="1279814"/>
                    <a:pt x="922652" y="1266880"/>
                    <a:pt x="907579" y="1265239"/>
                  </a:cubicBezTo>
                  <a:close/>
                  <a:moveTo>
                    <a:pt x="3207493" y="1263100"/>
                  </a:moveTo>
                  <a:cubicBezTo>
                    <a:pt x="3197146" y="1277426"/>
                    <a:pt x="3187993" y="1290160"/>
                    <a:pt x="3178840" y="1302497"/>
                  </a:cubicBezTo>
                  <a:cubicBezTo>
                    <a:pt x="3191177" y="1312048"/>
                    <a:pt x="3200728" y="1319211"/>
                    <a:pt x="3211472" y="1327170"/>
                  </a:cubicBezTo>
                  <a:cubicBezTo>
                    <a:pt x="3221421" y="1314037"/>
                    <a:pt x="3230972" y="1302099"/>
                    <a:pt x="3241318" y="1288568"/>
                  </a:cubicBezTo>
                  <a:cubicBezTo>
                    <a:pt x="3229778" y="1279813"/>
                    <a:pt x="3219431" y="1271854"/>
                    <a:pt x="3207493" y="1263100"/>
                  </a:cubicBezTo>
                  <a:close/>
                  <a:moveTo>
                    <a:pt x="1414719" y="1254345"/>
                  </a:moveTo>
                  <a:cubicBezTo>
                    <a:pt x="1405566" y="1260712"/>
                    <a:pt x="1398403" y="1265487"/>
                    <a:pt x="1389648" y="1271457"/>
                  </a:cubicBezTo>
                  <a:cubicBezTo>
                    <a:pt x="1397607" y="1281803"/>
                    <a:pt x="1404372" y="1291354"/>
                    <a:pt x="1411138" y="1300905"/>
                  </a:cubicBezTo>
                  <a:cubicBezTo>
                    <a:pt x="1419893" y="1294538"/>
                    <a:pt x="1427056" y="1289762"/>
                    <a:pt x="1434617" y="1284589"/>
                  </a:cubicBezTo>
                  <a:cubicBezTo>
                    <a:pt x="1427852" y="1273844"/>
                    <a:pt x="1421484" y="1264691"/>
                    <a:pt x="1414719" y="1254345"/>
                  </a:cubicBezTo>
                  <a:close/>
                  <a:moveTo>
                    <a:pt x="1269467" y="1247977"/>
                  </a:moveTo>
                  <a:cubicBezTo>
                    <a:pt x="1268671" y="1249171"/>
                    <a:pt x="1267875" y="1250763"/>
                    <a:pt x="1267079" y="1251957"/>
                  </a:cubicBezTo>
                  <a:cubicBezTo>
                    <a:pt x="1278620" y="1266681"/>
                    <a:pt x="1289762" y="1281007"/>
                    <a:pt x="1302497" y="1297323"/>
                  </a:cubicBezTo>
                  <a:cubicBezTo>
                    <a:pt x="1312843" y="1289762"/>
                    <a:pt x="1320803" y="1283395"/>
                    <a:pt x="1331945" y="1274640"/>
                  </a:cubicBezTo>
                  <a:cubicBezTo>
                    <a:pt x="1308864" y="1264691"/>
                    <a:pt x="1288966" y="1256334"/>
                    <a:pt x="1269467" y="1247977"/>
                  </a:cubicBezTo>
                  <a:close/>
                  <a:moveTo>
                    <a:pt x="3300216" y="1244794"/>
                  </a:moveTo>
                  <a:cubicBezTo>
                    <a:pt x="3289471" y="1258722"/>
                    <a:pt x="3280318" y="1270263"/>
                    <a:pt x="3269971" y="1283395"/>
                  </a:cubicBezTo>
                  <a:cubicBezTo>
                    <a:pt x="3281512" y="1292946"/>
                    <a:pt x="3292257" y="1301303"/>
                    <a:pt x="3303399" y="1310456"/>
                  </a:cubicBezTo>
                  <a:cubicBezTo>
                    <a:pt x="3314144" y="1297721"/>
                    <a:pt x="3323695" y="1286181"/>
                    <a:pt x="3334439" y="1273446"/>
                  </a:cubicBezTo>
                  <a:cubicBezTo>
                    <a:pt x="3323297" y="1263895"/>
                    <a:pt x="3312950" y="1255141"/>
                    <a:pt x="3300216" y="1244794"/>
                  </a:cubicBezTo>
                  <a:close/>
                  <a:moveTo>
                    <a:pt x="3396122" y="1232457"/>
                  </a:moveTo>
                  <a:cubicBezTo>
                    <a:pt x="3384979" y="1245192"/>
                    <a:pt x="3375826" y="1256334"/>
                    <a:pt x="3364286" y="1269467"/>
                  </a:cubicBezTo>
                  <a:cubicBezTo>
                    <a:pt x="3376622" y="1280211"/>
                    <a:pt x="3387367" y="1289364"/>
                    <a:pt x="3398509" y="1299313"/>
                  </a:cubicBezTo>
                  <a:cubicBezTo>
                    <a:pt x="3410846" y="1285385"/>
                    <a:pt x="3420397" y="1274640"/>
                    <a:pt x="3431142" y="1262702"/>
                  </a:cubicBezTo>
                  <a:cubicBezTo>
                    <a:pt x="3418805" y="1251957"/>
                    <a:pt x="3407663" y="1242406"/>
                    <a:pt x="3396122" y="1232457"/>
                  </a:cubicBezTo>
                  <a:close/>
                  <a:moveTo>
                    <a:pt x="3494814" y="1224100"/>
                  </a:moveTo>
                  <a:cubicBezTo>
                    <a:pt x="3482477" y="1237631"/>
                    <a:pt x="3472131" y="1248375"/>
                    <a:pt x="3460988" y="1260712"/>
                  </a:cubicBezTo>
                  <a:cubicBezTo>
                    <a:pt x="3472927" y="1271854"/>
                    <a:pt x="3483671" y="1282201"/>
                    <a:pt x="3493620" y="1291354"/>
                  </a:cubicBezTo>
                  <a:cubicBezTo>
                    <a:pt x="3506355" y="1279813"/>
                    <a:pt x="3517497" y="1269865"/>
                    <a:pt x="3528242" y="1259916"/>
                  </a:cubicBezTo>
                  <a:cubicBezTo>
                    <a:pt x="3516701" y="1247579"/>
                    <a:pt x="3506752" y="1236835"/>
                    <a:pt x="3494814" y="1224100"/>
                  </a:cubicBezTo>
                  <a:close/>
                  <a:moveTo>
                    <a:pt x="1707612" y="1223304"/>
                  </a:moveTo>
                  <a:cubicBezTo>
                    <a:pt x="1695673" y="1228876"/>
                    <a:pt x="1685724" y="1233253"/>
                    <a:pt x="1674582" y="1238427"/>
                  </a:cubicBezTo>
                  <a:cubicBezTo>
                    <a:pt x="1680153" y="1250763"/>
                    <a:pt x="1685326" y="1261508"/>
                    <a:pt x="1690500" y="1273048"/>
                  </a:cubicBezTo>
                  <a:cubicBezTo>
                    <a:pt x="1702040" y="1267875"/>
                    <a:pt x="1711989" y="1263498"/>
                    <a:pt x="1722734" y="1258722"/>
                  </a:cubicBezTo>
                  <a:cubicBezTo>
                    <a:pt x="1717561" y="1245988"/>
                    <a:pt x="1713183" y="1236039"/>
                    <a:pt x="1707612" y="1223304"/>
                  </a:cubicBezTo>
                  <a:close/>
                  <a:moveTo>
                    <a:pt x="1747009" y="1207386"/>
                  </a:moveTo>
                  <a:cubicBezTo>
                    <a:pt x="1735070" y="1212162"/>
                    <a:pt x="1725122" y="1216539"/>
                    <a:pt x="1713979" y="1221315"/>
                  </a:cubicBezTo>
                  <a:cubicBezTo>
                    <a:pt x="1718754" y="1233651"/>
                    <a:pt x="1723132" y="1244396"/>
                    <a:pt x="1728703" y="1257130"/>
                  </a:cubicBezTo>
                  <a:cubicBezTo>
                    <a:pt x="1740642" y="1251957"/>
                    <a:pt x="1750193" y="1247977"/>
                    <a:pt x="1761335" y="1243202"/>
                  </a:cubicBezTo>
                  <a:cubicBezTo>
                    <a:pt x="1756560" y="1230865"/>
                    <a:pt x="1751784" y="1219723"/>
                    <a:pt x="1747009" y="1207386"/>
                  </a:cubicBezTo>
                  <a:close/>
                  <a:moveTo>
                    <a:pt x="3249278" y="1206590"/>
                  </a:moveTo>
                  <a:cubicBezTo>
                    <a:pt x="3239329" y="1220121"/>
                    <a:pt x="3230972" y="1231661"/>
                    <a:pt x="3220625" y="1245590"/>
                  </a:cubicBezTo>
                  <a:cubicBezTo>
                    <a:pt x="3232564" y="1254345"/>
                    <a:pt x="3243308" y="1262702"/>
                    <a:pt x="3254849" y="1271457"/>
                  </a:cubicBezTo>
                  <a:cubicBezTo>
                    <a:pt x="3265196" y="1257926"/>
                    <a:pt x="3274349" y="1245988"/>
                    <a:pt x="3285093" y="1233253"/>
                  </a:cubicBezTo>
                  <a:cubicBezTo>
                    <a:pt x="3272757" y="1224100"/>
                    <a:pt x="3261216" y="1215743"/>
                    <a:pt x="3249278" y="1206590"/>
                  </a:cubicBezTo>
                  <a:close/>
                  <a:moveTo>
                    <a:pt x="1507840" y="1197438"/>
                  </a:moveTo>
                  <a:cubicBezTo>
                    <a:pt x="1498687" y="1202611"/>
                    <a:pt x="1491524" y="1206590"/>
                    <a:pt x="1481973" y="1212162"/>
                  </a:cubicBezTo>
                  <a:cubicBezTo>
                    <a:pt x="1488738" y="1223702"/>
                    <a:pt x="1494310" y="1232855"/>
                    <a:pt x="1500677" y="1243600"/>
                  </a:cubicBezTo>
                  <a:cubicBezTo>
                    <a:pt x="1510228" y="1238029"/>
                    <a:pt x="1517789" y="1233253"/>
                    <a:pt x="1525748" y="1228478"/>
                  </a:cubicBezTo>
                  <a:cubicBezTo>
                    <a:pt x="1519380" y="1216937"/>
                    <a:pt x="1513809" y="1207386"/>
                    <a:pt x="1507840" y="1197438"/>
                  </a:cubicBezTo>
                  <a:close/>
                  <a:moveTo>
                    <a:pt x="1423872" y="1194254"/>
                  </a:moveTo>
                  <a:cubicBezTo>
                    <a:pt x="1414321" y="1200223"/>
                    <a:pt x="1407556" y="1204601"/>
                    <a:pt x="1398005" y="1210570"/>
                  </a:cubicBezTo>
                  <a:cubicBezTo>
                    <a:pt x="1405566" y="1221713"/>
                    <a:pt x="1411933" y="1230865"/>
                    <a:pt x="1418699" y="1240814"/>
                  </a:cubicBezTo>
                  <a:cubicBezTo>
                    <a:pt x="1428250" y="1234447"/>
                    <a:pt x="1435811" y="1229672"/>
                    <a:pt x="1443770" y="1224100"/>
                  </a:cubicBezTo>
                  <a:cubicBezTo>
                    <a:pt x="1436209" y="1212958"/>
                    <a:pt x="1430239" y="1204203"/>
                    <a:pt x="1423872" y="1194254"/>
                  </a:cubicBezTo>
                  <a:close/>
                  <a:moveTo>
                    <a:pt x="1786804" y="1192264"/>
                  </a:moveTo>
                  <a:cubicBezTo>
                    <a:pt x="1774468" y="1197438"/>
                    <a:pt x="1764121" y="1201417"/>
                    <a:pt x="1753376" y="1205795"/>
                  </a:cubicBezTo>
                  <a:cubicBezTo>
                    <a:pt x="1758152" y="1218131"/>
                    <a:pt x="1762131" y="1228876"/>
                    <a:pt x="1767305" y="1241212"/>
                  </a:cubicBezTo>
                  <a:cubicBezTo>
                    <a:pt x="1778447" y="1236835"/>
                    <a:pt x="1788794" y="1232855"/>
                    <a:pt x="1799937" y="1228478"/>
                  </a:cubicBezTo>
                  <a:cubicBezTo>
                    <a:pt x="1795161" y="1215743"/>
                    <a:pt x="1791182" y="1204601"/>
                    <a:pt x="1786804" y="1192264"/>
                  </a:cubicBezTo>
                  <a:close/>
                  <a:moveTo>
                    <a:pt x="1619664" y="1191070"/>
                  </a:moveTo>
                  <a:cubicBezTo>
                    <a:pt x="1602155" y="1200223"/>
                    <a:pt x="1585839" y="1208580"/>
                    <a:pt x="1568727" y="1217335"/>
                  </a:cubicBezTo>
                  <a:cubicBezTo>
                    <a:pt x="1586236" y="1250763"/>
                    <a:pt x="1602950" y="1282201"/>
                    <a:pt x="1620858" y="1316027"/>
                  </a:cubicBezTo>
                  <a:cubicBezTo>
                    <a:pt x="1637572" y="1306874"/>
                    <a:pt x="1652296" y="1299313"/>
                    <a:pt x="1667817" y="1290956"/>
                  </a:cubicBezTo>
                  <a:cubicBezTo>
                    <a:pt x="1651103" y="1256732"/>
                    <a:pt x="1635980" y="1224498"/>
                    <a:pt x="1619664" y="1191070"/>
                  </a:cubicBezTo>
                  <a:close/>
                  <a:moveTo>
                    <a:pt x="3344388" y="1189478"/>
                  </a:moveTo>
                  <a:cubicBezTo>
                    <a:pt x="3333643" y="1203009"/>
                    <a:pt x="3324491" y="1214549"/>
                    <a:pt x="3314144" y="1227682"/>
                  </a:cubicBezTo>
                  <a:cubicBezTo>
                    <a:pt x="3326082" y="1237233"/>
                    <a:pt x="3337225" y="1246386"/>
                    <a:pt x="3349164" y="1255936"/>
                  </a:cubicBezTo>
                  <a:cubicBezTo>
                    <a:pt x="3359908" y="1243202"/>
                    <a:pt x="3369459" y="1231661"/>
                    <a:pt x="3380602" y="1218529"/>
                  </a:cubicBezTo>
                  <a:cubicBezTo>
                    <a:pt x="3367469" y="1208182"/>
                    <a:pt x="3356327" y="1199427"/>
                    <a:pt x="3344388" y="1189478"/>
                  </a:cubicBezTo>
                  <a:close/>
                  <a:moveTo>
                    <a:pt x="2835010" y="1183509"/>
                  </a:moveTo>
                  <a:cubicBezTo>
                    <a:pt x="2829040" y="1197835"/>
                    <a:pt x="2823469" y="1211366"/>
                    <a:pt x="2817500" y="1225692"/>
                  </a:cubicBezTo>
                  <a:cubicBezTo>
                    <a:pt x="2838989" y="1234845"/>
                    <a:pt x="2857693" y="1243202"/>
                    <a:pt x="2877591" y="1251957"/>
                  </a:cubicBezTo>
                  <a:cubicBezTo>
                    <a:pt x="2884356" y="1237631"/>
                    <a:pt x="2890325" y="1225294"/>
                    <a:pt x="2896692" y="1211366"/>
                  </a:cubicBezTo>
                  <a:cubicBezTo>
                    <a:pt x="2875601" y="1201815"/>
                    <a:pt x="2856499" y="1193060"/>
                    <a:pt x="2835010" y="1183509"/>
                  </a:cubicBezTo>
                  <a:close/>
                  <a:moveTo>
                    <a:pt x="1826997" y="1179132"/>
                  </a:moveTo>
                  <a:cubicBezTo>
                    <a:pt x="1815059" y="1183509"/>
                    <a:pt x="1804314" y="1187091"/>
                    <a:pt x="1792774" y="1191070"/>
                  </a:cubicBezTo>
                  <a:cubicBezTo>
                    <a:pt x="1797151" y="1203805"/>
                    <a:pt x="1801528" y="1214947"/>
                    <a:pt x="1806304" y="1226886"/>
                  </a:cubicBezTo>
                  <a:cubicBezTo>
                    <a:pt x="1818242" y="1222508"/>
                    <a:pt x="1828191" y="1219325"/>
                    <a:pt x="1838936" y="1215345"/>
                  </a:cubicBezTo>
                  <a:cubicBezTo>
                    <a:pt x="1834956" y="1202611"/>
                    <a:pt x="1830977" y="1191468"/>
                    <a:pt x="1826997" y="1179132"/>
                  </a:cubicBezTo>
                  <a:close/>
                  <a:moveTo>
                    <a:pt x="3442284" y="1178336"/>
                  </a:moveTo>
                  <a:cubicBezTo>
                    <a:pt x="3430744" y="1191468"/>
                    <a:pt x="3421193" y="1203009"/>
                    <a:pt x="3410448" y="1215345"/>
                  </a:cubicBezTo>
                  <a:cubicBezTo>
                    <a:pt x="3422785" y="1226090"/>
                    <a:pt x="3433927" y="1235641"/>
                    <a:pt x="3445468" y="1246386"/>
                  </a:cubicBezTo>
                  <a:cubicBezTo>
                    <a:pt x="3457008" y="1234049"/>
                    <a:pt x="3466957" y="1222906"/>
                    <a:pt x="3478100" y="1210570"/>
                  </a:cubicBezTo>
                  <a:cubicBezTo>
                    <a:pt x="3466161" y="1199825"/>
                    <a:pt x="3455019" y="1189876"/>
                    <a:pt x="3442284" y="1178336"/>
                  </a:cubicBezTo>
                  <a:close/>
                  <a:moveTo>
                    <a:pt x="1362587" y="1176346"/>
                  </a:moveTo>
                  <a:cubicBezTo>
                    <a:pt x="1353037" y="1183111"/>
                    <a:pt x="1345476" y="1188683"/>
                    <a:pt x="1336721" y="1194652"/>
                  </a:cubicBezTo>
                  <a:cubicBezTo>
                    <a:pt x="1344282" y="1205397"/>
                    <a:pt x="1350649" y="1214151"/>
                    <a:pt x="1357414" y="1224100"/>
                  </a:cubicBezTo>
                  <a:cubicBezTo>
                    <a:pt x="1366567" y="1217733"/>
                    <a:pt x="1374128" y="1212560"/>
                    <a:pt x="1382883" y="1206590"/>
                  </a:cubicBezTo>
                  <a:cubicBezTo>
                    <a:pt x="1376118" y="1196642"/>
                    <a:pt x="1370149" y="1187489"/>
                    <a:pt x="1362587" y="1176346"/>
                  </a:cubicBezTo>
                  <a:close/>
                  <a:moveTo>
                    <a:pt x="3542568" y="1173162"/>
                  </a:moveTo>
                  <a:cubicBezTo>
                    <a:pt x="3531028" y="1185897"/>
                    <a:pt x="3521079" y="1196244"/>
                    <a:pt x="3509538" y="1208978"/>
                  </a:cubicBezTo>
                  <a:cubicBezTo>
                    <a:pt x="3521875" y="1220917"/>
                    <a:pt x="3533415" y="1231263"/>
                    <a:pt x="3541772" y="1239222"/>
                  </a:cubicBezTo>
                  <a:cubicBezTo>
                    <a:pt x="3555303" y="1228080"/>
                    <a:pt x="3567241" y="1218529"/>
                    <a:pt x="3579976" y="1208182"/>
                  </a:cubicBezTo>
                  <a:cubicBezTo>
                    <a:pt x="3566445" y="1195448"/>
                    <a:pt x="3554905" y="1184703"/>
                    <a:pt x="3542568" y="1173162"/>
                  </a:cubicBezTo>
                  <a:close/>
                  <a:moveTo>
                    <a:pt x="1685724" y="1172366"/>
                  </a:moveTo>
                  <a:cubicBezTo>
                    <a:pt x="1672990" y="1177938"/>
                    <a:pt x="1662643" y="1182713"/>
                    <a:pt x="1651501" y="1187887"/>
                  </a:cubicBezTo>
                  <a:cubicBezTo>
                    <a:pt x="1657072" y="1199427"/>
                    <a:pt x="1661449" y="1208978"/>
                    <a:pt x="1667021" y="1221315"/>
                  </a:cubicBezTo>
                  <a:cubicBezTo>
                    <a:pt x="1678959" y="1216141"/>
                    <a:pt x="1689306" y="1211366"/>
                    <a:pt x="1700449" y="1206590"/>
                  </a:cubicBezTo>
                  <a:cubicBezTo>
                    <a:pt x="1695275" y="1194254"/>
                    <a:pt x="1690500" y="1183509"/>
                    <a:pt x="1685724" y="1172366"/>
                  </a:cubicBezTo>
                  <a:close/>
                  <a:moveTo>
                    <a:pt x="1867190" y="1166795"/>
                  </a:moveTo>
                  <a:cubicBezTo>
                    <a:pt x="1855650" y="1169979"/>
                    <a:pt x="1845303" y="1173162"/>
                    <a:pt x="1832569" y="1176744"/>
                  </a:cubicBezTo>
                  <a:cubicBezTo>
                    <a:pt x="1837344" y="1190672"/>
                    <a:pt x="1841324" y="1201815"/>
                    <a:pt x="1845701" y="1213356"/>
                  </a:cubicBezTo>
                  <a:cubicBezTo>
                    <a:pt x="1857640" y="1209376"/>
                    <a:pt x="1867190" y="1206192"/>
                    <a:pt x="1878333" y="1202611"/>
                  </a:cubicBezTo>
                  <a:cubicBezTo>
                    <a:pt x="1874354" y="1189876"/>
                    <a:pt x="1870772" y="1178734"/>
                    <a:pt x="1867190" y="1166795"/>
                  </a:cubicBezTo>
                  <a:close/>
                  <a:moveTo>
                    <a:pt x="1109888" y="1158438"/>
                  </a:moveTo>
                  <a:cubicBezTo>
                    <a:pt x="1104317" y="1162816"/>
                    <a:pt x="1099541" y="1166397"/>
                    <a:pt x="1095164" y="1169979"/>
                  </a:cubicBezTo>
                  <a:cubicBezTo>
                    <a:pt x="1088797" y="1175550"/>
                    <a:pt x="1082429" y="1181121"/>
                    <a:pt x="1076062" y="1186693"/>
                  </a:cubicBezTo>
                  <a:cubicBezTo>
                    <a:pt x="1091582" y="1209376"/>
                    <a:pt x="1109490" y="1208182"/>
                    <a:pt x="1130582" y="1183111"/>
                  </a:cubicBezTo>
                  <a:cubicBezTo>
                    <a:pt x="1124214" y="1175152"/>
                    <a:pt x="1117449" y="1167193"/>
                    <a:pt x="1109888" y="1158438"/>
                  </a:cubicBezTo>
                  <a:close/>
                  <a:moveTo>
                    <a:pt x="1726713" y="1155653"/>
                  </a:moveTo>
                  <a:cubicBezTo>
                    <a:pt x="1714377" y="1160428"/>
                    <a:pt x="1704030" y="1165203"/>
                    <a:pt x="1692092" y="1170377"/>
                  </a:cubicBezTo>
                  <a:cubicBezTo>
                    <a:pt x="1697265" y="1181917"/>
                    <a:pt x="1701643" y="1192264"/>
                    <a:pt x="1706816" y="1204203"/>
                  </a:cubicBezTo>
                  <a:cubicBezTo>
                    <a:pt x="1719550" y="1199029"/>
                    <a:pt x="1729499" y="1194652"/>
                    <a:pt x="1740642" y="1190274"/>
                  </a:cubicBezTo>
                  <a:cubicBezTo>
                    <a:pt x="1735468" y="1177938"/>
                    <a:pt x="1731489" y="1167591"/>
                    <a:pt x="1726713" y="1155653"/>
                  </a:cubicBezTo>
                  <a:close/>
                  <a:moveTo>
                    <a:pt x="2743481" y="1149683"/>
                  </a:moveTo>
                  <a:cubicBezTo>
                    <a:pt x="2738307" y="1164805"/>
                    <a:pt x="2734328" y="1177540"/>
                    <a:pt x="2729552" y="1192662"/>
                  </a:cubicBezTo>
                  <a:cubicBezTo>
                    <a:pt x="2750644" y="1200223"/>
                    <a:pt x="2769745" y="1207386"/>
                    <a:pt x="2790837" y="1214947"/>
                  </a:cubicBezTo>
                  <a:cubicBezTo>
                    <a:pt x="2796408" y="1200223"/>
                    <a:pt x="2801582" y="1187091"/>
                    <a:pt x="2807153" y="1172764"/>
                  </a:cubicBezTo>
                  <a:cubicBezTo>
                    <a:pt x="2784868" y="1164407"/>
                    <a:pt x="2764572" y="1157244"/>
                    <a:pt x="2743481" y="1149683"/>
                  </a:cubicBezTo>
                  <a:close/>
                  <a:moveTo>
                    <a:pt x="3291062" y="1149285"/>
                  </a:moveTo>
                  <a:cubicBezTo>
                    <a:pt x="3281114" y="1162816"/>
                    <a:pt x="3271961" y="1175152"/>
                    <a:pt x="3262410" y="1188285"/>
                  </a:cubicBezTo>
                  <a:cubicBezTo>
                    <a:pt x="3275144" y="1197438"/>
                    <a:pt x="3286287" y="1206192"/>
                    <a:pt x="3298624" y="1215345"/>
                  </a:cubicBezTo>
                  <a:cubicBezTo>
                    <a:pt x="3308970" y="1201417"/>
                    <a:pt x="3318123" y="1189478"/>
                    <a:pt x="3328072" y="1176346"/>
                  </a:cubicBezTo>
                  <a:cubicBezTo>
                    <a:pt x="3314542" y="1166397"/>
                    <a:pt x="3303001" y="1158040"/>
                    <a:pt x="3291062" y="1149285"/>
                  </a:cubicBezTo>
                  <a:close/>
                  <a:moveTo>
                    <a:pt x="1767305" y="1139734"/>
                  </a:moveTo>
                  <a:cubicBezTo>
                    <a:pt x="1754968" y="1144908"/>
                    <a:pt x="1744223" y="1149285"/>
                    <a:pt x="1733081" y="1154061"/>
                  </a:cubicBezTo>
                  <a:cubicBezTo>
                    <a:pt x="1737856" y="1166397"/>
                    <a:pt x="1741836" y="1176744"/>
                    <a:pt x="1746611" y="1187489"/>
                  </a:cubicBezTo>
                  <a:cubicBezTo>
                    <a:pt x="1758550" y="1182713"/>
                    <a:pt x="1769294" y="1179132"/>
                    <a:pt x="1780835" y="1174754"/>
                  </a:cubicBezTo>
                  <a:cubicBezTo>
                    <a:pt x="1776059" y="1162816"/>
                    <a:pt x="1772080" y="1151673"/>
                    <a:pt x="1767305" y="1139734"/>
                  </a:cubicBezTo>
                  <a:close/>
                  <a:moveTo>
                    <a:pt x="3388561" y="1133765"/>
                  </a:moveTo>
                  <a:cubicBezTo>
                    <a:pt x="3377816" y="1147296"/>
                    <a:pt x="3369061" y="1158438"/>
                    <a:pt x="3358316" y="1171969"/>
                  </a:cubicBezTo>
                  <a:cubicBezTo>
                    <a:pt x="3371051" y="1182713"/>
                    <a:pt x="3382591" y="1191866"/>
                    <a:pt x="3394530" y="1201815"/>
                  </a:cubicBezTo>
                  <a:cubicBezTo>
                    <a:pt x="3405275" y="1189080"/>
                    <a:pt x="3415224" y="1177540"/>
                    <a:pt x="3425968" y="1164407"/>
                  </a:cubicBezTo>
                  <a:cubicBezTo>
                    <a:pt x="3412836" y="1153663"/>
                    <a:pt x="3400897" y="1144112"/>
                    <a:pt x="3388561" y="1133765"/>
                  </a:cubicBezTo>
                  <a:close/>
                  <a:moveTo>
                    <a:pt x="1809487" y="1126204"/>
                  </a:moveTo>
                  <a:cubicBezTo>
                    <a:pt x="1796753" y="1130582"/>
                    <a:pt x="1786406" y="1134163"/>
                    <a:pt x="1774070" y="1138541"/>
                  </a:cubicBezTo>
                  <a:cubicBezTo>
                    <a:pt x="1778845" y="1151275"/>
                    <a:pt x="1783223" y="1162020"/>
                    <a:pt x="1787600" y="1173162"/>
                  </a:cubicBezTo>
                  <a:cubicBezTo>
                    <a:pt x="1799937" y="1168785"/>
                    <a:pt x="1809885" y="1165203"/>
                    <a:pt x="1821028" y="1161224"/>
                  </a:cubicBezTo>
                  <a:cubicBezTo>
                    <a:pt x="1817049" y="1148887"/>
                    <a:pt x="1813467" y="1138143"/>
                    <a:pt x="1809487" y="1126204"/>
                  </a:cubicBezTo>
                  <a:close/>
                  <a:moveTo>
                    <a:pt x="1492320" y="1125806"/>
                  </a:moveTo>
                  <a:cubicBezTo>
                    <a:pt x="1482371" y="1131377"/>
                    <a:pt x="1474412" y="1136153"/>
                    <a:pt x="1465657" y="1141724"/>
                  </a:cubicBezTo>
                  <a:cubicBezTo>
                    <a:pt x="1472422" y="1152867"/>
                    <a:pt x="1477994" y="1162020"/>
                    <a:pt x="1483963" y="1172366"/>
                  </a:cubicBezTo>
                  <a:cubicBezTo>
                    <a:pt x="1493514" y="1167193"/>
                    <a:pt x="1501473" y="1162816"/>
                    <a:pt x="1510626" y="1157642"/>
                  </a:cubicBezTo>
                  <a:cubicBezTo>
                    <a:pt x="1503860" y="1146500"/>
                    <a:pt x="1498289" y="1136551"/>
                    <a:pt x="1492320" y="1125806"/>
                  </a:cubicBezTo>
                  <a:close/>
                  <a:moveTo>
                    <a:pt x="3488049" y="1124612"/>
                  </a:moveTo>
                  <a:cubicBezTo>
                    <a:pt x="3476906" y="1137745"/>
                    <a:pt x="3467355" y="1148887"/>
                    <a:pt x="3456611" y="1161622"/>
                  </a:cubicBezTo>
                  <a:cubicBezTo>
                    <a:pt x="3469743" y="1173162"/>
                    <a:pt x="3481284" y="1183111"/>
                    <a:pt x="3493620" y="1193856"/>
                  </a:cubicBezTo>
                  <a:cubicBezTo>
                    <a:pt x="3505161" y="1180723"/>
                    <a:pt x="3515110" y="1169183"/>
                    <a:pt x="3525854" y="1156846"/>
                  </a:cubicBezTo>
                  <a:cubicBezTo>
                    <a:pt x="3511926" y="1145306"/>
                    <a:pt x="3500385" y="1135357"/>
                    <a:pt x="3488049" y="1124612"/>
                  </a:cubicBezTo>
                  <a:close/>
                  <a:moveTo>
                    <a:pt x="1252355" y="1122622"/>
                  </a:moveTo>
                  <a:cubicBezTo>
                    <a:pt x="1233651" y="1136551"/>
                    <a:pt x="1216539" y="1149285"/>
                    <a:pt x="1197437" y="1162816"/>
                  </a:cubicBezTo>
                  <a:cubicBezTo>
                    <a:pt x="1214151" y="1183509"/>
                    <a:pt x="1226090" y="1208182"/>
                    <a:pt x="1245988" y="1219723"/>
                  </a:cubicBezTo>
                  <a:cubicBezTo>
                    <a:pt x="1277028" y="1238427"/>
                    <a:pt x="1313241" y="1248375"/>
                    <a:pt x="1347465" y="1261906"/>
                  </a:cubicBezTo>
                  <a:cubicBezTo>
                    <a:pt x="1348659" y="1261508"/>
                    <a:pt x="1349455" y="1260712"/>
                    <a:pt x="1350649" y="1259916"/>
                  </a:cubicBezTo>
                  <a:cubicBezTo>
                    <a:pt x="1318415" y="1214549"/>
                    <a:pt x="1285783" y="1169581"/>
                    <a:pt x="1252355" y="1122622"/>
                  </a:cubicBezTo>
                  <a:close/>
                  <a:moveTo>
                    <a:pt x="2649962" y="1121429"/>
                  </a:moveTo>
                  <a:cubicBezTo>
                    <a:pt x="2645982" y="1136949"/>
                    <a:pt x="2642401" y="1150479"/>
                    <a:pt x="2638819" y="1165203"/>
                  </a:cubicBezTo>
                  <a:cubicBezTo>
                    <a:pt x="2660707" y="1171173"/>
                    <a:pt x="2680206" y="1176744"/>
                    <a:pt x="2701298" y="1182713"/>
                  </a:cubicBezTo>
                  <a:cubicBezTo>
                    <a:pt x="2706073" y="1167989"/>
                    <a:pt x="2710053" y="1154857"/>
                    <a:pt x="2714828" y="1140132"/>
                  </a:cubicBezTo>
                  <a:cubicBezTo>
                    <a:pt x="2691747" y="1133367"/>
                    <a:pt x="2671452" y="1127398"/>
                    <a:pt x="2649962" y="1121429"/>
                  </a:cubicBezTo>
                  <a:close/>
                  <a:moveTo>
                    <a:pt x="3591118" y="1119837"/>
                  </a:moveTo>
                  <a:cubicBezTo>
                    <a:pt x="3578384" y="1133367"/>
                    <a:pt x="3568435" y="1144510"/>
                    <a:pt x="3557292" y="1156448"/>
                  </a:cubicBezTo>
                  <a:cubicBezTo>
                    <a:pt x="3570425" y="1168785"/>
                    <a:pt x="3582363" y="1179530"/>
                    <a:pt x="3591118" y="1187887"/>
                  </a:cubicBezTo>
                  <a:cubicBezTo>
                    <a:pt x="3604251" y="1176744"/>
                    <a:pt x="3615393" y="1166795"/>
                    <a:pt x="3624944" y="1158040"/>
                  </a:cubicBezTo>
                  <a:cubicBezTo>
                    <a:pt x="3613802" y="1145704"/>
                    <a:pt x="3603057" y="1133367"/>
                    <a:pt x="3591118" y="1119837"/>
                  </a:cubicBezTo>
                  <a:close/>
                  <a:moveTo>
                    <a:pt x="1375322" y="1116653"/>
                  </a:moveTo>
                  <a:cubicBezTo>
                    <a:pt x="1364975" y="1123020"/>
                    <a:pt x="1357016" y="1128592"/>
                    <a:pt x="1348261" y="1134561"/>
                  </a:cubicBezTo>
                  <a:cubicBezTo>
                    <a:pt x="1355424" y="1145306"/>
                    <a:pt x="1361394" y="1154459"/>
                    <a:pt x="1368159" y="1164407"/>
                  </a:cubicBezTo>
                  <a:cubicBezTo>
                    <a:pt x="1377710" y="1158438"/>
                    <a:pt x="1385669" y="1153265"/>
                    <a:pt x="1394822" y="1147296"/>
                  </a:cubicBezTo>
                  <a:cubicBezTo>
                    <a:pt x="1388056" y="1136551"/>
                    <a:pt x="1382087" y="1127000"/>
                    <a:pt x="1375322" y="1116653"/>
                  </a:cubicBezTo>
                  <a:close/>
                  <a:moveTo>
                    <a:pt x="1851272" y="1113072"/>
                  </a:moveTo>
                  <a:cubicBezTo>
                    <a:pt x="1838538" y="1117051"/>
                    <a:pt x="1827793" y="1120633"/>
                    <a:pt x="1815855" y="1124612"/>
                  </a:cubicBezTo>
                  <a:cubicBezTo>
                    <a:pt x="1820232" y="1136949"/>
                    <a:pt x="1823416" y="1147296"/>
                    <a:pt x="1827395" y="1159234"/>
                  </a:cubicBezTo>
                  <a:cubicBezTo>
                    <a:pt x="1839732" y="1155255"/>
                    <a:pt x="1850079" y="1152071"/>
                    <a:pt x="1862017" y="1148489"/>
                  </a:cubicBezTo>
                  <a:cubicBezTo>
                    <a:pt x="1858038" y="1135755"/>
                    <a:pt x="1854854" y="1125010"/>
                    <a:pt x="1851272" y="1113072"/>
                  </a:cubicBezTo>
                  <a:close/>
                  <a:moveTo>
                    <a:pt x="1071287" y="1112276"/>
                  </a:moveTo>
                  <a:cubicBezTo>
                    <a:pt x="1058552" y="1123418"/>
                    <a:pt x="1047409" y="1133367"/>
                    <a:pt x="1035471" y="1143714"/>
                  </a:cubicBezTo>
                  <a:cubicBezTo>
                    <a:pt x="1044226" y="1153663"/>
                    <a:pt x="1051389" y="1161622"/>
                    <a:pt x="1059348" y="1170377"/>
                  </a:cubicBezTo>
                  <a:cubicBezTo>
                    <a:pt x="1072083" y="1159632"/>
                    <a:pt x="1082827" y="1150081"/>
                    <a:pt x="1094368" y="1140132"/>
                  </a:cubicBezTo>
                  <a:cubicBezTo>
                    <a:pt x="1086409" y="1130582"/>
                    <a:pt x="1080042" y="1122622"/>
                    <a:pt x="1071287" y="1112276"/>
                  </a:cubicBezTo>
                  <a:close/>
                  <a:moveTo>
                    <a:pt x="1312445" y="1100337"/>
                  </a:moveTo>
                  <a:cubicBezTo>
                    <a:pt x="1302497" y="1107102"/>
                    <a:pt x="1294538" y="1112276"/>
                    <a:pt x="1284987" y="1119439"/>
                  </a:cubicBezTo>
                  <a:cubicBezTo>
                    <a:pt x="1292548" y="1130184"/>
                    <a:pt x="1298915" y="1138939"/>
                    <a:pt x="1305680" y="1148887"/>
                  </a:cubicBezTo>
                  <a:cubicBezTo>
                    <a:pt x="1315629" y="1142122"/>
                    <a:pt x="1323986" y="1136153"/>
                    <a:pt x="1332741" y="1130184"/>
                  </a:cubicBezTo>
                  <a:cubicBezTo>
                    <a:pt x="1325180" y="1119041"/>
                    <a:pt x="1319211" y="1110286"/>
                    <a:pt x="1312445" y="1100337"/>
                  </a:cubicBezTo>
                  <a:close/>
                  <a:moveTo>
                    <a:pt x="3332847" y="1091582"/>
                  </a:moveTo>
                  <a:cubicBezTo>
                    <a:pt x="3322899" y="1105511"/>
                    <a:pt x="3313746" y="1118245"/>
                    <a:pt x="3304195" y="1131377"/>
                  </a:cubicBezTo>
                  <a:cubicBezTo>
                    <a:pt x="3317327" y="1140928"/>
                    <a:pt x="3328868" y="1149683"/>
                    <a:pt x="3341602" y="1159234"/>
                  </a:cubicBezTo>
                  <a:cubicBezTo>
                    <a:pt x="3351551" y="1146500"/>
                    <a:pt x="3360306" y="1134959"/>
                    <a:pt x="3371449" y="1120633"/>
                  </a:cubicBezTo>
                  <a:cubicBezTo>
                    <a:pt x="3357919" y="1110286"/>
                    <a:pt x="3345980" y="1101531"/>
                    <a:pt x="3332847" y="1091582"/>
                  </a:cubicBezTo>
                  <a:close/>
                  <a:moveTo>
                    <a:pt x="1440188" y="1078450"/>
                  </a:moveTo>
                  <a:cubicBezTo>
                    <a:pt x="1430637" y="1083623"/>
                    <a:pt x="1422280" y="1088797"/>
                    <a:pt x="1412331" y="1094766"/>
                  </a:cubicBezTo>
                  <a:cubicBezTo>
                    <a:pt x="1419495" y="1106704"/>
                    <a:pt x="1425464" y="1115857"/>
                    <a:pt x="1431433" y="1125806"/>
                  </a:cubicBezTo>
                  <a:cubicBezTo>
                    <a:pt x="1441382" y="1119837"/>
                    <a:pt x="1449341" y="1114663"/>
                    <a:pt x="1458494" y="1109490"/>
                  </a:cubicBezTo>
                  <a:cubicBezTo>
                    <a:pt x="1451729" y="1098348"/>
                    <a:pt x="1446157" y="1088797"/>
                    <a:pt x="1440188" y="1078450"/>
                  </a:cubicBezTo>
                  <a:close/>
                  <a:moveTo>
                    <a:pt x="3432335" y="1078052"/>
                  </a:moveTo>
                  <a:cubicBezTo>
                    <a:pt x="3421989" y="1091582"/>
                    <a:pt x="3412438" y="1103919"/>
                    <a:pt x="3402489" y="1116653"/>
                  </a:cubicBezTo>
                  <a:cubicBezTo>
                    <a:pt x="3415622" y="1127398"/>
                    <a:pt x="3426764" y="1136153"/>
                    <a:pt x="3440294" y="1147296"/>
                  </a:cubicBezTo>
                  <a:cubicBezTo>
                    <a:pt x="3451039" y="1134163"/>
                    <a:pt x="3460590" y="1122225"/>
                    <a:pt x="3471335" y="1109490"/>
                  </a:cubicBezTo>
                  <a:cubicBezTo>
                    <a:pt x="3457804" y="1098745"/>
                    <a:pt x="3445866" y="1089195"/>
                    <a:pt x="3432335" y="1078052"/>
                  </a:cubicBezTo>
                  <a:close/>
                  <a:moveTo>
                    <a:pt x="1645929" y="1078052"/>
                  </a:moveTo>
                  <a:cubicBezTo>
                    <a:pt x="1632399" y="1084419"/>
                    <a:pt x="1621654" y="1089195"/>
                    <a:pt x="1608920" y="1094766"/>
                  </a:cubicBezTo>
                  <a:cubicBezTo>
                    <a:pt x="1622450" y="1124214"/>
                    <a:pt x="1635185" y="1151673"/>
                    <a:pt x="1648317" y="1180326"/>
                  </a:cubicBezTo>
                  <a:cubicBezTo>
                    <a:pt x="1660653" y="1174754"/>
                    <a:pt x="1671000" y="1169979"/>
                    <a:pt x="1682939" y="1164407"/>
                  </a:cubicBezTo>
                  <a:cubicBezTo>
                    <a:pt x="1670204" y="1134561"/>
                    <a:pt x="1658266" y="1106704"/>
                    <a:pt x="1645929" y="1078052"/>
                  </a:cubicBezTo>
                  <a:close/>
                  <a:moveTo>
                    <a:pt x="3534609" y="1071287"/>
                  </a:moveTo>
                  <a:cubicBezTo>
                    <a:pt x="3523466" y="1084419"/>
                    <a:pt x="3513518" y="1095562"/>
                    <a:pt x="3503171" y="1107898"/>
                  </a:cubicBezTo>
                  <a:cubicBezTo>
                    <a:pt x="3515905" y="1119041"/>
                    <a:pt x="3527446" y="1129388"/>
                    <a:pt x="3540976" y="1142122"/>
                  </a:cubicBezTo>
                  <a:cubicBezTo>
                    <a:pt x="3552517" y="1128990"/>
                    <a:pt x="3562864" y="1117449"/>
                    <a:pt x="3573608" y="1105113"/>
                  </a:cubicBezTo>
                  <a:cubicBezTo>
                    <a:pt x="3559680" y="1092776"/>
                    <a:pt x="3547344" y="1082429"/>
                    <a:pt x="3534609" y="1071287"/>
                  </a:cubicBezTo>
                  <a:close/>
                  <a:moveTo>
                    <a:pt x="3639270" y="1068899"/>
                  </a:moveTo>
                  <a:cubicBezTo>
                    <a:pt x="3626934" y="1081633"/>
                    <a:pt x="3616985" y="1092776"/>
                    <a:pt x="3605843" y="1104715"/>
                  </a:cubicBezTo>
                  <a:cubicBezTo>
                    <a:pt x="3618975" y="1117051"/>
                    <a:pt x="3631311" y="1128592"/>
                    <a:pt x="3642056" y="1138541"/>
                  </a:cubicBezTo>
                  <a:cubicBezTo>
                    <a:pt x="3654393" y="1127000"/>
                    <a:pt x="3665137" y="1116653"/>
                    <a:pt x="3677474" y="1105113"/>
                  </a:cubicBezTo>
                  <a:cubicBezTo>
                    <a:pt x="3664739" y="1092776"/>
                    <a:pt x="3652005" y="1080838"/>
                    <a:pt x="3639270" y="1068899"/>
                  </a:cubicBezTo>
                  <a:close/>
                  <a:moveTo>
                    <a:pt x="1561961" y="1068103"/>
                  </a:moveTo>
                  <a:cubicBezTo>
                    <a:pt x="1541666" y="1078450"/>
                    <a:pt x="1523758" y="1087603"/>
                    <a:pt x="1505054" y="1097154"/>
                  </a:cubicBezTo>
                  <a:cubicBezTo>
                    <a:pt x="1522166" y="1129786"/>
                    <a:pt x="1538482" y="1160428"/>
                    <a:pt x="1555594" y="1192662"/>
                  </a:cubicBezTo>
                  <a:cubicBezTo>
                    <a:pt x="1573502" y="1183509"/>
                    <a:pt x="1590216" y="1175152"/>
                    <a:pt x="1608920" y="1165601"/>
                  </a:cubicBezTo>
                  <a:cubicBezTo>
                    <a:pt x="1592604" y="1131775"/>
                    <a:pt x="1577879" y="1100735"/>
                    <a:pt x="1561961" y="1068103"/>
                  </a:cubicBezTo>
                  <a:close/>
                  <a:moveTo>
                    <a:pt x="2885151" y="1063328"/>
                  </a:moveTo>
                  <a:cubicBezTo>
                    <a:pt x="2879182" y="1078052"/>
                    <a:pt x="2874009" y="1090786"/>
                    <a:pt x="2868040" y="1104715"/>
                  </a:cubicBezTo>
                  <a:cubicBezTo>
                    <a:pt x="2889927" y="1114663"/>
                    <a:pt x="2910621" y="1123816"/>
                    <a:pt x="2932906" y="1133765"/>
                  </a:cubicBezTo>
                  <a:cubicBezTo>
                    <a:pt x="2939273" y="1120633"/>
                    <a:pt x="2945242" y="1108296"/>
                    <a:pt x="2952803" y="1092776"/>
                  </a:cubicBezTo>
                  <a:cubicBezTo>
                    <a:pt x="2928926" y="1082429"/>
                    <a:pt x="2907835" y="1073276"/>
                    <a:pt x="2885151" y="1063328"/>
                  </a:cubicBezTo>
                  <a:close/>
                  <a:moveTo>
                    <a:pt x="1689704" y="1060144"/>
                  </a:moveTo>
                  <a:cubicBezTo>
                    <a:pt x="1675776" y="1066113"/>
                    <a:pt x="1664633" y="1070889"/>
                    <a:pt x="1652296" y="1075664"/>
                  </a:cubicBezTo>
                  <a:cubicBezTo>
                    <a:pt x="1665031" y="1105511"/>
                    <a:pt x="1676969" y="1133765"/>
                    <a:pt x="1689306" y="1162418"/>
                  </a:cubicBezTo>
                  <a:cubicBezTo>
                    <a:pt x="1702040" y="1156846"/>
                    <a:pt x="1712387" y="1152867"/>
                    <a:pt x="1723928" y="1147694"/>
                  </a:cubicBezTo>
                  <a:cubicBezTo>
                    <a:pt x="1712387" y="1118245"/>
                    <a:pt x="1701643" y="1090388"/>
                    <a:pt x="1689704" y="1060144"/>
                  </a:cubicBezTo>
                  <a:close/>
                  <a:moveTo>
                    <a:pt x="2666278" y="1058552"/>
                  </a:moveTo>
                  <a:cubicBezTo>
                    <a:pt x="2661901" y="1075664"/>
                    <a:pt x="2658717" y="1088399"/>
                    <a:pt x="2655135" y="1101929"/>
                  </a:cubicBezTo>
                  <a:cubicBezTo>
                    <a:pt x="2677819" y="1108296"/>
                    <a:pt x="2698910" y="1114266"/>
                    <a:pt x="2720797" y="1120633"/>
                  </a:cubicBezTo>
                  <a:cubicBezTo>
                    <a:pt x="2725573" y="1106307"/>
                    <a:pt x="2729552" y="1093174"/>
                    <a:pt x="2734328" y="1077654"/>
                  </a:cubicBezTo>
                  <a:cubicBezTo>
                    <a:pt x="2709655" y="1070889"/>
                    <a:pt x="2688165" y="1064522"/>
                    <a:pt x="2666278" y="1058552"/>
                  </a:cubicBezTo>
                  <a:close/>
                  <a:moveTo>
                    <a:pt x="1385271" y="1054175"/>
                  </a:moveTo>
                  <a:cubicBezTo>
                    <a:pt x="1374924" y="1060940"/>
                    <a:pt x="1366169" y="1066113"/>
                    <a:pt x="1357414" y="1072083"/>
                  </a:cubicBezTo>
                  <a:cubicBezTo>
                    <a:pt x="1364179" y="1082827"/>
                    <a:pt x="1369751" y="1091980"/>
                    <a:pt x="1376516" y="1102725"/>
                  </a:cubicBezTo>
                  <a:cubicBezTo>
                    <a:pt x="1386863" y="1096358"/>
                    <a:pt x="1395220" y="1090786"/>
                    <a:pt x="1404372" y="1085215"/>
                  </a:cubicBezTo>
                  <a:cubicBezTo>
                    <a:pt x="1397209" y="1073674"/>
                    <a:pt x="1391638" y="1064124"/>
                    <a:pt x="1385271" y="1054175"/>
                  </a:cubicBezTo>
                  <a:close/>
                  <a:moveTo>
                    <a:pt x="2051840" y="1052185"/>
                  </a:moveTo>
                  <a:cubicBezTo>
                    <a:pt x="2040300" y="1053777"/>
                    <a:pt x="2029953" y="1055369"/>
                    <a:pt x="2018014" y="1056563"/>
                  </a:cubicBezTo>
                  <a:cubicBezTo>
                    <a:pt x="2020402" y="1071287"/>
                    <a:pt x="2022392" y="1084021"/>
                    <a:pt x="2024779" y="1097950"/>
                  </a:cubicBezTo>
                  <a:cubicBezTo>
                    <a:pt x="2036718" y="1095960"/>
                    <a:pt x="2046667" y="1094368"/>
                    <a:pt x="2057810" y="1092378"/>
                  </a:cubicBezTo>
                  <a:cubicBezTo>
                    <a:pt x="2055820" y="1078450"/>
                    <a:pt x="2053830" y="1066113"/>
                    <a:pt x="2051840" y="1052185"/>
                  </a:cubicBezTo>
                  <a:close/>
                  <a:moveTo>
                    <a:pt x="1627623" y="1036665"/>
                  </a:moveTo>
                  <a:cubicBezTo>
                    <a:pt x="1614491" y="1043032"/>
                    <a:pt x="1602950" y="1048604"/>
                    <a:pt x="1590216" y="1054573"/>
                  </a:cubicBezTo>
                  <a:cubicBezTo>
                    <a:pt x="1596185" y="1066909"/>
                    <a:pt x="1600961" y="1076858"/>
                    <a:pt x="1606134" y="1087205"/>
                  </a:cubicBezTo>
                  <a:cubicBezTo>
                    <a:pt x="1618470" y="1081633"/>
                    <a:pt x="1629215" y="1076858"/>
                    <a:pt x="1642746" y="1070889"/>
                  </a:cubicBezTo>
                  <a:cubicBezTo>
                    <a:pt x="1637572" y="1058552"/>
                    <a:pt x="1632797" y="1048206"/>
                    <a:pt x="1627623" y="1036665"/>
                  </a:cubicBezTo>
                  <a:close/>
                  <a:moveTo>
                    <a:pt x="2566790" y="1035073"/>
                  </a:moveTo>
                  <a:cubicBezTo>
                    <a:pt x="2564004" y="1052185"/>
                    <a:pt x="2561617" y="1065317"/>
                    <a:pt x="2559627" y="1079644"/>
                  </a:cubicBezTo>
                  <a:cubicBezTo>
                    <a:pt x="2582708" y="1084817"/>
                    <a:pt x="2603800" y="1089195"/>
                    <a:pt x="2625687" y="1093970"/>
                  </a:cubicBezTo>
                  <a:cubicBezTo>
                    <a:pt x="2629268" y="1078450"/>
                    <a:pt x="2632850" y="1065317"/>
                    <a:pt x="2636432" y="1050195"/>
                  </a:cubicBezTo>
                  <a:cubicBezTo>
                    <a:pt x="2612953" y="1045022"/>
                    <a:pt x="2591463" y="1040246"/>
                    <a:pt x="2566790" y="1035073"/>
                  </a:cubicBezTo>
                  <a:close/>
                  <a:moveTo>
                    <a:pt x="3375030" y="1034277"/>
                  </a:moveTo>
                  <a:cubicBezTo>
                    <a:pt x="3364684" y="1048604"/>
                    <a:pt x="3355929" y="1060940"/>
                    <a:pt x="3346378" y="1074072"/>
                  </a:cubicBezTo>
                  <a:cubicBezTo>
                    <a:pt x="3359908" y="1084419"/>
                    <a:pt x="3371847" y="1093174"/>
                    <a:pt x="3384979" y="1103123"/>
                  </a:cubicBezTo>
                  <a:cubicBezTo>
                    <a:pt x="3395326" y="1089593"/>
                    <a:pt x="3404877" y="1077256"/>
                    <a:pt x="3414826" y="1064124"/>
                  </a:cubicBezTo>
                  <a:cubicBezTo>
                    <a:pt x="3400897" y="1053777"/>
                    <a:pt x="3388561" y="1044226"/>
                    <a:pt x="3375030" y="1034277"/>
                  </a:cubicBezTo>
                  <a:close/>
                  <a:moveTo>
                    <a:pt x="1778447" y="1029104"/>
                  </a:moveTo>
                  <a:cubicBezTo>
                    <a:pt x="1765315" y="1033481"/>
                    <a:pt x="1754172" y="1037063"/>
                    <a:pt x="1740244" y="1041838"/>
                  </a:cubicBezTo>
                  <a:cubicBezTo>
                    <a:pt x="1750989" y="1072481"/>
                    <a:pt x="1761335" y="1101133"/>
                    <a:pt x="1771682" y="1130582"/>
                  </a:cubicBezTo>
                  <a:cubicBezTo>
                    <a:pt x="1784814" y="1126204"/>
                    <a:pt x="1795161" y="1122622"/>
                    <a:pt x="1807498" y="1118643"/>
                  </a:cubicBezTo>
                  <a:cubicBezTo>
                    <a:pt x="1797549" y="1088399"/>
                    <a:pt x="1788396" y="1059348"/>
                    <a:pt x="1778447" y="1029104"/>
                  </a:cubicBezTo>
                  <a:close/>
                  <a:moveTo>
                    <a:pt x="3199932" y="1025522"/>
                  </a:moveTo>
                  <a:cubicBezTo>
                    <a:pt x="3195952" y="1032685"/>
                    <a:pt x="3192370" y="1037859"/>
                    <a:pt x="3188789" y="1044624"/>
                  </a:cubicBezTo>
                  <a:cubicBezTo>
                    <a:pt x="3217043" y="1062930"/>
                    <a:pt x="3244104" y="1080838"/>
                    <a:pt x="3272757" y="1099541"/>
                  </a:cubicBezTo>
                  <a:cubicBezTo>
                    <a:pt x="3276736" y="1093572"/>
                    <a:pt x="3280716" y="1088399"/>
                    <a:pt x="3285491" y="1081633"/>
                  </a:cubicBezTo>
                  <a:cubicBezTo>
                    <a:pt x="3256441" y="1062532"/>
                    <a:pt x="3228584" y="1044226"/>
                    <a:pt x="3199932" y="1025522"/>
                  </a:cubicBezTo>
                  <a:close/>
                  <a:moveTo>
                    <a:pt x="2785664" y="1025522"/>
                  </a:moveTo>
                  <a:cubicBezTo>
                    <a:pt x="2780888" y="1039848"/>
                    <a:pt x="2776113" y="1052981"/>
                    <a:pt x="2770939" y="1068103"/>
                  </a:cubicBezTo>
                  <a:cubicBezTo>
                    <a:pt x="2794419" y="1076858"/>
                    <a:pt x="2815510" y="1084419"/>
                    <a:pt x="2838193" y="1092378"/>
                  </a:cubicBezTo>
                  <a:cubicBezTo>
                    <a:pt x="2843765" y="1078052"/>
                    <a:pt x="2848938" y="1065317"/>
                    <a:pt x="2854509" y="1050593"/>
                  </a:cubicBezTo>
                  <a:cubicBezTo>
                    <a:pt x="2831428" y="1042236"/>
                    <a:pt x="2809541" y="1034277"/>
                    <a:pt x="2785664" y="1025522"/>
                  </a:cubicBezTo>
                  <a:close/>
                  <a:moveTo>
                    <a:pt x="1934444" y="1023930"/>
                  </a:moveTo>
                  <a:cubicBezTo>
                    <a:pt x="1921710" y="1026716"/>
                    <a:pt x="1911761" y="1029104"/>
                    <a:pt x="1900221" y="1031889"/>
                  </a:cubicBezTo>
                  <a:cubicBezTo>
                    <a:pt x="1903802" y="1046216"/>
                    <a:pt x="1906986" y="1058552"/>
                    <a:pt x="1910169" y="1072481"/>
                  </a:cubicBezTo>
                  <a:cubicBezTo>
                    <a:pt x="1922506" y="1069695"/>
                    <a:pt x="1932853" y="1067307"/>
                    <a:pt x="1944393" y="1064522"/>
                  </a:cubicBezTo>
                  <a:cubicBezTo>
                    <a:pt x="1940812" y="1049797"/>
                    <a:pt x="1937628" y="1037461"/>
                    <a:pt x="1934444" y="1023930"/>
                  </a:cubicBezTo>
                  <a:close/>
                  <a:moveTo>
                    <a:pt x="3476906" y="1023134"/>
                  </a:moveTo>
                  <a:cubicBezTo>
                    <a:pt x="3466559" y="1035869"/>
                    <a:pt x="3457008" y="1047808"/>
                    <a:pt x="3446264" y="1061338"/>
                  </a:cubicBezTo>
                  <a:cubicBezTo>
                    <a:pt x="3460192" y="1072481"/>
                    <a:pt x="3472131" y="1082429"/>
                    <a:pt x="3485661" y="1093174"/>
                  </a:cubicBezTo>
                  <a:cubicBezTo>
                    <a:pt x="3496406" y="1080042"/>
                    <a:pt x="3506355" y="1068501"/>
                    <a:pt x="3517099" y="1055767"/>
                  </a:cubicBezTo>
                  <a:cubicBezTo>
                    <a:pt x="3503569" y="1044624"/>
                    <a:pt x="3490834" y="1034277"/>
                    <a:pt x="3476906" y="1023134"/>
                  </a:cubicBezTo>
                  <a:close/>
                  <a:moveTo>
                    <a:pt x="1672592" y="1018757"/>
                  </a:moveTo>
                  <a:cubicBezTo>
                    <a:pt x="1659062" y="1024328"/>
                    <a:pt x="1647919" y="1029104"/>
                    <a:pt x="1634787" y="1034675"/>
                  </a:cubicBezTo>
                  <a:cubicBezTo>
                    <a:pt x="1639960" y="1046614"/>
                    <a:pt x="1644337" y="1056563"/>
                    <a:pt x="1649113" y="1068103"/>
                  </a:cubicBezTo>
                  <a:cubicBezTo>
                    <a:pt x="1662245" y="1062930"/>
                    <a:pt x="1673388" y="1058154"/>
                    <a:pt x="1686520" y="1052981"/>
                  </a:cubicBezTo>
                  <a:cubicBezTo>
                    <a:pt x="1681745" y="1040644"/>
                    <a:pt x="1677367" y="1030298"/>
                    <a:pt x="1672592" y="1018757"/>
                  </a:cubicBezTo>
                  <a:close/>
                  <a:moveTo>
                    <a:pt x="2384130" y="1017961"/>
                  </a:moveTo>
                  <a:cubicBezTo>
                    <a:pt x="2382936" y="1041042"/>
                    <a:pt x="2381742" y="1060940"/>
                    <a:pt x="2380549" y="1082031"/>
                  </a:cubicBezTo>
                  <a:cubicBezTo>
                    <a:pt x="2398456" y="1083623"/>
                    <a:pt x="2413977" y="1084817"/>
                    <a:pt x="2430691" y="1086409"/>
                  </a:cubicBezTo>
                  <a:cubicBezTo>
                    <a:pt x="2433078" y="1064124"/>
                    <a:pt x="2435068" y="1044624"/>
                    <a:pt x="2437456" y="1023532"/>
                  </a:cubicBezTo>
                  <a:cubicBezTo>
                    <a:pt x="2419548" y="1021941"/>
                    <a:pt x="2403630" y="1019951"/>
                    <a:pt x="2384130" y="1017961"/>
                  </a:cubicBezTo>
                  <a:close/>
                  <a:moveTo>
                    <a:pt x="3580772" y="1016767"/>
                  </a:moveTo>
                  <a:cubicBezTo>
                    <a:pt x="3569629" y="1029900"/>
                    <a:pt x="3559680" y="1041838"/>
                    <a:pt x="3548936" y="1054175"/>
                  </a:cubicBezTo>
                  <a:cubicBezTo>
                    <a:pt x="3562864" y="1066511"/>
                    <a:pt x="3575200" y="1077256"/>
                    <a:pt x="3588333" y="1088797"/>
                  </a:cubicBezTo>
                  <a:cubicBezTo>
                    <a:pt x="3599873" y="1076062"/>
                    <a:pt x="3610220" y="1064522"/>
                    <a:pt x="3620965" y="1052185"/>
                  </a:cubicBezTo>
                  <a:cubicBezTo>
                    <a:pt x="3607434" y="1040246"/>
                    <a:pt x="3595098" y="1029502"/>
                    <a:pt x="3580772" y="1016767"/>
                  </a:cubicBezTo>
                  <a:close/>
                  <a:moveTo>
                    <a:pt x="2205450" y="1015175"/>
                  </a:moveTo>
                  <a:cubicBezTo>
                    <a:pt x="2186746" y="1016369"/>
                    <a:pt x="2170032" y="1017563"/>
                    <a:pt x="2152124" y="1018757"/>
                  </a:cubicBezTo>
                  <a:cubicBezTo>
                    <a:pt x="2153716" y="1040246"/>
                    <a:pt x="2155308" y="1060144"/>
                    <a:pt x="2156899" y="1082031"/>
                  </a:cubicBezTo>
                  <a:cubicBezTo>
                    <a:pt x="2175603" y="1080838"/>
                    <a:pt x="2191123" y="1079644"/>
                    <a:pt x="2205450" y="1078848"/>
                  </a:cubicBezTo>
                  <a:cubicBezTo>
                    <a:pt x="2205450" y="1056563"/>
                    <a:pt x="2205450" y="1037063"/>
                    <a:pt x="2205450" y="1015175"/>
                  </a:cubicBezTo>
                  <a:close/>
                  <a:moveTo>
                    <a:pt x="1823018" y="1015175"/>
                  </a:moveTo>
                  <a:cubicBezTo>
                    <a:pt x="1809090" y="1019553"/>
                    <a:pt x="1797151" y="1023532"/>
                    <a:pt x="1784417" y="1027512"/>
                  </a:cubicBezTo>
                  <a:cubicBezTo>
                    <a:pt x="1794763" y="1058552"/>
                    <a:pt x="1803916" y="1087205"/>
                    <a:pt x="1813467" y="1116653"/>
                  </a:cubicBezTo>
                  <a:cubicBezTo>
                    <a:pt x="1826599" y="1112674"/>
                    <a:pt x="1836946" y="1109490"/>
                    <a:pt x="1849681" y="1105511"/>
                  </a:cubicBezTo>
                  <a:cubicBezTo>
                    <a:pt x="1840528" y="1074072"/>
                    <a:pt x="1832171" y="1045420"/>
                    <a:pt x="1823018" y="1015175"/>
                  </a:cubicBezTo>
                  <a:close/>
                  <a:moveTo>
                    <a:pt x="2306927" y="1014380"/>
                  </a:moveTo>
                  <a:cubicBezTo>
                    <a:pt x="2306927" y="1036665"/>
                    <a:pt x="2306927" y="1056165"/>
                    <a:pt x="2306927" y="1077654"/>
                  </a:cubicBezTo>
                  <a:cubicBezTo>
                    <a:pt x="2323244" y="1078450"/>
                    <a:pt x="2338764" y="1079246"/>
                    <a:pt x="2356274" y="1080042"/>
                  </a:cubicBezTo>
                  <a:cubicBezTo>
                    <a:pt x="2357865" y="1058552"/>
                    <a:pt x="2359059" y="1038655"/>
                    <a:pt x="2360253" y="1016767"/>
                  </a:cubicBezTo>
                  <a:cubicBezTo>
                    <a:pt x="2341549" y="1015971"/>
                    <a:pt x="2325233" y="1015175"/>
                    <a:pt x="2306927" y="1014380"/>
                  </a:cubicBezTo>
                  <a:close/>
                  <a:moveTo>
                    <a:pt x="1718356" y="1001645"/>
                  </a:moveTo>
                  <a:cubicBezTo>
                    <a:pt x="1704428" y="1006818"/>
                    <a:pt x="1692888" y="1011196"/>
                    <a:pt x="1679755" y="1016369"/>
                  </a:cubicBezTo>
                  <a:cubicBezTo>
                    <a:pt x="1684133" y="1027910"/>
                    <a:pt x="1688112" y="1038257"/>
                    <a:pt x="1692888" y="1050991"/>
                  </a:cubicBezTo>
                  <a:cubicBezTo>
                    <a:pt x="1706418" y="1045818"/>
                    <a:pt x="1717561" y="1041440"/>
                    <a:pt x="1730693" y="1036267"/>
                  </a:cubicBezTo>
                  <a:cubicBezTo>
                    <a:pt x="1726315" y="1023930"/>
                    <a:pt x="1722336" y="1013186"/>
                    <a:pt x="1718356" y="1001645"/>
                  </a:cubicBezTo>
                  <a:close/>
                  <a:moveTo>
                    <a:pt x="2476057" y="995676"/>
                  </a:moveTo>
                  <a:cubicBezTo>
                    <a:pt x="2468098" y="1053777"/>
                    <a:pt x="2460935" y="1109490"/>
                    <a:pt x="2453374" y="1167193"/>
                  </a:cubicBezTo>
                  <a:cubicBezTo>
                    <a:pt x="2472077" y="1169979"/>
                    <a:pt x="2489189" y="1172366"/>
                    <a:pt x="2507495" y="1175152"/>
                  </a:cubicBezTo>
                  <a:cubicBezTo>
                    <a:pt x="2517444" y="1117051"/>
                    <a:pt x="2526995" y="1061736"/>
                    <a:pt x="2536944" y="1004431"/>
                  </a:cubicBezTo>
                  <a:cubicBezTo>
                    <a:pt x="2516648" y="1001247"/>
                    <a:pt x="2497944" y="998462"/>
                    <a:pt x="2476057" y="995676"/>
                  </a:cubicBezTo>
                  <a:close/>
                  <a:moveTo>
                    <a:pt x="1044226" y="994084"/>
                  </a:moveTo>
                  <a:cubicBezTo>
                    <a:pt x="1030298" y="1006023"/>
                    <a:pt x="1018359" y="1015971"/>
                    <a:pt x="1006022" y="1026318"/>
                  </a:cubicBezTo>
                  <a:cubicBezTo>
                    <a:pt x="1013584" y="1035869"/>
                    <a:pt x="1019951" y="1043032"/>
                    <a:pt x="1027114" y="1051787"/>
                  </a:cubicBezTo>
                  <a:cubicBezTo>
                    <a:pt x="1040644" y="1041042"/>
                    <a:pt x="1052583" y="1031093"/>
                    <a:pt x="1065317" y="1020747"/>
                  </a:cubicBezTo>
                  <a:cubicBezTo>
                    <a:pt x="1058154" y="1011992"/>
                    <a:pt x="1052185" y="1004033"/>
                    <a:pt x="1044226" y="994084"/>
                  </a:cubicBezTo>
                  <a:close/>
                  <a:moveTo>
                    <a:pt x="1764519" y="985727"/>
                  </a:moveTo>
                  <a:cubicBezTo>
                    <a:pt x="1750989" y="990502"/>
                    <a:pt x="1739448" y="994482"/>
                    <a:pt x="1725122" y="999257"/>
                  </a:cubicBezTo>
                  <a:cubicBezTo>
                    <a:pt x="1729897" y="1012390"/>
                    <a:pt x="1733877" y="1023134"/>
                    <a:pt x="1737856" y="1034277"/>
                  </a:cubicBezTo>
                  <a:cubicBezTo>
                    <a:pt x="1752182" y="1029104"/>
                    <a:pt x="1763723" y="1025124"/>
                    <a:pt x="1776059" y="1020349"/>
                  </a:cubicBezTo>
                  <a:cubicBezTo>
                    <a:pt x="1772080" y="1008012"/>
                    <a:pt x="1768498" y="997666"/>
                    <a:pt x="1764519" y="985727"/>
                  </a:cubicBezTo>
                  <a:close/>
                  <a:moveTo>
                    <a:pt x="1606134" y="984931"/>
                  </a:moveTo>
                  <a:cubicBezTo>
                    <a:pt x="1593002" y="990900"/>
                    <a:pt x="1580665" y="996074"/>
                    <a:pt x="1567135" y="1002043"/>
                  </a:cubicBezTo>
                  <a:cubicBezTo>
                    <a:pt x="1573104" y="1014380"/>
                    <a:pt x="1577879" y="1024726"/>
                    <a:pt x="1583053" y="1036665"/>
                  </a:cubicBezTo>
                  <a:cubicBezTo>
                    <a:pt x="1596185" y="1031093"/>
                    <a:pt x="1608124" y="1025920"/>
                    <a:pt x="1621256" y="1019951"/>
                  </a:cubicBezTo>
                  <a:cubicBezTo>
                    <a:pt x="1616481" y="1008410"/>
                    <a:pt x="1612103" y="998462"/>
                    <a:pt x="1606134" y="984931"/>
                  </a:cubicBezTo>
                  <a:close/>
                  <a:moveTo>
                    <a:pt x="3416815" y="976972"/>
                  </a:moveTo>
                  <a:cubicBezTo>
                    <a:pt x="3406867" y="990900"/>
                    <a:pt x="3397714" y="1003635"/>
                    <a:pt x="3388561" y="1016767"/>
                  </a:cubicBezTo>
                  <a:cubicBezTo>
                    <a:pt x="3402489" y="1027114"/>
                    <a:pt x="3414826" y="1036665"/>
                    <a:pt x="3428754" y="1047012"/>
                  </a:cubicBezTo>
                  <a:cubicBezTo>
                    <a:pt x="3438703" y="1034277"/>
                    <a:pt x="3447856" y="1022339"/>
                    <a:pt x="3458600" y="1008410"/>
                  </a:cubicBezTo>
                  <a:cubicBezTo>
                    <a:pt x="3443876" y="997268"/>
                    <a:pt x="3430744" y="987717"/>
                    <a:pt x="3416815" y="976972"/>
                  </a:cubicBezTo>
                  <a:close/>
                  <a:moveTo>
                    <a:pt x="1810681" y="971799"/>
                  </a:moveTo>
                  <a:cubicBezTo>
                    <a:pt x="1796753" y="976176"/>
                    <a:pt x="1784417" y="980156"/>
                    <a:pt x="1771682" y="984135"/>
                  </a:cubicBezTo>
                  <a:cubicBezTo>
                    <a:pt x="1775662" y="996472"/>
                    <a:pt x="1778845" y="1006818"/>
                    <a:pt x="1782825" y="1018757"/>
                  </a:cubicBezTo>
                  <a:cubicBezTo>
                    <a:pt x="1795957" y="1014777"/>
                    <a:pt x="1807498" y="1011594"/>
                    <a:pt x="1821426" y="1007216"/>
                  </a:cubicBezTo>
                  <a:cubicBezTo>
                    <a:pt x="1817446" y="994084"/>
                    <a:pt x="1814263" y="983737"/>
                    <a:pt x="1810681" y="971799"/>
                  </a:cubicBezTo>
                  <a:close/>
                  <a:moveTo>
                    <a:pt x="3520681" y="967023"/>
                  </a:moveTo>
                  <a:cubicBezTo>
                    <a:pt x="3509936" y="980554"/>
                    <a:pt x="3500385" y="992492"/>
                    <a:pt x="3490437" y="1005227"/>
                  </a:cubicBezTo>
                  <a:cubicBezTo>
                    <a:pt x="3504763" y="1016767"/>
                    <a:pt x="3516701" y="1026716"/>
                    <a:pt x="3531426" y="1038655"/>
                  </a:cubicBezTo>
                  <a:cubicBezTo>
                    <a:pt x="3542170" y="1025522"/>
                    <a:pt x="3551721" y="1013584"/>
                    <a:pt x="3562466" y="1000849"/>
                  </a:cubicBezTo>
                  <a:cubicBezTo>
                    <a:pt x="3547741" y="988911"/>
                    <a:pt x="3534609" y="978564"/>
                    <a:pt x="3520681" y="967023"/>
                  </a:cubicBezTo>
                  <a:close/>
                  <a:moveTo>
                    <a:pt x="1652296" y="965034"/>
                  </a:moveTo>
                  <a:cubicBezTo>
                    <a:pt x="1637970" y="971401"/>
                    <a:pt x="1625634" y="976574"/>
                    <a:pt x="1612899" y="982145"/>
                  </a:cubicBezTo>
                  <a:cubicBezTo>
                    <a:pt x="1618470" y="994880"/>
                    <a:pt x="1623246" y="1005625"/>
                    <a:pt x="1628419" y="1017165"/>
                  </a:cubicBezTo>
                  <a:cubicBezTo>
                    <a:pt x="1642348" y="1011196"/>
                    <a:pt x="1654286" y="1006023"/>
                    <a:pt x="1666623" y="1000849"/>
                  </a:cubicBezTo>
                  <a:cubicBezTo>
                    <a:pt x="1661449" y="988115"/>
                    <a:pt x="1657470" y="977768"/>
                    <a:pt x="1652296" y="965034"/>
                  </a:cubicBezTo>
                  <a:close/>
                  <a:moveTo>
                    <a:pt x="1699255" y="947922"/>
                  </a:moveTo>
                  <a:cubicBezTo>
                    <a:pt x="1685326" y="953095"/>
                    <a:pt x="1672990" y="957870"/>
                    <a:pt x="1659460" y="963044"/>
                  </a:cubicBezTo>
                  <a:cubicBezTo>
                    <a:pt x="1664235" y="975380"/>
                    <a:pt x="1668214" y="985727"/>
                    <a:pt x="1673388" y="998859"/>
                  </a:cubicBezTo>
                  <a:cubicBezTo>
                    <a:pt x="1687316" y="993686"/>
                    <a:pt x="1699255" y="989309"/>
                    <a:pt x="1712387" y="984135"/>
                  </a:cubicBezTo>
                  <a:cubicBezTo>
                    <a:pt x="1708010" y="971799"/>
                    <a:pt x="1704030" y="960656"/>
                    <a:pt x="1699255" y="947922"/>
                  </a:cubicBezTo>
                  <a:close/>
                  <a:moveTo>
                    <a:pt x="1006818" y="947126"/>
                  </a:moveTo>
                  <a:cubicBezTo>
                    <a:pt x="992890" y="958666"/>
                    <a:pt x="980554" y="969013"/>
                    <a:pt x="967421" y="979758"/>
                  </a:cubicBezTo>
                  <a:cubicBezTo>
                    <a:pt x="975380" y="989707"/>
                    <a:pt x="982543" y="998064"/>
                    <a:pt x="991298" y="1008410"/>
                  </a:cubicBezTo>
                  <a:cubicBezTo>
                    <a:pt x="1005227" y="996870"/>
                    <a:pt x="1017165" y="986921"/>
                    <a:pt x="1030298" y="976176"/>
                  </a:cubicBezTo>
                  <a:cubicBezTo>
                    <a:pt x="1021941" y="966227"/>
                    <a:pt x="1014777" y="957074"/>
                    <a:pt x="1006818" y="947126"/>
                  </a:cubicBezTo>
                  <a:close/>
                  <a:moveTo>
                    <a:pt x="2055422" y="944738"/>
                  </a:moveTo>
                  <a:cubicBezTo>
                    <a:pt x="2041891" y="947126"/>
                    <a:pt x="2030749" y="948718"/>
                    <a:pt x="2018810" y="951105"/>
                  </a:cubicBezTo>
                  <a:cubicBezTo>
                    <a:pt x="2021198" y="965034"/>
                    <a:pt x="2022790" y="977370"/>
                    <a:pt x="2025177" y="991298"/>
                  </a:cubicBezTo>
                  <a:cubicBezTo>
                    <a:pt x="2037116" y="989707"/>
                    <a:pt x="2047861" y="988115"/>
                    <a:pt x="2060595" y="986523"/>
                  </a:cubicBezTo>
                  <a:cubicBezTo>
                    <a:pt x="2059003" y="972197"/>
                    <a:pt x="2057411" y="959860"/>
                    <a:pt x="2055422" y="944738"/>
                  </a:cubicBezTo>
                  <a:close/>
                  <a:moveTo>
                    <a:pt x="2935294" y="942350"/>
                  </a:moveTo>
                  <a:cubicBezTo>
                    <a:pt x="2928926" y="957472"/>
                    <a:pt x="2923355" y="970605"/>
                    <a:pt x="2917784" y="984135"/>
                  </a:cubicBezTo>
                  <a:cubicBezTo>
                    <a:pt x="2942855" y="995278"/>
                    <a:pt x="2965538" y="1004829"/>
                    <a:pt x="2989017" y="1015175"/>
                  </a:cubicBezTo>
                  <a:cubicBezTo>
                    <a:pt x="2995384" y="1001247"/>
                    <a:pt x="3001354" y="989707"/>
                    <a:pt x="3008119" y="974982"/>
                  </a:cubicBezTo>
                  <a:cubicBezTo>
                    <a:pt x="2983048" y="963442"/>
                    <a:pt x="2959967" y="953095"/>
                    <a:pt x="2935294" y="942350"/>
                  </a:cubicBezTo>
                  <a:close/>
                  <a:moveTo>
                    <a:pt x="2700502" y="931606"/>
                  </a:moveTo>
                  <a:cubicBezTo>
                    <a:pt x="2696522" y="947126"/>
                    <a:pt x="2692941" y="960258"/>
                    <a:pt x="2688961" y="975380"/>
                  </a:cubicBezTo>
                  <a:cubicBezTo>
                    <a:pt x="2714430" y="982543"/>
                    <a:pt x="2736715" y="988911"/>
                    <a:pt x="2760593" y="995676"/>
                  </a:cubicBezTo>
                  <a:cubicBezTo>
                    <a:pt x="2764970" y="980952"/>
                    <a:pt x="2768950" y="967819"/>
                    <a:pt x="2773327" y="953095"/>
                  </a:cubicBezTo>
                  <a:cubicBezTo>
                    <a:pt x="2748256" y="945932"/>
                    <a:pt x="2725175" y="939167"/>
                    <a:pt x="2700502" y="931606"/>
                  </a:cubicBezTo>
                  <a:close/>
                  <a:moveTo>
                    <a:pt x="1747009" y="931606"/>
                  </a:moveTo>
                  <a:cubicBezTo>
                    <a:pt x="1732683" y="936381"/>
                    <a:pt x="1720346" y="940758"/>
                    <a:pt x="1706418" y="945534"/>
                  </a:cubicBezTo>
                  <a:cubicBezTo>
                    <a:pt x="1711193" y="958666"/>
                    <a:pt x="1715173" y="969809"/>
                    <a:pt x="1719550" y="981747"/>
                  </a:cubicBezTo>
                  <a:cubicBezTo>
                    <a:pt x="1733479" y="976972"/>
                    <a:pt x="1745019" y="972993"/>
                    <a:pt x="1758948" y="968217"/>
                  </a:cubicBezTo>
                  <a:cubicBezTo>
                    <a:pt x="1754570" y="954687"/>
                    <a:pt x="1750989" y="943942"/>
                    <a:pt x="1747009" y="931606"/>
                  </a:cubicBezTo>
                  <a:close/>
                  <a:moveTo>
                    <a:pt x="2309713" y="924442"/>
                  </a:moveTo>
                  <a:cubicBezTo>
                    <a:pt x="2309713" y="943942"/>
                    <a:pt x="2309713" y="963442"/>
                    <a:pt x="2309713" y="985329"/>
                  </a:cubicBezTo>
                  <a:cubicBezTo>
                    <a:pt x="2326427" y="986125"/>
                    <a:pt x="2343539" y="986921"/>
                    <a:pt x="2362243" y="987717"/>
                  </a:cubicBezTo>
                  <a:cubicBezTo>
                    <a:pt x="2363437" y="965829"/>
                    <a:pt x="2364630" y="946330"/>
                    <a:pt x="2365824" y="924442"/>
                  </a:cubicBezTo>
                  <a:cubicBezTo>
                    <a:pt x="2346325" y="924442"/>
                    <a:pt x="2328815" y="924442"/>
                    <a:pt x="2309713" y="924442"/>
                  </a:cubicBezTo>
                  <a:close/>
                  <a:moveTo>
                    <a:pt x="2228531" y="923647"/>
                  </a:moveTo>
                  <a:cubicBezTo>
                    <a:pt x="2228531" y="944738"/>
                    <a:pt x="2228531" y="964238"/>
                    <a:pt x="2228531" y="984533"/>
                  </a:cubicBezTo>
                  <a:cubicBezTo>
                    <a:pt x="2248428" y="984533"/>
                    <a:pt x="2265142" y="984533"/>
                    <a:pt x="2282254" y="984533"/>
                  </a:cubicBezTo>
                  <a:cubicBezTo>
                    <a:pt x="2282254" y="963044"/>
                    <a:pt x="2282254" y="943146"/>
                    <a:pt x="2282254" y="923647"/>
                  </a:cubicBezTo>
                  <a:cubicBezTo>
                    <a:pt x="2263153" y="923647"/>
                    <a:pt x="2245643" y="923647"/>
                    <a:pt x="2228531" y="923647"/>
                  </a:cubicBezTo>
                  <a:close/>
                  <a:moveTo>
                    <a:pt x="2201470" y="923249"/>
                  </a:moveTo>
                  <a:cubicBezTo>
                    <a:pt x="2182766" y="924442"/>
                    <a:pt x="2166053" y="925636"/>
                    <a:pt x="2145359" y="926830"/>
                  </a:cubicBezTo>
                  <a:cubicBezTo>
                    <a:pt x="2146951" y="949115"/>
                    <a:pt x="2148543" y="969013"/>
                    <a:pt x="2150532" y="990502"/>
                  </a:cubicBezTo>
                  <a:cubicBezTo>
                    <a:pt x="2170032" y="988911"/>
                    <a:pt x="2186746" y="987717"/>
                    <a:pt x="2204256" y="986523"/>
                  </a:cubicBezTo>
                  <a:cubicBezTo>
                    <a:pt x="2203460" y="964238"/>
                    <a:pt x="2202266" y="944340"/>
                    <a:pt x="2201470" y="923249"/>
                  </a:cubicBezTo>
                  <a:close/>
                  <a:moveTo>
                    <a:pt x="3458998" y="919667"/>
                  </a:moveTo>
                  <a:cubicBezTo>
                    <a:pt x="3448652" y="933993"/>
                    <a:pt x="3439499" y="946330"/>
                    <a:pt x="3430346" y="959462"/>
                  </a:cubicBezTo>
                  <a:cubicBezTo>
                    <a:pt x="3445070" y="970605"/>
                    <a:pt x="3457804" y="980156"/>
                    <a:pt x="3472131" y="990900"/>
                  </a:cubicBezTo>
                  <a:cubicBezTo>
                    <a:pt x="3482477" y="977370"/>
                    <a:pt x="3491630" y="965034"/>
                    <a:pt x="3501977" y="951901"/>
                  </a:cubicBezTo>
                  <a:cubicBezTo>
                    <a:pt x="3487253" y="941156"/>
                    <a:pt x="3474518" y="931208"/>
                    <a:pt x="3458998" y="919667"/>
                  </a:cubicBezTo>
                  <a:close/>
                  <a:moveTo>
                    <a:pt x="1794365" y="917279"/>
                  </a:moveTo>
                  <a:cubicBezTo>
                    <a:pt x="1780039" y="921259"/>
                    <a:pt x="1767702" y="925238"/>
                    <a:pt x="1753774" y="929218"/>
                  </a:cubicBezTo>
                  <a:cubicBezTo>
                    <a:pt x="1757754" y="941952"/>
                    <a:pt x="1761335" y="953095"/>
                    <a:pt x="1765315" y="966625"/>
                  </a:cubicBezTo>
                  <a:cubicBezTo>
                    <a:pt x="1780039" y="961850"/>
                    <a:pt x="1792376" y="957870"/>
                    <a:pt x="1805508" y="953493"/>
                  </a:cubicBezTo>
                  <a:cubicBezTo>
                    <a:pt x="1801528" y="940360"/>
                    <a:pt x="1798345" y="929218"/>
                    <a:pt x="1794365" y="917279"/>
                  </a:cubicBezTo>
                  <a:close/>
                  <a:moveTo>
                    <a:pt x="2592657" y="906933"/>
                  </a:moveTo>
                  <a:cubicBezTo>
                    <a:pt x="2589473" y="922453"/>
                    <a:pt x="2586688" y="935585"/>
                    <a:pt x="2583902" y="950707"/>
                  </a:cubicBezTo>
                  <a:cubicBezTo>
                    <a:pt x="2608575" y="956279"/>
                    <a:pt x="2632054" y="961452"/>
                    <a:pt x="2656727" y="967023"/>
                  </a:cubicBezTo>
                  <a:cubicBezTo>
                    <a:pt x="2660309" y="952299"/>
                    <a:pt x="2663890" y="939167"/>
                    <a:pt x="2667472" y="923647"/>
                  </a:cubicBezTo>
                  <a:cubicBezTo>
                    <a:pt x="2642003" y="918075"/>
                    <a:pt x="2618126" y="912504"/>
                    <a:pt x="2592657" y="906933"/>
                  </a:cubicBezTo>
                  <a:close/>
                  <a:moveTo>
                    <a:pt x="2827847" y="901361"/>
                  </a:moveTo>
                  <a:cubicBezTo>
                    <a:pt x="2822673" y="916085"/>
                    <a:pt x="2818296" y="929218"/>
                    <a:pt x="2813122" y="944340"/>
                  </a:cubicBezTo>
                  <a:cubicBezTo>
                    <a:pt x="2838989" y="953891"/>
                    <a:pt x="2862070" y="962248"/>
                    <a:pt x="2886346" y="971003"/>
                  </a:cubicBezTo>
                  <a:cubicBezTo>
                    <a:pt x="2891917" y="956279"/>
                    <a:pt x="2896692" y="943942"/>
                    <a:pt x="2902264" y="929218"/>
                  </a:cubicBezTo>
                  <a:cubicBezTo>
                    <a:pt x="2876795" y="920065"/>
                    <a:pt x="2852917" y="911310"/>
                    <a:pt x="2827847" y="901361"/>
                  </a:cubicBezTo>
                  <a:close/>
                  <a:moveTo>
                    <a:pt x="1969066" y="898178"/>
                  </a:moveTo>
                  <a:cubicBezTo>
                    <a:pt x="1955536" y="900963"/>
                    <a:pt x="1943995" y="903351"/>
                    <a:pt x="1931261" y="906137"/>
                  </a:cubicBezTo>
                  <a:cubicBezTo>
                    <a:pt x="1934444" y="920463"/>
                    <a:pt x="1937230" y="932799"/>
                    <a:pt x="1940016" y="946728"/>
                  </a:cubicBezTo>
                  <a:cubicBezTo>
                    <a:pt x="1953148" y="943942"/>
                    <a:pt x="1964291" y="941554"/>
                    <a:pt x="1976627" y="939167"/>
                  </a:cubicBezTo>
                  <a:cubicBezTo>
                    <a:pt x="1973842" y="924442"/>
                    <a:pt x="1971454" y="911708"/>
                    <a:pt x="1969066" y="898178"/>
                  </a:cubicBezTo>
                  <a:close/>
                  <a:moveTo>
                    <a:pt x="1565941" y="890617"/>
                  </a:moveTo>
                  <a:cubicBezTo>
                    <a:pt x="1551217" y="896984"/>
                    <a:pt x="1538482" y="902555"/>
                    <a:pt x="1524156" y="908922"/>
                  </a:cubicBezTo>
                  <a:cubicBezTo>
                    <a:pt x="1537686" y="938371"/>
                    <a:pt x="1550421" y="965829"/>
                    <a:pt x="1563553" y="994880"/>
                  </a:cubicBezTo>
                  <a:cubicBezTo>
                    <a:pt x="1576686" y="988911"/>
                    <a:pt x="1588624" y="983737"/>
                    <a:pt x="1602950" y="977370"/>
                  </a:cubicBezTo>
                  <a:cubicBezTo>
                    <a:pt x="1590216" y="947524"/>
                    <a:pt x="1578277" y="919667"/>
                    <a:pt x="1565941" y="890617"/>
                  </a:cubicBezTo>
                  <a:close/>
                  <a:moveTo>
                    <a:pt x="2960762" y="882259"/>
                  </a:moveTo>
                  <a:cubicBezTo>
                    <a:pt x="2954395" y="896586"/>
                    <a:pt x="2949222" y="909718"/>
                    <a:pt x="2943253" y="923647"/>
                  </a:cubicBezTo>
                  <a:cubicBezTo>
                    <a:pt x="2968324" y="934789"/>
                    <a:pt x="2991803" y="945136"/>
                    <a:pt x="3016874" y="956279"/>
                  </a:cubicBezTo>
                  <a:cubicBezTo>
                    <a:pt x="3023241" y="942350"/>
                    <a:pt x="3029210" y="929616"/>
                    <a:pt x="3036373" y="915687"/>
                  </a:cubicBezTo>
                  <a:cubicBezTo>
                    <a:pt x="3010108" y="904147"/>
                    <a:pt x="2986231" y="893402"/>
                    <a:pt x="2960762" y="882259"/>
                  </a:cubicBezTo>
                  <a:close/>
                  <a:moveTo>
                    <a:pt x="2491975" y="875096"/>
                  </a:moveTo>
                  <a:cubicBezTo>
                    <a:pt x="2488394" y="904147"/>
                    <a:pt x="2484812" y="930412"/>
                    <a:pt x="2480832" y="958666"/>
                  </a:cubicBezTo>
                  <a:cubicBezTo>
                    <a:pt x="2502322" y="961850"/>
                    <a:pt x="2522220" y="964636"/>
                    <a:pt x="2542913" y="967819"/>
                  </a:cubicBezTo>
                  <a:cubicBezTo>
                    <a:pt x="2547688" y="939167"/>
                    <a:pt x="2552066" y="913698"/>
                    <a:pt x="2557239" y="884647"/>
                  </a:cubicBezTo>
                  <a:cubicBezTo>
                    <a:pt x="2534158" y="881066"/>
                    <a:pt x="2513862" y="878280"/>
                    <a:pt x="2491975" y="875096"/>
                  </a:cubicBezTo>
                  <a:close/>
                  <a:moveTo>
                    <a:pt x="1614889" y="870321"/>
                  </a:moveTo>
                  <a:cubicBezTo>
                    <a:pt x="1600165" y="876290"/>
                    <a:pt x="1587430" y="881862"/>
                    <a:pt x="1573104" y="887831"/>
                  </a:cubicBezTo>
                  <a:cubicBezTo>
                    <a:pt x="1585441" y="917279"/>
                    <a:pt x="1597379" y="945534"/>
                    <a:pt x="1609716" y="974584"/>
                  </a:cubicBezTo>
                  <a:cubicBezTo>
                    <a:pt x="1624042" y="968615"/>
                    <a:pt x="1635980" y="963442"/>
                    <a:pt x="1649511" y="957870"/>
                  </a:cubicBezTo>
                  <a:cubicBezTo>
                    <a:pt x="1637572" y="928024"/>
                    <a:pt x="1626430" y="899769"/>
                    <a:pt x="1614889" y="870321"/>
                  </a:cubicBezTo>
                  <a:close/>
                  <a:moveTo>
                    <a:pt x="1879527" y="858382"/>
                  </a:moveTo>
                  <a:cubicBezTo>
                    <a:pt x="1866395" y="861566"/>
                    <a:pt x="1855650" y="864352"/>
                    <a:pt x="1841722" y="867933"/>
                  </a:cubicBezTo>
                  <a:cubicBezTo>
                    <a:pt x="1845701" y="882657"/>
                    <a:pt x="1849283" y="894994"/>
                    <a:pt x="1852864" y="908524"/>
                  </a:cubicBezTo>
                  <a:cubicBezTo>
                    <a:pt x="1866395" y="904545"/>
                    <a:pt x="1877537" y="901759"/>
                    <a:pt x="1889874" y="898178"/>
                  </a:cubicBezTo>
                  <a:cubicBezTo>
                    <a:pt x="1885894" y="883453"/>
                    <a:pt x="1882711" y="871117"/>
                    <a:pt x="1879527" y="858382"/>
                  </a:cubicBezTo>
                  <a:close/>
                  <a:moveTo>
                    <a:pt x="2848938" y="840077"/>
                  </a:moveTo>
                  <a:cubicBezTo>
                    <a:pt x="2843765" y="854801"/>
                    <a:pt x="2838989" y="867535"/>
                    <a:pt x="2833816" y="882657"/>
                  </a:cubicBezTo>
                  <a:cubicBezTo>
                    <a:pt x="2860081" y="892606"/>
                    <a:pt x="2884356" y="901361"/>
                    <a:pt x="2909825" y="910514"/>
                  </a:cubicBezTo>
                  <a:cubicBezTo>
                    <a:pt x="2915396" y="896188"/>
                    <a:pt x="2920569" y="883055"/>
                    <a:pt x="2926141" y="868331"/>
                  </a:cubicBezTo>
                  <a:cubicBezTo>
                    <a:pt x="2899080" y="858382"/>
                    <a:pt x="2874805" y="849627"/>
                    <a:pt x="2848938" y="840077"/>
                  </a:cubicBezTo>
                  <a:close/>
                  <a:moveTo>
                    <a:pt x="1715173" y="834505"/>
                  </a:moveTo>
                  <a:cubicBezTo>
                    <a:pt x="1699653" y="839679"/>
                    <a:pt x="1686520" y="844056"/>
                    <a:pt x="1672194" y="849230"/>
                  </a:cubicBezTo>
                  <a:cubicBezTo>
                    <a:pt x="1682939" y="879872"/>
                    <a:pt x="1693286" y="908524"/>
                    <a:pt x="1703632" y="937973"/>
                  </a:cubicBezTo>
                  <a:cubicBezTo>
                    <a:pt x="1718754" y="932799"/>
                    <a:pt x="1731091" y="928422"/>
                    <a:pt x="1744621" y="924044"/>
                  </a:cubicBezTo>
                  <a:cubicBezTo>
                    <a:pt x="1734673" y="893402"/>
                    <a:pt x="1725122" y="864352"/>
                    <a:pt x="1715173" y="834505"/>
                  </a:cubicBezTo>
                  <a:close/>
                  <a:moveTo>
                    <a:pt x="2398058" y="834107"/>
                  </a:moveTo>
                  <a:cubicBezTo>
                    <a:pt x="2396467" y="856393"/>
                    <a:pt x="2394875" y="876290"/>
                    <a:pt x="2393283" y="897382"/>
                  </a:cubicBezTo>
                  <a:cubicBezTo>
                    <a:pt x="2413181" y="899371"/>
                    <a:pt x="2430691" y="900963"/>
                    <a:pt x="2450588" y="902953"/>
                  </a:cubicBezTo>
                  <a:cubicBezTo>
                    <a:pt x="2452976" y="880668"/>
                    <a:pt x="2454966" y="861168"/>
                    <a:pt x="2457353" y="839679"/>
                  </a:cubicBezTo>
                  <a:cubicBezTo>
                    <a:pt x="2437058" y="837689"/>
                    <a:pt x="2418354" y="836097"/>
                    <a:pt x="2398058" y="834107"/>
                  </a:cubicBezTo>
                  <a:close/>
                  <a:moveTo>
                    <a:pt x="2311305" y="832515"/>
                  </a:moveTo>
                  <a:cubicBezTo>
                    <a:pt x="2311305" y="852413"/>
                    <a:pt x="2311305" y="871913"/>
                    <a:pt x="2311305" y="893402"/>
                  </a:cubicBezTo>
                  <a:cubicBezTo>
                    <a:pt x="2329611" y="893402"/>
                    <a:pt x="2347916" y="893402"/>
                    <a:pt x="2367814" y="893402"/>
                  </a:cubicBezTo>
                  <a:cubicBezTo>
                    <a:pt x="2368610" y="873505"/>
                    <a:pt x="2369406" y="854005"/>
                    <a:pt x="2370600" y="832515"/>
                  </a:cubicBezTo>
                  <a:cubicBezTo>
                    <a:pt x="2350702" y="832515"/>
                    <a:pt x="2332396" y="832515"/>
                    <a:pt x="2311305" y="832515"/>
                  </a:cubicBezTo>
                  <a:close/>
                  <a:moveTo>
                    <a:pt x="2197889" y="830526"/>
                  </a:moveTo>
                  <a:cubicBezTo>
                    <a:pt x="2177593" y="831322"/>
                    <a:pt x="2159287" y="832515"/>
                    <a:pt x="2137798" y="833709"/>
                  </a:cubicBezTo>
                  <a:cubicBezTo>
                    <a:pt x="2139788" y="856393"/>
                    <a:pt x="2141379" y="876290"/>
                    <a:pt x="2143369" y="897780"/>
                  </a:cubicBezTo>
                  <a:cubicBezTo>
                    <a:pt x="2163267" y="896586"/>
                    <a:pt x="2181175" y="894994"/>
                    <a:pt x="2197889" y="893800"/>
                  </a:cubicBezTo>
                  <a:cubicBezTo>
                    <a:pt x="2197889" y="872311"/>
                    <a:pt x="2197889" y="852811"/>
                    <a:pt x="2197889" y="830526"/>
                  </a:cubicBezTo>
                  <a:close/>
                  <a:moveTo>
                    <a:pt x="1766111" y="819383"/>
                  </a:moveTo>
                  <a:cubicBezTo>
                    <a:pt x="1751784" y="823761"/>
                    <a:pt x="1738652" y="827740"/>
                    <a:pt x="1722734" y="832515"/>
                  </a:cubicBezTo>
                  <a:cubicBezTo>
                    <a:pt x="1732683" y="863556"/>
                    <a:pt x="1741836" y="892208"/>
                    <a:pt x="1751387" y="922055"/>
                  </a:cubicBezTo>
                  <a:cubicBezTo>
                    <a:pt x="1766111" y="917279"/>
                    <a:pt x="1778845" y="913300"/>
                    <a:pt x="1792774" y="908922"/>
                  </a:cubicBezTo>
                  <a:cubicBezTo>
                    <a:pt x="1783621" y="878280"/>
                    <a:pt x="1775264" y="849230"/>
                    <a:pt x="1766111" y="819383"/>
                  </a:cubicBezTo>
                  <a:close/>
                  <a:moveTo>
                    <a:pt x="2733930" y="805853"/>
                  </a:moveTo>
                  <a:cubicBezTo>
                    <a:pt x="2729950" y="820975"/>
                    <a:pt x="2726369" y="834107"/>
                    <a:pt x="2722389" y="849230"/>
                  </a:cubicBezTo>
                  <a:cubicBezTo>
                    <a:pt x="2749450" y="857189"/>
                    <a:pt x="2774123" y="863954"/>
                    <a:pt x="2799990" y="871515"/>
                  </a:cubicBezTo>
                  <a:cubicBezTo>
                    <a:pt x="2804367" y="856791"/>
                    <a:pt x="2808745" y="843260"/>
                    <a:pt x="2813122" y="828536"/>
                  </a:cubicBezTo>
                  <a:cubicBezTo>
                    <a:pt x="2785266" y="820577"/>
                    <a:pt x="2760195" y="813414"/>
                    <a:pt x="2733930" y="805853"/>
                  </a:cubicBezTo>
                  <a:close/>
                  <a:moveTo>
                    <a:pt x="2617330" y="778792"/>
                  </a:moveTo>
                  <a:cubicBezTo>
                    <a:pt x="2614544" y="794312"/>
                    <a:pt x="2611759" y="808240"/>
                    <a:pt x="2608575" y="822965"/>
                  </a:cubicBezTo>
                  <a:cubicBezTo>
                    <a:pt x="2635636" y="828934"/>
                    <a:pt x="2660707" y="834107"/>
                    <a:pt x="2687370" y="840077"/>
                  </a:cubicBezTo>
                  <a:cubicBezTo>
                    <a:pt x="2690951" y="824954"/>
                    <a:pt x="2694135" y="811424"/>
                    <a:pt x="2697716" y="796302"/>
                  </a:cubicBezTo>
                  <a:cubicBezTo>
                    <a:pt x="2669860" y="790333"/>
                    <a:pt x="2644391" y="784761"/>
                    <a:pt x="2617330" y="778792"/>
                  </a:cubicBezTo>
                  <a:close/>
                  <a:moveTo>
                    <a:pt x="2869233" y="777996"/>
                  </a:moveTo>
                  <a:cubicBezTo>
                    <a:pt x="2864060" y="793516"/>
                    <a:pt x="2859683" y="806649"/>
                    <a:pt x="2854907" y="820577"/>
                  </a:cubicBezTo>
                  <a:cubicBezTo>
                    <a:pt x="2881570" y="830526"/>
                    <a:pt x="2906641" y="839679"/>
                    <a:pt x="2933304" y="848832"/>
                  </a:cubicBezTo>
                  <a:cubicBezTo>
                    <a:pt x="2938875" y="834903"/>
                    <a:pt x="2944049" y="822169"/>
                    <a:pt x="2950018" y="807047"/>
                  </a:cubicBezTo>
                  <a:cubicBezTo>
                    <a:pt x="2921763" y="797098"/>
                    <a:pt x="2895896" y="787547"/>
                    <a:pt x="2869233" y="777996"/>
                  </a:cubicBezTo>
                  <a:close/>
                  <a:moveTo>
                    <a:pt x="1577879" y="775210"/>
                  </a:moveTo>
                  <a:cubicBezTo>
                    <a:pt x="1562359" y="781578"/>
                    <a:pt x="1548431" y="787149"/>
                    <a:pt x="1533309" y="793516"/>
                  </a:cubicBezTo>
                  <a:cubicBezTo>
                    <a:pt x="1545645" y="822965"/>
                    <a:pt x="1557584" y="851219"/>
                    <a:pt x="1569920" y="880668"/>
                  </a:cubicBezTo>
                  <a:cubicBezTo>
                    <a:pt x="1585043" y="873903"/>
                    <a:pt x="1598175" y="868331"/>
                    <a:pt x="1612103" y="862362"/>
                  </a:cubicBezTo>
                  <a:cubicBezTo>
                    <a:pt x="1600563" y="832515"/>
                    <a:pt x="1589420" y="804261"/>
                    <a:pt x="1577879" y="775210"/>
                  </a:cubicBezTo>
                  <a:close/>
                  <a:moveTo>
                    <a:pt x="3010506" y="761282"/>
                  </a:moveTo>
                  <a:cubicBezTo>
                    <a:pt x="3004139" y="776404"/>
                    <a:pt x="2998568" y="789537"/>
                    <a:pt x="2992997" y="803067"/>
                  </a:cubicBezTo>
                  <a:cubicBezTo>
                    <a:pt x="3020455" y="815404"/>
                    <a:pt x="3045526" y="826546"/>
                    <a:pt x="3072189" y="838087"/>
                  </a:cubicBezTo>
                  <a:cubicBezTo>
                    <a:pt x="3078954" y="824159"/>
                    <a:pt x="3084923" y="811424"/>
                    <a:pt x="3091689" y="797496"/>
                  </a:cubicBezTo>
                  <a:cubicBezTo>
                    <a:pt x="3063832" y="785159"/>
                    <a:pt x="3038761" y="773619"/>
                    <a:pt x="3010506" y="761282"/>
                  </a:cubicBezTo>
                  <a:close/>
                  <a:moveTo>
                    <a:pt x="1630807" y="755313"/>
                  </a:moveTo>
                  <a:cubicBezTo>
                    <a:pt x="1614093" y="761282"/>
                    <a:pt x="1600165" y="766853"/>
                    <a:pt x="1585441" y="772823"/>
                  </a:cubicBezTo>
                  <a:cubicBezTo>
                    <a:pt x="1597379" y="802669"/>
                    <a:pt x="1608124" y="830924"/>
                    <a:pt x="1619664" y="860372"/>
                  </a:cubicBezTo>
                  <a:cubicBezTo>
                    <a:pt x="1634389" y="854801"/>
                    <a:pt x="1647919" y="849627"/>
                    <a:pt x="1662643" y="844056"/>
                  </a:cubicBezTo>
                  <a:cubicBezTo>
                    <a:pt x="1651899" y="813812"/>
                    <a:pt x="1641552" y="785159"/>
                    <a:pt x="1630807" y="755313"/>
                  </a:cubicBezTo>
                  <a:close/>
                  <a:moveTo>
                    <a:pt x="2750644" y="742578"/>
                  </a:moveTo>
                  <a:cubicBezTo>
                    <a:pt x="2746266" y="758496"/>
                    <a:pt x="2743083" y="771231"/>
                    <a:pt x="2739103" y="785955"/>
                  </a:cubicBezTo>
                  <a:cubicBezTo>
                    <a:pt x="2766164" y="793516"/>
                    <a:pt x="2791633" y="801077"/>
                    <a:pt x="2819489" y="809036"/>
                  </a:cubicBezTo>
                  <a:cubicBezTo>
                    <a:pt x="2824265" y="793914"/>
                    <a:pt x="2828244" y="780782"/>
                    <a:pt x="2832622" y="766058"/>
                  </a:cubicBezTo>
                  <a:cubicBezTo>
                    <a:pt x="2803969" y="757701"/>
                    <a:pt x="2777704" y="750139"/>
                    <a:pt x="2750644" y="742578"/>
                  </a:cubicBezTo>
                  <a:close/>
                  <a:moveTo>
                    <a:pt x="2404824" y="742180"/>
                  </a:moveTo>
                  <a:cubicBezTo>
                    <a:pt x="2403232" y="764864"/>
                    <a:pt x="2401640" y="784761"/>
                    <a:pt x="2400844" y="805455"/>
                  </a:cubicBezTo>
                  <a:cubicBezTo>
                    <a:pt x="2422333" y="807445"/>
                    <a:pt x="2441037" y="809036"/>
                    <a:pt x="2460935" y="810628"/>
                  </a:cubicBezTo>
                  <a:cubicBezTo>
                    <a:pt x="2463322" y="788741"/>
                    <a:pt x="2465312" y="769241"/>
                    <a:pt x="2467700" y="747354"/>
                  </a:cubicBezTo>
                  <a:cubicBezTo>
                    <a:pt x="2445415" y="745762"/>
                    <a:pt x="2425915" y="744170"/>
                    <a:pt x="2404824" y="742180"/>
                  </a:cubicBezTo>
                  <a:close/>
                  <a:moveTo>
                    <a:pt x="2313693" y="739793"/>
                  </a:moveTo>
                  <a:cubicBezTo>
                    <a:pt x="2313693" y="760486"/>
                    <a:pt x="2313693" y="779986"/>
                    <a:pt x="2313693" y="801077"/>
                  </a:cubicBezTo>
                  <a:cubicBezTo>
                    <a:pt x="2333988" y="801077"/>
                    <a:pt x="2353090" y="801077"/>
                    <a:pt x="2372988" y="801077"/>
                  </a:cubicBezTo>
                  <a:cubicBezTo>
                    <a:pt x="2374181" y="780782"/>
                    <a:pt x="2375375" y="761282"/>
                    <a:pt x="2376569" y="739793"/>
                  </a:cubicBezTo>
                  <a:cubicBezTo>
                    <a:pt x="2355080" y="739793"/>
                    <a:pt x="2335580" y="739793"/>
                    <a:pt x="2313693" y="739793"/>
                  </a:cubicBezTo>
                  <a:close/>
                  <a:moveTo>
                    <a:pt x="2224153" y="738997"/>
                  </a:moveTo>
                  <a:cubicBezTo>
                    <a:pt x="2224153" y="760486"/>
                    <a:pt x="2224153" y="779986"/>
                    <a:pt x="2224153" y="799486"/>
                  </a:cubicBezTo>
                  <a:cubicBezTo>
                    <a:pt x="2245245" y="799486"/>
                    <a:pt x="2264346" y="799486"/>
                    <a:pt x="2284642" y="799486"/>
                  </a:cubicBezTo>
                  <a:cubicBezTo>
                    <a:pt x="2284642" y="778394"/>
                    <a:pt x="2284642" y="759292"/>
                    <a:pt x="2284642" y="738997"/>
                  </a:cubicBezTo>
                  <a:cubicBezTo>
                    <a:pt x="2263153" y="738997"/>
                    <a:pt x="2243255" y="738997"/>
                    <a:pt x="2224153" y="738997"/>
                  </a:cubicBezTo>
                  <a:close/>
                  <a:moveTo>
                    <a:pt x="1684133" y="737405"/>
                  </a:moveTo>
                  <a:cubicBezTo>
                    <a:pt x="1668612" y="742578"/>
                    <a:pt x="1654286" y="747354"/>
                    <a:pt x="1638766" y="752925"/>
                  </a:cubicBezTo>
                  <a:cubicBezTo>
                    <a:pt x="1649113" y="783567"/>
                    <a:pt x="1659460" y="811822"/>
                    <a:pt x="1669806" y="841668"/>
                  </a:cubicBezTo>
                  <a:cubicBezTo>
                    <a:pt x="1684929" y="836097"/>
                    <a:pt x="1698459" y="831720"/>
                    <a:pt x="1713183" y="826546"/>
                  </a:cubicBezTo>
                  <a:cubicBezTo>
                    <a:pt x="1703234" y="796700"/>
                    <a:pt x="1694081" y="768047"/>
                    <a:pt x="1684133" y="737405"/>
                  </a:cubicBezTo>
                  <a:close/>
                  <a:moveTo>
                    <a:pt x="1737856" y="720691"/>
                  </a:moveTo>
                  <a:cubicBezTo>
                    <a:pt x="1721540" y="725864"/>
                    <a:pt x="1707612" y="729844"/>
                    <a:pt x="1691694" y="734619"/>
                  </a:cubicBezTo>
                  <a:cubicBezTo>
                    <a:pt x="1702040" y="766058"/>
                    <a:pt x="1711193" y="794710"/>
                    <a:pt x="1720744" y="824556"/>
                  </a:cubicBezTo>
                  <a:cubicBezTo>
                    <a:pt x="1736264" y="819383"/>
                    <a:pt x="1749795" y="815006"/>
                    <a:pt x="1764121" y="810628"/>
                  </a:cubicBezTo>
                  <a:cubicBezTo>
                    <a:pt x="1754968" y="779588"/>
                    <a:pt x="1746611" y="750935"/>
                    <a:pt x="1737856" y="720691"/>
                  </a:cubicBezTo>
                  <a:close/>
                  <a:moveTo>
                    <a:pt x="2630064" y="714722"/>
                  </a:moveTo>
                  <a:cubicBezTo>
                    <a:pt x="2626881" y="730242"/>
                    <a:pt x="2624493" y="743772"/>
                    <a:pt x="2621708" y="759292"/>
                  </a:cubicBezTo>
                  <a:cubicBezTo>
                    <a:pt x="2649962" y="765262"/>
                    <a:pt x="2675829" y="770833"/>
                    <a:pt x="2703288" y="776802"/>
                  </a:cubicBezTo>
                  <a:cubicBezTo>
                    <a:pt x="2706869" y="761282"/>
                    <a:pt x="2710053" y="748150"/>
                    <a:pt x="2713634" y="733028"/>
                  </a:cubicBezTo>
                  <a:cubicBezTo>
                    <a:pt x="2684982" y="726660"/>
                    <a:pt x="2658319" y="721089"/>
                    <a:pt x="2630064" y="714722"/>
                  </a:cubicBezTo>
                  <a:close/>
                  <a:moveTo>
                    <a:pt x="1485953" y="701987"/>
                  </a:moveTo>
                  <a:cubicBezTo>
                    <a:pt x="1470034" y="709150"/>
                    <a:pt x="1455708" y="715518"/>
                    <a:pt x="1439392" y="722681"/>
                  </a:cubicBezTo>
                  <a:cubicBezTo>
                    <a:pt x="1453320" y="752925"/>
                    <a:pt x="1465657" y="780384"/>
                    <a:pt x="1478789" y="808638"/>
                  </a:cubicBezTo>
                  <a:cubicBezTo>
                    <a:pt x="1494708" y="801475"/>
                    <a:pt x="1508238" y="795506"/>
                    <a:pt x="1522962" y="788343"/>
                  </a:cubicBezTo>
                  <a:cubicBezTo>
                    <a:pt x="1510228" y="758894"/>
                    <a:pt x="1498289" y="731038"/>
                    <a:pt x="1485953" y="701987"/>
                  </a:cubicBezTo>
                  <a:close/>
                  <a:moveTo>
                    <a:pt x="1540870" y="680100"/>
                  </a:moveTo>
                  <a:cubicBezTo>
                    <a:pt x="1524952" y="686467"/>
                    <a:pt x="1510228" y="692436"/>
                    <a:pt x="1493514" y="698804"/>
                  </a:cubicBezTo>
                  <a:cubicBezTo>
                    <a:pt x="1506646" y="729048"/>
                    <a:pt x="1518187" y="756905"/>
                    <a:pt x="1530523" y="785955"/>
                  </a:cubicBezTo>
                  <a:cubicBezTo>
                    <a:pt x="1546441" y="779190"/>
                    <a:pt x="1559972" y="773619"/>
                    <a:pt x="1575094" y="767251"/>
                  </a:cubicBezTo>
                  <a:cubicBezTo>
                    <a:pt x="1563155" y="737405"/>
                    <a:pt x="1552411" y="709150"/>
                    <a:pt x="1540870" y="680100"/>
                  </a:cubicBezTo>
                  <a:close/>
                  <a:moveTo>
                    <a:pt x="1468841" y="662590"/>
                  </a:moveTo>
                  <a:cubicBezTo>
                    <a:pt x="1451729" y="670549"/>
                    <a:pt x="1437005" y="677314"/>
                    <a:pt x="1421882" y="684079"/>
                  </a:cubicBezTo>
                  <a:cubicBezTo>
                    <a:pt x="1426658" y="694824"/>
                    <a:pt x="1431035" y="703977"/>
                    <a:pt x="1436607" y="715916"/>
                  </a:cubicBezTo>
                  <a:cubicBezTo>
                    <a:pt x="1452525" y="708752"/>
                    <a:pt x="1467647" y="701987"/>
                    <a:pt x="1483167" y="694824"/>
                  </a:cubicBezTo>
                  <a:cubicBezTo>
                    <a:pt x="1477994" y="683284"/>
                    <a:pt x="1473616" y="673335"/>
                    <a:pt x="1468841" y="662590"/>
                  </a:cubicBezTo>
                  <a:close/>
                  <a:moveTo>
                    <a:pt x="1596185" y="659008"/>
                  </a:moveTo>
                  <a:cubicBezTo>
                    <a:pt x="1579471" y="665376"/>
                    <a:pt x="1564747" y="670947"/>
                    <a:pt x="1548829" y="676916"/>
                  </a:cubicBezTo>
                  <a:cubicBezTo>
                    <a:pt x="1560370" y="706763"/>
                    <a:pt x="1571114" y="735017"/>
                    <a:pt x="1582655" y="764864"/>
                  </a:cubicBezTo>
                  <a:cubicBezTo>
                    <a:pt x="1598573" y="758894"/>
                    <a:pt x="1612899" y="753323"/>
                    <a:pt x="1628021" y="747354"/>
                  </a:cubicBezTo>
                  <a:cubicBezTo>
                    <a:pt x="1616879" y="716712"/>
                    <a:pt x="1606930" y="688457"/>
                    <a:pt x="1596185" y="659008"/>
                  </a:cubicBezTo>
                  <a:close/>
                  <a:moveTo>
                    <a:pt x="2911018" y="654233"/>
                  </a:moveTo>
                  <a:cubicBezTo>
                    <a:pt x="2905845" y="669753"/>
                    <a:pt x="2901866" y="682886"/>
                    <a:pt x="2897090" y="696814"/>
                  </a:cubicBezTo>
                  <a:cubicBezTo>
                    <a:pt x="2925743" y="707559"/>
                    <a:pt x="2952803" y="717507"/>
                    <a:pt x="2981058" y="727854"/>
                  </a:cubicBezTo>
                  <a:cubicBezTo>
                    <a:pt x="2986629" y="713130"/>
                    <a:pt x="2991803" y="699998"/>
                    <a:pt x="2997374" y="685671"/>
                  </a:cubicBezTo>
                  <a:cubicBezTo>
                    <a:pt x="2967130" y="674529"/>
                    <a:pt x="2939671" y="664580"/>
                    <a:pt x="2911018" y="654233"/>
                  </a:cubicBezTo>
                  <a:close/>
                  <a:moveTo>
                    <a:pt x="2191123" y="646672"/>
                  </a:moveTo>
                  <a:cubicBezTo>
                    <a:pt x="2167246" y="647866"/>
                    <a:pt x="2146553" y="648662"/>
                    <a:pt x="2124268" y="649856"/>
                  </a:cubicBezTo>
                  <a:cubicBezTo>
                    <a:pt x="2125859" y="672539"/>
                    <a:pt x="2127053" y="692436"/>
                    <a:pt x="2128645" y="713528"/>
                  </a:cubicBezTo>
                  <a:cubicBezTo>
                    <a:pt x="2151726" y="711936"/>
                    <a:pt x="2172022" y="711140"/>
                    <a:pt x="2191123" y="709946"/>
                  </a:cubicBezTo>
                  <a:cubicBezTo>
                    <a:pt x="2191123" y="688457"/>
                    <a:pt x="2191123" y="669355"/>
                    <a:pt x="2191123" y="646672"/>
                  </a:cubicBezTo>
                  <a:close/>
                  <a:moveTo>
                    <a:pt x="2315682" y="645080"/>
                  </a:moveTo>
                  <a:cubicBezTo>
                    <a:pt x="2315682" y="667365"/>
                    <a:pt x="2315682" y="687263"/>
                    <a:pt x="2315682" y="708752"/>
                  </a:cubicBezTo>
                  <a:cubicBezTo>
                    <a:pt x="2335182" y="709548"/>
                    <a:pt x="2355478" y="710344"/>
                    <a:pt x="2378161" y="711538"/>
                  </a:cubicBezTo>
                  <a:cubicBezTo>
                    <a:pt x="2379355" y="688855"/>
                    <a:pt x="2380549" y="669355"/>
                    <a:pt x="2381742" y="647866"/>
                  </a:cubicBezTo>
                  <a:cubicBezTo>
                    <a:pt x="2358661" y="647070"/>
                    <a:pt x="2337968" y="645876"/>
                    <a:pt x="2315682" y="645080"/>
                  </a:cubicBezTo>
                  <a:close/>
                  <a:moveTo>
                    <a:pt x="3060648" y="640703"/>
                  </a:moveTo>
                  <a:cubicBezTo>
                    <a:pt x="3054281" y="655427"/>
                    <a:pt x="3049108" y="667763"/>
                    <a:pt x="3043138" y="682090"/>
                  </a:cubicBezTo>
                  <a:cubicBezTo>
                    <a:pt x="3072587" y="695222"/>
                    <a:pt x="3099648" y="707161"/>
                    <a:pt x="3127902" y="719895"/>
                  </a:cubicBezTo>
                  <a:cubicBezTo>
                    <a:pt x="3134270" y="705967"/>
                    <a:pt x="3140239" y="693232"/>
                    <a:pt x="3147004" y="678906"/>
                  </a:cubicBezTo>
                  <a:cubicBezTo>
                    <a:pt x="3117556" y="665774"/>
                    <a:pt x="3090097" y="653835"/>
                    <a:pt x="3060648" y="640703"/>
                  </a:cubicBezTo>
                  <a:close/>
                  <a:moveTo>
                    <a:pt x="1651899" y="640305"/>
                  </a:moveTo>
                  <a:cubicBezTo>
                    <a:pt x="1635185" y="645876"/>
                    <a:pt x="1620460" y="651049"/>
                    <a:pt x="1604144" y="656621"/>
                  </a:cubicBezTo>
                  <a:cubicBezTo>
                    <a:pt x="1614889" y="686467"/>
                    <a:pt x="1624838" y="715120"/>
                    <a:pt x="1635583" y="745364"/>
                  </a:cubicBezTo>
                  <a:cubicBezTo>
                    <a:pt x="1651899" y="739793"/>
                    <a:pt x="1667021" y="734619"/>
                    <a:pt x="1681347" y="729844"/>
                  </a:cubicBezTo>
                  <a:cubicBezTo>
                    <a:pt x="1670602" y="697610"/>
                    <a:pt x="1661449" y="669355"/>
                    <a:pt x="1651899" y="640305"/>
                  </a:cubicBezTo>
                  <a:close/>
                  <a:moveTo>
                    <a:pt x="1524554" y="639907"/>
                  </a:moveTo>
                  <a:cubicBezTo>
                    <a:pt x="1507840" y="647070"/>
                    <a:pt x="1493116" y="653039"/>
                    <a:pt x="1477198" y="659804"/>
                  </a:cubicBezTo>
                  <a:cubicBezTo>
                    <a:pt x="1481973" y="671345"/>
                    <a:pt x="1486351" y="680896"/>
                    <a:pt x="1491126" y="691641"/>
                  </a:cubicBezTo>
                  <a:cubicBezTo>
                    <a:pt x="1507044" y="685273"/>
                    <a:pt x="1521370" y="679304"/>
                    <a:pt x="1538482" y="672539"/>
                  </a:cubicBezTo>
                  <a:cubicBezTo>
                    <a:pt x="1533309" y="660202"/>
                    <a:pt x="1528931" y="650254"/>
                    <a:pt x="1524554" y="639907"/>
                  </a:cubicBezTo>
                  <a:close/>
                  <a:moveTo>
                    <a:pt x="1580665" y="618019"/>
                  </a:moveTo>
                  <a:cubicBezTo>
                    <a:pt x="1563951" y="624387"/>
                    <a:pt x="1549227" y="629958"/>
                    <a:pt x="1532911" y="636325"/>
                  </a:cubicBezTo>
                  <a:cubicBezTo>
                    <a:pt x="1537288" y="647468"/>
                    <a:pt x="1540870" y="657019"/>
                    <a:pt x="1545645" y="669355"/>
                  </a:cubicBezTo>
                  <a:cubicBezTo>
                    <a:pt x="1562757" y="662988"/>
                    <a:pt x="1577879" y="657019"/>
                    <a:pt x="1593798" y="651049"/>
                  </a:cubicBezTo>
                  <a:cubicBezTo>
                    <a:pt x="1589420" y="639111"/>
                    <a:pt x="1585441" y="629162"/>
                    <a:pt x="1580665" y="618019"/>
                  </a:cubicBezTo>
                  <a:close/>
                  <a:moveTo>
                    <a:pt x="2784470" y="616030"/>
                  </a:moveTo>
                  <a:cubicBezTo>
                    <a:pt x="2780490" y="630356"/>
                    <a:pt x="2776909" y="643886"/>
                    <a:pt x="2772531" y="659008"/>
                  </a:cubicBezTo>
                  <a:cubicBezTo>
                    <a:pt x="2802378" y="667763"/>
                    <a:pt x="2829836" y="675722"/>
                    <a:pt x="2858887" y="684079"/>
                  </a:cubicBezTo>
                  <a:cubicBezTo>
                    <a:pt x="2863264" y="669753"/>
                    <a:pt x="2867642" y="656621"/>
                    <a:pt x="2872417" y="641499"/>
                  </a:cubicBezTo>
                  <a:cubicBezTo>
                    <a:pt x="2842571" y="633142"/>
                    <a:pt x="2814316" y="624785"/>
                    <a:pt x="2784470" y="616030"/>
                  </a:cubicBezTo>
                  <a:close/>
                  <a:moveTo>
                    <a:pt x="1445759" y="608071"/>
                  </a:moveTo>
                  <a:cubicBezTo>
                    <a:pt x="1428648" y="616030"/>
                    <a:pt x="1413127" y="622795"/>
                    <a:pt x="1396811" y="630356"/>
                  </a:cubicBezTo>
                  <a:cubicBezTo>
                    <a:pt x="1403576" y="643488"/>
                    <a:pt x="1408750" y="654631"/>
                    <a:pt x="1414321" y="666172"/>
                  </a:cubicBezTo>
                  <a:cubicBezTo>
                    <a:pt x="1430637" y="658611"/>
                    <a:pt x="1445361" y="652243"/>
                    <a:pt x="1461677" y="645080"/>
                  </a:cubicBezTo>
                  <a:cubicBezTo>
                    <a:pt x="1456106" y="631550"/>
                    <a:pt x="1450933" y="620407"/>
                    <a:pt x="1445759" y="608071"/>
                  </a:cubicBezTo>
                  <a:close/>
                  <a:moveTo>
                    <a:pt x="1639164" y="598918"/>
                  </a:moveTo>
                  <a:cubicBezTo>
                    <a:pt x="1622052" y="604887"/>
                    <a:pt x="1606532" y="610458"/>
                    <a:pt x="1590216" y="616030"/>
                  </a:cubicBezTo>
                  <a:cubicBezTo>
                    <a:pt x="1594593" y="628366"/>
                    <a:pt x="1598573" y="638315"/>
                    <a:pt x="1602552" y="649060"/>
                  </a:cubicBezTo>
                  <a:cubicBezTo>
                    <a:pt x="1619266" y="643090"/>
                    <a:pt x="1633991" y="637917"/>
                    <a:pt x="1650307" y="632744"/>
                  </a:cubicBezTo>
                  <a:cubicBezTo>
                    <a:pt x="1646725" y="621203"/>
                    <a:pt x="1643144" y="611652"/>
                    <a:pt x="1639164" y="598918"/>
                  </a:cubicBezTo>
                  <a:close/>
                  <a:moveTo>
                    <a:pt x="2932110" y="592551"/>
                  </a:moveTo>
                  <a:cubicBezTo>
                    <a:pt x="2926936" y="607673"/>
                    <a:pt x="2922559" y="620805"/>
                    <a:pt x="2917386" y="635131"/>
                  </a:cubicBezTo>
                  <a:cubicBezTo>
                    <a:pt x="2947232" y="645876"/>
                    <a:pt x="2975487" y="656223"/>
                    <a:pt x="3004935" y="666968"/>
                  </a:cubicBezTo>
                  <a:cubicBezTo>
                    <a:pt x="3010506" y="652641"/>
                    <a:pt x="3015282" y="639907"/>
                    <a:pt x="3020853" y="625183"/>
                  </a:cubicBezTo>
                  <a:cubicBezTo>
                    <a:pt x="2991007" y="614040"/>
                    <a:pt x="2961956" y="603295"/>
                    <a:pt x="2932110" y="592551"/>
                  </a:cubicBezTo>
                  <a:close/>
                  <a:moveTo>
                    <a:pt x="2654737" y="586581"/>
                  </a:moveTo>
                  <a:cubicBezTo>
                    <a:pt x="2651952" y="602499"/>
                    <a:pt x="2649564" y="616030"/>
                    <a:pt x="2646778" y="630754"/>
                  </a:cubicBezTo>
                  <a:cubicBezTo>
                    <a:pt x="2676625" y="637519"/>
                    <a:pt x="2704879" y="643488"/>
                    <a:pt x="2733930" y="649856"/>
                  </a:cubicBezTo>
                  <a:cubicBezTo>
                    <a:pt x="2737909" y="634335"/>
                    <a:pt x="2741093" y="621203"/>
                    <a:pt x="2744675" y="606081"/>
                  </a:cubicBezTo>
                  <a:cubicBezTo>
                    <a:pt x="2713634" y="599316"/>
                    <a:pt x="2684982" y="592948"/>
                    <a:pt x="2654737" y="586581"/>
                  </a:cubicBezTo>
                  <a:close/>
                  <a:moveTo>
                    <a:pt x="1503860" y="584989"/>
                  </a:moveTo>
                  <a:cubicBezTo>
                    <a:pt x="1486749" y="591755"/>
                    <a:pt x="1470830" y="598122"/>
                    <a:pt x="1454514" y="605285"/>
                  </a:cubicBezTo>
                  <a:cubicBezTo>
                    <a:pt x="1460086" y="618019"/>
                    <a:pt x="1464861" y="629560"/>
                    <a:pt x="1470034" y="642295"/>
                  </a:cubicBezTo>
                  <a:cubicBezTo>
                    <a:pt x="1487146" y="635131"/>
                    <a:pt x="1502269" y="629162"/>
                    <a:pt x="1518585" y="622397"/>
                  </a:cubicBezTo>
                  <a:cubicBezTo>
                    <a:pt x="1513411" y="609264"/>
                    <a:pt x="1509034" y="598122"/>
                    <a:pt x="1503860" y="584989"/>
                  </a:cubicBezTo>
                  <a:close/>
                  <a:moveTo>
                    <a:pt x="1696469" y="581010"/>
                  </a:moveTo>
                  <a:cubicBezTo>
                    <a:pt x="1679357" y="586183"/>
                    <a:pt x="1664235" y="590959"/>
                    <a:pt x="1647123" y="596132"/>
                  </a:cubicBezTo>
                  <a:cubicBezTo>
                    <a:pt x="1651501" y="608867"/>
                    <a:pt x="1654684" y="618417"/>
                    <a:pt x="1658266" y="629560"/>
                  </a:cubicBezTo>
                  <a:cubicBezTo>
                    <a:pt x="1674980" y="624387"/>
                    <a:pt x="1690102" y="620009"/>
                    <a:pt x="1706816" y="614836"/>
                  </a:cubicBezTo>
                  <a:cubicBezTo>
                    <a:pt x="1703234" y="603295"/>
                    <a:pt x="1700051" y="592948"/>
                    <a:pt x="1696469" y="581010"/>
                  </a:cubicBezTo>
                  <a:close/>
                  <a:moveTo>
                    <a:pt x="1561563" y="563102"/>
                  </a:moveTo>
                  <a:cubicBezTo>
                    <a:pt x="1544452" y="569867"/>
                    <a:pt x="1528533" y="575836"/>
                    <a:pt x="1511819" y="582602"/>
                  </a:cubicBezTo>
                  <a:cubicBezTo>
                    <a:pt x="1517391" y="596132"/>
                    <a:pt x="1522166" y="607275"/>
                    <a:pt x="1526942" y="619611"/>
                  </a:cubicBezTo>
                  <a:cubicBezTo>
                    <a:pt x="1543656" y="613244"/>
                    <a:pt x="1558778" y="607275"/>
                    <a:pt x="1575492" y="600907"/>
                  </a:cubicBezTo>
                  <a:cubicBezTo>
                    <a:pt x="1570318" y="587377"/>
                    <a:pt x="1566339" y="575836"/>
                    <a:pt x="1561563" y="563102"/>
                  </a:cubicBezTo>
                  <a:close/>
                  <a:moveTo>
                    <a:pt x="2418354" y="557929"/>
                  </a:moveTo>
                  <a:cubicBezTo>
                    <a:pt x="2416762" y="580214"/>
                    <a:pt x="2415170" y="600112"/>
                    <a:pt x="2413977" y="621203"/>
                  </a:cubicBezTo>
                  <a:cubicBezTo>
                    <a:pt x="2436660" y="623591"/>
                    <a:pt x="2457751" y="625580"/>
                    <a:pt x="2480832" y="627570"/>
                  </a:cubicBezTo>
                  <a:cubicBezTo>
                    <a:pt x="2483220" y="604887"/>
                    <a:pt x="2485210" y="584989"/>
                    <a:pt x="2487200" y="563898"/>
                  </a:cubicBezTo>
                  <a:cubicBezTo>
                    <a:pt x="2462925" y="561908"/>
                    <a:pt x="2441435" y="559918"/>
                    <a:pt x="2418354" y="557929"/>
                  </a:cubicBezTo>
                  <a:close/>
                  <a:moveTo>
                    <a:pt x="2219378" y="553551"/>
                  </a:moveTo>
                  <a:cubicBezTo>
                    <a:pt x="2219378" y="575439"/>
                    <a:pt x="2219378" y="594938"/>
                    <a:pt x="2219378" y="614836"/>
                  </a:cubicBezTo>
                  <a:cubicBezTo>
                    <a:pt x="2242459" y="614836"/>
                    <a:pt x="2263949" y="614836"/>
                    <a:pt x="2284642" y="614836"/>
                  </a:cubicBezTo>
                  <a:cubicBezTo>
                    <a:pt x="2284642" y="593346"/>
                    <a:pt x="2284642" y="573449"/>
                    <a:pt x="2284642" y="553551"/>
                  </a:cubicBezTo>
                  <a:cubicBezTo>
                    <a:pt x="2261959" y="553551"/>
                    <a:pt x="2240867" y="553551"/>
                    <a:pt x="2219378" y="553551"/>
                  </a:cubicBezTo>
                  <a:close/>
                  <a:moveTo>
                    <a:pt x="2318070" y="552755"/>
                  </a:moveTo>
                  <a:cubicBezTo>
                    <a:pt x="2318070" y="575836"/>
                    <a:pt x="2318070" y="595336"/>
                    <a:pt x="2317672" y="616030"/>
                  </a:cubicBezTo>
                  <a:cubicBezTo>
                    <a:pt x="2339957" y="617224"/>
                    <a:pt x="2360651" y="618417"/>
                    <a:pt x="2383732" y="619611"/>
                  </a:cubicBezTo>
                  <a:cubicBezTo>
                    <a:pt x="2384926" y="597724"/>
                    <a:pt x="2385722" y="577428"/>
                    <a:pt x="2386916" y="555939"/>
                  </a:cubicBezTo>
                  <a:cubicBezTo>
                    <a:pt x="2363437" y="554745"/>
                    <a:pt x="2341947" y="553949"/>
                    <a:pt x="2318070" y="552755"/>
                  </a:cubicBezTo>
                  <a:close/>
                  <a:moveTo>
                    <a:pt x="1621256" y="542807"/>
                  </a:moveTo>
                  <a:cubicBezTo>
                    <a:pt x="1603348" y="548776"/>
                    <a:pt x="1587430" y="554347"/>
                    <a:pt x="1570716" y="560316"/>
                  </a:cubicBezTo>
                  <a:cubicBezTo>
                    <a:pt x="1575890" y="574245"/>
                    <a:pt x="1579869" y="585785"/>
                    <a:pt x="1584247" y="598122"/>
                  </a:cubicBezTo>
                  <a:cubicBezTo>
                    <a:pt x="1602155" y="591755"/>
                    <a:pt x="1617277" y="586581"/>
                    <a:pt x="1633593" y="581010"/>
                  </a:cubicBezTo>
                  <a:cubicBezTo>
                    <a:pt x="1629215" y="568275"/>
                    <a:pt x="1625634" y="557133"/>
                    <a:pt x="1621256" y="542807"/>
                  </a:cubicBezTo>
                  <a:close/>
                  <a:moveTo>
                    <a:pt x="1680153" y="524899"/>
                  </a:moveTo>
                  <a:cubicBezTo>
                    <a:pt x="1662245" y="530072"/>
                    <a:pt x="1646327" y="535245"/>
                    <a:pt x="1629215" y="540021"/>
                  </a:cubicBezTo>
                  <a:cubicBezTo>
                    <a:pt x="1633991" y="553949"/>
                    <a:pt x="1637572" y="565092"/>
                    <a:pt x="1641950" y="578622"/>
                  </a:cubicBezTo>
                  <a:cubicBezTo>
                    <a:pt x="1659858" y="573051"/>
                    <a:pt x="1675378" y="568275"/>
                    <a:pt x="1691694" y="563102"/>
                  </a:cubicBezTo>
                  <a:cubicBezTo>
                    <a:pt x="1687714" y="549572"/>
                    <a:pt x="1684133" y="537633"/>
                    <a:pt x="1680153" y="524899"/>
                  </a:cubicBezTo>
                  <a:close/>
                  <a:moveTo>
                    <a:pt x="2667472" y="522113"/>
                  </a:moveTo>
                  <a:cubicBezTo>
                    <a:pt x="2664288" y="538827"/>
                    <a:pt x="2661901" y="551959"/>
                    <a:pt x="2659115" y="566286"/>
                  </a:cubicBezTo>
                  <a:cubicBezTo>
                    <a:pt x="2690155" y="573051"/>
                    <a:pt x="2718808" y="579418"/>
                    <a:pt x="2749450" y="586183"/>
                  </a:cubicBezTo>
                  <a:cubicBezTo>
                    <a:pt x="2753032" y="571061"/>
                    <a:pt x="2756215" y="557929"/>
                    <a:pt x="2760195" y="542409"/>
                  </a:cubicBezTo>
                  <a:cubicBezTo>
                    <a:pt x="2728756" y="535643"/>
                    <a:pt x="2698910" y="528878"/>
                    <a:pt x="2667472" y="522113"/>
                  </a:cubicBezTo>
                  <a:close/>
                  <a:moveTo>
                    <a:pt x="2425119" y="465604"/>
                  </a:moveTo>
                  <a:cubicBezTo>
                    <a:pt x="2423527" y="487889"/>
                    <a:pt x="2421936" y="508185"/>
                    <a:pt x="2420742" y="529276"/>
                  </a:cubicBezTo>
                  <a:cubicBezTo>
                    <a:pt x="2445017" y="531266"/>
                    <a:pt x="2467302" y="533654"/>
                    <a:pt x="2490781" y="535643"/>
                  </a:cubicBezTo>
                  <a:cubicBezTo>
                    <a:pt x="2493169" y="513358"/>
                    <a:pt x="2495159" y="493460"/>
                    <a:pt x="2497148" y="472369"/>
                  </a:cubicBezTo>
                  <a:cubicBezTo>
                    <a:pt x="2472476" y="469981"/>
                    <a:pt x="2450190" y="467992"/>
                    <a:pt x="2425119" y="465604"/>
                  </a:cubicBezTo>
                  <a:close/>
                  <a:moveTo>
                    <a:pt x="2320060" y="462818"/>
                  </a:moveTo>
                  <a:cubicBezTo>
                    <a:pt x="2320060" y="483114"/>
                    <a:pt x="2320060" y="503011"/>
                    <a:pt x="2319662" y="523705"/>
                  </a:cubicBezTo>
                  <a:cubicBezTo>
                    <a:pt x="2342743" y="524899"/>
                    <a:pt x="2364233" y="526092"/>
                    <a:pt x="2388508" y="527286"/>
                  </a:cubicBezTo>
                  <a:cubicBezTo>
                    <a:pt x="2390099" y="505001"/>
                    <a:pt x="2391293" y="485103"/>
                    <a:pt x="2392487" y="462818"/>
                  </a:cubicBezTo>
                  <a:cubicBezTo>
                    <a:pt x="2367416" y="462818"/>
                    <a:pt x="2344335" y="462818"/>
                    <a:pt x="2320060" y="462818"/>
                  </a:cubicBezTo>
                  <a:close/>
                  <a:moveTo>
                    <a:pt x="2181971" y="461226"/>
                  </a:moveTo>
                  <a:cubicBezTo>
                    <a:pt x="2156899" y="462818"/>
                    <a:pt x="2134614" y="464410"/>
                    <a:pt x="2110339" y="466002"/>
                  </a:cubicBezTo>
                  <a:cubicBezTo>
                    <a:pt x="2111931" y="487491"/>
                    <a:pt x="2113523" y="507787"/>
                    <a:pt x="2115115" y="528878"/>
                  </a:cubicBezTo>
                  <a:cubicBezTo>
                    <a:pt x="2138992" y="527684"/>
                    <a:pt x="2161277" y="526490"/>
                    <a:pt x="2185950" y="524899"/>
                  </a:cubicBezTo>
                  <a:cubicBezTo>
                    <a:pt x="2184358" y="501817"/>
                    <a:pt x="2183164" y="481920"/>
                    <a:pt x="2181971" y="461226"/>
                  </a:cubicBezTo>
                  <a:close/>
                  <a:moveTo>
                    <a:pt x="1608523" y="448890"/>
                  </a:moveTo>
                  <a:cubicBezTo>
                    <a:pt x="1613696" y="462420"/>
                    <a:pt x="1616880" y="471573"/>
                    <a:pt x="1620859" y="481522"/>
                  </a:cubicBezTo>
                  <a:cubicBezTo>
                    <a:pt x="1630808" y="479532"/>
                    <a:pt x="1640359" y="477543"/>
                    <a:pt x="1651900" y="475155"/>
                  </a:cubicBezTo>
                  <a:cubicBezTo>
                    <a:pt x="1654287" y="483910"/>
                    <a:pt x="1656277" y="491471"/>
                    <a:pt x="1658267" y="498635"/>
                  </a:cubicBezTo>
                  <a:cubicBezTo>
                    <a:pt x="1573105" y="530471"/>
                    <a:pt x="1489534" y="561113"/>
                    <a:pt x="1403576" y="592950"/>
                  </a:cubicBezTo>
                  <a:cubicBezTo>
                    <a:pt x="1400791" y="586980"/>
                    <a:pt x="1397209" y="579817"/>
                    <a:pt x="1391240" y="566685"/>
                  </a:cubicBezTo>
                  <a:cubicBezTo>
                    <a:pt x="1406760" y="564297"/>
                    <a:pt x="1419892" y="562705"/>
                    <a:pt x="1432627" y="560318"/>
                  </a:cubicBezTo>
                  <a:cubicBezTo>
                    <a:pt x="1437004" y="559522"/>
                    <a:pt x="1441382" y="557930"/>
                    <a:pt x="1445759" y="556338"/>
                  </a:cubicBezTo>
                  <a:cubicBezTo>
                    <a:pt x="1499881" y="536838"/>
                    <a:pt x="1554003" y="516941"/>
                    <a:pt x="1608125" y="496247"/>
                  </a:cubicBezTo>
                  <a:cubicBezTo>
                    <a:pt x="1613298" y="494655"/>
                    <a:pt x="1617676" y="492267"/>
                    <a:pt x="1622451" y="489879"/>
                  </a:cubicBezTo>
                  <a:cubicBezTo>
                    <a:pt x="1621257" y="487093"/>
                    <a:pt x="1620461" y="484706"/>
                    <a:pt x="1619267" y="482318"/>
                  </a:cubicBezTo>
                  <a:cubicBezTo>
                    <a:pt x="1555595" y="505400"/>
                    <a:pt x="1492320" y="528481"/>
                    <a:pt x="1427056" y="552359"/>
                  </a:cubicBezTo>
                  <a:cubicBezTo>
                    <a:pt x="1423474" y="543604"/>
                    <a:pt x="1419494" y="534053"/>
                    <a:pt x="1413525" y="520920"/>
                  </a:cubicBezTo>
                  <a:cubicBezTo>
                    <a:pt x="1478391" y="497043"/>
                    <a:pt x="1542463" y="473165"/>
                    <a:pt x="1608523" y="448890"/>
                  </a:cubicBezTo>
                  <a:close/>
                  <a:moveTo>
                    <a:pt x="2322448" y="370891"/>
                  </a:moveTo>
                  <a:cubicBezTo>
                    <a:pt x="2322448" y="390789"/>
                    <a:pt x="2322448" y="410288"/>
                    <a:pt x="2322845" y="432574"/>
                  </a:cubicBezTo>
                  <a:cubicBezTo>
                    <a:pt x="2347519" y="432574"/>
                    <a:pt x="2370202" y="432574"/>
                    <a:pt x="2394875" y="432574"/>
                  </a:cubicBezTo>
                  <a:cubicBezTo>
                    <a:pt x="2395671" y="412278"/>
                    <a:pt x="2396865" y="392779"/>
                    <a:pt x="2398058" y="370891"/>
                  </a:cubicBezTo>
                  <a:cubicBezTo>
                    <a:pt x="2371794" y="370891"/>
                    <a:pt x="2347916" y="370891"/>
                    <a:pt x="2322448" y="370891"/>
                  </a:cubicBezTo>
                  <a:close/>
                  <a:moveTo>
                    <a:pt x="2215398" y="369697"/>
                  </a:moveTo>
                  <a:cubicBezTo>
                    <a:pt x="2215398" y="390789"/>
                    <a:pt x="2215398" y="411084"/>
                    <a:pt x="2215398" y="430982"/>
                  </a:cubicBezTo>
                  <a:cubicBezTo>
                    <a:pt x="2240072" y="430982"/>
                    <a:pt x="2263153" y="430982"/>
                    <a:pt x="2287428" y="430982"/>
                  </a:cubicBezTo>
                  <a:cubicBezTo>
                    <a:pt x="2287428" y="409891"/>
                    <a:pt x="2287428" y="389993"/>
                    <a:pt x="2287428" y="369697"/>
                  </a:cubicBezTo>
                  <a:cubicBezTo>
                    <a:pt x="2262357" y="369697"/>
                    <a:pt x="2238878" y="369697"/>
                    <a:pt x="2215398" y="369697"/>
                  </a:cubicBezTo>
                  <a:close/>
                  <a:moveTo>
                    <a:pt x="2178787" y="369299"/>
                  </a:moveTo>
                  <a:cubicBezTo>
                    <a:pt x="2152522" y="370891"/>
                    <a:pt x="2128645" y="372483"/>
                    <a:pt x="2103176" y="374075"/>
                  </a:cubicBezTo>
                  <a:cubicBezTo>
                    <a:pt x="2104768" y="395962"/>
                    <a:pt x="2106360" y="415462"/>
                    <a:pt x="2108350" y="437747"/>
                  </a:cubicBezTo>
                  <a:cubicBezTo>
                    <a:pt x="2134614" y="436155"/>
                    <a:pt x="2157695" y="434166"/>
                    <a:pt x="2182368" y="432574"/>
                  </a:cubicBezTo>
                  <a:cubicBezTo>
                    <a:pt x="2181175" y="410288"/>
                    <a:pt x="2179981" y="390789"/>
                    <a:pt x="2178787" y="369299"/>
                  </a:cubicBezTo>
                  <a:close/>
                  <a:moveTo>
                    <a:pt x="2438650" y="281352"/>
                  </a:moveTo>
                  <a:cubicBezTo>
                    <a:pt x="2437058" y="303239"/>
                    <a:pt x="2435466" y="323535"/>
                    <a:pt x="2433874" y="345024"/>
                  </a:cubicBezTo>
                  <a:cubicBezTo>
                    <a:pt x="2460139" y="347412"/>
                    <a:pt x="2484414" y="349402"/>
                    <a:pt x="2510281" y="351790"/>
                  </a:cubicBezTo>
                  <a:cubicBezTo>
                    <a:pt x="2512669" y="330698"/>
                    <a:pt x="2515056" y="311198"/>
                    <a:pt x="2517444" y="288515"/>
                  </a:cubicBezTo>
                  <a:cubicBezTo>
                    <a:pt x="2489985" y="286127"/>
                    <a:pt x="2465312" y="283740"/>
                    <a:pt x="2438650" y="281352"/>
                  </a:cubicBezTo>
                  <a:close/>
                  <a:moveTo>
                    <a:pt x="2212215" y="276975"/>
                  </a:moveTo>
                  <a:cubicBezTo>
                    <a:pt x="2212215" y="298464"/>
                    <a:pt x="2212215" y="317964"/>
                    <a:pt x="2212215" y="337463"/>
                  </a:cubicBezTo>
                  <a:cubicBezTo>
                    <a:pt x="2238878" y="337463"/>
                    <a:pt x="2263153" y="337463"/>
                    <a:pt x="2288622" y="337463"/>
                  </a:cubicBezTo>
                  <a:cubicBezTo>
                    <a:pt x="2288622" y="316372"/>
                    <a:pt x="2288622" y="297270"/>
                    <a:pt x="2288622" y="276975"/>
                  </a:cubicBezTo>
                  <a:cubicBezTo>
                    <a:pt x="2261561" y="276975"/>
                    <a:pt x="2236490" y="276975"/>
                    <a:pt x="2212215" y="276975"/>
                  </a:cubicBezTo>
                  <a:close/>
                  <a:moveTo>
                    <a:pt x="2445415" y="189425"/>
                  </a:moveTo>
                  <a:cubicBezTo>
                    <a:pt x="2443823" y="212108"/>
                    <a:pt x="2442231" y="231608"/>
                    <a:pt x="2440639" y="252700"/>
                  </a:cubicBezTo>
                  <a:cubicBezTo>
                    <a:pt x="2467302" y="255087"/>
                    <a:pt x="2492373" y="257475"/>
                    <a:pt x="2520230" y="259863"/>
                  </a:cubicBezTo>
                  <a:cubicBezTo>
                    <a:pt x="2522617" y="238771"/>
                    <a:pt x="2524607" y="219272"/>
                    <a:pt x="2526995" y="196588"/>
                  </a:cubicBezTo>
                  <a:cubicBezTo>
                    <a:pt x="2499138" y="194201"/>
                    <a:pt x="2472873" y="191813"/>
                    <a:pt x="2445415" y="189425"/>
                  </a:cubicBezTo>
                  <a:close/>
                  <a:moveTo>
                    <a:pt x="2170828" y="184650"/>
                  </a:moveTo>
                  <a:cubicBezTo>
                    <a:pt x="2142175" y="186242"/>
                    <a:pt x="2116309" y="188231"/>
                    <a:pt x="2089248" y="189823"/>
                  </a:cubicBezTo>
                  <a:cubicBezTo>
                    <a:pt x="2091237" y="212506"/>
                    <a:pt x="2092829" y="232006"/>
                    <a:pt x="2094421" y="253097"/>
                  </a:cubicBezTo>
                  <a:cubicBezTo>
                    <a:pt x="2121880" y="251506"/>
                    <a:pt x="2146951" y="249914"/>
                    <a:pt x="2174409" y="248322"/>
                  </a:cubicBezTo>
                  <a:cubicBezTo>
                    <a:pt x="2173216" y="226435"/>
                    <a:pt x="2172022" y="206537"/>
                    <a:pt x="2170828" y="184650"/>
                  </a:cubicBezTo>
                  <a:close/>
                  <a:moveTo>
                    <a:pt x="2210225" y="184252"/>
                  </a:moveTo>
                  <a:cubicBezTo>
                    <a:pt x="2210225" y="205741"/>
                    <a:pt x="2210225" y="225639"/>
                    <a:pt x="2210225" y="245536"/>
                  </a:cubicBezTo>
                  <a:cubicBezTo>
                    <a:pt x="2238082" y="245536"/>
                    <a:pt x="2263153" y="245536"/>
                    <a:pt x="2289020" y="245536"/>
                  </a:cubicBezTo>
                  <a:cubicBezTo>
                    <a:pt x="2289020" y="224047"/>
                    <a:pt x="2289020" y="204547"/>
                    <a:pt x="2289020" y="184252"/>
                  </a:cubicBezTo>
                  <a:cubicBezTo>
                    <a:pt x="2261959" y="184252"/>
                    <a:pt x="2236092" y="184252"/>
                    <a:pt x="2210225" y="184252"/>
                  </a:cubicBezTo>
                  <a:close/>
                  <a:moveTo>
                    <a:pt x="2175205" y="0"/>
                  </a:moveTo>
                  <a:cubicBezTo>
                    <a:pt x="2211021" y="0"/>
                    <a:pt x="2246837" y="0"/>
                    <a:pt x="2282652" y="0"/>
                  </a:cubicBezTo>
                  <a:cubicBezTo>
                    <a:pt x="2282652" y="10347"/>
                    <a:pt x="2282652" y="21091"/>
                    <a:pt x="2282652" y="33030"/>
                  </a:cubicBezTo>
                  <a:cubicBezTo>
                    <a:pt x="2302948" y="33030"/>
                    <a:pt x="2322050" y="33030"/>
                    <a:pt x="2342345" y="33030"/>
                  </a:cubicBezTo>
                  <a:cubicBezTo>
                    <a:pt x="2342345" y="21091"/>
                    <a:pt x="2342345" y="10347"/>
                    <a:pt x="2342345" y="0"/>
                  </a:cubicBezTo>
                  <a:cubicBezTo>
                    <a:pt x="2350304" y="0"/>
                    <a:pt x="2358263" y="0"/>
                    <a:pt x="2366222" y="0"/>
                  </a:cubicBezTo>
                  <a:cubicBezTo>
                    <a:pt x="2381344" y="1194"/>
                    <a:pt x="2396467" y="2786"/>
                    <a:pt x="2411589" y="3980"/>
                  </a:cubicBezTo>
                  <a:cubicBezTo>
                    <a:pt x="2450986" y="7163"/>
                    <a:pt x="2490781" y="9949"/>
                    <a:pt x="2530179" y="12734"/>
                  </a:cubicBezTo>
                  <a:cubicBezTo>
                    <a:pt x="2530179" y="25071"/>
                    <a:pt x="2530179" y="35020"/>
                    <a:pt x="2530179" y="45367"/>
                  </a:cubicBezTo>
                  <a:cubicBezTo>
                    <a:pt x="2534954" y="46958"/>
                    <a:pt x="2540127" y="48550"/>
                    <a:pt x="2545301" y="50142"/>
                  </a:cubicBezTo>
                  <a:cubicBezTo>
                    <a:pt x="2542913" y="73223"/>
                    <a:pt x="2540923" y="95508"/>
                    <a:pt x="2538535" y="118590"/>
                  </a:cubicBezTo>
                  <a:cubicBezTo>
                    <a:pt x="2549678" y="120977"/>
                    <a:pt x="2559627" y="122967"/>
                    <a:pt x="2571168" y="125355"/>
                  </a:cubicBezTo>
                  <a:cubicBezTo>
                    <a:pt x="2541719" y="363330"/>
                    <a:pt x="2512669" y="599714"/>
                    <a:pt x="2483618" y="837689"/>
                  </a:cubicBezTo>
                  <a:cubicBezTo>
                    <a:pt x="2512669" y="841668"/>
                    <a:pt x="2539331" y="845648"/>
                    <a:pt x="2567188" y="849627"/>
                  </a:cubicBezTo>
                  <a:cubicBezTo>
                    <a:pt x="2589075" y="723875"/>
                    <a:pt x="2610565" y="600907"/>
                    <a:pt x="2632054" y="476746"/>
                  </a:cubicBezTo>
                  <a:cubicBezTo>
                    <a:pt x="2643993" y="478338"/>
                    <a:pt x="2653544" y="479532"/>
                    <a:pt x="2664686" y="480726"/>
                  </a:cubicBezTo>
                  <a:cubicBezTo>
                    <a:pt x="2668268" y="465206"/>
                    <a:pt x="2671452" y="449686"/>
                    <a:pt x="2675033" y="432972"/>
                  </a:cubicBezTo>
                  <a:cubicBezTo>
                    <a:pt x="2686176" y="434564"/>
                    <a:pt x="2696522" y="436155"/>
                    <a:pt x="2706869" y="437747"/>
                  </a:cubicBezTo>
                  <a:cubicBezTo>
                    <a:pt x="2709655" y="430186"/>
                    <a:pt x="2712042" y="423421"/>
                    <a:pt x="2715624" y="414666"/>
                  </a:cubicBezTo>
                  <a:cubicBezTo>
                    <a:pt x="2778899" y="430982"/>
                    <a:pt x="2841377" y="446900"/>
                    <a:pt x="2904651" y="463216"/>
                  </a:cubicBezTo>
                  <a:cubicBezTo>
                    <a:pt x="2902661" y="473563"/>
                    <a:pt x="2901070" y="479930"/>
                    <a:pt x="2899478" y="487491"/>
                  </a:cubicBezTo>
                  <a:cubicBezTo>
                    <a:pt x="2925743" y="495848"/>
                    <a:pt x="2951212" y="504205"/>
                    <a:pt x="2976680" y="512562"/>
                  </a:cubicBezTo>
                  <a:cubicBezTo>
                    <a:pt x="2980660" y="505001"/>
                    <a:pt x="2983844" y="499032"/>
                    <a:pt x="2988221" y="490675"/>
                  </a:cubicBezTo>
                  <a:cubicBezTo>
                    <a:pt x="3049506" y="515348"/>
                    <a:pt x="3109199" y="539225"/>
                    <a:pt x="3170085" y="563500"/>
                  </a:cubicBezTo>
                  <a:cubicBezTo>
                    <a:pt x="3166504" y="572653"/>
                    <a:pt x="3164116" y="578622"/>
                    <a:pt x="3161330" y="585387"/>
                  </a:cubicBezTo>
                  <a:cubicBezTo>
                    <a:pt x="3166902" y="589367"/>
                    <a:pt x="3171677" y="592551"/>
                    <a:pt x="3177248" y="596132"/>
                  </a:cubicBezTo>
                  <a:cubicBezTo>
                    <a:pt x="3170483" y="610856"/>
                    <a:pt x="3164116" y="625183"/>
                    <a:pt x="3157351" y="640305"/>
                  </a:cubicBezTo>
                  <a:cubicBezTo>
                    <a:pt x="3168891" y="646274"/>
                    <a:pt x="3179238" y="651845"/>
                    <a:pt x="3190779" y="657815"/>
                  </a:cubicBezTo>
                  <a:cubicBezTo>
                    <a:pt x="3110392" y="822965"/>
                    <a:pt x="3030404" y="987319"/>
                    <a:pt x="2948028" y="1156051"/>
                  </a:cubicBezTo>
                  <a:cubicBezTo>
                    <a:pt x="2952803" y="1157642"/>
                    <a:pt x="2958375" y="1159632"/>
                    <a:pt x="2962752" y="1161224"/>
                  </a:cubicBezTo>
                  <a:cubicBezTo>
                    <a:pt x="2938079" y="1211366"/>
                    <a:pt x="2915396" y="1257130"/>
                    <a:pt x="2892713" y="1303293"/>
                  </a:cubicBezTo>
                  <a:cubicBezTo>
                    <a:pt x="2895498" y="1304487"/>
                    <a:pt x="2897886" y="1306078"/>
                    <a:pt x="2900672" y="1307272"/>
                  </a:cubicBezTo>
                  <a:cubicBezTo>
                    <a:pt x="2924151" y="1260712"/>
                    <a:pt x="2948028" y="1214151"/>
                    <a:pt x="2971905" y="1167989"/>
                  </a:cubicBezTo>
                  <a:cubicBezTo>
                    <a:pt x="2985038" y="1170377"/>
                    <a:pt x="2986231" y="1175550"/>
                    <a:pt x="2980660" y="1185897"/>
                  </a:cubicBezTo>
                  <a:cubicBezTo>
                    <a:pt x="2957977" y="1227682"/>
                    <a:pt x="2936487" y="1269865"/>
                    <a:pt x="2913406" y="1314037"/>
                  </a:cubicBezTo>
                  <a:cubicBezTo>
                    <a:pt x="2929324" y="1322394"/>
                    <a:pt x="2943650" y="1329955"/>
                    <a:pt x="2961558" y="1339506"/>
                  </a:cubicBezTo>
                  <a:cubicBezTo>
                    <a:pt x="2952405" y="1316823"/>
                    <a:pt x="2956385" y="1309660"/>
                    <a:pt x="2977476" y="1300905"/>
                  </a:cubicBezTo>
                  <a:cubicBezTo>
                    <a:pt x="2979466" y="1299711"/>
                    <a:pt x="2981456" y="1292150"/>
                    <a:pt x="2979864" y="1290558"/>
                  </a:cubicBezTo>
                  <a:cubicBezTo>
                    <a:pt x="2976680" y="1286579"/>
                    <a:pt x="2971507" y="1284589"/>
                    <a:pt x="2965936" y="1281007"/>
                  </a:cubicBezTo>
                  <a:cubicBezTo>
                    <a:pt x="2971109" y="1271457"/>
                    <a:pt x="2975885" y="1263100"/>
                    <a:pt x="2979864" y="1256334"/>
                  </a:cubicBezTo>
                  <a:cubicBezTo>
                    <a:pt x="2989415" y="1257926"/>
                    <a:pt x="2996578" y="1259518"/>
                    <a:pt x="3003741" y="1260712"/>
                  </a:cubicBezTo>
                  <a:cubicBezTo>
                    <a:pt x="3004537" y="1258722"/>
                    <a:pt x="3004935" y="1256334"/>
                    <a:pt x="3005333" y="1254345"/>
                  </a:cubicBezTo>
                  <a:cubicBezTo>
                    <a:pt x="2996578" y="1248375"/>
                    <a:pt x="2988221" y="1242804"/>
                    <a:pt x="2979068" y="1236835"/>
                  </a:cubicBezTo>
                  <a:cubicBezTo>
                    <a:pt x="2984639" y="1227284"/>
                    <a:pt x="2989415" y="1218927"/>
                    <a:pt x="2994190" y="1210172"/>
                  </a:cubicBezTo>
                  <a:cubicBezTo>
                    <a:pt x="3002149" y="1214549"/>
                    <a:pt x="3007721" y="1218131"/>
                    <a:pt x="3013690" y="1220519"/>
                  </a:cubicBezTo>
                  <a:cubicBezTo>
                    <a:pt x="3016874" y="1221713"/>
                    <a:pt x="3021251" y="1220519"/>
                    <a:pt x="3025231" y="1220121"/>
                  </a:cubicBezTo>
                  <a:cubicBezTo>
                    <a:pt x="3023241" y="1216937"/>
                    <a:pt x="3022047" y="1212162"/>
                    <a:pt x="3018863" y="1210172"/>
                  </a:cubicBezTo>
                  <a:cubicBezTo>
                    <a:pt x="3010108" y="1204203"/>
                    <a:pt x="3000956" y="1199427"/>
                    <a:pt x="2991007" y="1193856"/>
                  </a:cubicBezTo>
                  <a:cubicBezTo>
                    <a:pt x="2996578" y="1183907"/>
                    <a:pt x="3001354" y="1175152"/>
                    <a:pt x="3006129" y="1166397"/>
                  </a:cubicBezTo>
                  <a:cubicBezTo>
                    <a:pt x="3017272" y="1172366"/>
                    <a:pt x="3026424" y="1177938"/>
                    <a:pt x="3035975" y="1182315"/>
                  </a:cubicBezTo>
                  <a:cubicBezTo>
                    <a:pt x="3038761" y="1183509"/>
                    <a:pt x="3043138" y="1181519"/>
                    <a:pt x="3047118" y="1181121"/>
                  </a:cubicBezTo>
                  <a:cubicBezTo>
                    <a:pt x="3045526" y="1177938"/>
                    <a:pt x="3044332" y="1173958"/>
                    <a:pt x="3041945" y="1172366"/>
                  </a:cubicBezTo>
                  <a:cubicBezTo>
                    <a:pt x="3029210" y="1164407"/>
                    <a:pt x="3016078" y="1157244"/>
                    <a:pt x="3002547" y="1149683"/>
                  </a:cubicBezTo>
                  <a:cubicBezTo>
                    <a:pt x="3008119" y="1139734"/>
                    <a:pt x="3012894" y="1131377"/>
                    <a:pt x="3017670" y="1122622"/>
                  </a:cubicBezTo>
                  <a:cubicBezTo>
                    <a:pt x="3031598" y="1130582"/>
                    <a:pt x="3043138" y="1137347"/>
                    <a:pt x="3055077" y="1142918"/>
                  </a:cubicBezTo>
                  <a:cubicBezTo>
                    <a:pt x="3059057" y="1144510"/>
                    <a:pt x="3064230" y="1143316"/>
                    <a:pt x="3068607" y="1143316"/>
                  </a:cubicBezTo>
                  <a:cubicBezTo>
                    <a:pt x="3065822" y="1139337"/>
                    <a:pt x="3063832" y="1134561"/>
                    <a:pt x="3060250" y="1132173"/>
                  </a:cubicBezTo>
                  <a:cubicBezTo>
                    <a:pt x="3045128" y="1123020"/>
                    <a:pt x="3029608" y="1114663"/>
                    <a:pt x="3013690" y="1105909"/>
                  </a:cubicBezTo>
                  <a:cubicBezTo>
                    <a:pt x="3019261" y="1095562"/>
                    <a:pt x="3023639" y="1087205"/>
                    <a:pt x="3028414" y="1078450"/>
                  </a:cubicBezTo>
                  <a:cubicBezTo>
                    <a:pt x="3041149" y="1085215"/>
                    <a:pt x="3051893" y="1090786"/>
                    <a:pt x="3062240" y="1096358"/>
                  </a:cubicBezTo>
                  <a:cubicBezTo>
                    <a:pt x="3084526" y="1108694"/>
                    <a:pt x="3084526" y="1109092"/>
                    <a:pt x="3091689" y="1099143"/>
                  </a:cubicBezTo>
                  <a:cubicBezTo>
                    <a:pt x="3069403" y="1086807"/>
                    <a:pt x="3047118" y="1074470"/>
                    <a:pt x="3024435" y="1061736"/>
                  </a:cubicBezTo>
                  <a:cubicBezTo>
                    <a:pt x="3030006" y="1051389"/>
                    <a:pt x="3033986" y="1043430"/>
                    <a:pt x="3039159" y="1033879"/>
                  </a:cubicBezTo>
                  <a:cubicBezTo>
                    <a:pt x="3059455" y="1045022"/>
                    <a:pt x="3078158" y="1055767"/>
                    <a:pt x="3097658" y="1065317"/>
                  </a:cubicBezTo>
                  <a:cubicBezTo>
                    <a:pt x="3101637" y="1067307"/>
                    <a:pt x="3107607" y="1065715"/>
                    <a:pt x="3112382" y="1065715"/>
                  </a:cubicBezTo>
                  <a:cubicBezTo>
                    <a:pt x="3109596" y="1062134"/>
                    <a:pt x="3107607" y="1056960"/>
                    <a:pt x="3103627" y="1054971"/>
                  </a:cubicBezTo>
                  <a:cubicBezTo>
                    <a:pt x="3081342" y="1042236"/>
                    <a:pt x="3058659" y="1029900"/>
                    <a:pt x="3035179" y="1017165"/>
                  </a:cubicBezTo>
                  <a:cubicBezTo>
                    <a:pt x="3039955" y="1007614"/>
                    <a:pt x="3044332" y="998859"/>
                    <a:pt x="3049108" y="989309"/>
                  </a:cubicBezTo>
                  <a:cubicBezTo>
                    <a:pt x="3069005" y="1000053"/>
                    <a:pt x="3085719" y="1010798"/>
                    <a:pt x="3104025" y="1017961"/>
                  </a:cubicBezTo>
                  <a:cubicBezTo>
                    <a:pt x="3121137" y="1024726"/>
                    <a:pt x="3139841" y="1027910"/>
                    <a:pt x="3157749" y="1032685"/>
                  </a:cubicBezTo>
                  <a:cubicBezTo>
                    <a:pt x="3168891" y="1015175"/>
                    <a:pt x="3178840" y="999257"/>
                    <a:pt x="3189187" y="982145"/>
                  </a:cubicBezTo>
                  <a:cubicBezTo>
                    <a:pt x="3229778" y="1008012"/>
                    <a:pt x="3268777" y="1033083"/>
                    <a:pt x="3308572" y="1058552"/>
                  </a:cubicBezTo>
                  <a:cubicBezTo>
                    <a:pt x="3360306" y="984533"/>
                    <a:pt x="3411642" y="911708"/>
                    <a:pt x="3463376" y="837689"/>
                  </a:cubicBezTo>
                  <a:cubicBezTo>
                    <a:pt x="3476110" y="846444"/>
                    <a:pt x="3486855" y="853607"/>
                    <a:pt x="3498793" y="861566"/>
                  </a:cubicBezTo>
                  <a:cubicBezTo>
                    <a:pt x="3508344" y="849627"/>
                    <a:pt x="3517099" y="838485"/>
                    <a:pt x="3526650" y="825750"/>
                  </a:cubicBezTo>
                  <a:cubicBezTo>
                    <a:pt x="3538191" y="833709"/>
                    <a:pt x="3548537" y="841270"/>
                    <a:pt x="3559680" y="849230"/>
                  </a:cubicBezTo>
                  <a:cubicBezTo>
                    <a:pt x="3566047" y="842066"/>
                    <a:pt x="3571619" y="836097"/>
                    <a:pt x="3579578" y="827740"/>
                  </a:cubicBezTo>
                  <a:cubicBezTo>
                    <a:pt x="3639270" y="878678"/>
                    <a:pt x="3698167" y="928820"/>
                    <a:pt x="3757462" y="979758"/>
                  </a:cubicBezTo>
                  <a:cubicBezTo>
                    <a:pt x="3750299" y="988911"/>
                    <a:pt x="3745126" y="995278"/>
                    <a:pt x="3737565" y="1004431"/>
                  </a:cubicBezTo>
                  <a:cubicBezTo>
                    <a:pt x="3746717" y="1010798"/>
                    <a:pt x="3755472" y="1017165"/>
                    <a:pt x="3764625" y="1023930"/>
                  </a:cubicBezTo>
                  <a:cubicBezTo>
                    <a:pt x="3752289" y="1037461"/>
                    <a:pt x="3742340" y="1048604"/>
                    <a:pt x="3729208" y="1062930"/>
                  </a:cubicBezTo>
                  <a:cubicBezTo>
                    <a:pt x="3740748" y="1071685"/>
                    <a:pt x="3751095" y="1078848"/>
                    <a:pt x="3762238" y="1087205"/>
                  </a:cubicBezTo>
                  <a:cubicBezTo>
                    <a:pt x="3673096" y="1174356"/>
                    <a:pt x="3586741" y="1258722"/>
                    <a:pt x="3500385" y="1343486"/>
                  </a:cubicBezTo>
                  <a:cubicBezTo>
                    <a:pt x="3510732" y="1354629"/>
                    <a:pt x="3519885" y="1364975"/>
                    <a:pt x="3530232" y="1376118"/>
                  </a:cubicBezTo>
                  <a:cubicBezTo>
                    <a:pt x="3460988" y="1440586"/>
                    <a:pt x="3392540" y="1504258"/>
                    <a:pt x="3322899" y="1569125"/>
                  </a:cubicBezTo>
                  <a:cubicBezTo>
                    <a:pt x="3341205" y="1581063"/>
                    <a:pt x="3357919" y="1592604"/>
                    <a:pt x="3377816" y="1606134"/>
                  </a:cubicBezTo>
                  <a:cubicBezTo>
                    <a:pt x="3379806" y="1604144"/>
                    <a:pt x="3382990" y="1600563"/>
                    <a:pt x="3386969" y="1596583"/>
                  </a:cubicBezTo>
                  <a:cubicBezTo>
                    <a:pt x="3377020" y="1584645"/>
                    <a:pt x="3368663" y="1574696"/>
                    <a:pt x="3359510" y="1563951"/>
                  </a:cubicBezTo>
                  <a:cubicBezTo>
                    <a:pt x="3365480" y="1558778"/>
                    <a:pt x="3370255" y="1554400"/>
                    <a:pt x="3375826" y="1549625"/>
                  </a:cubicBezTo>
                  <a:cubicBezTo>
                    <a:pt x="3385377" y="1560370"/>
                    <a:pt x="3394132" y="1569921"/>
                    <a:pt x="3404081" y="1580665"/>
                  </a:cubicBezTo>
                  <a:cubicBezTo>
                    <a:pt x="3408458" y="1576288"/>
                    <a:pt x="3412438" y="1572706"/>
                    <a:pt x="3416815" y="1568727"/>
                  </a:cubicBezTo>
                  <a:cubicBezTo>
                    <a:pt x="3407264" y="1557186"/>
                    <a:pt x="3398908" y="1547237"/>
                    <a:pt x="3389755" y="1536493"/>
                  </a:cubicBezTo>
                  <a:cubicBezTo>
                    <a:pt x="3395724" y="1530921"/>
                    <a:pt x="3400499" y="1526942"/>
                    <a:pt x="3406071" y="1522166"/>
                  </a:cubicBezTo>
                  <a:cubicBezTo>
                    <a:pt x="3416019" y="1532911"/>
                    <a:pt x="3424774" y="1542860"/>
                    <a:pt x="3434723" y="1553605"/>
                  </a:cubicBezTo>
                  <a:cubicBezTo>
                    <a:pt x="3439101" y="1550023"/>
                    <a:pt x="3443080" y="1546441"/>
                    <a:pt x="3447856" y="1542462"/>
                  </a:cubicBezTo>
                  <a:cubicBezTo>
                    <a:pt x="3437907" y="1530921"/>
                    <a:pt x="3429152" y="1520574"/>
                    <a:pt x="3419601" y="1509034"/>
                  </a:cubicBezTo>
                  <a:cubicBezTo>
                    <a:pt x="3425570" y="1503861"/>
                    <a:pt x="3430346" y="1499881"/>
                    <a:pt x="3436315" y="1494708"/>
                  </a:cubicBezTo>
                  <a:cubicBezTo>
                    <a:pt x="3446264" y="1505850"/>
                    <a:pt x="3455417" y="1515799"/>
                    <a:pt x="3465763" y="1527340"/>
                  </a:cubicBezTo>
                  <a:cubicBezTo>
                    <a:pt x="3470141" y="1523360"/>
                    <a:pt x="3474518" y="1519779"/>
                    <a:pt x="3478896" y="1515799"/>
                  </a:cubicBezTo>
                  <a:cubicBezTo>
                    <a:pt x="3468947" y="1503861"/>
                    <a:pt x="3459794" y="1493514"/>
                    <a:pt x="3449845" y="1481575"/>
                  </a:cubicBezTo>
                  <a:cubicBezTo>
                    <a:pt x="3455815" y="1476402"/>
                    <a:pt x="3460988" y="1472024"/>
                    <a:pt x="3466559" y="1467249"/>
                  </a:cubicBezTo>
                  <a:cubicBezTo>
                    <a:pt x="3477702" y="1479187"/>
                    <a:pt x="3487253" y="1489932"/>
                    <a:pt x="3498793" y="1502667"/>
                  </a:cubicBezTo>
                  <a:cubicBezTo>
                    <a:pt x="3516303" y="1475606"/>
                    <a:pt x="3483273" y="1470433"/>
                    <a:pt x="3482079" y="1452127"/>
                  </a:cubicBezTo>
                  <a:cubicBezTo>
                    <a:pt x="3486059" y="1448545"/>
                    <a:pt x="3490834" y="1444168"/>
                    <a:pt x="3496406" y="1439790"/>
                  </a:cubicBezTo>
                  <a:cubicBezTo>
                    <a:pt x="3507548" y="1451729"/>
                    <a:pt x="3517497" y="1462474"/>
                    <a:pt x="3529834" y="1475606"/>
                  </a:cubicBezTo>
                  <a:cubicBezTo>
                    <a:pt x="3547344" y="1448147"/>
                    <a:pt x="3513916" y="1443372"/>
                    <a:pt x="3512722" y="1424270"/>
                  </a:cubicBezTo>
                  <a:cubicBezTo>
                    <a:pt x="3516303" y="1421086"/>
                    <a:pt x="3521477" y="1416709"/>
                    <a:pt x="3527048" y="1411934"/>
                  </a:cubicBezTo>
                  <a:cubicBezTo>
                    <a:pt x="3538589" y="1424270"/>
                    <a:pt x="3548537" y="1435413"/>
                    <a:pt x="3560874" y="1448943"/>
                  </a:cubicBezTo>
                  <a:cubicBezTo>
                    <a:pt x="3566047" y="1443770"/>
                    <a:pt x="3569629" y="1440586"/>
                    <a:pt x="3573210" y="1436607"/>
                  </a:cubicBezTo>
                  <a:cubicBezTo>
                    <a:pt x="3561670" y="1422678"/>
                    <a:pt x="3551721" y="1411138"/>
                    <a:pt x="3541374" y="1398801"/>
                  </a:cubicBezTo>
                  <a:cubicBezTo>
                    <a:pt x="3546946" y="1394026"/>
                    <a:pt x="3551721" y="1389648"/>
                    <a:pt x="3557292" y="1384475"/>
                  </a:cubicBezTo>
                  <a:cubicBezTo>
                    <a:pt x="3568435" y="1396811"/>
                    <a:pt x="3579180" y="1408352"/>
                    <a:pt x="3590322" y="1420689"/>
                  </a:cubicBezTo>
                  <a:cubicBezTo>
                    <a:pt x="3594700" y="1416311"/>
                    <a:pt x="3598679" y="1413127"/>
                    <a:pt x="3603057" y="1409148"/>
                  </a:cubicBezTo>
                  <a:cubicBezTo>
                    <a:pt x="3592312" y="1396413"/>
                    <a:pt x="3581965" y="1384077"/>
                    <a:pt x="3571221" y="1371342"/>
                  </a:cubicBezTo>
                  <a:cubicBezTo>
                    <a:pt x="3577986" y="1365373"/>
                    <a:pt x="3583557" y="1360598"/>
                    <a:pt x="3590322" y="1354231"/>
                  </a:cubicBezTo>
                  <a:cubicBezTo>
                    <a:pt x="3604251" y="1369751"/>
                    <a:pt x="3616985" y="1383679"/>
                    <a:pt x="3630118" y="1398801"/>
                  </a:cubicBezTo>
                  <a:cubicBezTo>
                    <a:pt x="3644046" y="1387658"/>
                    <a:pt x="3656780" y="1377312"/>
                    <a:pt x="3671903" y="1364975"/>
                  </a:cubicBezTo>
                  <a:cubicBezTo>
                    <a:pt x="3710902" y="1416311"/>
                    <a:pt x="3749105" y="1466851"/>
                    <a:pt x="3787707" y="1517789"/>
                  </a:cubicBezTo>
                  <a:cubicBezTo>
                    <a:pt x="3771390" y="1529329"/>
                    <a:pt x="3757860" y="1538880"/>
                    <a:pt x="3743932" y="1548829"/>
                  </a:cubicBezTo>
                  <a:cubicBezTo>
                    <a:pt x="3756268" y="1567931"/>
                    <a:pt x="3767411" y="1585441"/>
                    <a:pt x="3779350" y="1604144"/>
                  </a:cubicBezTo>
                  <a:cubicBezTo>
                    <a:pt x="3713687" y="1645531"/>
                    <a:pt x="3649219" y="1685724"/>
                    <a:pt x="3585547" y="1725918"/>
                  </a:cubicBezTo>
                  <a:cubicBezTo>
                    <a:pt x="3611016" y="1771682"/>
                    <a:pt x="3635291" y="1814263"/>
                    <a:pt x="3659964" y="1858436"/>
                  </a:cubicBezTo>
                  <a:cubicBezTo>
                    <a:pt x="3675086" y="1834956"/>
                    <a:pt x="3683841" y="1830579"/>
                    <a:pt x="3698565" y="1834161"/>
                  </a:cubicBezTo>
                  <a:cubicBezTo>
                    <a:pt x="3710902" y="1824610"/>
                    <a:pt x="3720453" y="1817049"/>
                    <a:pt x="3732789" y="1807498"/>
                  </a:cubicBezTo>
                  <a:cubicBezTo>
                    <a:pt x="3754676" y="1856048"/>
                    <a:pt x="3774574" y="1900221"/>
                    <a:pt x="3794870" y="1944791"/>
                  </a:cubicBezTo>
                  <a:cubicBezTo>
                    <a:pt x="3811982" y="1938424"/>
                    <a:pt x="3827900" y="1932455"/>
                    <a:pt x="3844216" y="1926088"/>
                  </a:cubicBezTo>
                  <a:cubicBezTo>
                    <a:pt x="3850583" y="1941210"/>
                    <a:pt x="3856154" y="1954342"/>
                    <a:pt x="3861726" y="1968270"/>
                  </a:cubicBezTo>
                  <a:cubicBezTo>
                    <a:pt x="3875654" y="1963495"/>
                    <a:pt x="3887990" y="1959118"/>
                    <a:pt x="3902317" y="1954342"/>
                  </a:cubicBezTo>
                  <a:cubicBezTo>
                    <a:pt x="3917041" y="2002096"/>
                    <a:pt x="3931367" y="2047861"/>
                    <a:pt x="3946091" y="2094421"/>
                  </a:cubicBezTo>
                  <a:cubicBezTo>
                    <a:pt x="3930571" y="2098799"/>
                    <a:pt x="3918235" y="2102778"/>
                    <a:pt x="3905102" y="2106360"/>
                  </a:cubicBezTo>
                  <a:cubicBezTo>
                    <a:pt x="3909082" y="2123472"/>
                    <a:pt x="3912663" y="2138992"/>
                    <a:pt x="3916643" y="2155706"/>
                  </a:cubicBezTo>
                  <a:cubicBezTo>
                    <a:pt x="3870083" y="2166849"/>
                    <a:pt x="3824716" y="2177593"/>
                    <a:pt x="3782135" y="2187940"/>
                  </a:cubicBezTo>
                  <a:cubicBezTo>
                    <a:pt x="3795268" y="2281857"/>
                    <a:pt x="3808400" y="2373385"/>
                    <a:pt x="3821533" y="2467700"/>
                  </a:cubicBezTo>
                  <a:cubicBezTo>
                    <a:pt x="3764227" y="2470884"/>
                    <a:pt x="3712096" y="2473669"/>
                    <a:pt x="3659964" y="2476455"/>
                  </a:cubicBezTo>
                  <a:cubicBezTo>
                    <a:pt x="3659964" y="2530576"/>
                    <a:pt x="3659964" y="2581912"/>
                    <a:pt x="3659964" y="2634442"/>
                  </a:cubicBezTo>
                  <a:cubicBezTo>
                    <a:pt x="3673494" y="2635238"/>
                    <a:pt x="3686229" y="2636432"/>
                    <a:pt x="3698565" y="2637228"/>
                  </a:cubicBezTo>
                  <a:cubicBezTo>
                    <a:pt x="3732789" y="2639615"/>
                    <a:pt x="3767411" y="2641605"/>
                    <a:pt x="3801635" y="2643595"/>
                  </a:cubicBezTo>
                  <a:cubicBezTo>
                    <a:pt x="3812778" y="2643993"/>
                    <a:pt x="3819941" y="2647177"/>
                    <a:pt x="3811584" y="2659911"/>
                  </a:cubicBezTo>
                  <a:cubicBezTo>
                    <a:pt x="3760248" y="2656727"/>
                    <a:pt x="3709708" y="2653146"/>
                    <a:pt x="3656780" y="2649564"/>
                  </a:cubicBezTo>
                  <a:cubicBezTo>
                    <a:pt x="3655984" y="2665084"/>
                    <a:pt x="3655188" y="2678615"/>
                    <a:pt x="3653995" y="2694533"/>
                  </a:cubicBezTo>
                  <a:cubicBezTo>
                    <a:pt x="3706524" y="2705675"/>
                    <a:pt x="3756666" y="2716022"/>
                    <a:pt x="3808002" y="2726767"/>
                  </a:cubicBezTo>
                  <a:cubicBezTo>
                    <a:pt x="3801635" y="2745073"/>
                    <a:pt x="3813971" y="2752634"/>
                    <a:pt x="3828696" y="2761389"/>
                  </a:cubicBezTo>
                  <a:cubicBezTo>
                    <a:pt x="3874062" y="2788450"/>
                    <a:pt x="3913857" y="2822275"/>
                    <a:pt x="3946887" y="2863662"/>
                  </a:cubicBezTo>
                  <a:cubicBezTo>
                    <a:pt x="4063089" y="3008915"/>
                    <a:pt x="4086966" y="3174463"/>
                    <a:pt x="4050753" y="3351949"/>
                  </a:cubicBezTo>
                  <a:cubicBezTo>
                    <a:pt x="4032049" y="3443478"/>
                    <a:pt x="3993846" y="3527048"/>
                    <a:pt x="3941316" y="3603853"/>
                  </a:cubicBezTo>
                  <a:cubicBezTo>
                    <a:pt x="3934949" y="3612608"/>
                    <a:pt x="3929377" y="3620965"/>
                    <a:pt x="3947683" y="3623751"/>
                  </a:cubicBezTo>
                  <a:cubicBezTo>
                    <a:pt x="3973152" y="3580772"/>
                    <a:pt x="3998621" y="3537793"/>
                    <a:pt x="4024886" y="3494018"/>
                  </a:cubicBezTo>
                  <a:cubicBezTo>
                    <a:pt x="4047967" y="3506753"/>
                    <a:pt x="4069854" y="3518691"/>
                    <a:pt x="4094130" y="3531824"/>
                  </a:cubicBezTo>
                  <a:cubicBezTo>
                    <a:pt x="4065477" y="3579976"/>
                    <a:pt x="4037620" y="3626934"/>
                    <a:pt x="4009366" y="3674688"/>
                  </a:cubicBezTo>
                  <a:cubicBezTo>
                    <a:pt x="4015733" y="3679066"/>
                    <a:pt x="4021304" y="3682647"/>
                    <a:pt x="4028069" y="3687025"/>
                  </a:cubicBezTo>
                  <a:cubicBezTo>
                    <a:pt x="4055926" y="3640465"/>
                    <a:pt x="4082987" y="3595496"/>
                    <a:pt x="4110446" y="3549732"/>
                  </a:cubicBezTo>
                  <a:cubicBezTo>
                    <a:pt x="4133129" y="3562068"/>
                    <a:pt x="4154618" y="3574007"/>
                    <a:pt x="4177700" y="3586741"/>
                  </a:cubicBezTo>
                  <a:cubicBezTo>
                    <a:pt x="4148251" y="3636485"/>
                    <a:pt x="4119599" y="3684637"/>
                    <a:pt x="4089752" y="3734381"/>
                  </a:cubicBezTo>
                  <a:cubicBezTo>
                    <a:pt x="4095722" y="3738361"/>
                    <a:pt x="4101691" y="3742738"/>
                    <a:pt x="4109650" y="3748309"/>
                  </a:cubicBezTo>
                  <a:cubicBezTo>
                    <a:pt x="4138700" y="3699760"/>
                    <a:pt x="4166955" y="3653199"/>
                    <a:pt x="4195608" y="3605445"/>
                  </a:cubicBezTo>
                  <a:cubicBezTo>
                    <a:pt x="4217097" y="3617383"/>
                    <a:pt x="4238188" y="3628924"/>
                    <a:pt x="4261270" y="3641658"/>
                  </a:cubicBezTo>
                  <a:cubicBezTo>
                    <a:pt x="4230229" y="3693392"/>
                    <a:pt x="4199985" y="3743534"/>
                    <a:pt x="4169343" y="3794472"/>
                  </a:cubicBezTo>
                  <a:cubicBezTo>
                    <a:pt x="4176505" y="3799645"/>
                    <a:pt x="4182475" y="3804421"/>
                    <a:pt x="4190434" y="3810390"/>
                  </a:cubicBezTo>
                  <a:cubicBezTo>
                    <a:pt x="4221077" y="3760248"/>
                    <a:pt x="4250525" y="3711698"/>
                    <a:pt x="4280769" y="3661954"/>
                  </a:cubicBezTo>
                  <a:cubicBezTo>
                    <a:pt x="4301860" y="3673893"/>
                    <a:pt x="4322554" y="3685035"/>
                    <a:pt x="4344442" y="3697372"/>
                  </a:cubicBezTo>
                  <a:cubicBezTo>
                    <a:pt x="4311411" y="3751095"/>
                    <a:pt x="4279973" y="3803227"/>
                    <a:pt x="4247739" y="3856155"/>
                  </a:cubicBezTo>
                  <a:cubicBezTo>
                    <a:pt x="4254902" y="3862124"/>
                    <a:pt x="4262065" y="3867695"/>
                    <a:pt x="4270422" y="3874460"/>
                  </a:cubicBezTo>
                  <a:cubicBezTo>
                    <a:pt x="4275198" y="3868491"/>
                    <a:pt x="4278780" y="3863318"/>
                    <a:pt x="4283157" y="3858542"/>
                  </a:cubicBezTo>
                  <a:cubicBezTo>
                    <a:pt x="4314197" y="3822727"/>
                    <a:pt x="4344043" y="3786513"/>
                    <a:pt x="4376278" y="3752289"/>
                  </a:cubicBezTo>
                  <a:cubicBezTo>
                    <a:pt x="4387818" y="3739953"/>
                    <a:pt x="4403338" y="3731198"/>
                    <a:pt x="4418461" y="3723239"/>
                  </a:cubicBezTo>
                  <a:cubicBezTo>
                    <a:pt x="4431991" y="3716075"/>
                    <a:pt x="4442736" y="3722443"/>
                    <a:pt x="4443531" y="3737963"/>
                  </a:cubicBezTo>
                  <a:cubicBezTo>
                    <a:pt x="4444327" y="3752289"/>
                    <a:pt x="4444725" y="3767809"/>
                    <a:pt x="4439950" y="3780942"/>
                  </a:cubicBezTo>
                  <a:cubicBezTo>
                    <a:pt x="4422838" y="3829094"/>
                    <a:pt x="4404532" y="3876450"/>
                    <a:pt x="4384635" y="3923408"/>
                  </a:cubicBezTo>
                  <a:cubicBezTo>
                    <a:pt x="4372696" y="3951265"/>
                    <a:pt x="4371104" y="3955643"/>
                    <a:pt x="4394186" y="3976336"/>
                  </a:cubicBezTo>
                  <a:cubicBezTo>
                    <a:pt x="4438358" y="4015335"/>
                    <a:pt x="4483326" y="4053539"/>
                    <a:pt x="4527897" y="4092140"/>
                  </a:cubicBezTo>
                  <a:cubicBezTo>
                    <a:pt x="4532275" y="4096120"/>
                    <a:pt x="4537448" y="4098905"/>
                    <a:pt x="4546203" y="4104079"/>
                  </a:cubicBezTo>
                  <a:cubicBezTo>
                    <a:pt x="4546203" y="4106864"/>
                    <a:pt x="4546203" y="4109252"/>
                    <a:pt x="4546203" y="4112038"/>
                  </a:cubicBezTo>
                  <a:cubicBezTo>
                    <a:pt x="4541826" y="4115221"/>
                    <a:pt x="4537448" y="4118803"/>
                    <a:pt x="4531479" y="4123181"/>
                  </a:cubicBezTo>
                  <a:cubicBezTo>
                    <a:pt x="4465021" y="4086966"/>
                    <a:pt x="4398165" y="4050753"/>
                    <a:pt x="4330513" y="4014142"/>
                  </a:cubicBezTo>
                  <a:cubicBezTo>
                    <a:pt x="4325738" y="4019713"/>
                    <a:pt x="4321360" y="4024488"/>
                    <a:pt x="4317381" y="4029662"/>
                  </a:cubicBezTo>
                  <a:cubicBezTo>
                    <a:pt x="4281963" y="4072242"/>
                    <a:pt x="4244954" y="4112833"/>
                    <a:pt x="4198393" y="4143078"/>
                  </a:cubicBezTo>
                  <a:cubicBezTo>
                    <a:pt x="4180883" y="4154220"/>
                    <a:pt x="4160190" y="4172128"/>
                    <a:pt x="4140690" y="4156608"/>
                  </a:cubicBezTo>
                  <a:cubicBezTo>
                    <a:pt x="4121986" y="4141486"/>
                    <a:pt x="4133925" y="4117211"/>
                    <a:pt x="4142282" y="4099303"/>
                  </a:cubicBezTo>
                  <a:cubicBezTo>
                    <a:pt x="4160190" y="4060304"/>
                    <a:pt x="4181281" y="4022498"/>
                    <a:pt x="4201577" y="3984693"/>
                  </a:cubicBezTo>
                  <a:cubicBezTo>
                    <a:pt x="4207546" y="3973152"/>
                    <a:pt x="4215107" y="3962408"/>
                    <a:pt x="4222668" y="3950867"/>
                  </a:cubicBezTo>
                  <a:cubicBezTo>
                    <a:pt x="4213117" y="3945296"/>
                    <a:pt x="4205556" y="3940520"/>
                    <a:pt x="4197597" y="3935745"/>
                  </a:cubicBezTo>
                  <a:cubicBezTo>
                    <a:pt x="4159792" y="3983897"/>
                    <a:pt x="4122384" y="4031253"/>
                    <a:pt x="4084579" y="4079406"/>
                  </a:cubicBezTo>
                  <a:cubicBezTo>
                    <a:pt x="4064283" y="4062294"/>
                    <a:pt x="4046375" y="4047172"/>
                    <a:pt x="4028865" y="4032447"/>
                  </a:cubicBezTo>
                  <a:cubicBezTo>
                    <a:pt x="4064681" y="3986683"/>
                    <a:pt x="4098905" y="3942908"/>
                    <a:pt x="4134323" y="3897940"/>
                  </a:cubicBezTo>
                  <a:cubicBezTo>
                    <a:pt x="4125568" y="3892368"/>
                    <a:pt x="4119200" y="3888389"/>
                    <a:pt x="4112037" y="3884011"/>
                  </a:cubicBezTo>
                  <a:cubicBezTo>
                    <a:pt x="4075426" y="3930174"/>
                    <a:pt x="4039610" y="3975142"/>
                    <a:pt x="4002999" y="4021703"/>
                  </a:cubicBezTo>
                  <a:cubicBezTo>
                    <a:pt x="3983101" y="4004591"/>
                    <a:pt x="3964795" y="3989070"/>
                    <a:pt x="3946091" y="3973152"/>
                  </a:cubicBezTo>
                  <a:cubicBezTo>
                    <a:pt x="3980713" y="3929776"/>
                    <a:pt x="4013743" y="3887593"/>
                    <a:pt x="4047967" y="3844216"/>
                  </a:cubicBezTo>
                  <a:cubicBezTo>
                    <a:pt x="4039610" y="3839043"/>
                    <a:pt x="4033243" y="3835063"/>
                    <a:pt x="4027274" y="3831482"/>
                  </a:cubicBezTo>
                  <a:cubicBezTo>
                    <a:pt x="3991458" y="3876450"/>
                    <a:pt x="3956836" y="3919429"/>
                    <a:pt x="3921816" y="3963204"/>
                  </a:cubicBezTo>
                  <a:cubicBezTo>
                    <a:pt x="3900327" y="3944898"/>
                    <a:pt x="3882021" y="3928980"/>
                    <a:pt x="3863715" y="3913062"/>
                  </a:cubicBezTo>
                  <a:cubicBezTo>
                    <a:pt x="3897143" y="3870481"/>
                    <a:pt x="3929377" y="3830288"/>
                    <a:pt x="3962010" y="3788901"/>
                  </a:cubicBezTo>
                  <a:cubicBezTo>
                    <a:pt x="3954051" y="3784125"/>
                    <a:pt x="3948877" y="3780544"/>
                    <a:pt x="3943306" y="3776962"/>
                  </a:cubicBezTo>
                  <a:cubicBezTo>
                    <a:pt x="3909082" y="3819543"/>
                    <a:pt x="3875654" y="3861328"/>
                    <a:pt x="3841430" y="3903909"/>
                  </a:cubicBezTo>
                  <a:cubicBezTo>
                    <a:pt x="3819941" y="3885205"/>
                    <a:pt x="3800839" y="3868491"/>
                    <a:pt x="3781737" y="3852175"/>
                  </a:cubicBezTo>
                  <a:cubicBezTo>
                    <a:pt x="3813971" y="3811584"/>
                    <a:pt x="3845012" y="3772983"/>
                    <a:pt x="3876450" y="3733585"/>
                  </a:cubicBezTo>
                  <a:cubicBezTo>
                    <a:pt x="3868491" y="3728810"/>
                    <a:pt x="3863715" y="3726024"/>
                    <a:pt x="3858940" y="3723239"/>
                  </a:cubicBezTo>
                  <a:cubicBezTo>
                    <a:pt x="3825910" y="3763830"/>
                    <a:pt x="3793676" y="3803227"/>
                    <a:pt x="3761044" y="3843818"/>
                  </a:cubicBezTo>
                  <a:cubicBezTo>
                    <a:pt x="3750299" y="3834267"/>
                    <a:pt x="3741544" y="3826308"/>
                    <a:pt x="3731993" y="3819145"/>
                  </a:cubicBezTo>
                  <a:cubicBezTo>
                    <a:pt x="3728412" y="3816359"/>
                    <a:pt x="3721646" y="3813574"/>
                    <a:pt x="3718463" y="3815166"/>
                  </a:cubicBezTo>
                  <a:cubicBezTo>
                    <a:pt x="3694984" y="3826308"/>
                    <a:pt x="3671903" y="3838247"/>
                    <a:pt x="3647229" y="3850981"/>
                  </a:cubicBezTo>
                  <a:cubicBezTo>
                    <a:pt x="3687423" y="3889185"/>
                    <a:pt x="3726024" y="3925796"/>
                    <a:pt x="3770197" y="3967979"/>
                  </a:cubicBezTo>
                  <a:cubicBezTo>
                    <a:pt x="3750299" y="3982703"/>
                    <a:pt x="3732789" y="3996234"/>
                    <a:pt x="3714086" y="4010560"/>
                  </a:cubicBezTo>
                  <a:cubicBezTo>
                    <a:pt x="3723636" y="4019315"/>
                    <a:pt x="3728014" y="4023692"/>
                    <a:pt x="3734381" y="4029662"/>
                  </a:cubicBezTo>
                  <a:cubicBezTo>
                    <a:pt x="3750697" y="4012948"/>
                    <a:pt x="3766615" y="3997029"/>
                    <a:pt x="3783329" y="3980316"/>
                  </a:cubicBezTo>
                  <a:cubicBezTo>
                    <a:pt x="3789696" y="3987479"/>
                    <a:pt x="3795666" y="3993846"/>
                    <a:pt x="3802431" y="4001009"/>
                  </a:cubicBezTo>
                  <a:cubicBezTo>
                    <a:pt x="3794472" y="4009764"/>
                    <a:pt x="3786513" y="4018519"/>
                    <a:pt x="3774574" y="4031651"/>
                  </a:cubicBezTo>
                  <a:cubicBezTo>
                    <a:pt x="3785717" y="4038417"/>
                    <a:pt x="3795666" y="4044784"/>
                    <a:pt x="3806410" y="4051549"/>
                  </a:cubicBezTo>
                  <a:cubicBezTo>
                    <a:pt x="3793278" y="4065079"/>
                    <a:pt x="3784523" y="4074630"/>
                    <a:pt x="3770197" y="4089355"/>
                  </a:cubicBezTo>
                  <a:cubicBezTo>
                    <a:pt x="3793278" y="4109252"/>
                    <a:pt x="3815961" y="4128354"/>
                    <a:pt x="3840236" y="4149445"/>
                  </a:cubicBezTo>
                  <a:cubicBezTo>
                    <a:pt x="3826706" y="4161384"/>
                    <a:pt x="3815961" y="4170139"/>
                    <a:pt x="3804819" y="4180087"/>
                  </a:cubicBezTo>
                  <a:cubicBezTo>
                    <a:pt x="3831879" y="4208740"/>
                    <a:pt x="3857348" y="4236199"/>
                    <a:pt x="3884011" y="4264851"/>
                  </a:cubicBezTo>
                  <a:cubicBezTo>
                    <a:pt x="3860930" y="4285943"/>
                    <a:pt x="3839042" y="4305840"/>
                    <a:pt x="3816359" y="4326136"/>
                  </a:cubicBezTo>
                  <a:cubicBezTo>
                    <a:pt x="3790492" y="4296290"/>
                    <a:pt x="3765819" y="4268035"/>
                    <a:pt x="3741146" y="4239382"/>
                  </a:cubicBezTo>
                  <a:cubicBezTo>
                    <a:pt x="3728412" y="4249331"/>
                    <a:pt x="3717667" y="4258086"/>
                    <a:pt x="3706127" y="4267637"/>
                  </a:cubicBezTo>
                  <a:cubicBezTo>
                    <a:pt x="3686229" y="4244158"/>
                    <a:pt x="3667127" y="4221872"/>
                    <a:pt x="3648025" y="4199189"/>
                  </a:cubicBezTo>
                  <a:cubicBezTo>
                    <a:pt x="3637679" y="4206751"/>
                    <a:pt x="3628924" y="4213516"/>
                    <a:pt x="3619373" y="4220679"/>
                  </a:cubicBezTo>
                  <a:cubicBezTo>
                    <a:pt x="3610618" y="4211128"/>
                    <a:pt x="3603057" y="4202373"/>
                    <a:pt x="3595098" y="4193220"/>
                  </a:cubicBezTo>
                  <a:cubicBezTo>
                    <a:pt x="3584751" y="4200781"/>
                    <a:pt x="3575996" y="4207148"/>
                    <a:pt x="3566445" y="4214311"/>
                  </a:cubicBezTo>
                  <a:cubicBezTo>
                    <a:pt x="3494018" y="4121589"/>
                    <a:pt x="3423183" y="4030060"/>
                    <a:pt x="3351551" y="3937735"/>
                  </a:cubicBezTo>
                  <a:cubicBezTo>
                    <a:pt x="3332450" y="3952061"/>
                    <a:pt x="3315338" y="3965193"/>
                    <a:pt x="3297828" y="3978326"/>
                  </a:cubicBezTo>
                  <a:cubicBezTo>
                    <a:pt x="3304195" y="3987877"/>
                    <a:pt x="3309368" y="3995836"/>
                    <a:pt x="3314940" y="4004591"/>
                  </a:cubicBezTo>
                  <a:cubicBezTo>
                    <a:pt x="3302205" y="4014142"/>
                    <a:pt x="3290665" y="4022896"/>
                    <a:pt x="3278726" y="4031651"/>
                  </a:cubicBezTo>
                  <a:cubicBezTo>
                    <a:pt x="3288675" y="4046773"/>
                    <a:pt x="3297430" y="4060702"/>
                    <a:pt x="3307379" y="4075824"/>
                  </a:cubicBezTo>
                  <a:cubicBezTo>
                    <a:pt x="3264798" y="4102089"/>
                    <a:pt x="3224207" y="4127558"/>
                    <a:pt x="3182422" y="4153425"/>
                  </a:cubicBezTo>
                  <a:cubicBezTo>
                    <a:pt x="3172871" y="4136710"/>
                    <a:pt x="3164514" y="4122384"/>
                    <a:pt x="3155759" y="4107660"/>
                  </a:cubicBezTo>
                  <a:cubicBezTo>
                    <a:pt x="3140637" y="4115619"/>
                    <a:pt x="3126708" y="4122782"/>
                    <a:pt x="3111188" y="4131140"/>
                  </a:cubicBezTo>
                  <a:cubicBezTo>
                    <a:pt x="3088505" y="4088558"/>
                    <a:pt x="3066220" y="4046773"/>
                    <a:pt x="3043537" y="4004193"/>
                  </a:cubicBezTo>
                  <a:cubicBezTo>
                    <a:pt x="3023241" y="4014539"/>
                    <a:pt x="3005333" y="4024090"/>
                    <a:pt x="2986629" y="4033641"/>
                  </a:cubicBezTo>
                  <a:cubicBezTo>
                    <a:pt x="3056669" y="4180087"/>
                    <a:pt x="3126311" y="4324942"/>
                    <a:pt x="3196350" y="4470990"/>
                  </a:cubicBezTo>
                  <a:cubicBezTo>
                    <a:pt x="3184014" y="4476960"/>
                    <a:pt x="3173269" y="4482133"/>
                    <a:pt x="3162524" y="4486908"/>
                  </a:cubicBezTo>
                  <a:cubicBezTo>
                    <a:pt x="3159738" y="4488102"/>
                    <a:pt x="3155361" y="4487307"/>
                    <a:pt x="3151779" y="4487307"/>
                  </a:cubicBezTo>
                  <a:cubicBezTo>
                    <a:pt x="3145014" y="4486908"/>
                    <a:pt x="3137453" y="4484123"/>
                    <a:pt x="3131882" y="4486113"/>
                  </a:cubicBezTo>
                  <a:cubicBezTo>
                    <a:pt x="3049108" y="4515959"/>
                    <a:pt x="2966732" y="4546601"/>
                    <a:pt x="2883958" y="4577244"/>
                  </a:cubicBezTo>
                  <a:cubicBezTo>
                    <a:pt x="2879182" y="4579233"/>
                    <a:pt x="2870427" y="4580825"/>
                    <a:pt x="2870029" y="4583213"/>
                  </a:cubicBezTo>
                  <a:cubicBezTo>
                    <a:pt x="2867244" y="4609876"/>
                    <a:pt x="2844561" y="4596743"/>
                    <a:pt x="2831428" y="4607488"/>
                  </a:cubicBezTo>
                  <a:cubicBezTo>
                    <a:pt x="2799990" y="4490888"/>
                    <a:pt x="2769745" y="4378666"/>
                    <a:pt x="2739103" y="4264851"/>
                  </a:cubicBezTo>
                  <a:cubicBezTo>
                    <a:pt x="2730746" y="4267239"/>
                    <a:pt x="2723981" y="4269229"/>
                    <a:pt x="2715624" y="4271616"/>
                  </a:cubicBezTo>
                  <a:cubicBezTo>
                    <a:pt x="2719604" y="4288729"/>
                    <a:pt x="2723185" y="4304647"/>
                    <a:pt x="2727563" y="4323748"/>
                  </a:cubicBezTo>
                  <a:cubicBezTo>
                    <a:pt x="2664288" y="4336085"/>
                    <a:pt x="2602606" y="4348421"/>
                    <a:pt x="2539729" y="4360758"/>
                  </a:cubicBezTo>
                  <a:cubicBezTo>
                    <a:pt x="2536148" y="4340462"/>
                    <a:pt x="2533362" y="4325340"/>
                    <a:pt x="2530576" y="4308228"/>
                  </a:cubicBezTo>
                  <a:cubicBezTo>
                    <a:pt x="2508291" y="4310616"/>
                    <a:pt x="2487598" y="4312606"/>
                    <a:pt x="2465710" y="4314993"/>
                  </a:cubicBezTo>
                  <a:cubicBezTo>
                    <a:pt x="2464118" y="4305044"/>
                    <a:pt x="2462925" y="4297483"/>
                    <a:pt x="2462129" y="4289524"/>
                  </a:cubicBezTo>
                  <a:cubicBezTo>
                    <a:pt x="2452578" y="4199189"/>
                    <a:pt x="2443027" y="4108854"/>
                    <a:pt x="2433476" y="4018519"/>
                  </a:cubicBezTo>
                  <a:cubicBezTo>
                    <a:pt x="2431486" y="4002203"/>
                    <a:pt x="2431088" y="4001805"/>
                    <a:pt x="2413181" y="4009366"/>
                  </a:cubicBezTo>
                  <a:cubicBezTo>
                    <a:pt x="2443027" y="4331309"/>
                    <a:pt x="2473271" y="4653650"/>
                    <a:pt x="2503118" y="4975594"/>
                  </a:cubicBezTo>
                  <a:cubicBezTo>
                    <a:pt x="2491179" y="4977981"/>
                    <a:pt x="2483220" y="4979175"/>
                    <a:pt x="2474465" y="4980767"/>
                  </a:cubicBezTo>
                  <a:cubicBezTo>
                    <a:pt x="2476057" y="5004644"/>
                    <a:pt x="2477649" y="5026929"/>
                    <a:pt x="2479241" y="5049612"/>
                  </a:cubicBezTo>
                  <a:cubicBezTo>
                    <a:pt x="2468098" y="5051204"/>
                    <a:pt x="2459343" y="5052796"/>
                    <a:pt x="2449792" y="5054388"/>
                  </a:cubicBezTo>
                  <a:cubicBezTo>
                    <a:pt x="2449792" y="5065531"/>
                    <a:pt x="2449792" y="5075082"/>
                    <a:pt x="2449792" y="5085428"/>
                  </a:cubicBezTo>
                  <a:cubicBezTo>
                    <a:pt x="2422732" y="5087816"/>
                    <a:pt x="2396467" y="5090204"/>
                    <a:pt x="2370202" y="5092591"/>
                  </a:cubicBezTo>
                  <a:cubicBezTo>
                    <a:pt x="2334386" y="5092591"/>
                    <a:pt x="2298571" y="5092591"/>
                    <a:pt x="2262755" y="5092591"/>
                  </a:cubicBezTo>
                  <a:cubicBezTo>
                    <a:pt x="2262755" y="5082245"/>
                    <a:pt x="2262755" y="5071500"/>
                    <a:pt x="2262755" y="5059561"/>
                  </a:cubicBezTo>
                  <a:cubicBezTo>
                    <a:pt x="2242459" y="5059561"/>
                    <a:pt x="2223357" y="5059561"/>
                    <a:pt x="2203062" y="5059561"/>
                  </a:cubicBezTo>
                  <a:cubicBezTo>
                    <a:pt x="2203062" y="5071500"/>
                    <a:pt x="2203062" y="5082245"/>
                    <a:pt x="2203062" y="5092591"/>
                  </a:cubicBezTo>
                  <a:cubicBezTo>
                    <a:pt x="2195103" y="5092591"/>
                    <a:pt x="2187144" y="5092591"/>
                    <a:pt x="2179185" y="5092591"/>
                  </a:cubicBezTo>
                  <a:cubicBezTo>
                    <a:pt x="2169236" y="5091795"/>
                    <a:pt x="2159685" y="5090204"/>
                    <a:pt x="2149736" y="5089408"/>
                  </a:cubicBezTo>
                  <a:cubicBezTo>
                    <a:pt x="2105166" y="5085826"/>
                    <a:pt x="2060197" y="5083041"/>
                    <a:pt x="2016422" y="5079857"/>
                  </a:cubicBezTo>
                  <a:cubicBezTo>
                    <a:pt x="2011647" y="5065133"/>
                    <a:pt x="2027167" y="5044837"/>
                    <a:pt x="2000504" y="5042847"/>
                  </a:cubicBezTo>
                  <a:cubicBezTo>
                    <a:pt x="2002892" y="5019368"/>
                    <a:pt x="2004882" y="4997481"/>
                    <a:pt x="2007270" y="4974399"/>
                  </a:cubicBezTo>
                  <a:cubicBezTo>
                    <a:pt x="1995729" y="4972012"/>
                    <a:pt x="1985780" y="4970022"/>
                    <a:pt x="1974637" y="4967634"/>
                  </a:cubicBezTo>
                  <a:cubicBezTo>
                    <a:pt x="2004086" y="4729659"/>
                    <a:pt x="2033136" y="4492878"/>
                    <a:pt x="2062187" y="4255300"/>
                  </a:cubicBezTo>
                  <a:cubicBezTo>
                    <a:pt x="2032341" y="4250923"/>
                    <a:pt x="2006076" y="4247341"/>
                    <a:pt x="1978219" y="4243362"/>
                  </a:cubicBezTo>
                  <a:cubicBezTo>
                    <a:pt x="1956332" y="4368717"/>
                    <a:pt x="1934842" y="4491684"/>
                    <a:pt x="1913353" y="4615845"/>
                  </a:cubicBezTo>
                  <a:cubicBezTo>
                    <a:pt x="1901414" y="4614253"/>
                    <a:pt x="1891864" y="4613059"/>
                    <a:pt x="1880721" y="4611467"/>
                  </a:cubicBezTo>
                  <a:cubicBezTo>
                    <a:pt x="1877139" y="4627783"/>
                    <a:pt x="1873956" y="4643304"/>
                    <a:pt x="1870374" y="4659620"/>
                  </a:cubicBezTo>
                  <a:cubicBezTo>
                    <a:pt x="1858834" y="4658028"/>
                    <a:pt x="1848885" y="4656834"/>
                    <a:pt x="1838538" y="4655242"/>
                  </a:cubicBezTo>
                  <a:cubicBezTo>
                    <a:pt x="1835752" y="4662803"/>
                    <a:pt x="1832967" y="4669171"/>
                    <a:pt x="1829783" y="4677925"/>
                  </a:cubicBezTo>
                  <a:cubicBezTo>
                    <a:pt x="1766111" y="4661609"/>
                    <a:pt x="1703632" y="4645293"/>
                    <a:pt x="1640756" y="4629375"/>
                  </a:cubicBezTo>
                  <a:cubicBezTo>
                    <a:pt x="1643144" y="4619427"/>
                    <a:pt x="1644337" y="4613059"/>
                    <a:pt x="1645929" y="4605498"/>
                  </a:cubicBezTo>
                  <a:cubicBezTo>
                    <a:pt x="1619664" y="4596743"/>
                    <a:pt x="1594196" y="4588386"/>
                    <a:pt x="1568329" y="4580029"/>
                  </a:cubicBezTo>
                  <a:cubicBezTo>
                    <a:pt x="1565145" y="4587988"/>
                    <a:pt x="1562359" y="4593957"/>
                    <a:pt x="1558380" y="4602713"/>
                  </a:cubicBezTo>
                  <a:cubicBezTo>
                    <a:pt x="1497493" y="4578437"/>
                    <a:pt x="1437005" y="4554162"/>
                    <a:pt x="1375720" y="4529887"/>
                  </a:cubicBezTo>
                  <a:cubicBezTo>
                    <a:pt x="1379699" y="4520336"/>
                    <a:pt x="1381689" y="4514367"/>
                    <a:pt x="1384475" y="4508000"/>
                  </a:cubicBezTo>
                  <a:cubicBezTo>
                    <a:pt x="1378506" y="4504020"/>
                    <a:pt x="1373730" y="4500837"/>
                    <a:pt x="1368557" y="4497255"/>
                  </a:cubicBezTo>
                  <a:cubicBezTo>
                    <a:pt x="1375322" y="4482133"/>
                    <a:pt x="1381689" y="4468205"/>
                    <a:pt x="1388454" y="4453082"/>
                  </a:cubicBezTo>
                  <a:cubicBezTo>
                    <a:pt x="1376516" y="4447113"/>
                    <a:pt x="1366169" y="4441542"/>
                    <a:pt x="1354628" y="4435573"/>
                  </a:cubicBezTo>
                  <a:cubicBezTo>
                    <a:pt x="1435015" y="4270423"/>
                    <a:pt x="1515401" y="4106068"/>
                    <a:pt x="1595389" y="3941714"/>
                  </a:cubicBezTo>
                  <a:cubicBezTo>
                    <a:pt x="1591012" y="3936939"/>
                    <a:pt x="1587430" y="3932959"/>
                    <a:pt x="1583849" y="3929378"/>
                  </a:cubicBezTo>
                  <a:cubicBezTo>
                    <a:pt x="1606930" y="3882021"/>
                    <a:pt x="1630011" y="3836257"/>
                    <a:pt x="1652694" y="3790493"/>
                  </a:cubicBezTo>
                  <a:cubicBezTo>
                    <a:pt x="1649909" y="3789299"/>
                    <a:pt x="1647123" y="3787707"/>
                    <a:pt x="1644337" y="3786513"/>
                  </a:cubicBezTo>
                  <a:cubicBezTo>
                    <a:pt x="1620460" y="3832675"/>
                    <a:pt x="1596583" y="3879236"/>
                    <a:pt x="1573104" y="3925398"/>
                  </a:cubicBezTo>
                  <a:cubicBezTo>
                    <a:pt x="1558778" y="3923010"/>
                    <a:pt x="1559176" y="3917041"/>
                    <a:pt x="1564349" y="3907092"/>
                  </a:cubicBezTo>
                  <a:cubicBezTo>
                    <a:pt x="1586634" y="3865307"/>
                    <a:pt x="1608522" y="3823125"/>
                    <a:pt x="1631205" y="3779350"/>
                  </a:cubicBezTo>
                  <a:cubicBezTo>
                    <a:pt x="1615287" y="3770993"/>
                    <a:pt x="1600563" y="3763034"/>
                    <a:pt x="1582655" y="3753483"/>
                  </a:cubicBezTo>
                  <a:cubicBezTo>
                    <a:pt x="1592206" y="3776564"/>
                    <a:pt x="1587828" y="3784125"/>
                    <a:pt x="1567135" y="3792482"/>
                  </a:cubicBezTo>
                  <a:cubicBezTo>
                    <a:pt x="1565145" y="3793676"/>
                    <a:pt x="1563155" y="3801237"/>
                    <a:pt x="1564349" y="3802829"/>
                  </a:cubicBezTo>
                  <a:cubicBezTo>
                    <a:pt x="1567533" y="3806808"/>
                    <a:pt x="1572706" y="3808798"/>
                    <a:pt x="1578277" y="3812380"/>
                  </a:cubicBezTo>
                  <a:cubicBezTo>
                    <a:pt x="1573104" y="3821533"/>
                    <a:pt x="1568329" y="3829890"/>
                    <a:pt x="1564349" y="3837053"/>
                  </a:cubicBezTo>
                  <a:cubicBezTo>
                    <a:pt x="1554798" y="3835063"/>
                    <a:pt x="1547635" y="3833869"/>
                    <a:pt x="1540472" y="3832277"/>
                  </a:cubicBezTo>
                  <a:cubicBezTo>
                    <a:pt x="1540074" y="3834267"/>
                    <a:pt x="1539278" y="3836655"/>
                    <a:pt x="1538880" y="3838645"/>
                  </a:cubicBezTo>
                  <a:cubicBezTo>
                    <a:pt x="1547635" y="3844216"/>
                    <a:pt x="1555992" y="3850185"/>
                    <a:pt x="1565145" y="3856155"/>
                  </a:cubicBezTo>
                  <a:cubicBezTo>
                    <a:pt x="1559972" y="3865307"/>
                    <a:pt x="1555196" y="3873664"/>
                    <a:pt x="1550421" y="3882419"/>
                  </a:cubicBezTo>
                  <a:cubicBezTo>
                    <a:pt x="1542064" y="3878042"/>
                    <a:pt x="1536095" y="3874062"/>
                    <a:pt x="1529329" y="3871277"/>
                  </a:cubicBezTo>
                  <a:cubicBezTo>
                    <a:pt x="1526544" y="3870083"/>
                    <a:pt x="1522564" y="3872073"/>
                    <a:pt x="1519380" y="3872471"/>
                  </a:cubicBezTo>
                  <a:cubicBezTo>
                    <a:pt x="1520972" y="3875654"/>
                    <a:pt x="1521370" y="3880032"/>
                    <a:pt x="1523758" y="3881623"/>
                  </a:cubicBezTo>
                  <a:cubicBezTo>
                    <a:pt x="1533309" y="3887593"/>
                    <a:pt x="1543258" y="3892766"/>
                    <a:pt x="1553604" y="3898736"/>
                  </a:cubicBezTo>
                  <a:cubicBezTo>
                    <a:pt x="1548033" y="3909082"/>
                    <a:pt x="1543258" y="3917439"/>
                    <a:pt x="1538482" y="3926592"/>
                  </a:cubicBezTo>
                  <a:cubicBezTo>
                    <a:pt x="1528533" y="3921021"/>
                    <a:pt x="1520574" y="3916245"/>
                    <a:pt x="1512217" y="3912664"/>
                  </a:cubicBezTo>
                  <a:cubicBezTo>
                    <a:pt x="1507840" y="3911072"/>
                    <a:pt x="1502667" y="3911868"/>
                    <a:pt x="1497493" y="3911868"/>
                  </a:cubicBezTo>
                  <a:cubicBezTo>
                    <a:pt x="1500279" y="3915449"/>
                    <a:pt x="1502269" y="3920225"/>
                    <a:pt x="1505850" y="3922613"/>
                  </a:cubicBezTo>
                  <a:cubicBezTo>
                    <a:pt x="1517391" y="3929776"/>
                    <a:pt x="1529329" y="3936143"/>
                    <a:pt x="1541666" y="3943306"/>
                  </a:cubicBezTo>
                  <a:cubicBezTo>
                    <a:pt x="1536095" y="3953653"/>
                    <a:pt x="1531319" y="3962010"/>
                    <a:pt x="1526544" y="3970765"/>
                  </a:cubicBezTo>
                  <a:cubicBezTo>
                    <a:pt x="1512217" y="3962806"/>
                    <a:pt x="1499881" y="3955643"/>
                    <a:pt x="1487544" y="3949673"/>
                  </a:cubicBezTo>
                  <a:cubicBezTo>
                    <a:pt x="1484361" y="3948081"/>
                    <a:pt x="1479585" y="3950071"/>
                    <a:pt x="1475606" y="3950071"/>
                  </a:cubicBezTo>
                  <a:cubicBezTo>
                    <a:pt x="1477596" y="3953255"/>
                    <a:pt x="1478789" y="3958030"/>
                    <a:pt x="1481973" y="3960020"/>
                  </a:cubicBezTo>
                  <a:cubicBezTo>
                    <a:pt x="1497493" y="3969173"/>
                    <a:pt x="1513809" y="3977928"/>
                    <a:pt x="1530125" y="3987081"/>
                  </a:cubicBezTo>
                  <a:cubicBezTo>
                    <a:pt x="1524952" y="3997428"/>
                    <a:pt x="1520176" y="4005784"/>
                    <a:pt x="1515799" y="4014142"/>
                  </a:cubicBezTo>
                  <a:cubicBezTo>
                    <a:pt x="1457300" y="3987081"/>
                    <a:pt x="1457300" y="3987081"/>
                    <a:pt x="1451729" y="3994244"/>
                  </a:cubicBezTo>
                  <a:cubicBezTo>
                    <a:pt x="1474412" y="4006580"/>
                    <a:pt x="1496697" y="4018917"/>
                    <a:pt x="1519380" y="4031651"/>
                  </a:cubicBezTo>
                  <a:cubicBezTo>
                    <a:pt x="1513809" y="4041600"/>
                    <a:pt x="1509830" y="4049957"/>
                    <a:pt x="1504656" y="4059508"/>
                  </a:cubicBezTo>
                  <a:cubicBezTo>
                    <a:pt x="1484361" y="4048763"/>
                    <a:pt x="1465657" y="4038019"/>
                    <a:pt x="1446157" y="4028468"/>
                  </a:cubicBezTo>
                  <a:cubicBezTo>
                    <a:pt x="1442178" y="4026478"/>
                    <a:pt x="1436607" y="4027672"/>
                    <a:pt x="1431433" y="4027672"/>
                  </a:cubicBezTo>
                  <a:cubicBezTo>
                    <a:pt x="1434219" y="4031253"/>
                    <a:pt x="1436607" y="4036427"/>
                    <a:pt x="1440188" y="4038417"/>
                  </a:cubicBezTo>
                  <a:cubicBezTo>
                    <a:pt x="1462473" y="4051151"/>
                    <a:pt x="1485157" y="4063487"/>
                    <a:pt x="1509034" y="4076222"/>
                  </a:cubicBezTo>
                  <a:cubicBezTo>
                    <a:pt x="1504258" y="4085773"/>
                    <a:pt x="1499881" y="4094528"/>
                    <a:pt x="1495503" y="4103283"/>
                  </a:cubicBezTo>
                  <a:cubicBezTo>
                    <a:pt x="1457698" y="4089355"/>
                    <a:pt x="1428648" y="4058314"/>
                    <a:pt x="1384475" y="4064681"/>
                  </a:cubicBezTo>
                  <a:cubicBezTo>
                    <a:pt x="1375720" y="4078212"/>
                    <a:pt x="1366169" y="4094528"/>
                    <a:pt x="1355424" y="4111640"/>
                  </a:cubicBezTo>
                  <a:cubicBezTo>
                    <a:pt x="1314435" y="4085375"/>
                    <a:pt x="1275436" y="4060304"/>
                    <a:pt x="1235641" y="4034835"/>
                  </a:cubicBezTo>
                  <a:cubicBezTo>
                    <a:pt x="1183907" y="4108456"/>
                    <a:pt x="1132571" y="4181679"/>
                    <a:pt x="1080838" y="4255698"/>
                  </a:cubicBezTo>
                  <a:cubicBezTo>
                    <a:pt x="1068103" y="4247341"/>
                    <a:pt x="1057358" y="4239780"/>
                    <a:pt x="1045420" y="4231821"/>
                  </a:cubicBezTo>
                  <a:cubicBezTo>
                    <a:pt x="1036267" y="4243760"/>
                    <a:pt x="1027512" y="4255300"/>
                    <a:pt x="1017563" y="4268035"/>
                  </a:cubicBezTo>
                  <a:cubicBezTo>
                    <a:pt x="1006420" y="4260076"/>
                    <a:pt x="995676" y="4252515"/>
                    <a:pt x="984533" y="4244556"/>
                  </a:cubicBezTo>
                  <a:cubicBezTo>
                    <a:pt x="978166" y="4251321"/>
                    <a:pt x="972595" y="4257688"/>
                    <a:pt x="964636" y="4266045"/>
                  </a:cubicBezTo>
                  <a:cubicBezTo>
                    <a:pt x="904943" y="4215505"/>
                    <a:pt x="846046" y="4165363"/>
                    <a:pt x="786353" y="4114425"/>
                  </a:cubicBezTo>
                  <a:cubicBezTo>
                    <a:pt x="793516" y="4105273"/>
                    <a:pt x="798690" y="4098905"/>
                    <a:pt x="804261" y="4092140"/>
                  </a:cubicBezTo>
                  <a:cubicBezTo>
                    <a:pt x="796302" y="4083783"/>
                    <a:pt x="788741" y="4075824"/>
                    <a:pt x="781180" y="4067467"/>
                  </a:cubicBezTo>
                  <a:cubicBezTo>
                    <a:pt x="792322" y="4055927"/>
                    <a:pt x="802271" y="4045580"/>
                    <a:pt x="812220" y="4034835"/>
                  </a:cubicBezTo>
                  <a:cubicBezTo>
                    <a:pt x="801873" y="4024090"/>
                    <a:pt x="793516" y="4014937"/>
                    <a:pt x="783965" y="4004988"/>
                  </a:cubicBezTo>
                  <a:cubicBezTo>
                    <a:pt x="870719" y="3919827"/>
                    <a:pt x="957074" y="3835461"/>
                    <a:pt x="1043430" y="3750697"/>
                  </a:cubicBezTo>
                  <a:cubicBezTo>
                    <a:pt x="1033083" y="3739555"/>
                    <a:pt x="1023930" y="3729208"/>
                    <a:pt x="1013584" y="3718065"/>
                  </a:cubicBezTo>
                  <a:cubicBezTo>
                    <a:pt x="1083225" y="3653199"/>
                    <a:pt x="1152071" y="3589527"/>
                    <a:pt x="1220917" y="3525059"/>
                  </a:cubicBezTo>
                  <a:cubicBezTo>
                    <a:pt x="1202213" y="3512324"/>
                    <a:pt x="1185897" y="3501181"/>
                    <a:pt x="1167989" y="3489243"/>
                  </a:cubicBezTo>
                  <a:cubicBezTo>
                    <a:pt x="1165999" y="3490835"/>
                    <a:pt x="1162418" y="3494416"/>
                    <a:pt x="1158040" y="3498396"/>
                  </a:cubicBezTo>
                  <a:cubicBezTo>
                    <a:pt x="1166795" y="3509140"/>
                    <a:pt x="1175152" y="3519089"/>
                    <a:pt x="1184305" y="3529834"/>
                  </a:cubicBezTo>
                  <a:cubicBezTo>
                    <a:pt x="1178336" y="3535007"/>
                    <a:pt x="1173560" y="3538987"/>
                    <a:pt x="1167989" y="3543762"/>
                  </a:cubicBezTo>
                  <a:cubicBezTo>
                    <a:pt x="1158438" y="3533415"/>
                    <a:pt x="1149683" y="3523865"/>
                    <a:pt x="1139734" y="3513120"/>
                  </a:cubicBezTo>
                  <a:cubicBezTo>
                    <a:pt x="1135357" y="3517497"/>
                    <a:pt x="1131377" y="3521079"/>
                    <a:pt x="1127000" y="3525059"/>
                  </a:cubicBezTo>
                  <a:cubicBezTo>
                    <a:pt x="1136551" y="3536599"/>
                    <a:pt x="1144908" y="3546548"/>
                    <a:pt x="1154061" y="3557293"/>
                  </a:cubicBezTo>
                  <a:cubicBezTo>
                    <a:pt x="1147693" y="3562466"/>
                    <a:pt x="1142918" y="3566446"/>
                    <a:pt x="1137745" y="3571221"/>
                  </a:cubicBezTo>
                  <a:cubicBezTo>
                    <a:pt x="1127000" y="3560078"/>
                    <a:pt x="1117847" y="3550528"/>
                    <a:pt x="1107898" y="3539783"/>
                  </a:cubicBezTo>
                  <a:cubicBezTo>
                    <a:pt x="1103123" y="3544558"/>
                    <a:pt x="1099541" y="3547742"/>
                    <a:pt x="1095562" y="3551721"/>
                  </a:cubicBezTo>
                  <a:cubicBezTo>
                    <a:pt x="1105113" y="3562864"/>
                    <a:pt x="1113868" y="3573609"/>
                    <a:pt x="1123418" y="3584751"/>
                  </a:cubicBezTo>
                  <a:cubicBezTo>
                    <a:pt x="1117449" y="3589527"/>
                    <a:pt x="1112674" y="3593904"/>
                    <a:pt x="1107102" y="3598680"/>
                  </a:cubicBezTo>
                  <a:cubicBezTo>
                    <a:pt x="1096756" y="3587537"/>
                    <a:pt x="1086807" y="3577190"/>
                    <a:pt x="1075266" y="3564854"/>
                  </a:cubicBezTo>
                  <a:cubicBezTo>
                    <a:pt x="1070491" y="3569629"/>
                    <a:pt x="1066909" y="3573211"/>
                    <a:pt x="1062930" y="3576792"/>
                  </a:cubicBezTo>
                  <a:cubicBezTo>
                    <a:pt x="1074072" y="3589925"/>
                    <a:pt x="1083225" y="3600272"/>
                    <a:pt x="1093174" y="3612210"/>
                  </a:cubicBezTo>
                  <a:cubicBezTo>
                    <a:pt x="1087603" y="3617383"/>
                    <a:pt x="1082429" y="3621761"/>
                    <a:pt x="1076858" y="3626536"/>
                  </a:cubicBezTo>
                  <a:cubicBezTo>
                    <a:pt x="1066113" y="3614598"/>
                    <a:pt x="1056164" y="3603853"/>
                    <a:pt x="1044624" y="3591118"/>
                  </a:cubicBezTo>
                  <a:cubicBezTo>
                    <a:pt x="1027114" y="3618179"/>
                    <a:pt x="1059746" y="3623751"/>
                    <a:pt x="1061338" y="3641658"/>
                  </a:cubicBezTo>
                  <a:cubicBezTo>
                    <a:pt x="1056960" y="3645240"/>
                    <a:pt x="1052185" y="3649220"/>
                    <a:pt x="1046614" y="3653995"/>
                  </a:cubicBezTo>
                  <a:cubicBezTo>
                    <a:pt x="1035471" y="3642454"/>
                    <a:pt x="1025522" y="3631312"/>
                    <a:pt x="1014379" y="3619373"/>
                  </a:cubicBezTo>
                  <a:cubicBezTo>
                    <a:pt x="1009206" y="3623751"/>
                    <a:pt x="1005625" y="3626536"/>
                    <a:pt x="1001247" y="3630118"/>
                  </a:cubicBezTo>
                  <a:cubicBezTo>
                    <a:pt x="1013186" y="3644444"/>
                    <a:pt x="1022737" y="3655985"/>
                    <a:pt x="1032685" y="3667923"/>
                  </a:cubicBezTo>
                  <a:cubicBezTo>
                    <a:pt x="1026318" y="3673097"/>
                    <a:pt x="1021543" y="3677076"/>
                    <a:pt x="1016767" y="3681056"/>
                  </a:cubicBezTo>
                  <a:cubicBezTo>
                    <a:pt x="982145" y="3648026"/>
                    <a:pt x="982145" y="3648026"/>
                    <a:pt x="972197" y="3659566"/>
                  </a:cubicBezTo>
                  <a:cubicBezTo>
                    <a:pt x="981747" y="3671107"/>
                    <a:pt x="991696" y="3682647"/>
                    <a:pt x="1002043" y="3694984"/>
                  </a:cubicBezTo>
                  <a:cubicBezTo>
                    <a:pt x="996472" y="3700157"/>
                    <a:pt x="991696" y="3704535"/>
                    <a:pt x="986125" y="3709708"/>
                  </a:cubicBezTo>
                  <a:cubicBezTo>
                    <a:pt x="974584" y="3697372"/>
                    <a:pt x="963840" y="3685831"/>
                    <a:pt x="952697" y="3673495"/>
                  </a:cubicBezTo>
                  <a:cubicBezTo>
                    <a:pt x="947922" y="3677872"/>
                    <a:pt x="944340" y="3681056"/>
                    <a:pt x="939565" y="3685035"/>
                  </a:cubicBezTo>
                  <a:cubicBezTo>
                    <a:pt x="950309" y="3697770"/>
                    <a:pt x="960258" y="3709708"/>
                    <a:pt x="971401" y="3722841"/>
                  </a:cubicBezTo>
                  <a:cubicBezTo>
                    <a:pt x="965033" y="3728810"/>
                    <a:pt x="959064" y="3733585"/>
                    <a:pt x="952299" y="3739953"/>
                  </a:cubicBezTo>
                  <a:cubicBezTo>
                    <a:pt x="938769" y="3724432"/>
                    <a:pt x="926034" y="3710106"/>
                    <a:pt x="912504" y="3694984"/>
                  </a:cubicBezTo>
                  <a:cubicBezTo>
                    <a:pt x="898973" y="3706127"/>
                    <a:pt x="886239" y="3716473"/>
                    <a:pt x="871117" y="3729208"/>
                  </a:cubicBezTo>
                  <a:cubicBezTo>
                    <a:pt x="831720" y="3677474"/>
                    <a:pt x="793516" y="3626934"/>
                    <a:pt x="754915" y="3575996"/>
                  </a:cubicBezTo>
                  <a:cubicBezTo>
                    <a:pt x="771231" y="3564456"/>
                    <a:pt x="784363" y="3554905"/>
                    <a:pt x="798690" y="3544956"/>
                  </a:cubicBezTo>
                  <a:cubicBezTo>
                    <a:pt x="786751" y="3525854"/>
                    <a:pt x="775210" y="3508344"/>
                    <a:pt x="763272" y="3489243"/>
                  </a:cubicBezTo>
                  <a:cubicBezTo>
                    <a:pt x="828934" y="3447856"/>
                    <a:pt x="893402" y="3407663"/>
                    <a:pt x="957472" y="3367470"/>
                  </a:cubicBezTo>
                  <a:cubicBezTo>
                    <a:pt x="932003" y="3322501"/>
                    <a:pt x="907728" y="3279522"/>
                    <a:pt x="882259" y="3233758"/>
                  </a:cubicBezTo>
                  <a:cubicBezTo>
                    <a:pt x="872709" y="3254053"/>
                    <a:pt x="861566" y="3265992"/>
                    <a:pt x="844852" y="3259227"/>
                  </a:cubicBezTo>
                  <a:cubicBezTo>
                    <a:pt x="832913" y="3268777"/>
                    <a:pt x="822965" y="3276339"/>
                    <a:pt x="810628" y="3286287"/>
                  </a:cubicBezTo>
                  <a:cubicBezTo>
                    <a:pt x="788741" y="3238135"/>
                    <a:pt x="768445" y="3193565"/>
                    <a:pt x="748150" y="3148596"/>
                  </a:cubicBezTo>
                  <a:cubicBezTo>
                    <a:pt x="731038" y="3155361"/>
                    <a:pt x="715518" y="3161330"/>
                    <a:pt x="698804" y="3167698"/>
                  </a:cubicBezTo>
                  <a:cubicBezTo>
                    <a:pt x="692834" y="3152973"/>
                    <a:pt x="687263" y="3139841"/>
                    <a:pt x="681294" y="3125515"/>
                  </a:cubicBezTo>
                  <a:cubicBezTo>
                    <a:pt x="667763" y="3129892"/>
                    <a:pt x="655427" y="3133872"/>
                    <a:pt x="640703" y="3139045"/>
                  </a:cubicBezTo>
                  <a:cubicBezTo>
                    <a:pt x="625978" y="3091689"/>
                    <a:pt x="611652" y="3045924"/>
                    <a:pt x="596928" y="2999364"/>
                  </a:cubicBezTo>
                  <a:cubicBezTo>
                    <a:pt x="612050" y="2994986"/>
                    <a:pt x="624387" y="2991007"/>
                    <a:pt x="637917" y="2987027"/>
                  </a:cubicBezTo>
                  <a:cubicBezTo>
                    <a:pt x="634335" y="2970313"/>
                    <a:pt x="630754" y="2955191"/>
                    <a:pt x="626774" y="2938079"/>
                  </a:cubicBezTo>
                  <a:cubicBezTo>
                    <a:pt x="673335" y="2926937"/>
                    <a:pt x="718701" y="2915794"/>
                    <a:pt x="765262" y="2904651"/>
                  </a:cubicBezTo>
                  <a:cubicBezTo>
                    <a:pt x="744966" y="2811929"/>
                    <a:pt x="729844" y="2720400"/>
                    <a:pt x="726262" y="2625289"/>
                  </a:cubicBezTo>
                  <a:cubicBezTo>
                    <a:pt x="780384" y="2622504"/>
                    <a:pt x="831720" y="2619718"/>
                    <a:pt x="883851" y="2616932"/>
                  </a:cubicBezTo>
                  <a:cubicBezTo>
                    <a:pt x="883851" y="2563607"/>
                    <a:pt x="883851" y="2512271"/>
                    <a:pt x="883851" y="2459343"/>
                  </a:cubicBezTo>
                  <a:cubicBezTo>
                    <a:pt x="872311" y="2458547"/>
                    <a:pt x="861168" y="2457353"/>
                    <a:pt x="850025" y="2456558"/>
                  </a:cubicBezTo>
                  <a:cubicBezTo>
                    <a:pt x="814608" y="2454170"/>
                    <a:pt x="778792" y="2452180"/>
                    <a:pt x="742976" y="2450190"/>
                  </a:cubicBezTo>
                  <a:cubicBezTo>
                    <a:pt x="732232" y="2449792"/>
                    <a:pt x="723875" y="2447405"/>
                    <a:pt x="731834" y="2433476"/>
                  </a:cubicBezTo>
                  <a:cubicBezTo>
                    <a:pt x="783169" y="2437058"/>
                    <a:pt x="834505" y="2440639"/>
                    <a:pt x="887035" y="2444221"/>
                  </a:cubicBezTo>
                  <a:cubicBezTo>
                    <a:pt x="888229" y="2428303"/>
                    <a:pt x="889025" y="2415170"/>
                    <a:pt x="889821" y="2399252"/>
                  </a:cubicBezTo>
                  <a:cubicBezTo>
                    <a:pt x="838087" y="2388110"/>
                    <a:pt x="787149" y="2377763"/>
                    <a:pt x="734619" y="2366620"/>
                  </a:cubicBezTo>
                  <a:cubicBezTo>
                    <a:pt x="743772" y="2349111"/>
                    <a:pt x="730640" y="2342743"/>
                    <a:pt x="718303" y="2333590"/>
                  </a:cubicBezTo>
                  <a:cubicBezTo>
                    <a:pt x="685273" y="2309315"/>
                    <a:pt x="650253" y="2286234"/>
                    <a:pt x="622397" y="2256786"/>
                  </a:cubicBezTo>
                  <a:cubicBezTo>
                    <a:pt x="495848" y="2123870"/>
                    <a:pt x="460828" y="1962699"/>
                    <a:pt x="485103" y="1785610"/>
                  </a:cubicBezTo>
                  <a:cubicBezTo>
                    <a:pt x="499828" y="1678163"/>
                    <a:pt x="541215" y="1580267"/>
                    <a:pt x="602101" y="1490728"/>
                  </a:cubicBezTo>
                  <a:cubicBezTo>
                    <a:pt x="607673" y="1482769"/>
                    <a:pt x="616030" y="1474412"/>
                    <a:pt x="596530" y="1469637"/>
                  </a:cubicBezTo>
                  <a:cubicBezTo>
                    <a:pt x="571061" y="1512218"/>
                    <a:pt x="545194" y="1555594"/>
                    <a:pt x="518929" y="1599767"/>
                  </a:cubicBezTo>
                  <a:cubicBezTo>
                    <a:pt x="495848" y="1587430"/>
                    <a:pt x="473563" y="1575492"/>
                    <a:pt x="449288" y="1562359"/>
                  </a:cubicBezTo>
                  <a:cubicBezTo>
                    <a:pt x="478338" y="1513809"/>
                    <a:pt x="505797" y="1467249"/>
                    <a:pt x="534052" y="1419893"/>
                  </a:cubicBezTo>
                  <a:cubicBezTo>
                    <a:pt x="528082" y="1415515"/>
                    <a:pt x="522909" y="1411934"/>
                    <a:pt x="515746" y="1406760"/>
                  </a:cubicBezTo>
                  <a:cubicBezTo>
                    <a:pt x="487889" y="1452923"/>
                    <a:pt x="460828" y="1498289"/>
                    <a:pt x="432972" y="1544452"/>
                  </a:cubicBezTo>
                  <a:cubicBezTo>
                    <a:pt x="410288" y="1532115"/>
                    <a:pt x="388401" y="1520177"/>
                    <a:pt x="365320" y="1507442"/>
                  </a:cubicBezTo>
                  <a:cubicBezTo>
                    <a:pt x="395564" y="1457300"/>
                    <a:pt x="424217" y="1408750"/>
                    <a:pt x="453665" y="1359802"/>
                  </a:cubicBezTo>
                  <a:cubicBezTo>
                    <a:pt x="447298" y="1355424"/>
                    <a:pt x="441727" y="1351047"/>
                    <a:pt x="433768" y="1345476"/>
                  </a:cubicBezTo>
                  <a:cubicBezTo>
                    <a:pt x="404717" y="1393628"/>
                    <a:pt x="376463" y="1440586"/>
                    <a:pt x="347412" y="1488340"/>
                  </a:cubicBezTo>
                  <a:cubicBezTo>
                    <a:pt x="325525" y="1476402"/>
                    <a:pt x="304035" y="1464463"/>
                    <a:pt x="281750" y="1452127"/>
                  </a:cubicBezTo>
                  <a:cubicBezTo>
                    <a:pt x="313188" y="1399995"/>
                    <a:pt x="343035" y="1350251"/>
                    <a:pt x="373677" y="1299313"/>
                  </a:cubicBezTo>
                  <a:cubicBezTo>
                    <a:pt x="366912" y="1294538"/>
                    <a:pt x="360544" y="1289364"/>
                    <a:pt x="352585" y="1283395"/>
                  </a:cubicBezTo>
                  <a:cubicBezTo>
                    <a:pt x="321545" y="1334333"/>
                    <a:pt x="292097" y="1382883"/>
                    <a:pt x="262250" y="1431831"/>
                  </a:cubicBezTo>
                  <a:cubicBezTo>
                    <a:pt x="240761" y="1419893"/>
                    <a:pt x="220863" y="1408750"/>
                    <a:pt x="198578" y="1396413"/>
                  </a:cubicBezTo>
                  <a:cubicBezTo>
                    <a:pt x="231210" y="1342690"/>
                    <a:pt x="263046" y="1290558"/>
                    <a:pt x="294882" y="1237631"/>
                  </a:cubicBezTo>
                  <a:cubicBezTo>
                    <a:pt x="286923" y="1231263"/>
                    <a:pt x="279760" y="1225692"/>
                    <a:pt x="272597" y="1220121"/>
                  </a:cubicBezTo>
                  <a:cubicBezTo>
                    <a:pt x="246332" y="1251161"/>
                    <a:pt x="222853" y="1282201"/>
                    <a:pt x="196190" y="1310854"/>
                  </a:cubicBezTo>
                  <a:cubicBezTo>
                    <a:pt x="177089" y="1331149"/>
                    <a:pt x="155201" y="1350251"/>
                    <a:pt x="132120" y="1366567"/>
                  </a:cubicBezTo>
                  <a:cubicBezTo>
                    <a:pt x="111029" y="1381291"/>
                    <a:pt x="97100" y="1371740"/>
                    <a:pt x="97100" y="1345476"/>
                  </a:cubicBezTo>
                  <a:cubicBezTo>
                    <a:pt x="97100" y="1340700"/>
                    <a:pt x="97896" y="1335925"/>
                    <a:pt x="98692" y="1331547"/>
                  </a:cubicBezTo>
                  <a:cubicBezTo>
                    <a:pt x="108243" y="1273048"/>
                    <a:pt x="132120" y="1220121"/>
                    <a:pt x="158385" y="1167989"/>
                  </a:cubicBezTo>
                  <a:cubicBezTo>
                    <a:pt x="170721" y="1142918"/>
                    <a:pt x="170721" y="1137347"/>
                    <a:pt x="149630" y="1118245"/>
                  </a:cubicBezTo>
                  <a:cubicBezTo>
                    <a:pt x="121375" y="1092776"/>
                    <a:pt x="92325" y="1068899"/>
                    <a:pt x="63672" y="1044226"/>
                  </a:cubicBezTo>
                  <a:cubicBezTo>
                    <a:pt x="42581" y="1026318"/>
                    <a:pt x="21091" y="1008808"/>
                    <a:pt x="0" y="990900"/>
                  </a:cubicBezTo>
                  <a:cubicBezTo>
                    <a:pt x="0" y="988115"/>
                    <a:pt x="0" y="985727"/>
                    <a:pt x="0" y="982941"/>
                  </a:cubicBezTo>
                  <a:cubicBezTo>
                    <a:pt x="4377" y="979360"/>
                    <a:pt x="8755" y="975778"/>
                    <a:pt x="14724" y="971401"/>
                  </a:cubicBezTo>
                  <a:cubicBezTo>
                    <a:pt x="80784" y="1007216"/>
                    <a:pt x="147640" y="1043828"/>
                    <a:pt x="215292" y="1080440"/>
                  </a:cubicBezTo>
                  <a:cubicBezTo>
                    <a:pt x="220067" y="1074868"/>
                    <a:pt x="223649" y="1069297"/>
                    <a:pt x="228424" y="1064919"/>
                  </a:cubicBezTo>
                  <a:cubicBezTo>
                    <a:pt x="266628" y="1027512"/>
                    <a:pt x="304433" y="989707"/>
                    <a:pt x="344228" y="953891"/>
                  </a:cubicBezTo>
                  <a:cubicBezTo>
                    <a:pt x="355371" y="943544"/>
                    <a:pt x="371687" y="938371"/>
                    <a:pt x="386809" y="933993"/>
                  </a:cubicBezTo>
                  <a:cubicBezTo>
                    <a:pt x="403125" y="929616"/>
                    <a:pt x="413074" y="937973"/>
                    <a:pt x="411880" y="955085"/>
                  </a:cubicBezTo>
                  <a:cubicBezTo>
                    <a:pt x="410686" y="968615"/>
                    <a:pt x="408697" y="983339"/>
                    <a:pt x="402727" y="995278"/>
                  </a:cubicBezTo>
                  <a:cubicBezTo>
                    <a:pt x="380840" y="1039053"/>
                    <a:pt x="356963" y="1082031"/>
                    <a:pt x="333882" y="1125010"/>
                  </a:cubicBezTo>
                  <a:cubicBezTo>
                    <a:pt x="330300" y="1130979"/>
                    <a:pt x="326719" y="1136949"/>
                    <a:pt x="322739" y="1143714"/>
                  </a:cubicBezTo>
                  <a:cubicBezTo>
                    <a:pt x="332290" y="1149285"/>
                    <a:pt x="340249" y="1154061"/>
                    <a:pt x="347810" y="1158438"/>
                  </a:cubicBezTo>
                  <a:cubicBezTo>
                    <a:pt x="386013" y="1109888"/>
                    <a:pt x="423023" y="1062930"/>
                    <a:pt x="460828" y="1014777"/>
                  </a:cubicBezTo>
                  <a:cubicBezTo>
                    <a:pt x="480726" y="1031889"/>
                    <a:pt x="498634" y="1046614"/>
                    <a:pt x="516144" y="1061736"/>
                  </a:cubicBezTo>
                  <a:cubicBezTo>
                    <a:pt x="480726" y="1107102"/>
                    <a:pt x="446104" y="1151275"/>
                    <a:pt x="410686" y="1196642"/>
                  </a:cubicBezTo>
                  <a:cubicBezTo>
                    <a:pt x="420237" y="1202213"/>
                    <a:pt x="426604" y="1206192"/>
                    <a:pt x="433370" y="1210172"/>
                  </a:cubicBezTo>
                  <a:cubicBezTo>
                    <a:pt x="469981" y="1164010"/>
                    <a:pt x="505797" y="1118643"/>
                    <a:pt x="542408" y="1072481"/>
                  </a:cubicBezTo>
                  <a:cubicBezTo>
                    <a:pt x="562704" y="1089990"/>
                    <a:pt x="581010" y="1105511"/>
                    <a:pt x="599316" y="1121031"/>
                  </a:cubicBezTo>
                  <a:cubicBezTo>
                    <a:pt x="565092" y="1164805"/>
                    <a:pt x="531664" y="1206590"/>
                    <a:pt x="497838" y="1249967"/>
                  </a:cubicBezTo>
                  <a:cubicBezTo>
                    <a:pt x="505797" y="1255141"/>
                    <a:pt x="511766" y="1259120"/>
                    <a:pt x="518133" y="1263100"/>
                  </a:cubicBezTo>
                  <a:cubicBezTo>
                    <a:pt x="553551" y="1218927"/>
                    <a:pt x="588173" y="1175550"/>
                    <a:pt x="623591" y="1130979"/>
                  </a:cubicBezTo>
                  <a:cubicBezTo>
                    <a:pt x="644284" y="1148887"/>
                    <a:pt x="662988" y="1165203"/>
                    <a:pt x="681692" y="1181121"/>
                  </a:cubicBezTo>
                  <a:cubicBezTo>
                    <a:pt x="647866" y="1223702"/>
                    <a:pt x="616030" y="1263895"/>
                    <a:pt x="583398" y="1305283"/>
                  </a:cubicBezTo>
                  <a:cubicBezTo>
                    <a:pt x="591755" y="1310456"/>
                    <a:pt x="597326" y="1313639"/>
                    <a:pt x="602499" y="1316823"/>
                  </a:cubicBezTo>
                  <a:cubicBezTo>
                    <a:pt x="636723" y="1274242"/>
                    <a:pt x="670151" y="1232457"/>
                    <a:pt x="704375" y="1190274"/>
                  </a:cubicBezTo>
                  <a:cubicBezTo>
                    <a:pt x="725864" y="1208978"/>
                    <a:pt x="744966" y="1225294"/>
                    <a:pt x="764068" y="1242008"/>
                  </a:cubicBezTo>
                  <a:cubicBezTo>
                    <a:pt x="732232" y="1281803"/>
                    <a:pt x="701589" y="1320405"/>
                    <a:pt x="669355" y="1360598"/>
                  </a:cubicBezTo>
                  <a:cubicBezTo>
                    <a:pt x="676916" y="1364975"/>
                    <a:pt x="682090" y="1367761"/>
                    <a:pt x="686865" y="1370547"/>
                  </a:cubicBezTo>
                  <a:cubicBezTo>
                    <a:pt x="719895" y="1329955"/>
                    <a:pt x="751731" y="1290558"/>
                    <a:pt x="784363" y="1250365"/>
                  </a:cubicBezTo>
                  <a:cubicBezTo>
                    <a:pt x="795904" y="1260314"/>
                    <a:pt x="804659" y="1268671"/>
                    <a:pt x="814210" y="1275436"/>
                  </a:cubicBezTo>
                  <a:cubicBezTo>
                    <a:pt x="817791" y="1278222"/>
                    <a:pt x="825352" y="1279416"/>
                    <a:pt x="829332" y="1277426"/>
                  </a:cubicBezTo>
                  <a:cubicBezTo>
                    <a:pt x="852015" y="1267079"/>
                    <a:pt x="874300" y="1255141"/>
                    <a:pt x="898178" y="1243202"/>
                  </a:cubicBezTo>
                  <a:cubicBezTo>
                    <a:pt x="858382" y="1205397"/>
                    <a:pt x="819383" y="1167989"/>
                    <a:pt x="777598" y="1127796"/>
                  </a:cubicBezTo>
                  <a:cubicBezTo>
                    <a:pt x="795904" y="1111878"/>
                    <a:pt x="812220" y="1097552"/>
                    <a:pt x="829730" y="1082031"/>
                  </a:cubicBezTo>
                  <a:cubicBezTo>
                    <a:pt x="821771" y="1074868"/>
                    <a:pt x="816995" y="1070093"/>
                    <a:pt x="809434" y="1062930"/>
                  </a:cubicBezTo>
                  <a:cubicBezTo>
                    <a:pt x="792720" y="1080042"/>
                    <a:pt x="777200" y="1096358"/>
                    <a:pt x="762078" y="1111878"/>
                  </a:cubicBezTo>
                  <a:cubicBezTo>
                    <a:pt x="754915" y="1105909"/>
                    <a:pt x="747752" y="1100337"/>
                    <a:pt x="740589" y="1094368"/>
                  </a:cubicBezTo>
                  <a:cubicBezTo>
                    <a:pt x="750935" y="1083623"/>
                    <a:pt x="758894" y="1074868"/>
                    <a:pt x="768843" y="1064124"/>
                  </a:cubicBezTo>
                  <a:cubicBezTo>
                    <a:pt x="758098" y="1055767"/>
                    <a:pt x="749343" y="1049001"/>
                    <a:pt x="734619" y="1037859"/>
                  </a:cubicBezTo>
                  <a:cubicBezTo>
                    <a:pt x="750139" y="1027910"/>
                    <a:pt x="761680" y="1020349"/>
                    <a:pt x="778394" y="1009604"/>
                  </a:cubicBezTo>
                  <a:cubicBezTo>
                    <a:pt x="750537" y="985329"/>
                    <a:pt x="728650" y="966227"/>
                    <a:pt x="703181" y="943544"/>
                  </a:cubicBezTo>
                  <a:cubicBezTo>
                    <a:pt x="717507" y="932401"/>
                    <a:pt x="728650" y="923249"/>
                    <a:pt x="740589" y="914096"/>
                  </a:cubicBezTo>
                  <a:cubicBezTo>
                    <a:pt x="712732" y="884647"/>
                    <a:pt x="687263" y="857189"/>
                    <a:pt x="660998" y="828934"/>
                  </a:cubicBezTo>
                  <a:cubicBezTo>
                    <a:pt x="684477" y="807445"/>
                    <a:pt x="705967" y="787945"/>
                    <a:pt x="728650" y="767649"/>
                  </a:cubicBezTo>
                  <a:cubicBezTo>
                    <a:pt x="754119" y="797098"/>
                    <a:pt x="778792" y="825750"/>
                    <a:pt x="804261" y="854801"/>
                  </a:cubicBezTo>
                  <a:cubicBezTo>
                    <a:pt x="816597" y="844852"/>
                    <a:pt x="827740" y="835699"/>
                    <a:pt x="839281" y="826148"/>
                  </a:cubicBezTo>
                  <a:cubicBezTo>
                    <a:pt x="859178" y="849627"/>
                    <a:pt x="877882" y="871913"/>
                    <a:pt x="896984" y="894994"/>
                  </a:cubicBezTo>
                  <a:cubicBezTo>
                    <a:pt x="907330" y="887433"/>
                    <a:pt x="916483" y="880270"/>
                    <a:pt x="926034" y="873107"/>
                  </a:cubicBezTo>
                  <a:cubicBezTo>
                    <a:pt x="934789" y="883453"/>
                    <a:pt x="941952" y="891810"/>
                    <a:pt x="949911" y="900963"/>
                  </a:cubicBezTo>
                  <a:cubicBezTo>
                    <a:pt x="959860" y="893800"/>
                    <a:pt x="968615" y="887035"/>
                    <a:pt x="978962" y="879872"/>
                  </a:cubicBezTo>
                  <a:cubicBezTo>
                    <a:pt x="1050593" y="972197"/>
                    <a:pt x="1121429" y="1063726"/>
                    <a:pt x="1193458" y="1156051"/>
                  </a:cubicBezTo>
                  <a:cubicBezTo>
                    <a:pt x="1212162" y="1142122"/>
                    <a:pt x="1229274" y="1128990"/>
                    <a:pt x="1247181" y="1115857"/>
                  </a:cubicBezTo>
                  <a:cubicBezTo>
                    <a:pt x="1241212" y="1106704"/>
                    <a:pt x="1236039" y="1098348"/>
                    <a:pt x="1230070" y="1089195"/>
                  </a:cubicBezTo>
                  <a:cubicBezTo>
                    <a:pt x="1242406" y="1080042"/>
                    <a:pt x="1253947" y="1071685"/>
                    <a:pt x="1266283" y="1062532"/>
                  </a:cubicBezTo>
                  <a:cubicBezTo>
                    <a:pt x="1256732" y="1047410"/>
                    <a:pt x="1247977" y="1033879"/>
                    <a:pt x="1237631" y="1017961"/>
                  </a:cubicBezTo>
                  <a:cubicBezTo>
                    <a:pt x="1279814" y="992094"/>
                    <a:pt x="1320405" y="966625"/>
                    <a:pt x="1362587" y="940758"/>
                  </a:cubicBezTo>
                  <a:cubicBezTo>
                    <a:pt x="1372138" y="957074"/>
                    <a:pt x="1380495" y="971003"/>
                    <a:pt x="1389250" y="986125"/>
                  </a:cubicBezTo>
                  <a:cubicBezTo>
                    <a:pt x="1403974" y="978166"/>
                    <a:pt x="1418301" y="970605"/>
                    <a:pt x="1433821" y="962646"/>
                  </a:cubicBezTo>
                  <a:cubicBezTo>
                    <a:pt x="1456902" y="1005227"/>
                    <a:pt x="1478789" y="1046614"/>
                    <a:pt x="1501473" y="1089195"/>
                  </a:cubicBezTo>
                  <a:cubicBezTo>
                    <a:pt x="1520972" y="1078848"/>
                    <a:pt x="1539278" y="1069695"/>
                    <a:pt x="1558380" y="1059746"/>
                  </a:cubicBezTo>
                  <a:cubicBezTo>
                    <a:pt x="1488340" y="913698"/>
                    <a:pt x="1419097" y="768843"/>
                    <a:pt x="1348659" y="622397"/>
                  </a:cubicBezTo>
                  <a:cubicBezTo>
                    <a:pt x="1361394" y="616428"/>
                    <a:pt x="1372536" y="610856"/>
                    <a:pt x="1384077" y="605683"/>
                  </a:cubicBezTo>
                  <a:cubicBezTo>
                    <a:pt x="1386465" y="604887"/>
                    <a:pt x="1392036" y="604489"/>
                    <a:pt x="1392832" y="605683"/>
                  </a:cubicBezTo>
                  <a:cubicBezTo>
                    <a:pt x="1399597" y="617621"/>
                    <a:pt x="1407556" y="609662"/>
                    <a:pt x="1414719" y="606877"/>
                  </a:cubicBezTo>
                  <a:cubicBezTo>
                    <a:pt x="1496697" y="576632"/>
                    <a:pt x="1578675" y="546388"/>
                    <a:pt x="1660653" y="516144"/>
                  </a:cubicBezTo>
                  <a:cubicBezTo>
                    <a:pt x="1665827" y="514154"/>
                    <a:pt x="1674980" y="512960"/>
                    <a:pt x="1674980" y="510572"/>
                  </a:cubicBezTo>
                  <a:cubicBezTo>
                    <a:pt x="1677367" y="483512"/>
                    <a:pt x="1700051" y="495450"/>
                    <a:pt x="1713979" y="485899"/>
                  </a:cubicBezTo>
                  <a:cubicBezTo>
                    <a:pt x="1745417" y="601703"/>
                    <a:pt x="1776059" y="714722"/>
                    <a:pt x="1806702" y="828536"/>
                  </a:cubicBezTo>
                  <a:cubicBezTo>
                    <a:pt x="1816253" y="825352"/>
                    <a:pt x="1822620" y="823363"/>
                    <a:pt x="1829783" y="820975"/>
                  </a:cubicBezTo>
                  <a:cubicBezTo>
                    <a:pt x="1825803" y="803465"/>
                    <a:pt x="1822222" y="787547"/>
                    <a:pt x="1818242" y="769241"/>
                  </a:cubicBezTo>
                  <a:cubicBezTo>
                    <a:pt x="1881915" y="756905"/>
                    <a:pt x="1943199" y="744568"/>
                    <a:pt x="2005678" y="732232"/>
                  </a:cubicBezTo>
                  <a:cubicBezTo>
                    <a:pt x="2009259" y="752129"/>
                    <a:pt x="2012045" y="767649"/>
                    <a:pt x="2014831" y="784761"/>
                  </a:cubicBezTo>
                  <a:cubicBezTo>
                    <a:pt x="2036718" y="782374"/>
                    <a:pt x="2057411" y="779986"/>
                    <a:pt x="2080095" y="777598"/>
                  </a:cubicBezTo>
                  <a:cubicBezTo>
                    <a:pt x="2091237" y="881862"/>
                    <a:pt x="2102380" y="984533"/>
                    <a:pt x="2113125" y="1086807"/>
                  </a:cubicBezTo>
                  <a:cubicBezTo>
                    <a:pt x="2130635" y="1091582"/>
                    <a:pt x="2131829" y="1082827"/>
                    <a:pt x="2130635" y="1070093"/>
                  </a:cubicBezTo>
                  <a:cubicBezTo>
                    <a:pt x="2119492" y="951901"/>
                    <a:pt x="2108747" y="833709"/>
                    <a:pt x="2097605" y="715518"/>
                  </a:cubicBezTo>
                  <a:cubicBezTo>
                    <a:pt x="2079697" y="522909"/>
                    <a:pt x="2061789" y="329902"/>
                    <a:pt x="2043881" y="137293"/>
                  </a:cubicBezTo>
                  <a:cubicBezTo>
                    <a:pt x="2043483" y="130528"/>
                    <a:pt x="2043881" y="123365"/>
                    <a:pt x="2043881" y="116600"/>
                  </a:cubicBezTo>
                  <a:cubicBezTo>
                    <a:pt x="2053830" y="115008"/>
                    <a:pt x="2062187" y="113416"/>
                    <a:pt x="2070942" y="111824"/>
                  </a:cubicBezTo>
                  <a:cubicBezTo>
                    <a:pt x="2069350" y="87947"/>
                    <a:pt x="2067758" y="66060"/>
                    <a:pt x="2066166" y="42979"/>
                  </a:cubicBezTo>
                  <a:cubicBezTo>
                    <a:pt x="2077309" y="41387"/>
                    <a:pt x="2086064" y="39795"/>
                    <a:pt x="2095615" y="38203"/>
                  </a:cubicBezTo>
                  <a:cubicBezTo>
                    <a:pt x="2095615" y="27459"/>
                    <a:pt x="2095615" y="17510"/>
                    <a:pt x="2095615" y="7163"/>
                  </a:cubicBezTo>
                  <a:cubicBezTo>
                    <a:pt x="2122676" y="4775"/>
                    <a:pt x="2148940" y="2388"/>
                    <a:pt x="2175205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3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E465D2A-B8FA-466D-8E4F-DCBA4044BE3C}"/>
                </a:ext>
              </a:extLst>
            </p:cNvPr>
            <p:cNvGrpSpPr/>
            <p:nvPr/>
          </p:nvGrpSpPr>
          <p:grpSpPr>
            <a:xfrm>
              <a:off x="2224329" y="2767049"/>
              <a:ext cx="1786724" cy="1785806"/>
              <a:chOff x="4574848" y="1897856"/>
              <a:chExt cx="3028217" cy="3026664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0375682-62B1-4257-9B9A-B99789692ABF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688B4F1-6AE5-4C0D-A8C5-3E2BE5E4A6EA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2EA963B-0438-4049-8AD0-1C332F3866E8}"/>
              </a:ext>
            </a:extLst>
          </p:cNvPr>
          <p:cNvGrpSpPr/>
          <p:nvPr/>
        </p:nvGrpSpPr>
        <p:grpSpPr>
          <a:xfrm>
            <a:off x="5671271" y="1823121"/>
            <a:ext cx="2077517" cy="3877527"/>
            <a:chOff x="3501573" y="3178068"/>
            <a:chExt cx="1340594" cy="2737840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CA7E6C7-C1ED-416C-88AF-874D4BA117F1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E009DB9-FAAD-4DEC-878F-132BF10AAFEE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E9CB112-2926-4E69-8A26-AA1E4C41C566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0D887D0-262E-4879-983C-D7CA65C1A573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215C8A2-F5CD-4280-A20E-DD70E240539A}"/>
                </a:ext>
              </a:extLst>
            </p:cNvPr>
            <p:cNvSpPr/>
            <p:nvPr/>
          </p:nvSpPr>
          <p:spPr>
            <a:xfrm>
              <a:off x="3529897" y="3190651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9B7FE47-4403-4F40-9381-B35039A06ACF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77838B4-1CC7-453E-8CCD-82F150C9763A}"/>
                </a:ext>
              </a:extLst>
            </p:cNvPr>
            <p:cNvGrpSpPr/>
            <p:nvPr/>
          </p:nvGrpSpPr>
          <p:grpSpPr>
            <a:xfrm>
              <a:off x="4092761" y="5635852"/>
              <a:ext cx="164520" cy="173080"/>
              <a:chOff x="6772303" y="6038214"/>
              <a:chExt cx="140650" cy="147968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0CCFCA68-C1AA-4420-89BB-03A996B6BFA0}"/>
                  </a:ext>
                </a:extLst>
              </p:cNvPr>
              <p:cNvSpPr/>
              <p:nvPr/>
            </p:nvSpPr>
            <p:spPr>
              <a:xfrm>
                <a:off x="6772303" y="6038214"/>
                <a:ext cx="140650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27BC60C1-624E-466A-BE72-C7881C473AAD}"/>
                  </a:ext>
                </a:extLst>
              </p:cNvPr>
              <p:cNvSpPr/>
              <p:nvPr/>
            </p:nvSpPr>
            <p:spPr>
              <a:xfrm>
                <a:off x="6807465" y="6071635"/>
                <a:ext cx="70326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5209F8E-3C15-4D3A-A5E0-81BB246B6A8F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F2661054-019C-4CB8-A32C-216279FC2D22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E81D340-1321-4EF5-B6B1-46C1D837515D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092B583-04D8-45BA-94EA-E2EE125595A2}"/>
              </a:ext>
            </a:extLst>
          </p:cNvPr>
          <p:cNvGrpSpPr/>
          <p:nvPr/>
        </p:nvGrpSpPr>
        <p:grpSpPr>
          <a:xfrm>
            <a:off x="8912021" y="1940908"/>
            <a:ext cx="2719982" cy="4862278"/>
            <a:chOff x="8528048" y="3188450"/>
            <a:chExt cx="2056823" cy="3676806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42EC8C7-4884-44BC-8329-A8C2A0058893}"/>
                </a:ext>
              </a:extLst>
            </p:cNvPr>
            <p:cNvGrpSpPr/>
            <p:nvPr/>
          </p:nvGrpSpPr>
          <p:grpSpPr>
            <a:xfrm>
              <a:off x="8528048" y="3188450"/>
              <a:ext cx="1312460" cy="2507750"/>
              <a:chOff x="3688167" y="3417317"/>
              <a:chExt cx="1152686" cy="2202466"/>
            </a:xfrm>
          </p:grpSpPr>
          <p:sp>
            <p:nvSpPr>
              <p:cNvPr id="110" name="Rounded Rectangle 17">
                <a:extLst>
                  <a:ext uri="{FF2B5EF4-FFF2-40B4-BE49-F238E27FC236}">
                    <a16:creationId xmlns:a16="http://schemas.microsoft.com/office/drawing/2014/main" id="{739E6DB3-3BCE-4100-B4B0-B4AF2B87570D}"/>
                  </a:ext>
                </a:extLst>
              </p:cNvPr>
              <p:cNvSpPr/>
              <p:nvPr/>
            </p:nvSpPr>
            <p:spPr>
              <a:xfrm>
                <a:off x="3688167" y="3417317"/>
                <a:ext cx="1152686" cy="2202466"/>
              </a:xfrm>
              <a:prstGeom prst="roundRect">
                <a:avLst>
                  <a:gd name="adj" fmla="val 12305"/>
                </a:avLst>
              </a:prstGeom>
              <a:solidFill>
                <a:srgbClr val="262626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85BC7D1-9EA8-4F1E-8AA7-13C26C6AE57F}"/>
                  </a:ext>
                </a:extLst>
              </p:cNvPr>
              <p:cNvSpPr/>
              <p:nvPr/>
            </p:nvSpPr>
            <p:spPr>
              <a:xfrm>
                <a:off x="3749651" y="3637564"/>
                <a:ext cx="1035739" cy="170691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2" name="Rounded Rectangle 20">
                <a:extLst>
                  <a:ext uri="{FF2B5EF4-FFF2-40B4-BE49-F238E27FC236}">
                    <a16:creationId xmlns:a16="http://schemas.microsoft.com/office/drawing/2014/main" id="{F6D6B08F-D60A-4E26-B78A-1E35108FDCBE}"/>
                  </a:ext>
                </a:extLst>
              </p:cNvPr>
              <p:cNvSpPr/>
              <p:nvPr/>
            </p:nvSpPr>
            <p:spPr>
              <a:xfrm>
                <a:off x="4106841" y="3505590"/>
                <a:ext cx="315337" cy="55062"/>
              </a:xfrm>
              <a:prstGeom prst="roundRect">
                <a:avLst>
                  <a:gd name="adj" fmla="val 50000"/>
                </a:avLst>
              </a:prstGeom>
              <a:solidFill>
                <a:srgbClr val="ECECE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3FCC016D-A8FE-4B21-978B-B113A5E833B2}"/>
                  </a:ext>
                </a:extLst>
              </p:cNvPr>
              <p:cNvSpPr/>
              <p:nvPr/>
            </p:nvSpPr>
            <p:spPr>
              <a:xfrm>
                <a:off x="4165418" y="5378702"/>
                <a:ext cx="190033" cy="192694"/>
              </a:xfrm>
              <a:prstGeom prst="ellipse">
                <a:avLst/>
              </a:prstGeom>
              <a:solidFill>
                <a:srgbClr val="ECECEC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E97405B8-6602-4806-BB2B-5828E613C171}"/>
                  </a:ext>
                </a:extLst>
              </p:cNvPr>
              <p:cNvSpPr/>
              <p:nvPr/>
            </p:nvSpPr>
            <p:spPr>
              <a:xfrm>
                <a:off x="4219713" y="5433757"/>
                <a:ext cx="81443" cy="82583"/>
              </a:xfrm>
              <a:prstGeom prst="rect">
                <a:avLst/>
              </a:prstGeom>
              <a:noFill/>
              <a:ln w="12700">
                <a:solidFill>
                  <a:srgbClr val="262626">
                    <a:alpha val="2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5" name="Rectangle 58">
                <a:extLst>
                  <a:ext uri="{FF2B5EF4-FFF2-40B4-BE49-F238E27FC236}">
                    <a16:creationId xmlns:a16="http://schemas.microsoft.com/office/drawing/2014/main" id="{ED478E9A-4302-4D5D-B928-C659255396D6}"/>
                  </a:ext>
                </a:extLst>
              </p:cNvPr>
              <p:cNvSpPr/>
              <p:nvPr/>
            </p:nvSpPr>
            <p:spPr>
              <a:xfrm>
                <a:off x="3751673" y="3640769"/>
                <a:ext cx="1017329" cy="408218"/>
              </a:xfrm>
              <a:custGeom>
                <a:avLst/>
                <a:gdLst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9069" h="533856">
                    <a:moveTo>
                      <a:pt x="0" y="0"/>
                    </a:moveTo>
                    <a:lnTo>
                      <a:pt x="1349069" y="0"/>
                    </a:lnTo>
                    <a:cubicBezTo>
                      <a:pt x="899379" y="16027"/>
                      <a:pt x="182990" y="213029"/>
                      <a:pt x="0" y="5338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6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6A034C13-6EFF-4A72-9FD6-6B12BE717FE9}"/>
                </a:ext>
              </a:extLst>
            </p:cNvPr>
            <p:cNvGrpSpPr/>
            <p:nvPr/>
          </p:nvGrpSpPr>
          <p:grpSpPr>
            <a:xfrm>
              <a:off x="8930162" y="4391518"/>
              <a:ext cx="754422" cy="754422"/>
              <a:chOff x="3924417" y="4453570"/>
              <a:chExt cx="754422" cy="754422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2F49FE02-AFE8-42D5-BBD0-A688FB4FCDFA}"/>
                  </a:ext>
                </a:extLst>
              </p:cNvPr>
              <p:cNvSpPr/>
              <p:nvPr/>
            </p:nvSpPr>
            <p:spPr>
              <a:xfrm>
                <a:off x="4063248" y="4592401"/>
                <a:ext cx="476761" cy="476761"/>
              </a:xfrm>
              <a:prstGeom prst="ellipse">
                <a:avLst/>
              </a:prstGeom>
              <a:solidFill>
                <a:schemeClr val="bg1">
                  <a:alpha val="3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F24C13B0-E9BC-423E-BDBD-43ADA186F00E}"/>
                  </a:ext>
                </a:extLst>
              </p:cNvPr>
              <p:cNvSpPr/>
              <p:nvPr/>
            </p:nvSpPr>
            <p:spPr>
              <a:xfrm>
                <a:off x="3924417" y="4453570"/>
                <a:ext cx="754422" cy="754422"/>
              </a:xfrm>
              <a:prstGeom prst="ellipse">
                <a:avLst/>
              </a:prstGeom>
              <a:noFill/>
              <a:ln w="130175">
                <a:solidFill>
                  <a:schemeClr val="bg1"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4830F7A9-0236-4D60-977B-42A320C18403}"/>
                </a:ext>
              </a:extLst>
            </p:cNvPr>
            <p:cNvGrpSpPr/>
            <p:nvPr/>
          </p:nvGrpSpPr>
          <p:grpSpPr>
            <a:xfrm>
              <a:off x="9102954" y="4282493"/>
              <a:ext cx="1481917" cy="2582763"/>
              <a:chOff x="4184760" y="4365184"/>
              <a:chExt cx="1312275" cy="2287102"/>
            </a:xfrm>
          </p:grpSpPr>
          <p:sp>
            <p:nvSpPr>
              <p:cNvPr id="106" name="Freeform 18">
                <a:extLst>
                  <a:ext uri="{FF2B5EF4-FFF2-40B4-BE49-F238E27FC236}">
                    <a16:creationId xmlns:a16="http://schemas.microsoft.com/office/drawing/2014/main" id="{DDBE6A56-E082-4324-B727-F943E052E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4760" y="4365184"/>
                <a:ext cx="1312275" cy="2287102"/>
              </a:xfrm>
              <a:custGeom>
                <a:avLst/>
                <a:gdLst/>
                <a:ahLst/>
                <a:cxnLst/>
                <a:rect l="l" t="t" r="r" b="b"/>
                <a:pathLst>
                  <a:path w="1218293" h="2287102">
                    <a:moveTo>
                      <a:pt x="607636" y="0"/>
                    </a:moveTo>
                    <a:lnTo>
                      <a:pt x="646422" y="9444"/>
                    </a:lnTo>
                    <a:lnTo>
                      <a:pt x="679330" y="22429"/>
                    </a:lnTo>
                    <a:lnTo>
                      <a:pt x="709888" y="40136"/>
                    </a:lnTo>
                    <a:lnTo>
                      <a:pt x="736921" y="61384"/>
                    </a:lnTo>
                    <a:lnTo>
                      <a:pt x="761602" y="86173"/>
                    </a:lnTo>
                    <a:lnTo>
                      <a:pt x="782758" y="113323"/>
                    </a:lnTo>
                    <a:lnTo>
                      <a:pt x="801563" y="142835"/>
                    </a:lnTo>
                    <a:lnTo>
                      <a:pt x="819192" y="173526"/>
                    </a:lnTo>
                    <a:lnTo>
                      <a:pt x="834471" y="207759"/>
                    </a:lnTo>
                    <a:lnTo>
                      <a:pt x="848575" y="240812"/>
                    </a:lnTo>
                    <a:lnTo>
                      <a:pt x="862679" y="276226"/>
                    </a:lnTo>
                    <a:lnTo>
                      <a:pt x="875607" y="312820"/>
                    </a:lnTo>
                    <a:lnTo>
                      <a:pt x="888536" y="347053"/>
                    </a:lnTo>
                    <a:lnTo>
                      <a:pt x="901464" y="382466"/>
                    </a:lnTo>
                    <a:lnTo>
                      <a:pt x="915568" y="416699"/>
                    </a:lnTo>
                    <a:lnTo>
                      <a:pt x="935548" y="459195"/>
                    </a:lnTo>
                    <a:lnTo>
                      <a:pt x="959054" y="499331"/>
                    </a:lnTo>
                    <a:lnTo>
                      <a:pt x="983736" y="539466"/>
                    </a:lnTo>
                    <a:lnTo>
                      <a:pt x="1009593" y="579601"/>
                    </a:lnTo>
                    <a:lnTo>
                      <a:pt x="1031924" y="619737"/>
                    </a:lnTo>
                    <a:lnTo>
                      <a:pt x="1053079" y="663413"/>
                    </a:lnTo>
                    <a:lnTo>
                      <a:pt x="1068358" y="707090"/>
                    </a:lnTo>
                    <a:lnTo>
                      <a:pt x="1081287" y="761391"/>
                    </a:lnTo>
                    <a:lnTo>
                      <a:pt x="1089514" y="819233"/>
                    </a:lnTo>
                    <a:lnTo>
                      <a:pt x="1094215" y="881797"/>
                    </a:lnTo>
                    <a:lnTo>
                      <a:pt x="1096566" y="945541"/>
                    </a:lnTo>
                    <a:lnTo>
                      <a:pt x="1097741" y="1010466"/>
                    </a:lnTo>
                    <a:lnTo>
                      <a:pt x="1096566" y="1077751"/>
                    </a:lnTo>
                    <a:lnTo>
                      <a:pt x="1094215" y="1145037"/>
                    </a:lnTo>
                    <a:lnTo>
                      <a:pt x="1091865" y="1212323"/>
                    </a:lnTo>
                    <a:lnTo>
                      <a:pt x="1089514" y="1278428"/>
                    </a:lnTo>
                    <a:lnTo>
                      <a:pt x="1088339" y="1343353"/>
                    </a:lnTo>
                    <a:lnTo>
                      <a:pt x="1087163" y="1404736"/>
                    </a:lnTo>
                    <a:lnTo>
                      <a:pt x="1087163" y="1595969"/>
                    </a:lnTo>
                    <a:lnTo>
                      <a:pt x="1090689" y="1660894"/>
                    </a:lnTo>
                    <a:lnTo>
                      <a:pt x="1096566" y="1724638"/>
                    </a:lnTo>
                    <a:lnTo>
                      <a:pt x="1105968" y="1784841"/>
                    </a:lnTo>
                    <a:lnTo>
                      <a:pt x="1117721" y="1843863"/>
                    </a:lnTo>
                    <a:lnTo>
                      <a:pt x="1131825" y="1902886"/>
                    </a:lnTo>
                    <a:lnTo>
                      <a:pt x="1151805" y="1981976"/>
                    </a:lnTo>
                    <a:lnTo>
                      <a:pt x="1172961" y="2063427"/>
                    </a:lnTo>
                    <a:lnTo>
                      <a:pt x="1191766" y="2146059"/>
                    </a:lnTo>
                    <a:lnTo>
                      <a:pt x="1209396" y="2231051"/>
                    </a:lnTo>
                    <a:lnTo>
                      <a:pt x="1218293" y="2287102"/>
                    </a:lnTo>
                    <a:lnTo>
                      <a:pt x="543568" y="2287102"/>
                    </a:lnTo>
                    <a:lnTo>
                      <a:pt x="511261" y="2205081"/>
                    </a:lnTo>
                    <a:lnTo>
                      <a:pt x="464248" y="2098841"/>
                    </a:lnTo>
                    <a:lnTo>
                      <a:pt x="413710" y="1994961"/>
                    </a:lnTo>
                    <a:lnTo>
                      <a:pt x="364347" y="1894623"/>
                    </a:lnTo>
                    <a:lnTo>
                      <a:pt x="313808" y="1795465"/>
                    </a:lnTo>
                    <a:lnTo>
                      <a:pt x="265621" y="1698668"/>
                    </a:lnTo>
                    <a:lnTo>
                      <a:pt x="222134" y="1605412"/>
                    </a:lnTo>
                    <a:lnTo>
                      <a:pt x="183349" y="1514518"/>
                    </a:lnTo>
                    <a:lnTo>
                      <a:pt x="169245" y="1467300"/>
                    </a:lnTo>
                    <a:lnTo>
                      <a:pt x="164544" y="1421262"/>
                    </a:lnTo>
                    <a:lnTo>
                      <a:pt x="163369" y="1376405"/>
                    </a:lnTo>
                    <a:lnTo>
                      <a:pt x="166894" y="1333909"/>
                    </a:lnTo>
                    <a:lnTo>
                      <a:pt x="171596" y="1293774"/>
                    </a:lnTo>
                    <a:lnTo>
                      <a:pt x="178648" y="1255999"/>
                    </a:lnTo>
                    <a:lnTo>
                      <a:pt x="183349" y="1224127"/>
                    </a:lnTo>
                    <a:lnTo>
                      <a:pt x="186875" y="1173368"/>
                    </a:lnTo>
                    <a:lnTo>
                      <a:pt x="189225" y="1128511"/>
                    </a:lnTo>
                    <a:lnTo>
                      <a:pt x="186875" y="1084834"/>
                    </a:lnTo>
                    <a:lnTo>
                      <a:pt x="184524" y="1039977"/>
                    </a:lnTo>
                    <a:lnTo>
                      <a:pt x="183349" y="997481"/>
                    </a:lnTo>
                    <a:lnTo>
                      <a:pt x="182174" y="972691"/>
                    </a:lnTo>
                    <a:lnTo>
                      <a:pt x="178648" y="951443"/>
                    </a:lnTo>
                    <a:lnTo>
                      <a:pt x="172771" y="933736"/>
                    </a:lnTo>
                    <a:lnTo>
                      <a:pt x="168070" y="917210"/>
                    </a:lnTo>
                    <a:lnTo>
                      <a:pt x="165719" y="906586"/>
                    </a:lnTo>
                    <a:lnTo>
                      <a:pt x="150440" y="861729"/>
                    </a:lnTo>
                    <a:lnTo>
                      <a:pt x="131635" y="820413"/>
                    </a:lnTo>
                    <a:lnTo>
                      <a:pt x="110480" y="779097"/>
                    </a:lnTo>
                    <a:lnTo>
                      <a:pt x="88149" y="740142"/>
                    </a:lnTo>
                    <a:lnTo>
                      <a:pt x="66993" y="701188"/>
                    </a:lnTo>
                    <a:lnTo>
                      <a:pt x="47013" y="664594"/>
                    </a:lnTo>
                    <a:lnTo>
                      <a:pt x="29383" y="626819"/>
                    </a:lnTo>
                    <a:lnTo>
                      <a:pt x="12929" y="589045"/>
                    </a:lnTo>
                    <a:lnTo>
                      <a:pt x="4701" y="550090"/>
                    </a:lnTo>
                    <a:lnTo>
                      <a:pt x="0" y="511135"/>
                    </a:lnTo>
                    <a:lnTo>
                      <a:pt x="3526" y="471000"/>
                    </a:lnTo>
                    <a:lnTo>
                      <a:pt x="16455" y="443850"/>
                    </a:lnTo>
                    <a:lnTo>
                      <a:pt x="30558" y="422601"/>
                    </a:lnTo>
                    <a:lnTo>
                      <a:pt x="47013" y="404895"/>
                    </a:lnTo>
                    <a:lnTo>
                      <a:pt x="65818" y="389549"/>
                    </a:lnTo>
                    <a:lnTo>
                      <a:pt x="84623" y="382466"/>
                    </a:lnTo>
                    <a:lnTo>
                      <a:pt x="97551" y="376564"/>
                    </a:lnTo>
                    <a:lnTo>
                      <a:pt x="111655" y="373022"/>
                    </a:lnTo>
                    <a:lnTo>
                      <a:pt x="129285" y="371842"/>
                    </a:lnTo>
                    <a:lnTo>
                      <a:pt x="180998" y="381286"/>
                    </a:lnTo>
                    <a:lnTo>
                      <a:pt x="232712" y="397812"/>
                    </a:lnTo>
                    <a:lnTo>
                      <a:pt x="280900" y="421421"/>
                    </a:lnTo>
                    <a:lnTo>
                      <a:pt x="326737" y="449752"/>
                    </a:lnTo>
                    <a:lnTo>
                      <a:pt x="370223" y="482804"/>
                    </a:lnTo>
                    <a:lnTo>
                      <a:pt x="407833" y="520579"/>
                    </a:lnTo>
                    <a:lnTo>
                      <a:pt x="440742" y="560714"/>
                    </a:lnTo>
                    <a:lnTo>
                      <a:pt x="468950" y="602030"/>
                    </a:lnTo>
                    <a:lnTo>
                      <a:pt x="490105" y="643346"/>
                    </a:lnTo>
                    <a:lnTo>
                      <a:pt x="503034" y="678759"/>
                    </a:lnTo>
                    <a:lnTo>
                      <a:pt x="513611" y="715353"/>
                    </a:lnTo>
                    <a:lnTo>
                      <a:pt x="521839" y="754308"/>
                    </a:lnTo>
                    <a:lnTo>
                      <a:pt x="531241" y="793263"/>
                    </a:lnTo>
                    <a:lnTo>
                      <a:pt x="541819" y="829857"/>
                    </a:lnTo>
                    <a:lnTo>
                      <a:pt x="553572" y="860548"/>
                    </a:lnTo>
                    <a:lnTo>
                      <a:pt x="572377" y="815691"/>
                    </a:lnTo>
                    <a:lnTo>
                      <a:pt x="585305" y="767293"/>
                    </a:lnTo>
                    <a:lnTo>
                      <a:pt x="598234" y="715353"/>
                    </a:lnTo>
                    <a:lnTo>
                      <a:pt x="601760" y="694105"/>
                    </a:lnTo>
                    <a:lnTo>
                      <a:pt x="602935" y="664594"/>
                    </a:lnTo>
                    <a:lnTo>
                      <a:pt x="606461" y="626819"/>
                    </a:lnTo>
                    <a:lnTo>
                      <a:pt x="607636" y="584323"/>
                    </a:lnTo>
                    <a:lnTo>
                      <a:pt x="608812" y="534744"/>
                    </a:lnTo>
                    <a:lnTo>
                      <a:pt x="608812" y="482804"/>
                    </a:lnTo>
                    <a:lnTo>
                      <a:pt x="608812" y="428504"/>
                    </a:lnTo>
                    <a:lnTo>
                      <a:pt x="608812" y="373022"/>
                    </a:lnTo>
                    <a:lnTo>
                      <a:pt x="608812" y="316361"/>
                    </a:lnTo>
                    <a:lnTo>
                      <a:pt x="608812" y="260880"/>
                    </a:lnTo>
                    <a:lnTo>
                      <a:pt x="608812" y="206579"/>
                    </a:lnTo>
                    <a:lnTo>
                      <a:pt x="608812" y="155820"/>
                    </a:lnTo>
                    <a:lnTo>
                      <a:pt x="608812" y="107421"/>
                    </a:lnTo>
                    <a:lnTo>
                      <a:pt x="607636" y="64925"/>
                    </a:lnTo>
                    <a:lnTo>
                      <a:pt x="607636" y="2951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07" name="Freeform 9">
                <a:extLst>
                  <a:ext uri="{FF2B5EF4-FFF2-40B4-BE49-F238E27FC236}">
                    <a16:creationId xmlns:a16="http://schemas.microsoft.com/office/drawing/2014/main" id="{9F26D50C-01A1-4FBD-8581-7955CFC6B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3528" y="4734271"/>
                <a:ext cx="279222" cy="174825"/>
              </a:xfrm>
              <a:custGeom>
                <a:avLst/>
                <a:gdLst/>
                <a:ahLst/>
                <a:cxnLst/>
                <a:rect l="l" t="t" r="r" b="b"/>
                <a:pathLst>
                  <a:path w="336474" h="210671">
                    <a:moveTo>
                      <a:pt x="120621" y="0"/>
                    </a:moveTo>
                    <a:lnTo>
                      <a:pt x="182938" y="11380"/>
                    </a:lnTo>
                    <a:lnTo>
                      <a:pt x="245256" y="31295"/>
                    </a:lnTo>
                    <a:lnTo>
                      <a:pt x="303324" y="59745"/>
                    </a:lnTo>
                    <a:lnTo>
                      <a:pt x="332670" y="77883"/>
                    </a:lnTo>
                    <a:cubicBezTo>
                      <a:pt x="332806" y="78828"/>
                      <a:pt x="332945" y="79773"/>
                      <a:pt x="333084" y="80717"/>
                    </a:cubicBezTo>
                    <a:cubicBezTo>
                      <a:pt x="333084" y="88459"/>
                      <a:pt x="340712" y="94291"/>
                      <a:pt x="333084" y="103924"/>
                    </a:cubicBezTo>
                    <a:lnTo>
                      <a:pt x="293980" y="102376"/>
                    </a:lnTo>
                    <a:lnTo>
                      <a:pt x="259572" y="105473"/>
                    </a:lnTo>
                    <a:lnTo>
                      <a:pt x="229861" y="111667"/>
                    </a:lnTo>
                    <a:lnTo>
                      <a:pt x="204847" y="120938"/>
                    </a:lnTo>
                    <a:lnTo>
                      <a:pt x="179832" y="134875"/>
                    </a:lnTo>
                    <a:lnTo>
                      <a:pt x="161080" y="151888"/>
                    </a:lnTo>
                    <a:lnTo>
                      <a:pt x="140728" y="168902"/>
                    </a:lnTo>
                    <a:lnTo>
                      <a:pt x="123541" y="189012"/>
                    </a:lnTo>
                    <a:lnTo>
                      <a:pt x="104788" y="210671"/>
                    </a:lnTo>
                    <a:lnTo>
                      <a:pt x="87568" y="210671"/>
                    </a:lnTo>
                    <a:lnTo>
                      <a:pt x="75077" y="207574"/>
                    </a:lnTo>
                    <a:lnTo>
                      <a:pt x="65684" y="201380"/>
                    </a:lnTo>
                    <a:lnTo>
                      <a:pt x="54726" y="193658"/>
                    </a:lnTo>
                    <a:lnTo>
                      <a:pt x="45366" y="187464"/>
                    </a:lnTo>
                    <a:lnTo>
                      <a:pt x="29711" y="173547"/>
                    </a:lnTo>
                    <a:lnTo>
                      <a:pt x="17187" y="156534"/>
                    </a:lnTo>
                    <a:lnTo>
                      <a:pt x="7828" y="137972"/>
                    </a:lnTo>
                    <a:cubicBezTo>
                      <a:pt x="5230" y="130229"/>
                      <a:pt x="2598" y="122507"/>
                      <a:pt x="0" y="114764"/>
                    </a:cubicBezTo>
                    <a:lnTo>
                      <a:pt x="0" y="86911"/>
                    </a:lnTo>
                    <a:lnTo>
                      <a:pt x="9393" y="57529"/>
                    </a:lnTo>
                    <a:lnTo>
                      <a:pt x="39885" y="24811"/>
                    </a:lnTo>
                    <a:lnTo>
                      <a:pt x="44141" y="21338"/>
                    </a:lnTo>
                    <a:lnTo>
                      <a:pt x="66802" y="12803"/>
                    </a:lnTo>
                    <a:lnTo>
                      <a:pt x="82381" y="5690"/>
                    </a:lnTo>
                    <a:lnTo>
                      <a:pt x="99377" y="14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</a:t>
            </a:r>
            <a:r>
              <a:rPr lang="en-US" dirty="0">
                <a:solidFill>
                  <a:schemeClr val="accent1"/>
                </a:solidFill>
              </a:rPr>
              <a:t>Team</a:t>
            </a:r>
            <a:r>
              <a:rPr lang="en-US" dirty="0"/>
              <a:t>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4786F-E20C-474F-B166-6A7855876E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Insert the Sub Title of Your Presentation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C2B5F16-E94F-4EDF-A152-C4FEB4FC0CC5}"/>
              </a:ext>
            </a:extLst>
          </p:cNvPr>
          <p:cNvSpPr txBox="1">
            <a:spLocks/>
          </p:cNvSpPr>
          <p:nvPr/>
        </p:nvSpPr>
        <p:spPr>
          <a:xfrm>
            <a:off x="3063766" y="4327220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Member Name</a:t>
            </a:r>
            <a:endParaRPr lang="ko-KR" altLang="en-US" sz="1600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FB45A579-5B3F-4A36-A755-771AD88B22BB}"/>
              </a:ext>
            </a:extLst>
          </p:cNvPr>
          <p:cNvSpPr txBox="1">
            <a:spLocks/>
          </p:cNvSpPr>
          <p:nvPr/>
        </p:nvSpPr>
        <p:spPr>
          <a:xfrm>
            <a:off x="3064000" y="4639516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Director</a:t>
            </a:r>
            <a:endParaRPr lang="ko-KR" altLang="en-US" dirty="0"/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6ABC6944-B855-43BB-8623-8F6F78D42A53}"/>
              </a:ext>
            </a:extLst>
          </p:cNvPr>
          <p:cNvGrpSpPr/>
          <p:nvPr/>
        </p:nvGrpSpPr>
        <p:grpSpPr>
          <a:xfrm>
            <a:off x="3753508" y="5032970"/>
            <a:ext cx="565200" cy="108000"/>
            <a:chOff x="899592" y="4371950"/>
            <a:chExt cx="565200" cy="108000"/>
          </a:xfrm>
          <a:solidFill>
            <a:schemeClr val="accent2"/>
          </a:solidFill>
        </p:grpSpPr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48D6AD59-CF8E-4399-9C81-2D9AACE771E8}"/>
                </a:ext>
              </a:extLst>
            </p:cNvPr>
            <p:cNvSpPr/>
            <p:nvPr userDrawn="1"/>
          </p:nvSpPr>
          <p:spPr>
            <a:xfrm>
              <a:off x="8995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18F3243F-9163-4AF0-8778-A92A92DADE1E}"/>
                </a:ext>
              </a:extLst>
            </p:cNvPr>
            <p:cNvSpPr/>
            <p:nvPr userDrawn="1"/>
          </p:nvSpPr>
          <p:spPr>
            <a:xfrm>
              <a:off x="10519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762C4284-31CB-4160-8523-FEE6B21FB697}"/>
                </a:ext>
              </a:extLst>
            </p:cNvPr>
            <p:cNvSpPr/>
            <p:nvPr userDrawn="1"/>
          </p:nvSpPr>
          <p:spPr>
            <a:xfrm>
              <a:off x="12043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A2BC3A92-5D67-4F66-88BD-F433F9310B44}"/>
                </a:ext>
              </a:extLst>
            </p:cNvPr>
            <p:cNvSpPr/>
            <p:nvPr userDrawn="1"/>
          </p:nvSpPr>
          <p:spPr>
            <a:xfrm>
              <a:off x="13567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45">
            <a:extLst>
              <a:ext uri="{FF2B5EF4-FFF2-40B4-BE49-F238E27FC236}">
                <a16:creationId xmlns:a16="http://schemas.microsoft.com/office/drawing/2014/main" id="{EF8F0DB8-E226-43FA-8E42-6911472EA363}"/>
              </a:ext>
            </a:extLst>
          </p:cNvPr>
          <p:cNvGrpSpPr/>
          <p:nvPr/>
        </p:nvGrpSpPr>
        <p:grpSpPr>
          <a:xfrm>
            <a:off x="3498960" y="5951184"/>
            <a:ext cx="1074299" cy="309125"/>
            <a:chOff x="3130166" y="5667342"/>
            <a:chExt cx="1254837" cy="361074"/>
          </a:xfrm>
          <a:solidFill>
            <a:schemeClr val="accent2"/>
          </a:solidFill>
        </p:grpSpPr>
        <p:sp>
          <p:nvSpPr>
            <p:cNvPr id="15" name="Rounded Rectangle 3">
              <a:extLst>
                <a:ext uri="{FF2B5EF4-FFF2-40B4-BE49-F238E27FC236}">
                  <a16:creationId xmlns:a16="http://schemas.microsoft.com/office/drawing/2014/main" id="{B18018E6-FCD0-4C79-9DAF-0A42BDFB8EED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ounded Rectangle 39">
              <a:extLst>
                <a:ext uri="{FF2B5EF4-FFF2-40B4-BE49-F238E27FC236}">
                  <a16:creationId xmlns:a16="http://schemas.microsoft.com/office/drawing/2014/main" id="{BE8B34D1-E191-4B6B-9A87-072E0241FC47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ounded Rectangle 2">
              <a:extLst>
                <a:ext uri="{FF2B5EF4-FFF2-40B4-BE49-F238E27FC236}">
                  <a16:creationId xmlns:a16="http://schemas.microsoft.com/office/drawing/2014/main" id="{1C61588C-CA3E-4677-A8D8-7DB8BB701FCE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1156F622-2CC8-4B4E-B7C5-5BD00C944433}"/>
              </a:ext>
            </a:extLst>
          </p:cNvPr>
          <p:cNvSpPr txBox="1">
            <a:spLocks/>
          </p:cNvSpPr>
          <p:nvPr/>
        </p:nvSpPr>
        <p:spPr>
          <a:xfrm>
            <a:off x="6151348" y="4327220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Member Name</a:t>
            </a:r>
            <a:endParaRPr lang="ko-KR" altLang="en-US" sz="1600" dirty="0"/>
          </a:p>
        </p:txBody>
      </p:sp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F7424CEC-927A-4FD1-B8DF-2BA5D2BFF399}"/>
              </a:ext>
            </a:extLst>
          </p:cNvPr>
          <p:cNvSpPr txBox="1">
            <a:spLocks/>
          </p:cNvSpPr>
          <p:nvPr/>
        </p:nvSpPr>
        <p:spPr>
          <a:xfrm>
            <a:off x="6151582" y="4639516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Marketing</a:t>
            </a:r>
            <a:endParaRPr lang="ko-KR" altLang="en-US" dirty="0"/>
          </a:p>
        </p:txBody>
      </p:sp>
      <p:grpSp>
        <p:nvGrpSpPr>
          <p:cNvPr id="20" name="Group 16">
            <a:extLst>
              <a:ext uri="{FF2B5EF4-FFF2-40B4-BE49-F238E27FC236}">
                <a16:creationId xmlns:a16="http://schemas.microsoft.com/office/drawing/2014/main" id="{756DF019-65CF-4EF8-9F4B-3A65CA2DB33C}"/>
              </a:ext>
            </a:extLst>
          </p:cNvPr>
          <p:cNvGrpSpPr/>
          <p:nvPr/>
        </p:nvGrpSpPr>
        <p:grpSpPr>
          <a:xfrm>
            <a:off x="6841090" y="5032970"/>
            <a:ext cx="565200" cy="108000"/>
            <a:chOff x="899592" y="4371950"/>
            <a:chExt cx="565200" cy="108000"/>
          </a:xfrm>
          <a:solidFill>
            <a:schemeClr val="accent3"/>
          </a:solidFill>
        </p:grpSpPr>
        <p:sp>
          <p:nvSpPr>
            <p:cNvPr id="21" name="Rectangle 17">
              <a:extLst>
                <a:ext uri="{FF2B5EF4-FFF2-40B4-BE49-F238E27FC236}">
                  <a16:creationId xmlns:a16="http://schemas.microsoft.com/office/drawing/2014/main" id="{B4574231-31AD-4551-AEDA-5B7718DBF9D2}"/>
                </a:ext>
              </a:extLst>
            </p:cNvPr>
            <p:cNvSpPr/>
            <p:nvPr userDrawn="1"/>
          </p:nvSpPr>
          <p:spPr>
            <a:xfrm>
              <a:off x="8995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Rectangle 18">
              <a:extLst>
                <a:ext uri="{FF2B5EF4-FFF2-40B4-BE49-F238E27FC236}">
                  <a16:creationId xmlns:a16="http://schemas.microsoft.com/office/drawing/2014/main" id="{8E592797-EB70-4B09-99E9-4350E622D131}"/>
                </a:ext>
              </a:extLst>
            </p:cNvPr>
            <p:cNvSpPr/>
            <p:nvPr userDrawn="1"/>
          </p:nvSpPr>
          <p:spPr>
            <a:xfrm>
              <a:off x="10519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26EE5F05-02EB-47BA-BA6C-211CC4475EFF}"/>
                </a:ext>
              </a:extLst>
            </p:cNvPr>
            <p:cNvSpPr/>
            <p:nvPr userDrawn="1"/>
          </p:nvSpPr>
          <p:spPr>
            <a:xfrm>
              <a:off x="12043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64D73CCC-FD1A-474D-9657-15E0287889B1}"/>
                </a:ext>
              </a:extLst>
            </p:cNvPr>
            <p:cNvSpPr/>
            <p:nvPr userDrawn="1"/>
          </p:nvSpPr>
          <p:spPr>
            <a:xfrm>
              <a:off x="13567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49">
            <a:extLst>
              <a:ext uri="{FF2B5EF4-FFF2-40B4-BE49-F238E27FC236}">
                <a16:creationId xmlns:a16="http://schemas.microsoft.com/office/drawing/2014/main" id="{DB8BA9E8-5589-41F0-A4F1-F32301E347DA}"/>
              </a:ext>
            </a:extLst>
          </p:cNvPr>
          <p:cNvGrpSpPr/>
          <p:nvPr/>
        </p:nvGrpSpPr>
        <p:grpSpPr>
          <a:xfrm>
            <a:off x="6586542" y="5951184"/>
            <a:ext cx="1074299" cy="309125"/>
            <a:chOff x="3130166" y="5667342"/>
            <a:chExt cx="1254837" cy="361074"/>
          </a:xfrm>
          <a:solidFill>
            <a:schemeClr val="accent3"/>
          </a:solidFill>
        </p:grpSpPr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id="{C21EAEBB-A57C-4476-8490-662C9AF258D9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Rounded Rectangle 39">
              <a:extLst>
                <a:ext uri="{FF2B5EF4-FFF2-40B4-BE49-F238E27FC236}">
                  <a16:creationId xmlns:a16="http://schemas.microsoft.com/office/drawing/2014/main" id="{54AB7BE0-3EA7-4E1E-ADA7-7AEEACB22358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Rounded Rectangle 2">
              <a:extLst>
                <a:ext uri="{FF2B5EF4-FFF2-40B4-BE49-F238E27FC236}">
                  <a16:creationId xmlns:a16="http://schemas.microsoft.com/office/drawing/2014/main" id="{D46709EA-8261-4621-A9C8-8498ED9EAB48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" name="Content Placeholder 12">
            <a:extLst>
              <a:ext uri="{FF2B5EF4-FFF2-40B4-BE49-F238E27FC236}">
                <a16:creationId xmlns:a16="http://schemas.microsoft.com/office/drawing/2014/main" id="{A96FA9B2-9109-418D-A3D8-595D829F1ACB}"/>
              </a:ext>
            </a:extLst>
          </p:cNvPr>
          <p:cNvSpPr txBox="1">
            <a:spLocks/>
          </p:cNvSpPr>
          <p:nvPr/>
        </p:nvSpPr>
        <p:spPr>
          <a:xfrm>
            <a:off x="9238929" y="4327220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/>
              <a:t>Member Name</a:t>
            </a:r>
            <a:endParaRPr lang="ko-KR" altLang="en-US" sz="1600" dirty="0"/>
          </a:p>
        </p:txBody>
      </p:sp>
      <p:sp>
        <p:nvSpPr>
          <p:cNvPr id="30" name="Content Placeholder 13">
            <a:extLst>
              <a:ext uri="{FF2B5EF4-FFF2-40B4-BE49-F238E27FC236}">
                <a16:creationId xmlns:a16="http://schemas.microsoft.com/office/drawing/2014/main" id="{484AD7B4-ADC5-4135-99A8-BBCDA64D1EB9}"/>
              </a:ext>
            </a:extLst>
          </p:cNvPr>
          <p:cNvSpPr txBox="1">
            <a:spLocks/>
          </p:cNvSpPr>
          <p:nvPr/>
        </p:nvSpPr>
        <p:spPr>
          <a:xfrm>
            <a:off x="9239163" y="4639516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Developer</a:t>
            </a:r>
          </a:p>
        </p:txBody>
      </p:sp>
      <p:grpSp>
        <p:nvGrpSpPr>
          <p:cNvPr id="31" name="Group 25">
            <a:extLst>
              <a:ext uri="{FF2B5EF4-FFF2-40B4-BE49-F238E27FC236}">
                <a16:creationId xmlns:a16="http://schemas.microsoft.com/office/drawing/2014/main" id="{139F781C-1443-4F56-990E-047738715FDC}"/>
              </a:ext>
            </a:extLst>
          </p:cNvPr>
          <p:cNvGrpSpPr/>
          <p:nvPr/>
        </p:nvGrpSpPr>
        <p:grpSpPr>
          <a:xfrm>
            <a:off x="9928671" y="5032970"/>
            <a:ext cx="565200" cy="108000"/>
            <a:chOff x="899592" y="4371950"/>
            <a:chExt cx="565200" cy="108000"/>
          </a:xfrm>
          <a:solidFill>
            <a:schemeClr val="accent4"/>
          </a:solidFill>
        </p:grpSpPr>
        <p:sp>
          <p:nvSpPr>
            <p:cNvPr id="32" name="Rectangle 26">
              <a:extLst>
                <a:ext uri="{FF2B5EF4-FFF2-40B4-BE49-F238E27FC236}">
                  <a16:creationId xmlns:a16="http://schemas.microsoft.com/office/drawing/2014/main" id="{C60308FF-F43E-4EFD-9278-4FFD45E41EA5}"/>
                </a:ext>
              </a:extLst>
            </p:cNvPr>
            <p:cNvSpPr/>
            <p:nvPr userDrawn="1"/>
          </p:nvSpPr>
          <p:spPr>
            <a:xfrm>
              <a:off x="8995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1CF84928-742A-4220-B1A3-797A10CCE99B}"/>
                </a:ext>
              </a:extLst>
            </p:cNvPr>
            <p:cNvSpPr/>
            <p:nvPr userDrawn="1"/>
          </p:nvSpPr>
          <p:spPr>
            <a:xfrm>
              <a:off x="10519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B7568EC8-ADFA-4DC9-A4E9-4E06F127A896}"/>
                </a:ext>
              </a:extLst>
            </p:cNvPr>
            <p:cNvSpPr/>
            <p:nvPr userDrawn="1"/>
          </p:nvSpPr>
          <p:spPr>
            <a:xfrm>
              <a:off x="12043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DCC977BF-65EF-4B54-95AE-C09EA63420AB}"/>
                </a:ext>
              </a:extLst>
            </p:cNvPr>
            <p:cNvSpPr/>
            <p:nvPr userDrawn="1"/>
          </p:nvSpPr>
          <p:spPr>
            <a:xfrm>
              <a:off x="13567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53">
            <a:extLst>
              <a:ext uri="{FF2B5EF4-FFF2-40B4-BE49-F238E27FC236}">
                <a16:creationId xmlns:a16="http://schemas.microsoft.com/office/drawing/2014/main" id="{2DA17F1D-B009-4DB3-A180-284C499C9DA6}"/>
              </a:ext>
            </a:extLst>
          </p:cNvPr>
          <p:cNvGrpSpPr/>
          <p:nvPr/>
        </p:nvGrpSpPr>
        <p:grpSpPr>
          <a:xfrm>
            <a:off x="9674123" y="5951184"/>
            <a:ext cx="1074299" cy="309125"/>
            <a:chOff x="3130166" y="5667342"/>
            <a:chExt cx="1254837" cy="361074"/>
          </a:xfrm>
          <a:solidFill>
            <a:schemeClr val="accent4"/>
          </a:solidFill>
        </p:grpSpPr>
        <p:sp>
          <p:nvSpPr>
            <p:cNvPr id="37" name="Rounded Rectangle 3">
              <a:extLst>
                <a:ext uri="{FF2B5EF4-FFF2-40B4-BE49-F238E27FC236}">
                  <a16:creationId xmlns:a16="http://schemas.microsoft.com/office/drawing/2014/main" id="{5C6F9456-76EC-4BB2-A7BA-59289066BCBB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Rounded Rectangle 39">
              <a:extLst>
                <a:ext uri="{FF2B5EF4-FFF2-40B4-BE49-F238E27FC236}">
                  <a16:creationId xmlns:a16="http://schemas.microsoft.com/office/drawing/2014/main" id="{A4B47A7F-360C-4C2E-B3ED-80010D8F81A2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Rounded Rectangle 2">
              <a:extLst>
                <a:ext uri="{FF2B5EF4-FFF2-40B4-BE49-F238E27FC236}">
                  <a16:creationId xmlns:a16="http://schemas.microsoft.com/office/drawing/2014/main" id="{7E10489B-26B7-4BD9-B07F-F5705FE40CCE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0" name="직사각형 5">
            <a:extLst>
              <a:ext uri="{FF2B5EF4-FFF2-40B4-BE49-F238E27FC236}">
                <a16:creationId xmlns:a16="http://schemas.microsoft.com/office/drawing/2014/main" id="{FF7ECBFA-9299-42C9-9813-6B2E445A6568}"/>
              </a:ext>
            </a:extLst>
          </p:cNvPr>
          <p:cNvSpPr/>
          <p:nvPr/>
        </p:nvSpPr>
        <p:spPr>
          <a:xfrm>
            <a:off x="9239164" y="5236650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41" name="직사각형 82">
            <a:extLst>
              <a:ext uri="{FF2B5EF4-FFF2-40B4-BE49-F238E27FC236}">
                <a16:creationId xmlns:a16="http://schemas.microsoft.com/office/drawing/2014/main" id="{7797C2B7-E4BE-4333-A006-F5724D0426E9}"/>
              </a:ext>
            </a:extLst>
          </p:cNvPr>
          <p:cNvSpPr/>
          <p:nvPr/>
        </p:nvSpPr>
        <p:spPr>
          <a:xfrm>
            <a:off x="6136342" y="5236650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42" name="직사각형 83">
            <a:extLst>
              <a:ext uri="{FF2B5EF4-FFF2-40B4-BE49-F238E27FC236}">
                <a16:creationId xmlns:a16="http://schemas.microsoft.com/office/drawing/2014/main" id="{936B3934-8ED7-4681-BF07-D411FAB16F6D}"/>
              </a:ext>
            </a:extLst>
          </p:cNvPr>
          <p:cNvSpPr/>
          <p:nvPr/>
        </p:nvSpPr>
        <p:spPr>
          <a:xfrm>
            <a:off x="3064001" y="5236650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C223D492-45CE-494A-AF56-340CEC816CB8}"/>
              </a:ext>
            </a:extLst>
          </p:cNvPr>
          <p:cNvSpPr txBox="1">
            <a:spLocks/>
          </p:cNvSpPr>
          <p:nvPr/>
        </p:nvSpPr>
        <p:spPr>
          <a:xfrm>
            <a:off x="849868" y="2222839"/>
            <a:ext cx="1944216" cy="1800201"/>
          </a:xfrm>
          <a:prstGeom prst="rect">
            <a:avLst/>
          </a:prstGeom>
          <a:noFill/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 b="1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4000" dirty="0"/>
              <a:t>Our</a:t>
            </a:r>
          </a:p>
          <a:p>
            <a:pPr algn="l"/>
            <a:r>
              <a:rPr lang="en-US" altLang="ko-KR" sz="4000" dirty="0"/>
              <a:t>Team</a:t>
            </a:r>
            <a:endParaRPr lang="ko-KR" altLang="en-US" sz="400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BEF3090-DAE5-43AE-826E-C8ACFA33C2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A6F1864A-5CF1-4E6F-9C18-123B3325BE30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565B8F4F-B1A9-4141-A452-CCDB74FAD39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</p: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F035-A5E2-4B36-8528-254E3D5A0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303" y="985376"/>
            <a:ext cx="11473295" cy="347033"/>
          </a:xfrm>
        </p:spPr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Insert the Sub Title of Your Presentation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77796F39-431C-4FC5-B6AA-BFB04FE2045F}"/>
              </a:ext>
            </a:extLst>
          </p:cNvPr>
          <p:cNvGrpSpPr/>
          <p:nvPr/>
        </p:nvGrpSpPr>
        <p:grpSpPr>
          <a:xfrm>
            <a:off x="6070836" y="1218960"/>
            <a:ext cx="5759520" cy="5007197"/>
            <a:chOff x="6070836" y="1218960"/>
            <a:chExt cx="5759520" cy="5007197"/>
          </a:xfrm>
        </p:grpSpPr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49BE7AF3-523C-4205-8F46-AFAF9159306C}"/>
                </a:ext>
              </a:extLst>
            </p:cNvPr>
            <p:cNvSpPr/>
            <p:nvPr/>
          </p:nvSpPr>
          <p:spPr>
            <a:xfrm>
              <a:off x="6917086" y="1218960"/>
              <a:ext cx="4105100" cy="3396418"/>
            </a:xfrm>
            <a:custGeom>
              <a:avLst/>
              <a:gdLst>
                <a:gd name="connsiteX0" fmla="*/ 3791715 w 4105100"/>
                <a:gd name="connsiteY0" fmla="*/ 2742414 h 3396418"/>
                <a:gd name="connsiteX1" fmla="*/ 3727481 w 4105100"/>
                <a:gd name="connsiteY1" fmla="*/ 2806648 h 3396418"/>
                <a:gd name="connsiteX2" fmla="*/ 3727481 w 4105100"/>
                <a:gd name="connsiteY2" fmla="*/ 3025213 h 3396418"/>
                <a:gd name="connsiteX3" fmla="*/ 3791715 w 4105100"/>
                <a:gd name="connsiteY3" fmla="*/ 3089447 h 3396418"/>
                <a:gd name="connsiteX4" fmla="*/ 3934345 w 4105100"/>
                <a:gd name="connsiteY4" fmla="*/ 3089447 h 3396418"/>
                <a:gd name="connsiteX5" fmla="*/ 3998579 w 4105100"/>
                <a:gd name="connsiteY5" fmla="*/ 3025213 h 3396418"/>
                <a:gd name="connsiteX6" fmla="*/ 3998579 w 4105100"/>
                <a:gd name="connsiteY6" fmla="*/ 2806648 h 3396418"/>
                <a:gd name="connsiteX7" fmla="*/ 3934345 w 4105100"/>
                <a:gd name="connsiteY7" fmla="*/ 2742414 h 3396418"/>
                <a:gd name="connsiteX8" fmla="*/ 3462309 w 4105100"/>
                <a:gd name="connsiteY8" fmla="*/ 2742414 h 3396418"/>
                <a:gd name="connsiteX9" fmla="*/ 3398075 w 4105100"/>
                <a:gd name="connsiteY9" fmla="*/ 2806648 h 3396418"/>
                <a:gd name="connsiteX10" fmla="*/ 3398075 w 4105100"/>
                <a:gd name="connsiteY10" fmla="*/ 3025213 h 3396418"/>
                <a:gd name="connsiteX11" fmla="*/ 3462309 w 4105100"/>
                <a:gd name="connsiteY11" fmla="*/ 3089447 h 3396418"/>
                <a:gd name="connsiteX12" fmla="*/ 3604939 w 4105100"/>
                <a:gd name="connsiteY12" fmla="*/ 3089447 h 3396418"/>
                <a:gd name="connsiteX13" fmla="*/ 3669173 w 4105100"/>
                <a:gd name="connsiteY13" fmla="*/ 3025213 h 3396418"/>
                <a:gd name="connsiteX14" fmla="*/ 3669173 w 4105100"/>
                <a:gd name="connsiteY14" fmla="*/ 2806648 h 3396418"/>
                <a:gd name="connsiteX15" fmla="*/ 3604939 w 4105100"/>
                <a:gd name="connsiteY15" fmla="*/ 2742414 h 3396418"/>
                <a:gd name="connsiteX16" fmla="*/ 3132904 w 4105100"/>
                <a:gd name="connsiteY16" fmla="*/ 2742414 h 3396418"/>
                <a:gd name="connsiteX17" fmla="*/ 3068670 w 4105100"/>
                <a:gd name="connsiteY17" fmla="*/ 2806648 h 3396418"/>
                <a:gd name="connsiteX18" fmla="*/ 3068670 w 4105100"/>
                <a:gd name="connsiteY18" fmla="*/ 3025213 h 3396418"/>
                <a:gd name="connsiteX19" fmla="*/ 3132904 w 4105100"/>
                <a:gd name="connsiteY19" fmla="*/ 3089447 h 3396418"/>
                <a:gd name="connsiteX20" fmla="*/ 3275534 w 4105100"/>
                <a:gd name="connsiteY20" fmla="*/ 3089447 h 3396418"/>
                <a:gd name="connsiteX21" fmla="*/ 3339768 w 4105100"/>
                <a:gd name="connsiteY21" fmla="*/ 3025213 h 3396418"/>
                <a:gd name="connsiteX22" fmla="*/ 3339768 w 4105100"/>
                <a:gd name="connsiteY22" fmla="*/ 2806648 h 3396418"/>
                <a:gd name="connsiteX23" fmla="*/ 3275534 w 4105100"/>
                <a:gd name="connsiteY23" fmla="*/ 2742414 h 3396418"/>
                <a:gd name="connsiteX24" fmla="*/ 2803499 w 4105100"/>
                <a:gd name="connsiteY24" fmla="*/ 2742414 h 3396418"/>
                <a:gd name="connsiteX25" fmla="*/ 2739265 w 4105100"/>
                <a:gd name="connsiteY25" fmla="*/ 2806648 h 3396418"/>
                <a:gd name="connsiteX26" fmla="*/ 2739265 w 4105100"/>
                <a:gd name="connsiteY26" fmla="*/ 3025213 h 3396418"/>
                <a:gd name="connsiteX27" fmla="*/ 2803499 w 4105100"/>
                <a:gd name="connsiteY27" fmla="*/ 3089447 h 3396418"/>
                <a:gd name="connsiteX28" fmla="*/ 2946129 w 4105100"/>
                <a:gd name="connsiteY28" fmla="*/ 3089447 h 3396418"/>
                <a:gd name="connsiteX29" fmla="*/ 3010363 w 4105100"/>
                <a:gd name="connsiteY29" fmla="*/ 3025213 h 3396418"/>
                <a:gd name="connsiteX30" fmla="*/ 3010363 w 4105100"/>
                <a:gd name="connsiteY30" fmla="*/ 2806648 h 3396418"/>
                <a:gd name="connsiteX31" fmla="*/ 2946129 w 4105100"/>
                <a:gd name="connsiteY31" fmla="*/ 2742414 h 3396418"/>
                <a:gd name="connsiteX32" fmla="*/ 2474094 w 4105100"/>
                <a:gd name="connsiteY32" fmla="*/ 2742414 h 3396418"/>
                <a:gd name="connsiteX33" fmla="*/ 2409860 w 4105100"/>
                <a:gd name="connsiteY33" fmla="*/ 2806648 h 3396418"/>
                <a:gd name="connsiteX34" fmla="*/ 2409860 w 4105100"/>
                <a:gd name="connsiteY34" fmla="*/ 3025213 h 3396418"/>
                <a:gd name="connsiteX35" fmla="*/ 2474094 w 4105100"/>
                <a:gd name="connsiteY35" fmla="*/ 3089447 h 3396418"/>
                <a:gd name="connsiteX36" fmla="*/ 2616724 w 4105100"/>
                <a:gd name="connsiteY36" fmla="*/ 3089447 h 3396418"/>
                <a:gd name="connsiteX37" fmla="*/ 2680958 w 4105100"/>
                <a:gd name="connsiteY37" fmla="*/ 3025213 h 3396418"/>
                <a:gd name="connsiteX38" fmla="*/ 2680958 w 4105100"/>
                <a:gd name="connsiteY38" fmla="*/ 2806648 h 3396418"/>
                <a:gd name="connsiteX39" fmla="*/ 2616724 w 4105100"/>
                <a:gd name="connsiteY39" fmla="*/ 2742414 h 3396418"/>
                <a:gd name="connsiteX40" fmla="*/ 1488377 w 4105100"/>
                <a:gd name="connsiteY40" fmla="*/ 2742414 h 3396418"/>
                <a:gd name="connsiteX41" fmla="*/ 1424143 w 4105100"/>
                <a:gd name="connsiteY41" fmla="*/ 2806648 h 3396418"/>
                <a:gd name="connsiteX42" fmla="*/ 1424143 w 4105100"/>
                <a:gd name="connsiteY42" fmla="*/ 3025213 h 3396418"/>
                <a:gd name="connsiteX43" fmla="*/ 1488377 w 4105100"/>
                <a:gd name="connsiteY43" fmla="*/ 3089447 h 3396418"/>
                <a:gd name="connsiteX44" fmla="*/ 1631007 w 4105100"/>
                <a:gd name="connsiteY44" fmla="*/ 3089447 h 3396418"/>
                <a:gd name="connsiteX45" fmla="*/ 1695241 w 4105100"/>
                <a:gd name="connsiteY45" fmla="*/ 3025213 h 3396418"/>
                <a:gd name="connsiteX46" fmla="*/ 1695241 w 4105100"/>
                <a:gd name="connsiteY46" fmla="*/ 2806648 h 3396418"/>
                <a:gd name="connsiteX47" fmla="*/ 1631007 w 4105100"/>
                <a:gd name="connsiteY47" fmla="*/ 2742414 h 3396418"/>
                <a:gd name="connsiteX48" fmla="*/ 1158971 w 4105100"/>
                <a:gd name="connsiteY48" fmla="*/ 2742414 h 3396418"/>
                <a:gd name="connsiteX49" fmla="*/ 1094737 w 4105100"/>
                <a:gd name="connsiteY49" fmla="*/ 2806648 h 3396418"/>
                <a:gd name="connsiteX50" fmla="*/ 1094737 w 4105100"/>
                <a:gd name="connsiteY50" fmla="*/ 3025213 h 3396418"/>
                <a:gd name="connsiteX51" fmla="*/ 1158971 w 4105100"/>
                <a:gd name="connsiteY51" fmla="*/ 3089447 h 3396418"/>
                <a:gd name="connsiteX52" fmla="*/ 1301601 w 4105100"/>
                <a:gd name="connsiteY52" fmla="*/ 3089447 h 3396418"/>
                <a:gd name="connsiteX53" fmla="*/ 1365835 w 4105100"/>
                <a:gd name="connsiteY53" fmla="*/ 3025213 h 3396418"/>
                <a:gd name="connsiteX54" fmla="*/ 1365835 w 4105100"/>
                <a:gd name="connsiteY54" fmla="*/ 2806648 h 3396418"/>
                <a:gd name="connsiteX55" fmla="*/ 1301601 w 4105100"/>
                <a:gd name="connsiteY55" fmla="*/ 2742414 h 3396418"/>
                <a:gd name="connsiteX56" fmla="*/ 829566 w 4105100"/>
                <a:gd name="connsiteY56" fmla="*/ 2742414 h 3396418"/>
                <a:gd name="connsiteX57" fmla="*/ 765332 w 4105100"/>
                <a:gd name="connsiteY57" fmla="*/ 2806648 h 3396418"/>
                <a:gd name="connsiteX58" fmla="*/ 765332 w 4105100"/>
                <a:gd name="connsiteY58" fmla="*/ 3025213 h 3396418"/>
                <a:gd name="connsiteX59" fmla="*/ 829566 w 4105100"/>
                <a:gd name="connsiteY59" fmla="*/ 3089447 h 3396418"/>
                <a:gd name="connsiteX60" fmla="*/ 972196 w 4105100"/>
                <a:gd name="connsiteY60" fmla="*/ 3089447 h 3396418"/>
                <a:gd name="connsiteX61" fmla="*/ 1036430 w 4105100"/>
                <a:gd name="connsiteY61" fmla="*/ 3025213 h 3396418"/>
                <a:gd name="connsiteX62" fmla="*/ 1036430 w 4105100"/>
                <a:gd name="connsiteY62" fmla="*/ 2806648 h 3396418"/>
                <a:gd name="connsiteX63" fmla="*/ 972196 w 4105100"/>
                <a:gd name="connsiteY63" fmla="*/ 2742414 h 3396418"/>
                <a:gd name="connsiteX64" fmla="*/ 500161 w 4105100"/>
                <a:gd name="connsiteY64" fmla="*/ 2742414 h 3396418"/>
                <a:gd name="connsiteX65" fmla="*/ 435927 w 4105100"/>
                <a:gd name="connsiteY65" fmla="*/ 2806648 h 3396418"/>
                <a:gd name="connsiteX66" fmla="*/ 435927 w 4105100"/>
                <a:gd name="connsiteY66" fmla="*/ 3025213 h 3396418"/>
                <a:gd name="connsiteX67" fmla="*/ 500161 w 4105100"/>
                <a:gd name="connsiteY67" fmla="*/ 3089447 h 3396418"/>
                <a:gd name="connsiteX68" fmla="*/ 642791 w 4105100"/>
                <a:gd name="connsiteY68" fmla="*/ 3089447 h 3396418"/>
                <a:gd name="connsiteX69" fmla="*/ 707025 w 4105100"/>
                <a:gd name="connsiteY69" fmla="*/ 3025213 h 3396418"/>
                <a:gd name="connsiteX70" fmla="*/ 707025 w 4105100"/>
                <a:gd name="connsiteY70" fmla="*/ 2806648 h 3396418"/>
                <a:gd name="connsiteX71" fmla="*/ 642791 w 4105100"/>
                <a:gd name="connsiteY71" fmla="*/ 2742414 h 3396418"/>
                <a:gd name="connsiteX72" fmla="*/ 170756 w 4105100"/>
                <a:gd name="connsiteY72" fmla="*/ 2742414 h 3396418"/>
                <a:gd name="connsiteX73" fmla="*/ 106522 w 4105100"/>
                <a:gd name="connsiteY73" fmla="*/ 2806648 h 3396418"/>
                <a:gd name="connsiteX74" fmla="*/ 106522 w 4105100"/>
                <a:gd name="connsiteY74" fmla="*/ 3025213 h 3396418"/>
                <a:gd name="connsiteX75" fmla="*/ 170756 w 4105100"/>
                <a:gd name="connsiteY75" fmla="*/ 3089447 h 3396418"/>
                <a:gd name="connsiteX76" fmla="*/ 313386 w 4105100"/>
                <a:gd name="connsiteY76" fmla="*/ 3089447 h 3396418"/>
                <a:gd name="connsiteX77" fmla="*/ 377620 w 4105100"/>
                <a:gd name="connsiteY77" fmla="*/ 3025213 h 3396418"/>
                <a:gd name="connsiteX78" fmla="*/ 377620 w 4105100"/>
                <a:gd name="connsiteY78" fmla="*/ 2806648 h 3396418"/>
                <a:gd name="connsiteX79" fmla="*/ 313386 w 4105100"/>
                <a:gd name="connsiteY79" fmla="*/ 2742414 h 3396418"/>
                <a:gd name="connsiteX80" fmla="*/ 3791715 w 4105100"/>
                <a:gd name="connsiteY80" fmla="*/ 2239243 h 3396418"/>
                <a:gd name="connsiteX81" fmla="*/ 3727481 w 4105100"/>
                <a:gd name="connsiteY81" fmla="*/ 2303477 h 3396418"/>
                <a:gd name="connsiteX82" fmla="*/ 3727481 w 4105100"/>
                <a:gd name="connsiteY82" fmla="*/ 2522042 h 3396418"/>
                <a:gd name="connsiteX83" fmla="*/ 3791715 w 4105100"/>
                <a:gd name="connsiteY83" fmla="*/ 2586276 h 3396418"/>
                <a:gd name="connsiteX84" fmla="*/ 3934345 w 4105100"/>
                <a:gd name="connsiteY84" fmla="*/ 2586276 h 3396418"/>
                <a:gd name="connsiteX85" fmla="*/ 3998579 w 4105100"/>
                <a:gd name="connsiteY85" fmla="*/ 2522042 h 3396418"/>
                <a:gd name="connsiteX86" fmla="*/ 3998579 w 4105100"/>
                <a:gd name="connsiteY86" fmla="*/ 2303477 h 3396418"/>
                <a:gd name="connsiteX87" fmla="*/ 3934345 w 4105100"/>
                <a:gd name="connsiteY87" fmla="*/ 2239243 h 3396418"/>
                <a:gd name="connsiteX88" fmla="*/ 3462309 w 4105100"/>
                <a:gd name="connsiteY88" fmla="*/ 2239243 h 3396418"/>
                <a:gd name="connsiteX89" fmla="*/ 3398075 w 4105100"/>
                <a:gd name="connsiteY89" fmla="*/ 2303477 h 3396418"/>
                <a:gd name="connsiteX90" fmla="*/ 3398075 w 4105100"/>
                <a:gd name="connsiteY90" fmla="*/ 2522042 h 3396418"/>
                <a:gd name="connsiteX91" fmla="*/ 3462309 w 4105100"/>
                <a:gd name="connsiteY91" fmla="*/ 2586276 h 3396418"/>
                <a:gd name="connsiteX92" fmla="*/ 3604939 w 4105100"/>
                <a:gd name="connsiteY92" fmla="*/ 2586276 h 3396418"/>
                <a:gd name="connsiteX93" fmla="*/ 3669173 w 4105100"/>
                <a:gd name="connsiteY93" fmla="*/ 2522042 h 3396418"/>
                <a:gd name="connsiteX94" fmla="*/ 3669173 w 4105100"/>
                <a:gd name="connsiteY94" fmla="*/ 2303477 h 3396418"/>
                <a:gd name="connsiteX95" fmla="*/ 3604939 w 4105100"/>
                <a:gd name="connsiteY95" fmla="*/ 2239243 h 3396418"/>
                <a:gd name="connsiteX96" fmla="*/ 3132904 w 4105100"/>
                <a:gd name="connsiteY96" fmla="*/ 2239243 h 3396418"/>
                <a:gd name="connsiteX97" fmla="*/ 3068670 w 4105100"/>
                <a:gd name="connsiteY97" fmla="*/ 2303477 h 3396418"/>
                <a:gd name="connsiteX98" fmla="*/ 3068670 w 4105100"/>
                <a:gd name="connsiteY98" fmla="*/ 2522042 h 3396418"/>
                <a:gd name="connsiteX99" fmla="*/ 3132904 w 4105100"/>
                <a:gd name="connsiteY99" fmla="*/ 2586276 h 3396418"/>
                <a:gd name="connsiteX100" fmla="*/ 3275534 w 4105100"/>
                <a:gd name="connsiteY100" fmla="*/ 2586276 h 3396418"/>
                <a:gd name="connsiteX101" fmla="*/ 3339768 w 4105100"/>
                <a:gd name="connsiteY101" fmla="*/ 2522042 h 3396418"/>
                <a:gd name="connsiteX102" fmla="*/ 3339768 w 4105100"/>
                <a:gd name="connsiteY102" fmla="*/ 2303477 h 3396418"/>
                <a:gd name="connsiteX103" fmla="*/ 3275534 w 4105100"/>
                <a:gd name="connsiteY103" fmla="*/ 2239243 h 3396418"/>
                <a:gd name="connsiteX104" fmla="*/ 2803499 w 4105100"/>
                <a:gd name="connsiteY104" fmla="*/ 2239243 h 3396418"/>
                <a:gd name="connsiteX105" fmla="*/ 2739265 w 4105100"/>
                <a:gd name="connsiteY105" fmla="*/ 2303477 h 3396418"/>
                <a:gd name="connsiteX106" fmla="*/ 2739265 w 4105100"/>
                <a:gd name="connsiteY106" fmla="*/ 2522042 h 3396418"/>
                <a:gd name="connsiteX107" fmla="*/ 2803499 w 4105100"/>
                <a:gd name="connsiteY107" fmla="*/ 2586276 h 3396418"/>
                <a:gd name="connsiteX108" fmla="*/ 2946129 w 4105100"/>
                <a:gd name="connsiteY108" fmla="*/ 2586276 h 3396418"/>
                <a:gd name="connsiteX109" fmla="*/ 3010363 w 4105100"/>
                <a:gd name="connsiteY109" fmla="*/ 2522042 h 3396418"/>
                <a:gd name="connsiteX110" fmla="*/ 3010363 w 4105100"/>
                <a:gd name="connsiteY110" fmla="*/ 2303477 h 3396418"/>
                <a:gd name="connsiteX111" fmla="*/ 2946129 w 4105100"/>
                <a:gd name="connsiteY111" fmla="*/ 2239243 h 3396418"/>
                <a:gd name="connsiteX112" fmla="*/ 2474094 w 4105100"/>
                <a:gd name="connsiteY112" fmla="*/ 2239243 h 3396418"/>
                <a:gd name="connsiteX113" fmla="*/ 2409860 w 4105100"/>
                <a:gd name="connsiteY113" fmla="*/ 2303477 h 3396418"/>
                <a:gd name="connsiteX114" fmla="*/ 2409860 w 4105100"/>
                <a:gd name="connsiteY114" fmla="*/ 2522042 h 3396418"/>
                <a:gd name="connsiteX115" fmla="*/ 2474094 w 4105100"/>
                <a:gd name="connsiteY115" fmla="*/ 2586276 h 3396418"/>
                <a:gd name="connsiteX116" fmla="*/ 2616724 w 4105100"/>
                <a:gd name="connsiteY116" fmla="*/ 2586276 h 3396418"/>
                <a:gd name="connsiteX117" fmla="*/ 2680958 w 4105100"/>
                <a:gd name="connsiteY117" fmla="*/ 2522042 h 3396418"/>
                <a:gd name="connsiteX118" fmla="*/ 2680958 w 4105100"/>
                <a:gd name="connsiteY118" fmla="*/ 2303477 h 3396418"/>
                <a:gd name="connsiteX119" fmla="*/ 2616724 w 4105100"/>
                <a:gd name="connsiteY119" fmla="*/ 2239243 h 3396418"/>
                <a:gd name="connsiteX120" fmla="*/ 1488377 w 4105100"/>
                <a:gd name="connsiteY120" fmla="*/ 2239243 h 3396418"/>
                <a:gd name="connsiteX121" fmla="*/ 1424143 w 4105100"/>
                <a:gd name="connsiteY121" fmla="*/ 2303477 h 3396418"/>
                <a:gd name="connsiteX122" fmla="*/ 1424143 w 4105100"/>
                <a:gd name="connsiteY122" fmla="*/ 2522042 h 3396418"/>
                <a:gd name="connsiteX123" fmla="*/ 1488377 w 4105100"/>
                <a:gd name="connsiteY123" fmla="*/ 2586276 h 3396418"/>
                <a:gd name="connsiteX124" fmla="*/ 1631007 w 4105100"/>
                <a:gd name="connsiteY124" fmla="*/ 2586276 h 3396418"/>
                <a:gd name="connsiteX125" fmla="*/ 1695241 w 4105100"/>
                <a:gd name="connsiteY125" fmla="*/ 2522042 h 3396418"/>
                <a:gd name="connsiteX126" fmla="*/ 1695241 w 4105100"/>
                <a:gd name="connsiteY126" fmla="*/ 2303477 h 3396418"/>
                <a:gd name="connsiteX127" fmla="*/ 1631007 w 4105100"/>
                <a:gd name="connsiteY127" fmla="*/ 2239243 h 3396418"/>
                <a:gd name="connsiteX128" fmla="*/ 1158971 w 4105100"/>
                <a:gd name="connsiteY128" fmla="*/ 2239243 h 3396418"/>
                <a:gd name="connsiteX129" fmla="*/ 1094737 w 4105100"/>
                <a:gd name="connsiteY129" fmla="*/ 2303477 h 3396418"/>
                <a:gd name="connsiteX130" fmla="*/ 1094737 w 4105100"/>
                <a:gd name="connsiteY130" fmla="*/ 2522042 h 3396418"/>
                <a:gd name="connsiteX131" fmla="*/ 1158971 w 4105100"/>
                <a:gd name="connsiteY131" fmla="*/ 2586276 h 3396418"/>
                <a:gd name="connsiteX132" fmla="*/ 1301601 w 4105100"/>
                <a:gd name="connsiteY132" fmla="*/ 2586276 h 3396418"/>
                <a:gd name="connsiteX133" fmla="*/ 1365835 w 4105100"/>
                <a:gd name="connsiteY133" fmla="*/ 2522042 h 3396418"/>
                <a:gd name="connsiteX134" fmla="*/ 1365835 w 4105100"/>
                <a:gd name="connsiteY134" fmla="*/ 2303477 h 3396418"/>
                <a:gd name="connsiteX135" fmla="*/ 1301601 w 4105100"/>
                <a:gd name="connsiteY135" fmla="*/ 2239243 h 3396418"/>
                <a:gd name="connsiteX136" fmla="*/ 829566 w 4105100"/>
                <a:gd name="connsiteY136" fmla="*/ 2239243 h 3396418"/>
                <a:gd name="connsiteX137" fmla="*/ 765332 w 4105100"/>
                <a:gd name="connsiteY137" fmla="*/ 2303477 h 3396418"/>
                <a:gd name="connsiteX138" fmla="*/ 765332 w 4105100"/>
                <a:gd name="connsiteY138" fmla="*/ 2522042 h 3396418"/>
                <a:gd name="connsiteX139" fmla="*/ 829566 w 4105100"/>
                <a:gd name="connsiteY139" fmla="*/ 2586276 h 3396418"/>
                <a:gd name="connsiteX140" fmla="*/ 972196 w 4105100"/>
                <a:gd name="connsiteY140" fmla="*/ 2586276 h 3396418"/>
                <a:gd name="connsiteX141" fmla="*/ 1036430 w 4105100"/>
                <a:gd name="connsiteY141" fmla="*/ 2522042 h 3396418"/>
                <a:gd name="connsiteX142" fmla="*/ 1036430 w 4105100"/>
                <a:gd name="connsiteY142" fmla="*/ 2303477 h 3396418"/>
                <a:gd name="connsiteX143" fmla="*/ 972196 w 4105100"/>
                <a:gd name="connsiteY143" fmla="*/ 2239243 h 3396418"/>
                <a:gd name="connsiteX144" fmla="*/ 500161 w 4105100"/>
                <a:gd name="connsiteY144" fmla="*/ 2239243 h 3396418"/>
                <a:gd name="connsiteX145" fmla="*/ 435927 w 4105100"/>
                <a:gd name="connsiteY145" fmla="*/ 2303477 h 3396418"/>
                <a:gd name="connsiteX146" fmla="*/ 435927 w 4105100"/>
                <a:gd name="connsiteY146" fmla="*/ 2522042 h 3396418"/>
                <a:gd name="connsiteX147" fmla="*/ 500161 w 4105100"/>
                <a:gd name="connsiteY147" fmla="*/ 2586276 h 3396418"/>
                <a:gd name="connsiteX148" fmla="*/ 642791 w 4105100"/>
                <a:gd name="connsiteY148" fmla="*/ 2586276 h 3396418"/>
                <a:gd name="connsiteX149" fmla="*/ 707025 w 4105100"/>
                <a:gd name="connsiteY149" fmla="*/ 2522042 h 3396418"/>
                <a:gd name="connsiteX150" fmla="*/ 707025 w 4105100"/>
                <a:gd name="connsiteY150" fmla="*/ 2303477 h 3396418"/>
                <a:gd name="connsiteX151" fmla="*/ 642791 w 4105100"/>
                <a:gd name="connsiteY151" fmla="*/ 2239243 h 3396418"/>
                <a:gd name="connsiteX152" fmla="*/ 170756 w 4105100"/>
                <a:gd name="connsiteY152" fmla="*/ 2239243 h 3396418"/>
                <a:gd name="connsiteX153" fmla="*/ 106522 w 4105100"/>
                <a:gd name="connsiteY153" fmla="*/ 2303477 h 3396418"/>
                <a:gd name="connsiteX154" fmla="*/ 106522 w 4105100"/>
                <a:gd name="connsiteY154" fmla="*/ 2522042 h 3396418"/>
                <a:gd name="connsiteX155" fmla="*/ 170756 w 4105100"/>
                <a:gd name="connsiteY155" fmla="*/ 2586276 h 3396418"/>
                <a:gd name="connsiteX156" fmla="*/ 313386 w 4105100"/>
                <a:gd name="connsiteY156" fmla="*/ 2586276 h 3396418"/>
                <a:gd name="connsiteX157" fmla="*/ 377620 w 4105100"/>
                <a:gd name="connsiteY157" fmla="*/ 2522042 h 3396418"/>
                <a:gd name="connsiteX158" fmla="*/ 377620 w 4105100"/>
                <a:gd name="connsiteY158" fmla="*/ 2303477 h 3396418"/>
                <a:gd name="connsiteX159" fmla="*/ 313386 w 4105100"/>
                <a:gd name="connsiteY159" fmla="*/ 2239243 h 3396418"/>
                <a:gd name="connsiteX160" fmla="*/ 3791715 w 4105100"/>
                <a:gd name="connsiteY160" fmla="*/ 1736074 h 3396418"/>
                <a:gd name="connsiteX161" fmla="*/ 3727481 w 4105100"/>
                <a:gd name="connsiteY161" fmla="*/ 1800308 h 3396418"/>
                <a:gd name="connsiteX162" fmla="*/ 3727481 w 4105100"/>
                <a:gd name="connsiteY162" fmla="*/ 2018873 h 3396418"/>
                <a:gd name="connsiteX163" fmla="*/ 3791715 w 4105100"/>
                <a:gd name="connsiteY163" fmla="*/ 2083107 h 3396418"/>
                <a:gd name="connsiteX164" fmla="*/ 3934345 w 4105100"/>
                <a:gd name="connsiteY164" fmla="*/ 2083107 h 3396418"/>
                <a:gd name="connsiteX165" fmla="*/ 3998579 w 4105100"/>
                <a:gd name="connsiteY165" fmla="*/ 2018873 h 3396418"/>
                <a:gd name="connsiteX166" fmla="*/ 3998579 w 4105100"/>
                <a:gd name="connsiteY166" fmla="*/ 1800308 h 3396418"/>
                <a:gd name="connsiteX167" fmla="*/ 3934345 w 4105100"/>
                <a:gd name="connsiteY167" fmla="*/ 1736074 h 3396418"/>
                <a:gd name="connsiteX168" fmla="*/ 3462309 w 4105100"/>
                <a:gd name="connsiteY168" fmla="*/ 1736074 h 3396418"/>
                <a:gd name="connsiteX169" fmla="*/ 3398075 w 4105100"/>
                <a:gd name="connsiteY169" fmla="*/ 1800308 h 3396418"/>
                <a:gd name="connsiteX170" fmla="*/ 3398075 w 4105100"/>
                <a:gd name="connsiteY170" fmla="*/ 2018873 h 3396418"/>
                <a:gd name="connsiteX171" fmla="*/ 3462309 w 4105100"/>
                <a:gd name="connsiteY171" fmla="*/ 2083107 h 3396418"/>
                <a:gd name="connsiteX172" fmla="*/ 3604939 w 4105100"/>
                <a:gd name="connsiteY172" fmla="*/ 2083107 h 3396418"/>
                <a:gd name="connsiteX173" fmla="*/ 3669173 w 4105100"/>
                <a:gd name="connsiteY173" fmla="*/ 2018873 h 3396418"/>
                <a:gd name="connsiteX174" fmla="*/ 3669173 w 4105100"/>
                <a:gd name="connsiteY174" fmla="*/ 1800308 h 3396418"/>
                <a:gd name="connsiteX175" fmla="*/ 3604939 w 4105100"/>
                <a:gd name="connsiteY175" fmla="*/ 1736074 h 3396418"/>
                <a:gd name="connsiteX176" fmla="*/ 3132904 w 4105100"/>
                <a:gd name="connsiteY176" fmla="*/ 1736074 h 3396418"/>
                <a:gd name="connsiteX177" fmla="*/ 3068670 w 4105100"/>
                <a:gd name="connsiteY177" fmla="*/ 1800308 h 3396418"/>
                <a:gd name="connsiteX178" fmla="*/ 3068670 w 4105100"/>
                <a:gd name="connsiteY178" fmla="*/ 2018873 h 3396418"/>
                <a:gd name="connsiteX179" fmla="*/ 3132904 w 4105100"/>
                <a:gd name="connsiteY179" fmla="*/ 2083107 h 3396418"/>
                <a:gd name="connsiteX180" fmla="*/ 3275534 w 4105100"/>
                <a:gd name="connsiteY180" fmla="*/ 2083107 h 3396418"/>
                <a:gd name="connsiteX181" fmla="*/ 3339768 w 4105100"/>
                <a:gd name="connsiteY181" fmla="*/ 2018873 h 3396418"/>
                <a:gd name="connsiteX182" fmla="*/ 3339768 w 4105100"/>
                <a:gd name="connsiteY182" fmla="*/ 1800308 h 3396418"/>
                <a:gd name="connsiteX183" fmla="*/ 3275534 w 4105100"/>
                <a:gd name="connsiteY183" fmla="*/ 1736074 h 3396418"/>
                <a:gd name="connsiteX184" fmla="*/ 2803499 w 4105100"/>
                <a:gd name="connsiteY184" fmla="*/ 1736074 h 3396418"/>
                <a:gd name="connsiteX185" fmla="*/ 2739265 w 4105100"/>
                <a:gd name="connsiteY185" fmla="*/ 1800308 h 3396418"/>
                <a:gd name="connsiteX186" fmla="*/ 2739265 w 4105100"/>
                <a:gd name="connsiteY186" fmla="*/ 2018873 h 3396418"/>
                <a:gd name="connsiteX187" fmla="*/ 2803499 w 4105100"/>
                <a:gd name="connsiteY187" fmla="*/ 2083107 h 3396418"/>
                <a:gd name="connsiteX188" fmla="*/ 2946129 w 4105100"/>
                <a:gd name="connsiteY188" fmla="*/ 2083107 h 3396418"/>
                <a:gd name="connsiteX189" fmla="*/ 3010363 w 4105100"/>
                <a:gd name="connsiteY189" fmla="*/ 2018873 h 3396418"/>
                <a:gd name="connsiteX190" fmla="*/ 3010363 w 4105100"/>
                <a:gd name="connsiteY190" fmla="*/ 1800308 h 3396418"/>
                <a:gd name="connsiteX191" fmla="*/ 2946129 w 4105100"/>
                <a:gd name="connsiteY191" fmla="*/ 1736074 h 3396418"/>
                <a:gd name="connsiteX192" fmla="*/ 2474094 w 4105100"/>
                <a:gd name="connsiteY192" fmla="*/ 1736074 h 3396418"/>
                <a:gd name="connsiteX193" fmla="*/ 2409860 w 4105100"/>
                <a:gd name="connsiteY193" fmla="*/ 1800308 h 3396418"/>
                <a:gd name="connsiteX194" fmla="*/ 2409860 w 4105100"/>
                <a:gd name="connsiteY194" fmla="*/ 2018873 h 3396418"/>
                <a:gd name="connsiteX195" fmla="*/ 2474094 w 4105100"/>
                <a:gd name="connsiteY195" fmla="*/ 2083107 h 3396418"/>
                <a:gd name="connsiteX196" fmla="*/ 2616724 w 4105100"/>
                <a:gd name="connsiteY196" fmla="*/ 2083107 h 3396418"/>
                <a:gd name="connsiteX197" fmla="*/ 2680958 w 4105100"/>
                <a:gd name="connsiteY197" fmla="*/ 2018873 h 3396418"/>
                <a:gd name="connsiteX198" fmla="*/ 2680958 w 4105100"/>
                <a:gd name="connsiteY198" fmla="*/ 1800308 h 3396418"/>
                <a:gd name="connsiteX199" fmla="*/ 2616724 w 4105100"/>
                <a:gd name="connsiteY199" fmla="*/ 1736074 h 3396418"/>
                <a:gd name="connsiteX200" fmla="*/ 1488377 w 4105100"/>
                <a:gd name="connsiteY200" fmla="*/ 1736074 h 3396418"/>
                <a:gd name="connsiteX201" fmla="*/ 1424143 w 4105100"/>
                <a:gd name="connsiteY201" fmla="*/ 1800308 h 3396418"/>
                <a:gd name="connsiteX202" fmla="*/ 1424143 w 4105100"/>
                <a:gd name="connsiteY202" fmla="*/ 2018873 h 3396418"/>
                <a:gd name="connsiteX203" fmla="*/ 1488377 w 4105100"/>
                <a:gd name="connsiteY203" fmla="*/ 2083107 h 3396418"/>
                <a:gd name="connsiteX204" fmla="*/ 1631007 w 4105100"/>
                <a:gd name="connsiteY204" fmla="*/ 2083107 h 3396418"/>
                <a:gd name="connsiteX205" fmla="*/ 1695241 w 4105100"/>
                <a:gd name="connsiteY205" fmla="*/ 2018873 h 3396418"/>
                <a:gd name="connsiteX206" fmla="*/ 1695241 w 4105100"/>
                <a:gd name="connsiteY206" fmla="*/ 1800308 h 3396418"/>
                <a:gd name="connsiteX207" fmla="*/ 1631007 w 4105100"/>
                <a:gd name="connsiteY207" fmla="*/ 1736074 h 3396418"/>
                <a:gd name="connsiteX208" fmla="*/ 1158971 w 4105100"/>
                <a:gd name="connsiteY208" fmla="*/ 1736074 h 3396418"/>
                <a:gd name="connsiteX209" fmla="*/ 1094737 w 4105100"/>
                <a:gd name="connsiteY209" fmla="*/ 1800308 h 3396418"/>
                <a:gd name="connsiteX210" fmla="*/ 1094737 w 4105100"/>
                <a:gd name="connsiteY210" fmla="*/ 2018873 h 3396418"/>
                <a:gd name="connsiteX211" fmla="*/ 1158971 w 4105100"/>
                <a:gd name="connsiteY211" fmla="*/ 2083107 h 3396418"/>
                <a:gd name="connsiteX212" fmla="*/ 1301601 w 4105100"/>
                <a:gd name="connsiteY212" fmla="*/ 2083107 h 3396418"/>
                <a:gd name="connsiteX213" fmla="*/ 1365835 w 4105100"/>
                <a:gd name="connsiteY213" fmla="*/ 2018873 h 3396418"/>
                <a:gd name="connsiteX214" fmla="*/ 1365835 w 4105100"/>
                <a:gd name="connsiteY214" fmla="*/ 1800308 h 3396418"/>
                <a:gd name="connsiteX215" fmla="*/ 1301601 w 4105100"/>
                <a:gd name="connsiteY215" fmla="*/ 1736074 h 3396418"/>
                <a:gd name="connsiteX216" fmla="*/ 829566 w 4105100"/>
                <a:gd name="connsiteY216" fmla="*/ 1736074 h 3396418"/>
                <a:gd name="connsiteX217" fmla="*/ 765332 w 4105100"/>
                <a:gd name="connsiteY217" fmla="*/ 1800308 h 3396418"/>
                <a:gd name="connsiteX218" fmla="*/ 765332 w 4105100"/>
                <a:gd name="connsiteY218" fmla="*/ 2018873 h 3396418"/>
                <a:gd name="connsiteX219" fmla="*/ 829566 w 4105100"/>
                <a:gd name="connsiteY219" fmla="*/ 2083107 h 3396418"/>
                <a:gd name="connsiteX220" fmla="*/ 972196 w 4105100"/>
                <a:gd name="connsiteY220" fmla="*/ 2083107 h 3396418"/>
                <a:gd name="connsiteX221" fmla="*/ 1036430 w 4105100"/>
                <a:gd name="connsiteY221" fmla="*/ 2018873 h 3396418"/>
                <a:gd name="connsiteX222" fmla="*/ 1036430 w 4105100"/>
                <a:gd name="connsiteY222" fmla="*/ 1800308 h 3396418"/>
                <a:gd name="connsiteX223" fmla="*/ 972196 w 4105100"/>
                <a:gd name="connsiteY223" fmla="*/ 1736074 h 3396418"/>
                <a:gd name="connsiteX224" fmla="*/ 500161 w 4105100"/>
                <a:gd name="connsiteY224" fmla="*/ 1736074 h 3396418"/>
                <a:gd name="connsiteX225" fmla="*/ 435927 w 4105100"/>
                <a:gd name="connsiteY225" fmla="*/ 1800308 h 3396418"/>
                <a:gd name="connsiteX226" fmla="*/ 435927 w 4105100"/>
                <a:gd name="connsiteY226" fmla="*/ 2018873 h 3396418"/>
                <a:gd name="connsiteX227" fmla="*/ 500161 w 4105100"/>
                <a:gd name="connsiteY227" fmla="*/ 2083107 h 3396418"/>
                <a:gd name="connsiteX228" fmla="*/ 642791 w 4105100"/>
                <a:gd name="connsiteY228" fmla="*/ 2083107 h 3396418"/>
                <a:gd name="connsiteX229" fmla="*/ 707025 w 4105100"/>
                <a:gd name="connsiteY229" fmla="*/ 2018873 h 3396418"/>
                <a:gd name="connsiteX230" fmla="*/ 707025 w 4105100"/>
                <a:gd name="connsiteY230" fmla="*/ 1800308 h 3396418"/>
                <a:gd name="connsiteX231" fmla="*/ 642791 w 4105100"/>
                <a:gd name="connsiteY231" fmla="*/ 1736074 h 3396418"/>
                <a:gd name="connsiteX232" fmla="*/ 170756 w 4105100"/>
                <a:gd name="connsiteY232" fmla="*/ 1736074 h 3396418"/>
                <a:gd name="connsiteX233" fmla="*/ 106522 w 4105100"/>
                <a:gd name="connsiteY233" fmla="*/ 1800308 h 3396418"/>
                <a:gd name="connsiteX234" fmla="*/ 106522 w 4105100"/>
                <a:gd name="connsiteY234" fmla="*/ 2018873 h 3396418"/>
                <a:gd name="connsiteX235" fmla="*/ 170756 w 4105100"/>
                <a:gd name="connsiteY235" fmla="*/ 2083107 h 3396418"/>
                <a:gd name="connsiteX236" fmla="*/ 313386 w 4105100"/>
                <a:gd name="connsiteY236" fmla="*/ 2083107 h 3396418"/>
                <a:gd name="connsiteX237" fmla="*/ 377620 w 4105100"/>
                <a:gd name="connsiteY237" fmla="*/ 2018873 h 3396418"/>
                <a:gd name="connsiteX238" fmla="*/ 377620 w 4105100"/>
                <a:gd name="connsiteY238" fmla="*/ 1800308 h 3396418"/>
                <a:gd name="connsiteX239" fmla="*/ 313386 w 4105100"/>
                <a:gd name="connsiteY239" fmla="*/ 1736074 h 3396418"/>
                <a:gd name="connsiteX240" fmla="*/ 3791715 w 4105100"/>
                <a:gd name="connsiteY240" fmla="*/ 1232905 h 3396418"/>
                <a:gd name="connsiteX241" fmla="*/ 3727481 w 4105100"/>
                <a:gd name="connsiteY241" fmla="*/ 1297139 h 3396418"/>
                <a:gd name="connsiteX242" fmla="*/ 3727481 w 4105100"/>
                <a:gd name="connsiteY242" fmla="*/ 1515704 h 3396418"/>
                <a:gd name="connsiteX243" fmla="*/ 3791715 w 4105100"/>
                <a:gd name="connsiteY243" fmla="*/ 1579938 h 3396418"/>
                <a:gd name="connsiteX244" fmla="*/ 3934345 w 4105100"/>
                <a:gd name="connsiteY244" fmla="*/ 1579938 h 3396418"/>
                <a:gd name="connsiteX245" fmla="*/ 3998579 w 4105100"/>
                <a:gd name="connsiteY245" fmla="*/ 1515704 h 3396418"/>
                <a:gd name="connsiteX246" fmla="*/ 3998579 w 4105100"/>
                <a:gd name="connsiteY246" fmla="*/ 1297139 h 3396418"/>
                <a:gd name="connsiteX247" fmla="*/ 3934345 w 4105100"/>
                <a:gd name="connsiteY247" fmla="*/ 1232905 h 3396418"/>
                <a:gd name="connsiteX248" fmla="*/ 3462309 w 4105100"/>
                <a:gd name="connsiteY248" fmla="*/ 1232905 h 3396418"/>
                <a:gd name="connsiteX249" fmla="*/ 3398075 w 4105100"/>
                <a:gd name="connsiteY249" fmla="*/ 1297139 h 3396418"/>
                <a:gd name="connsiteX250" fmla="*/ 3398075 w 4105100"/>
                <a:gd name="connsiteY250" fmla="*/ 1515704 h 3396418"/>
                <a:gd name="connsiteX251" fmla="*/ 3462309 w 4105100"/>
                <a:gd name="connsiteY251" fmla="*/ 1579938 h 3396418"/>
                <a:gd name="connsiteX252" fmla="*/ 3604939 w 4105100"/>
                <a:gd name="connsiteY252" fmla="*/ 1579938 h 3396418"/>
                <a:gd name="connsiteX253" fmla="*/ 3669173 w 4105100"/>
                <a:gd name="connsiteY253" fmla="*/ 1515704 h 3396418"/>
                <a:gd name="connsiteX254" fmla="*/ 3669173 w 4105100"/>
                <a:gd name="connsiteY254" fmla="*/ 1297139 h 3396418"/>
                <a:gd name="connsiteX255" fmla="*/ 3604939 w 4105100"/>
                <a:gd name="connsiteY255" fmla="*/ 1232905 h 3396418"/>
                <a:gd name="connsiteX256" fmla="*/ 3132904 w 4105100"/>
                <a:gd name="connsiteY256" fmla="*/ 1232905 h 3396418"/>
                <a:gd name="connsiteX257" fmla="*/ 3068670 w 4105100"/>
                <a:gd name="connsiteY257" fmla="*/ 1297139 h 3396418"/>
                <a:gd name="connsiteX258" fmla="*/ 3068670 w 4105100"/>
                <a:gd name="connsiteY258" fmla="*/ 1515704 h 3396418"/>
                <a:gd name="connsiteX259" fmla="*/ 3132904 w 4105100"/>
                <a:gd name="connsiteY259" fmla="*/ 1579938 h 3396418"/>
                <a:gd name="connsiteX260" fmla="*/ 3275534 w 4105100"/>
                <a:gd name="connsiteY260" fmla="*/ 1579938 h 3396418"/>
                <a:gd name="connsiteX261" fmla="*/ 3339768 w 4105100"/>
                <a:gd name="connsiteY261" fmla="*/ 1515704 h 3396418"/>
                <a:gd name="connsiteX262" fmla="*/ 3339768 w 4105100"/>
                <a:gd name="connsiteY262" fmla="*/ 1297139 h 3396418"/>
                <a:gd name="connsiteX263" fmla="*/ 3275534 w 4105100"/>
                <a:gd name="connsiteY263" fmla="*/ 1232905 h 3396418"/>
                <a:gd name="connsiteX264" fmla="*/ 2803499 w 4105100"/>
                <a:gd name="connsiteY264" fmla="*/ 1232905 h 3396418"/>
                <a:gd name="connsiteX265" fmla="*/ 2739265 w 4105100"/>
                <a:gd name="connsiteY265" fmla="*/ 1297139 h 3396418"/>
                <a:gd name="connsiteX266" fmla="*/ 2739265 w 4105100"/>
                <a:gd name="connsiteY266" fmla="*/ 1515704 h 3396418"/>
                <a:gd name="connsiteX267" fmla="*/ 2803499 w 4105100"/>
                <a:gd name="connsiteY267" fmla="*/ 1579938 h 3396418"/>
                <a:gd name="connsiteX268" fmla="*/ 2946129 w 4105100"/>
                <a:gd name="connsiteY268" fmla="*/ 1579938 h 3396418"/>
                <a:gd name="connsiteX269" fmla="*/ 3010363 w 4105100"/>
                <a:gd name="connsiteY269" fmla="*/ 1515704 h 3396418"/>
                <a:gd name="connsiteX270" fmla="*/ 3010363 w 4105100"/>
                <a:gd name="connsiteY270" fmla="*/ 1297139 h 3396418"/>
                <a:gd name="connsiteX271" fmla="*/ 2946129 w 4105100"/>
                <a:gd name="connsiteY271" fmla="*/ 1232905 h 3396418"/>
                <a:gd name="connsiteX272" fmla="*/ 2474094 w 4105100"/>
                <a:gd name="connsiteY272" fmla="*/ 1232905 h 3396418"/>
                <a:gd name="connsiteX273" fmla="*/ 2409860 w 4105100"/>
                <a:gd name="connsiteY273" fmla="*/ 1297139 h 3396418"/>
                <a:gd name="connsiteX274" fmla="*/ 2409860 w 4105100"/>
                <a:gd name="connsiteY274" fmla="*/ 1515704 h 3396418"/>
                <a:gd name="connsiteX275" fmla="*/ 2474094 w 4105100"/>
                <a:gd name="connsiteY275" fmla="*/ 1579938 h 3396418"/>
                <a:gd name="connsiteX276" fmla="*/ 2616724 w 4105100"/>
                <a:gd name="connsiteY276" fmla="*/ 1579938 h 3396418"/>
                <a:gd name="connsiteX277" fmla="*/ 2680958 w 4105100"/>
                <a:gd name="connsiteY277" fmla="*/ 1515704 h 3396418"/>
                <a:gd name="connsiteX278" fmla="*/ 2680958 w 4105100"/>
                <a:gd name="connsiteY278" fmla="*/ 1297139 h 3396418"/>
                <a:gd name="connsiteX279" fmla="*/ 2616724 w 4105100"/>
                <a:gd name="connsiteY279" fmla="*/ 1232905 h 3396418"/>
                <a:gd name="connsiteX280" fmla="*/ 1488377 w 4105100"/>
                <a:gd name="connsiteY280" fmla="*/ 1232905 h 3396418"/>
                <a:gd name="connsiteX281" fmla="*/ 1424143 w 4105100"/>
                <a:gd name="connsiteY281" fmla="*/ 1297139 h 3396418"/>
                <a:gd name="connsiteX282" fmla="*/ 1424143 w 4105100"/>
                <a:gd name="connsiteY282" fmla="*/ 1515704 h 3396418"/>
                <a:gd name="connsiteX283" fmla="*/ 1488377 w 4105100"/>
                <a:gd name="connsiteY283" fmla="*/ 1579938 h 3396418"/>
                <a:gd name="connsiteX284" fmla="*/ 1631007 w 4105100"/>
                <a:gd name="connsiteY284" fmla="*/ 1579938 h 3396418"/>
                <a:gd name="connsiteX285" fmla="*/ 1695241 w 4105100"/>
                <a:gd name="connsiteY285" fmla="*/ 1515704 h 3396418"/>
                <a:gd name="connsiteX286" fmla="*/ 1695241 w 4105100"/>
                <a:gd name="connsiteY286" fmla="*/ 1297139 h 3396418"/>
                <a:gd name="connsiteX287" fmla="*/ 1631007 w 4105100"/>
                <a:gd name="connsiteY287" fmla="*/ 1232905 h 3396418"/>
                <a:gd name="connsiteX288" fmla="*/ 1158971 w 4105100"/>
                <a:gd name="connsiteY288" fmla="*/ 1232905 h 3396418"/>
                <a:gd name="connsiteX289" fmla="*/ 1094737 w 4105100"/>
                <a:gd name="connsiteY289" fmla="*/ 1297139 h 3396418"/>
                <a:gd name="connsiteX290" fmla="*/ 1094737 w 4105100"/>
                <a:gd name="connsiteY290" fmla="*/ 1515704 h 3396418"/>
                <a:gd name="connsiteX291" fmla="*/ 1158971 w 4105100"/>
                <a:gd name="connsiteY291" fmla="*/ 1579938 h 3396418"/>
                <a:gd name="connsiteX292" fmla="*/ 1301601 w 4105100"/>
                <a:gd name="connsiteY292" fmla="*/ 1579938 h 3396418"/>
                <a:gd name="connsiteX293" fmla="*/ 1365835 w 4105100"/>
                <a:gd name="connsiteY293" fmla="*/ 1515704 h 3396418"/>
                <a:gd name="connsiteX294" fmla="*/ 1365835 w 4105100"/>
                <a:gd name="connsiteY294" fmla="*/ 1297139 h 3396418"/>
                <a:gd name="connsiteX295" fmla="*/ 1301601 w 4105100"/>
                <a:gd name="connsiteY295" fmla="*/ 1232905 h 3396418"/>
                <a:gd name="connsiteX296" fmla="*/ 829566 w 4105100"/>
                <a:gd name="connsiteY296" fmla="*/ 1232905 h 3396418"/>
                <a:gd name="connsiteX297" fmla="*/ 765332 w 4105100"/>
                <a:gd name="connsiteY297" fmla="*/ 1297139 h 3396418"/>
                <a:gd name="connsiteX298" fmla="*/ 765332 w 4105100"/>
                <a:gd name="connsiteY298" fmla="*/ 1515704 h 3396418"/>
                <a:gd name="connsiteX299" fmla="*/ 829566 w 4105100"/>
                <a:gd name="connsiteY299" fmla="*/ 1579938 h 3396418"/>
                <a:gd name="connsiteX300" fmla="*/ 972196 w 4105100"/>
                <a:gd name="connsiteY300" fmla="*/ 1579938 h 3396418"/>
                <a:gd name="connsiteX301" fmla="*/ 1036430 w 4105100"/>
                <a:gd name="connsiteY301" fmla="*/ 1515704 h 3396418"/>
                <a:gd name="connsiteX302" fmla="*/ 1036430 w 4105100"/>
                <a:gd name="connsiteY302" fmla="*/ 1297139 h 3396418"/>
                <a:gd name="connsiteX303" fmla="*/ 972196 w 4105100"/>
                <a:gd name="connsiteY303" fmla="*/ 1232905 h 3396418"/>
                <a:gd name="connsiteX304" fmla="*/ 500161 w 4105100"/>
                <a:gd name="connsiteY304" fmla="*/ 1232905 h 3396418"/>
                <a:gd name="connsiteX305" fmla="*/ 435927 w 4105100"/>
                <a:gd name="connsiteY305" fmla="*/ 1297139 h 3396418"/>
                <a:gd name="connsiteX306" fmla="*/ 435927 w 4105100"/>
                <a:gd name="connsiteY306" fmla="*/ 1515704 h 3396418"/>
                <a:gd name="connsiteX307" fmla="*/ 500161 w 4105100"/>
                <a:gd name="connsiteY307" fmla="*/ 1579938 h 3396418"/>
                <a:gd name="connsiteX308" fmla="*/ 642791 w 4105100"/>
                <a:gd name="connsiteY308" fmla="*/ 1579938 h 3396418"/>
                <a:gd name="connsiteX309" fmla="*/ 707025 w 4105100"/>
                <a:gd name="connsiteY309" fmla="*/ 1515704 h 3396418"/>
                <a:gd name="connsiteX310" fmla="*/ 707025 w 4105100"/>
                <a:gd name="connsiteY310" fmla="*/ 1297139 h 3396418"/>
                <a:gd name="connsiteX311" fmla="*/ 642791 w 4105100"/>
                <a:gd name="connsiteY311" fmla="*/ 1232905 h 3396418"/>
                <a:gd name="connsiteX312" fmla="*/ 170756 w 4105100"/>
                <a:gd name="connsiteY312" fmla="*/ 1232905 h 3396418"/>
                <a:gd name="connsiteX313" fmla="*/ 106522 w 4105100"/>
                <a:gd name="connsiteY313" fmla="*/ 1297139 h 3396418"/>
                <a:gd name="connsiteX314" fmla="*/ 106522 w 4105100"/>
                <a:gd name="connsiteY314" fmla="*/ 1515704 h 3396418"/>
                <a:gd name="connsiteX315" fmla="*/ 170756 w 4105100"/>
                <a:gd name="connsiteY315" fmla="*/ 1579938 h 3396418"/>
                <a:gd name="connsiteX316" fmla="*/ 313386 w 4105100"/>
                <a:gd name="connsiteY316" fmla="*/ 1579938 h 3396418"/>
                <a:gd name="connsiteX317" fmla="*/ 377620 w 4105100"/>
                <a:gd name="connsiteY317" fmla="*/ 1515704 h 3396418"/>
                <a:gd name="connsiteX318" fmla="*/ 377620 w 4105100"/>
                <a:gd name="connsiteY318" fmla="*/ 1297139 h 3396418"/>
                <a:gd name="connsiteX319" fmla="*/ 313386 w 4105100"/>
                <a:gd name="connsiteY319" fmla="*/ 1232905 h 3396418"/>
                <a:gd name="connsiteX320" fmla="*/ 3791715 w 4105100"/>
                <a:gd name="connsiteY320" fmla="*/ 729736 h 3396418"/>
                <a:gd name="connsiteX321" fmla="*/ 3727481 w 4105100"/>
                <a:gd name="connsiteY321" fmla="*/ 793970 h 3396418"/>
                <a:gd name="connsiteX322" fmla="*/ 3727481 w 4105100"/>
                <a:gd name="connsiteY322" fmla="*/ 1012535 h 3396418"/>
                <a:gd name="connsiteX323" fmla="*/ 3791715 w 4105100"/>
                <a:gd name="connsiteY323" fmla="*/ 1076769 h 3396418"/>
                <a:gd name="connsiteX324" fmla="*/ 3934345 w 4105100"/>
                <a:gd name="connsiteY324" fmla="*/ 1076769 h 3396418"/>
                <a:gd name="connsiteX325" fmla="*/ 3998579 w 4105100"/>
                <a:gd name="connsiteY325" fmla="*/ 1012535 h 3396418"/>
                <a:gd name="connsiteX326" fmla="*/ 3998579 w 4105100"/>
                <a:gd name="connsiteY326" fmla="*/ 793970 h 3396418"/>
                <a:gd name="connsiteX327" fmla="*/ 3934345 w 4105100"/>
                <a:gd name="connsiteY327" fmla="*/ 729736 h 3396418"/>
                <a:gd name="connsiteX328" fmla="*/ 3462309 w 4105100"/>
                <a:gd name="connsiteY328" fmla="*/ 729736 h 3396418"/>
                <a:gd name="connsiteX329" fmla="*/ 3398075 w 4105100"/>
                <a:gd name="connsiteY329" fmla="*/ 793970 h 3396418"/>
                <a:gd name="connsiteX330" fmla="*/ 3398075 w 4105100"/>
                <a:gd name="connsiteY330" fmla="*/ 1012535 h 3396418"/>
                <a:gd name="connsiteX331" fmla="*/ 3462309 w 4105100"/>
                <a:gd name="connsiteY331" fmla="*/ 1076769 h 3396418"/>
                <a:gd name="connsiteX332" fmla="*/ 3604939 w 4105100"/>
                <a:gd name="connsiteY332" fmla="*/ 1076769 h 3396418"/>
                <a:gd name="connsiteX333" fmla="*/ 3669173 w 4105100"/>
                <a:gd name="connsiteY333" fmla="*/ 1012535 h 3396418"/>
                <a:gd name="connsiteX334" fmla="*/ 3669173 w 4105100"/>
                <a:gd name="connsiteY334" fmla="*/ 793970 h 3396418"/>
                <a:gd name="connsiteX335" fmla="*/ 3604939 w 4105100"/>
                <a:gd name="connsiteY335" fmla="*/ 729736 h 3396418"/>
                <a:gd name="connsiteX336" fmla="*/ 3132904 w 4105100"/>
                <a:gd name="connsiteY336" fmla="*/ 729736 h 3396418"/>
                <a:gd name="connsiteX337" fmla="*/ 3068670 w 4105100"/>
                <a:gd name="connsiteY337" fmla="*/ 793970 h 3396418"/>
                <a:gd name="connsiteX338" fmla="*/ 3068670 w 4105100"/>
                <a:gd name="connsiteY338" fmla="*/ 1012535 h 3396418"/>
                <a:gd name="connsiteX339" fmla="*/ 3132904 w 4105100"/>
                <a:gd name="connsiteY339" fmla="*/ 1076769 h 3396418"/>
                <a:gd name="connsiteX340" fmla="*/ 3275534 w 4105100"/>
                <a:gd name="connsiteY340" fmla="*/ 1076769 h 3396418"/>
                <a:gd name="connsiteX341" fmla="*/ 3339768 w 4105100"/>
                <a:gd name="connsiteY341" fmla="*/ 1012535 h 3396418"/>
                <a:gd name="connsiteX342" fmla="*/ 3339768 w 4105100"/>
                <a:gd name="connsiteY342" fmla="*/ 793970 h 3396418"/>
                <a:gd name="connsiteX343" fmla="*/ 3275534 w 4105100"/>
                <a:gd name="connsiteY343" fmla="*/ 729736 h 3396418"/>
                <a:gd name="connsiteX344" fmla="*/ 2803499 w 4105100"/>
                <a:gd name="connsiteY344" fmla="*/ 729736 h 3396418"/>
                <a:gd name="connsiteX345" fmla="*/ 2739265 w 4105100"/>
                <a:gd name="connsiteY345" fmla="*/ 793970 h 3396418"/>
                <a:gd name="connsiteX346" fmla="*/ 2739265 w 4105100"/>
                <a:gd name="connsiteY346" fmla="*/ 1012535 h 3396418"/>
                <a:gd name="connsiteX347" fmla="*/ 2803499 w 4105100"/>
                <a:gd name="connsiteY347" fmla="*/ 1076769 h 3396418"/>
                <a:gd name="connsiteX348" fmla="*/ 2946129 w 4105100"/>
                <a:gd name="connsiteY348" fmla="*/ 1076769 h 3396418"/>
                <a:gd name="connsiteX349" fmla="*/ 3010363 w 4105100"/>
                <a:gd name="connsiteY349" fmla="*/ 1012535 h 3396418"/>
                <a:gd name="connsiteX350" fmla="*/ 3010363 w 4105100"/>
                <a:gd name="connsiteY350" fmla="*/ 793970 h 3396418"/>
                <a:gd name="connsiteX351" fmla="*/ 2946129 w 4105100"/>
                <a:gd name="connsiteY351" fmla="*/ 729736 h 3396418"/>
                <a:gd name="connsiteX352" fmla="*/ 2474094 w 4105100"/>
                <a:gd name="connsiteY352" fmla="*/ 729736 h 3396418"/>
                <a:gd name="connsiteX353" fmla="*/ 2409860 w 4105100"/>
                <a:gd name="connsiteY353" fmla="*/ 793970 h 3396418"/>
                <a:gd name="connsiteX354" fmla="*/ 2409860 w 4105100"/>
                <a:gd name="connsiteY354" fmla="*/ 1012535 h 3396418"/>
                <a:gd name="connsiteX355" fmla="*/ 2474094 w 4105100"/>
                <a:gd name="connsiteY355" fmla="*/ 1076769 h 3396418"/>
                <a:gd name="connsiteX356" fmla="*/ 2616724 w 4105100"/>
                <a:gd name="connsiteY356" fmla="*/ 1076769 h 3396418"/>
                <a:gd name="connsiteX357" fmla="*/ 2680958 w 4105100"/>
                <a:gd name="connsiteY357" fmla="*/ 1012535 h 3396418"/>
                <a:gd name="connsiteX358" fmla="*/ 2680958 w 4105100"/>
                <a:gd name="connsiteY358" fmla="*/ 793970 h 3396418"/>
                <a:gd name="connsiteX359" fmla="*/ 2616724 w 4105100"/>
                <a:gd name="connsiteY359" fmla="*/ 729736 h 3396418"/>
                <a:gd name="connsiteX360" fmla="*/ 1488377 w 4105100"/>
                <a:gd name="connsiteY360" fmla="*/ 729736 h 3396418"/>
                <a:gd name="connsiteX361" fmla="*/ 1424143 w 4105100"/>
                <a:gd name="connsiteY361" fmla="*/ 793970 h 3396418"/>
                <a:gd name="connsiteX362" fmla="*/ 1424143 w 4105100"/>
                <a:gd name="connsiteY362" fmla="*/ 1012535 h 3396418"/>
                <a:gd name="connsiteX363" fmla="*/ 1488377 w 4105100"/>
                <a:gd name="connsiteY363" fmla="*/ 1076769 h 3396418"/>
                <a:gd name="connsiteX364" fmla="*/ 1631007 w 4105100"/>
                <a:gd name="connsiteY364" fmla="*/ 1076769 h 3396418"/>
                <a:gd name="connsiteX365" fmla="*/ 1695241 w 4105100"/>
                <a:gd name="connsiteY365" fmla="*/ 1012535 h 3396418"/>
                <a:gd name="connsiteX366" fmla="*/ 1695241 w 4105100"/>
                <a:gd name="connsiteY366" fmla="*/ 793970 h 3396418"/>
                <a:gd name="connsiteX367" fmla="*/ 1631007 w 4105100"/>
                <a:gd name="connsiteY367" fmla="*/ 729736 h 3396418"/>
                <a:gd name="connsiteX368" fmla="*/ 1158971 w 4105100"/>
                <a:gd name="connsiteY368" fmla="*/ 729736 h 3396418"/>
                <a:gd name="connsiteX369" fmla="*/ 1094737 w 4105100"/>
                <a:gd name="connsiteY369" fmla="*/ 793970 h 3396418"/>
                <a:gd name="connsiteX370" fmla="*/ 1094737 w 4105100"/>
                <a:gd name="connsiteY370" fmla="*/ 1012535 h 3396418"/>
                <a:gd name="connsiteX371" fmla="*/ 1158971 w 4105100"/>
                <a:gd name="connsiteY371" fmla="*/ 1076769 h 3396418"/>
                <a:gd name="connsiteX372" fmla="*/ 1301601 w 4105100"/>
                <a:gd name="connsiteY372" fmla="*/ 1076769 h 3396418"/>
                <a:gd name="connsiteX373" fmla="*/ 1365835 w 4105100"/>
                <a:gd name="connsiteY373" fmla="*/ 1012535 h 3396418"/>
                <a:gd name="connsiteX374" fmla="*/ 1365835 w 4105100"/>
                <a:gd name="connsiteY374" fmla="*/ 793970 h 3396418"/>
                <a:gd name="connsiteX375" fmla="*/ 1301601 w 4105100"/>
                <a:gd name="connsiteY375" fmla="*/ 729736 h 3396418"/>
                <a:gd name="connsiteX376" fmla="*/ 829566 w 4105100"/>
                <a:gd name="connsiteY376" fmla="*/ 729736 h 3396418"/>
                <a:gd name="connsiteX377" fmla="*/ 765332 w 4105100"/>
                <a:gd name="connsiteY377" fmla="*/ 793970 h 3396418"/>
                <a:gd name="connsiteX378" fmla="*/ 765332 w 4105100"/>
                <a:gd name="connsiteY378" fmla="*/ 1012535 h 3396418"/>
                <a:gd name="connsiteX379" fmla="*/ 829566 w 4105100"/>
                <a:gd name="connsiteY379" fmla="*/ 1076769 h 3396418"/>
                <a:gd name="connsiteX380" fmla="*/ 972196 w 4105100"/>
                <a:gd name="connsiteY380" fmla="*/ 1076769 h 3396418"/>
                <a:gd name="connsiteX381" fmla="*/ 1036430 w 4105100"/>
                <a:gd name="connsiteY381" fmla="*/ 1012535 h 3396418"/>
                <a:gd name="connsiteX382" fmla="*/ 1036430 w 4105100"/>
                <a:gd name="connsiteY382" fmla="*/ 793970 h 3396418"/>
                <a:gd name="connsiteX383" fmla="*/ 972196 w 4105100"/>
                <a:gd name="connsiteY383" fmla="*/ 729736 h 3396418"/>
                <a:gd name="connsiteX384" fmla="*/ 500161 w 4105100"/>
                <a:gd name="connsiteY384" fmla="*/ 729736 h 3396418"/>
                <a:gd name="connsiteX385" fmla="*/ 435927 w 4105100"/>
                <a:gd name="connsiteY385" fmla="*/ 793970 h 3396418"/>
                <a:gd name="connsiteX386" fmla="*/ 435927 w 4105100"/>
                <a:gd name="connsiteY386" fmla="*/ 1012535 h 3396418"/>
                <a:gd name="connsiteX387" fmla="*/ 500161 w 4105100"/>
                <a:gd name="connsiteY387" fmla="*/ 1076769 h 3396418"/>
                <a:gd name="connsiteX388" fmla="*/ 642791 w 4105100"/>
                <a:gd name="connsiteY388" fmla="*/ 1076769 h 3396418"/>
                <a:gd name="connsiteX389" fmla="*/ 707025 w 4105100"/>
                <a:gd name="connsiteY389" fmla="*/ 1012535 h 3396418"/>
                <a:gd name="connsiteX390" fmla="*/ 707025 w 4105100"/>
                <a:gd name="connsiteY390" fmla="*/ 793970 h 3396418"/>
                <a:gd name="connsiteX391" fmla="*/ 642791 w 4105100"/>
                <a:gd name="connsiteY391" fmla="*/ 729736 h 3396418"/>
                <a:gd name="connsiteX392" fmla="*/ 170756 w 4105100"/>
                <a:gd name="connsiteY392" fmla="*/ 729736 h 3396418"/>
                <a:gd name="connsiteX393" fmla="*/ 106522 w 4105100"/>
                <a:gd name="connsiteY393" fmla="*/ 793970 h 3396418"/>
                <a:gd name="connsiteX394" fmla="*/ 106522 w 4105100"/>
                <a:gd name="connsiteY394" fmla="*/ 1012535 h 3396418"/>
                <a:gd name="connsiteX395" fmla="*/ 170756 w 4105100"/>
                <a:gd name="connsiteY395" fmla="*/ 1076769 h 3396418"/>
                <a:gd name="connsiteX396" fmla="*/ 313386 w 4105100"/>
                <a:gd name="connsiteY396" fmla="*/ 1076769 h 3396418"/>
                <a:gd name="connsiteX397" fmla="*/ 377620 w 4105100"/>
                <a:gd name="connsiteY397" fmla="*/ 1012535 h 3396418"/>
                <a:gd name="connsiteX398" fmla="*/ 377620 w 4105100"/>
                <a:gd name="connsiteY398" fmla="*/ 793970 h 3396418"/>
                <a:gd name="connsiteX399" fmla="*/ 313386 w 4105100"/>
                <a:gd name="connsiteY399" fmla="*/ 729736 h 3396418"/>
                <a:gd name="connsiteX400" fmla="*/ 3791715 w 4105100"/>
                <a:gd name="connsiteY400" fmla="*/ 226567 h 3396418"/>
                <a:gd name="connsiteX401" fmla="*/ 3727481 w 4105100"/>
                <a:gd name="connsiteY401" fmla="*/ 290801 h 3396418"/>
                <a:gd name="connsiteX402" fmla="*/ 3727481 w 4105100"/>
                <a:gd name="connsiteY402" fmla="*/ 509366 h 3396418"/>
                <a:gd name="connsiteX403" fmla="*/ 3791715 w 4105100"/>
                <a:gd name="connsiteY403" fmla="*/ 573600 h 3396418"/>
                <a:gd name="connsiteX404" fmla="*/ 3934345 w 4105100"/>
                <a:gd name="connsiteY404" fmla="*/ 573600 h 3396418"/>
                <a:gd name="connsiteX405" fmla="*/ 3998579 w 4105100"/>
                <a:gd name="connsiteY405" fmla="*/ 509366 h 3396418"/>
                <a:gd name="connsiteX406" fmla="*/ 3998579 w 4105100"/>
                <a:gd name="connsiteY406" fmla="*/ 290801 h 3396418"/>
                <a:gd name="connsiteX407" fmla="*/ 3934345 w 4105100"/>
                <a:gd name="connsiteY407" fmla="*/ 226567 h 3396418"/>
                <a:gd name="connsiteX408" fmla="*/ 3462309 w 4105100"/>
                <a:gd name="connsiteY408" fmla="*/ 226567 h 3396418"/>
                <a:gd name="connsiteX409" fmla="*/ 3398075 w 4105100"/>
                <a:gd name="connsiteY409" fmla="*/ 290801 h 3396418"/>
                <a:gd name="connsiteX410" fmla="*/ 3398075 w 4105100"/>
                <a:gd name="connsiteY410" fmla="*/ 509366 h 3396418"/>
                <a:gd name="connsiteX411" fmla="*/ 3462309 w 4105100"/>
                <a:gd name="connsiteY411" fmla="*/ 573600 h 3396418"/>
                <a:gd name="connsiteX412" fmla="*/ 3604939 w 4105100"/>
                <a:gd name="connsiteY412" fmla="*/ 573600 h 3396418"/>
                <a:gd name="connsiteX413" fmla="*/ 3669173 w 4105100"/>
                <a:gd name="connsiteY413" fmla="*/ 509366 h 3396418"/>
                <a:gd name="connsiteX414" fmla="*/ 3669173 w 4105100"/>
                <a:gd name="connsiteY414" fmla="*/ 290801 h 3396418"/>
                <a:gd name="connsiteX415" fmla="*/ 3604939 w 4105100"/>
                <a:gd name="connsiteY415" fmla="*/ 226567 h 3396418"/>
                <a:gd name="connsiteX416" fmla="*/ 3132904 w 4105100"/>
                <a:gd name="connsiteY416" fmla="*/ 226567 h 3396418"/>
                <a:gd name="connsiteX417" fmla="*/ 3068670 w 4105100"/>
                <a:gd name="connsiteY417" fmla="*/ 290801 h 3396418"/>
                <a:gd name="connsiteX418" fmla="*/ 3068670 w 4105100"/>
                <a:gd name="connsiteY418" fmla="*/ 509366 h 3396418"/>
                <a:gd name="connsiteX419" fmla="*/ 3132904 w 4105100"/>
                <a:gd name="connsiteY419" fmla="*/ 573600 h 3396418"/>
                <a:gd name="connsiteX420" fmla="*/ 3275534 w 4105100"/>
                <a:gd name="connsiteY420" fmla="*/ 573600 h 3396418"/>
                <a:gd name="connsiteX421" fmla="*/ 3339768 w 4105100"/>
                <a:gd name="connsiteY421" fmla="*/ 509366 h 3396418"/>
                <a:gd name="connsiteX422" fmla="*/ 3339768 w 4105100"/>
                <a:gd name="connsiteY422" fmla="*/ 290801 h 3396418"/>
                <a:gd name="connsiteX423" fmla="*/ 3275534 w 4105100"/>
                <a:gd name="connsiteY423" fmla="*/ 226567 h 3396418"/>
                <a:gd name="connsiteX424" fmla="*/ 2803499 w 4105100"/>
                <a:gd name="connsiteY424" fmla="*/ 226567 h 3396418"/>
                <a:gd name="connsiteX425" fmla="*/ 2739265 w 4105100"/>
                <a:gd name="connsiteY425" fmla="*/ 290801 h 3396418"/>
                <a:gd name="connsiteX426" fmla="*/ 2739265 w 4105100"/>
                <a:gd name="connsiteY426" fmla="*/ 509366 h 3396418"/>
                <a:gd name="connsiteX427" fmla="*/ 2803499 w 4105100"/>
                <a:gd name="connsiteY427" fmla="*/ 573600 h 3396418"/>
                <a:gd name="connsiteX428" fmla="*/ 2946129 w 4105100"/>
                <a:gd name="connsiteY428" fmla="*/ 573600 h 3396418"/>
                <a:gd name="connsiteX429" fmla="*/ 3010363 w 4105100"/>
                <a:gd name="connsiteY429" fmla="*/ 509366 h 3396418"/>
                <a:gd name="connsiteX430" fmla="*/ 3010363 w 4105100"/>
                <a:gd name="connsiteY430" fmla="*/ 290801 h 3396418"/>
                <a:gd name="connsiteX431" fmla="*/ 2946129 w 4105100"/>
                <a:gd name="connsiteY431" fmla="*/ 226567 h 3396418"/>
                <a:gd name="connsiteX432" fmla="*/ 2474094 w 4105100"/>
                <a:gd name="connsiteY432" fmla="*/ 226567 h 3396418"/>
                <a:gd name="connsiteX433" fmla="*/ 2409860 w 4105100"/>
                <a:gd name="connsiteY433" fmla="*/ 290801 h 3396418"/>
                <a:gd name="connsiteX434" fmla="*/ 2409860 w 4105100"/>
                <a:gd name="connsiteY434" fmla="*/ 509366 h 3396418"/>
                <a:gd name="connsiteX435" fmla="*/ 2474094 w 4105100"/>
                <a:gd name="connsiteY435" fmla="*/ 573600 h 3396418"/>
                <a:gd name="connsiteX436" fmla="*/ 2616724 w 4105100"/>
                <a:gd name="connsiteY436" fmla="*/ 573600 h 3396418"/>
                <a:gd name="connsiteX437" fmla="*/ 2680958 w 4105100"/>
                <a:gd name="connsiteY437" fmla="*/ 509366 h 3396418"/>
                <a:gd name="connsiteX438" fmla="*/ 2680958 w 4105100"/>
                <a:gd name="connsiteY438" fmla="*/ 290801 h 3396418"/>
                <a:gd name="connsiteX439" fmla="*/ 2616724 w 4105100"/>
                <a:gd name="connsiteY439" fmla="*/ 226567 h 3396418"/>
                <a:gd name="connsiteX440" fmla="*/ 1488377 w 4105100"/>
                <a:gd name="connsiteY440" fmla="*/ 226567 h 3396418"/>
                <a:gd name="connsiteX441" fmla="*/ 1424143 w 4105100"/>
                <a:gd name="connsiteY441" fmla="*/ 290801 h 3396418"/>
                <a:gd name="connsiteX442" fmla="*/ 1424143 w 4105100"/>
                <a:gd name="connsiteY442" fmla="*/ 509366 h 3396418"/>
                <a:gd name="connsiteX443" fmla="*/ 1488377 w 4105100"/>
                <a:gd name="connsiteY443" fmla="*/ 573600 h 3396418"/>
                <a:gd name="connsiteX444" fmla="*/ 1631007 w 4105100"/>
                <a:gd name="connsiteY444" fmla="*/ 573600 h 3396418"/>
                <a:gd name="connsiteX445" fmla="*/ 1695241 w 4105100"/>
                <a:gd name="connsiteY445" fmla="*/ 509366 h 3396418"/>
                <a:gd name="connsiteX446" fmla="*/ 1695241 w 4105100"/>
                <a:gd name="connsiteY446" fmla="*/ 290801 h 3396418"/>
                <a:gd name="connsiteX447" fmla="*/ 1631007 w 4105100"/>
                <a:gd name="connsiteY447" fmla="*/ 226567 h 3396418"/>
                <a:gd name="connsiteX448" fmla="*/ 1158971 w 4105100"/>
                <a:gd name="connsiteY448" fmla="*/ 226567 h 3396418"/>
                <a:gd name="connsiteX449" fmla="*/ 1094737 w 4105100"/>
                <a:gd name="connsiteY449" fmla="*/ 290801 h 3396418"/>
                <a:gd name="connsiteX450" fmla="*/ 1094737 w 4105100"/>
                <a:gd name="connsiteY450" fmla="*/ 509366 h 3396418"/>
                <a:gd name="connsiteX451" fmla="*/ 1158971 w 4105100"/>
                <a:gd name="connsiteY451" fmla="*/ 573600 h 3396418"/>
                <a:gd name="connsiteX452" fmla="*/ 1301601 w 4105100"/>
                <a:gd name="connsiteY452" fmla="*/ 573600 h 3396418"/>
                <a:gd name="connsiteX453" fmla="*/ 1365835 w 4105100"/>
                <a:gd name="connsiteY453" fmla="*/ 509366 h 3396418"/>
                <a:gd name="connsiteX454" fmla="*/ 1365835 w 4105100"/>
                <a:gd name="connsiteY454" fmla="*/ 290801 h 3396418"/>
                <a:gd name="connsiteX455" fmla="*/ 1301601 w 4105100"/>
                <a:gd name="connsiteY455" fmla="*/ 226567 h 3396418"/>
                <a:gd name="connsiteX456" fmla="*/ 829566 w 4105100"/>
                <a:gd name="connsiteY456" fmla="*/ 226567 h 3396418"/>
                <a:gd name="connsiteX457" fmla="*/ 765332 w 4105100"/>
                <a:gd name="connsiteY457" fmla="*/ 290801 h 3396418"/>
                <a:gd name="connsiteX458" fmla="*/ 765332 w 4105100"/>
                <a:gd name="connsiteY458" fmla="*/ 509366 h 3396418"/>
                <a:gd name="connsiteX459" fmla="*/ 829566 w 4105100"/>
                <a:gd name="connsiteY459" fmla="*/ 573600 h 3396418"/>
                <a:gd name="connsiteX460" fmla="*/ 972196 w 4105100"/>
                <a:gd name="connsiteY460" fmla="*/ 573600 h 3396418"/>
                <a:gd name="connsiteX461" fmla="*/ 1036430 w 4105100"/>
                <a:gd name="connsiteY461" fmla="*/ 509366 h 3396418"/>
                <a:gd name="connsiteX462" fmla="*/ 1036430 w 4105100"/>
                <a:gd name="connsiteY462" fmla="*/ 290801 h 3396418"/>
                <a:gd name="connsiteX463" fmla="*/ 972196 w 4105100"/>
                <a:gd name="connsiteY463" fmla="*/ 226567 h 3396418"/>
                <a:gd name="connsiteX464" fmla="*/ 500161 w 4105100"/>
                <a:gd name="connsiteY464" fmla="*/ 226567 h 3396418"/>
                <a:gd name="connsiteX465" fmla="*/ 435927 w 4105100"/>
                <a:gd name="connsiteY465" fmla="*/ 290801 h 3396418"/>
                <a:gd name="connsiteX466" fmla="*/ 435927 w 4105100"/>
                <a:gd name="connsiteY466" fmla="*/ 509366 h 3396418"/>
                <a:gd name="connsiteX467" fmla="*/ 500161 w 4105100"/>
                <a:gd name="connsiteY467" fmla="*/ 573600 h 3396418"/>
                <a:gd name="connsiteX468" fmla="*/ 642791 w 4105100"/>
                <a:gd name="connsiteY468" fmla="*/ 573600 h 3396418"/>
                <a:gd name="connsiteX469" fmla="*/ 707025 w 4105100"/>
                <a:gd name="connsiteY469" fmla="*/ 509366 h 3396418"/>
                <a:gd name="connsiteX470" fmla="*/ 707025 w 4105100"/>
                <a:gd name="connsiteY470" fmla="*/ 290801 h 3396418"/>
                <a:gd name="connsiteX471" fmla="*/ 642791 w 4105100"/>
                <a:gd name="connsiteY471" fmla="*/ 226567 h 3396418"/>
                <a:gd name="connsiteX472" fmla="*/ 170756 w 4105100"/>
                <a:gd name="connsiteY472" fmla="*/ 226567 h 3396418"/>
                <a:gd name="connsiteX473" fmla="*/ 106522 w 4105100"/>
                <a:gd name="connsiteY473" fmla="*/ 290801 h 3396418"/>
                <a:gd name="connsiteX474" fmla="*/ 106522 w 4105100"/>
                <a:gd name="connsiteY474" fmla="*/ 509366 h 3396418"/>
                <a:gd name="connsiteX475" fmla="*/ 170756 w 4105100"/>
                <a:gd name="connsiteY475" fmla="*/ 573600 h 3396418"/>
                <a:gd name="connsiteX476" fmla="*/ 313386 w 4105100"/>
                <a:gd name="connsiteY476" fmla="*/ 573600 h 3396418"/>
                <a:gd name="connsiteX477" fmla="*/ 377620 w 4105100"/>
                <a:gd name="connsiteY477" fmla="*/ 509366 h 3396418"/>
                <a:gd name="connsiteX478" fmla="*/ 377620 w 4105100"/>
                <a:gd name="connsiteY478" fmla="*/ 290801 h 3396418"/>
                <a:gd name="connsiteX479" fmla="*/ 313386 w 4105100"/>
                <a:gd name="connsiteY479" fmla="*/ 226567 h 3396418"/>
                <a:gd name="connsiteX480" fmla="*/ 130448 w 4105100"/>
                <a:gd name="connsiteY480" fmla="*/ 0 h 3396418"/>
                <a:gd name="connsiteX481" fmla="*/ 1671314 w 4105100"/>
                <a:gd name="connsiteY481" fmla="*/ 0 h 3396418"/>
                <a:gd name="connsiteX482" fmla="*/ 1801762 w 4105100"/>
                <a:gd name="connsiteY482" fmla="*/ 130448 h 3396418"/>
                <a:gd name="connsiteX483" fmla="*/ 1801762 w 4105100"/>
                <a:gd name="connsiteY483" fmla="*/ 780108 h 3396418"/>
                <a:gd name="connsiteX484" fmla="*/ 2303338 w 4105100"/>
                <a:gd name="connsiteY484" fmla="*/ 780108 h 3396418"/>
                <a:gd name="connsiteX485" fmla="*/ 2303338 w 4105100"/>
                <a:gd name="connsiteY485" fmla="*/ 130448 h 3396418"/>
                <a:gd name="connsiteX486" fmla="*/ 2433786 w 4105100"/>
                <a:gd name="connsiteY486" fmla="*/ 0 h 3396418"/>
                <a:gd name="connsiteX487" fmla="*/ 3974652 w 4105100"/>
                <a:gd name="connsiteY487" fmla="*/ 0 h 3396418"/>
                <a:gd name="connsiteX488" fmla="*/ 4105100 w 4105100"/>
                <a:gd name="connsiteY488" fmla="*/ 130448 h 3396418"/>
                <a:gd name="connsiteX489" fmla="*/ 4105100 w 4105100"/>
                <a:gd name="connsiteY489" fmla="*/ 3396418 h 3396418"/>
                <a:gd name="connsiteX490" fmla="*/ 2303338 w 4105100"/>
                <a:gd name="connsiteY490" fmla="*/ 3396418 h 3396418"/>
                <a:gd name="connsiteX491" fmla="*/ 2303338 w 4105100"/>
                <a:gd name="connsiteY491" fmla="*/ 1245413 h 3396418"/>
                <a:gd name="connsiteX492" fmla="*/ 1801762 w 4105100"/>
                <a:gd name="connsiteY492" fmla="*/ 1245413 h 3396418"/>
                <a:gd name="connsiteX493" fmla="*/ 1801762 w 4105100"/>
                <a:gd name="connsiteY493" fmla="*/ 3396418 h 3396418"/>
                <a:gd name="connsiteX494" fmla="*/ 0 w 4105100"/>
                <a:gd name="connsiteY494" fmla="*/ 3396418 h 3396418"/>
                <a:gd name="connsiteX495" fmla="*/ 0 w 4105100"/>
                <a:gd name="connsiteY495" fmla="*/ 130448 h 3396418"/>
                <a:gd name="connsiteX496" fmla="*/ 130448 w 4105100"/>
                <a:gd name="connsiteY496" fmla="*/ 0 h 339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</a:cxnLst>
              <a:rect l="l" t="t" r="r" b="b"/>
              <a:pathLst>
                <a:path w="4105100" h="3396418">
                  <a:moveTo>
                    <a:pt x="3791715" y="2742414"/>
                  </a:moveTo>
                  <a:cubicBezTo>
                    <a:pt x="3756240" y="2742414"/>
                    <a:pt x="3727481" y="2771173"/>
                    <a:pt x="3727481" y="2806648"/>
                  </a:cubicBezTo>
                  <a:lnTo>
                    <a:pt x="3727481" y="3025213"/>
                  </a:lnTo>
                  <a:cubicBezTo>
                    <a:pt x="3727481" y="3060688"/>
                    <a:pt x="3756240" y="3089447"/>
                    <a:pt x="3791715" y="3089447"/>
                  </a:cubicBezTo>
                  <a:lnTo>
                    <a:pt x="3934345" y="3089447"/>
                  </a:lnTo>
                  <a:cubicBezTo>
                    <a:pt x="3969820" y="3089447"/>
                    <a:pt x="3998579" y="3060688"/>
                    <a:pt x="3998579" y="3025213"/>
                  </a:cubicBezTo>
                  <a:lnTo>
                    <a:pt x="3998579" y="2806648"/>
                  </a:lnTo>
                  <a:cubicBezTo>
                    <a:pt x="3998579" y="2771173"/>
                    <a:pt x="3969820" y="2742414"/>
                    <a:pt x="3934345" y="2742414"/>
                  </a:cubicBezTo>
                  <a:close/>
                  <a:moveTo>
                    <a:pt x="3462309" y="2742414"/>
                  </a:moveTo>
                  <a:cubicBezTo>
                    <a:pt x="3426834" y="2742414"/>
                    <a:pt x="3398075" y="2771173"/>
                    <a:pt x="3398075" y="2806648"/>
                  </a:cubicBezTo>
                  <a:lnTo>
                    <a:pt x="3398075" y="3025213"/>
                  </a:lnTo>
                  <a:cubicBezTo>
                    <a:pt x="3398075" y="3060688"/>
                    <a:pt x="3426834" y="3089447"/>
                    <a:pt x="3462309" y="3089447"/>
                  </a:cubicBezTo>
                  <a:lnTo>
                    <a:pt x="3604939" y="3089447"/>
                  </a:lnTo>
                  <a:cubicBezTo>
                    <a:pt x="3640414" y="3089447"/>
                    <a:pt x="3669173" y="3060688"/>
                    <a:pt x="3669173" y="3025213"/>
                  </a:cubicBezTo>
                  <a:lnTo>
                    <a:pt x="3669173" y="2806648"/>
                  </a:lnTo>
                  <a:cubicBezTo>
                    <a:pt x="3669173" y="2771173"/>
                    <a:pt x="3640414" y="2742414"/>
                    <a:pt x="3604939" y="2742414"/>
                  </a:cubicBezTo>
                  <a:close/>
                  <a:moveTo>
                    <a:pt x="3132904" y="2742414"/>
                  </a:moveTo>
                  <a:cubicBezTo>
                    <a:pt x="3097429" y="2742414"/>
                    <a:pt x="3068670" y="2771173"/>
                    <a:pt x="3068670" y="2806648"/>
                  </a:cubicBezTo>
                  <a:lnTo>
                    <a:pt x="3068670" y="3025213"/>
                  </a:lnTo>
                  <a:cubicBezTo>
                    <a:pt x="3068670" y="3060688"/>
                    <a:pt x="3097429" y="3089447"/>
                    <a:pt x="3132904" y="3089447"/>
                  </a:cubicBezTo>
                  <a:lnTo>
                    <a:pt x="3275534" y="3089447"/>
                  </a:lnTo>
                  <a:cubicBezTo>
                    <a:pt x="3311009" y="3089447"/>
                    <a:pt x="3339768" y="3060688"/>
                    <a:pt x="3339768" y="3025213"/>
                  </a:cubicBezTo>
                  <a:lnTo>
                    <a:pt x="3339768" y="2806648"/>
                  </a:lnTo>
                  <a:cubicBezTo>
                    <a:pt x="3339768" y="2771173"/>
                    <a:pt x="3311009" y="2742414"/>
                    <a:pt x="3275534" y="2742414"/>
                  </a:cubicBezTo>
                  <a:close/>
                  <a:moveTo>
                    <a:pt x="2803499" y="2742414"/>
                  </a:moveTo>
                  <a:cubicBezTo>
                    <a:pt x="2768024" y="2742414"/>
                    <a:pt x="2739265" y="2771173"/>
                    <a:pt x="2739265" y="2806648"/>
                  </a:cubicBezTo>
                  <a:lnTo>
                    <a:pt x="2739265" y="3025213"/>
                  </a:lnTo>
                  <a:cubicBezTo>
                    <a:pt x="2739265" y="3060688"/>
                    <a:pt x="2768024" y="3089447"/>
                    <a:pt x="2803499" y="3089447"/>
                  </a:cubicBezTo>
                  <a:lnTo>
                    <a:pt x="2946129" y="3089447"/>
                  </a:lnTo>
                  <a:cubicBezTo>
                    <a:pt x="2981604" y="3089447"/>
                    <a:pt x="3010363" y="3060688"/>
                    <a:pt x="3010363" y="3025213"/>
                  </a:cubicBezTo>
                  <a:lnTo>
                    <a:pt x="3010363" y="2806648"/>
                  </a:lnTo>
                  <a:cubicBezTo>
                    <a:pt x="3010363" y="2771173"/>
                    <a:pt x="2981604" y="2742414"/>
                    <a:pt x="2946129" y="2742414"/>
                  </a:cubicBezTo>
                  <a:close/>
                  <a:moveTo>
                    <a:pt x="2474094" y="2742414"/>
                  </a:moveTo>
                  <a:cubicBezTo>
                    <a:pt x="2438619" y="2742414"/>
                    <a:pt x="2409860" y="2771173"/>
                    <a:pt x="2409860" y="2806648"/>
                  </a:cubicBezTo>
                  <a:lnTo>
                    <a:pt x="2409860" y="3025213"/>
                  </a:lnTo>
                  <a:cubicBezTo>
                    <a:pt x="2409860" y="3060688"/>
                    <a:pt x="2438619" y="3089447"/>
                    <a:pt x="2474094" y="3089447"/>
                  </a:cubicBezTo>
                  <a:lnTo>
                    <a:pt x="2616724" y="3089447"/>
                  </a:lnTo>
                  <a:cubicBezTo>
                    <a:pt x="2652199" y="3089447"/>
                    <a:pt x="2680958" y="3060688"/>
                    <a:pt x="2680958" y="3025213"/>
                  </a:cubicBezTo>
                  <a:lnTo>
                    <a:pt x="2680958" y="2806648"/>
                  </a:lnTo>
                  <a:cubicBezTo>
                    <a:pt x="2680958" y="2771173"/>
                    <a:pt x="2652199" y="2742414"/>
                    <a:pt x="2616724" y="2742414"/>
                  </a:cubicBezTo>
                  <a:close/>
                  <a:moveTo>
                    <a:pt x="1488377" y="2742414"/>
                  </a:moveTo>
                  <a:cubicBezTo>
                    <a:pt x="1452902" y="2742414"/>
                    <a:pt x="1424143" y="2771173"/>
                    <a:pt x="1424143" y="2806648"/>
                  </a:cubicBezTo>
                  <a:lnTo>
                    <a:pt x="1424143" y="3025213"/>
                  </a:lnTo>
                  <a:cubicBezTo>
                    <a:pt x="1424143" y="3060688"/>
                    <a:pt x="1452902" y="3089447"/>
                    <a:pt x="1488377" y="3089447"/>
                  </a:cubicBezTo>
                  <a:lnTo>
                    <a:pt x="1631007" y="3089447"/>
                  </a:lnTo>
                  <a:cubicBezTo>
                    <a:pt x="1666482" y="3089447"/>
                    <a:pt x="1695241" y="3060688"/>
                    <a:pt x="1695241" y="3025213"/>
                  </a:cubicBezTo>
                  <a:lnTo>
                    <a:pt x="1695241" y="2806648"/>
                  </a:lnTo>
                  <a:cubicBezTo>
                    <a:pt x="1695241" y="2771173"/>
                    <a:pt x="1666482" y="2742414"/>
                    <a:pt x="1631007" y="2742414"/>
                  </a:cubicBezTo>
                  <a:close/>
                  <a:moveTo>
                    <a:pt x="1158971" y="2742414"/>
                  </a:moveTo>
                  <a:cubicBezTo>
                    <a:pt x="1123496" y="2742414"/>
                    <a:pt x="1094737" y="2771173"/>
                    <a:pt x="1094737" y="2806648"/>
                  </a:cubicBezTo>
                  <a:lnTo>
                    <a:pt x="1094737" y="3025213"/>
                  </a:lnTo>
                  <a:cubicBezTo>
                    <a:pt x="1094737" y="3060688"/>
                    <a:pt x="1123496" y="3089447"/>
                    <a:pt x="1158971" y="3089447"/>
                  </a:cubicBezTo>
                  <a:lnTo>
                    <a:pt x="1301601" y="3089447"/>
                  </a:lnTo>
                  <a:cubicBezTo>
                    <a:pt x="1337076" y="3089447"/>
                    <a:pt x="1365835" y="3060688"/>
                    <a:pt x="1365835" y="3025213"/>
                  </a:cubicBezTo>
                  <a:lnTo>
                    <a:pt x="1365835" y="2806648"/>
                  </a:lnTo>
                  <a:cubicBezTo>
                    <a:pt x="1365835" y="2771173"/>
                    <a:pt x="1337076" y="2742414"/>
                    <a:pt x="1301601" y="2742414"/>
                  </a:cubicBezTo>
                  <a:close/>
                  <a:moveTo>
                    <a:pt x="829566" y="2742414"/>
                  </a:moveTo>
                  <a:cubicBezTo>
                    <a:pt x="794091" y="2742414"/>
                    <a:pt x="765332" y="2771173"/>
                    <a:pt x="765332" y="2806648"/>
                  </a:cubicBezTo>
                  <a:lnTo>
                    <a:pt x="765332" y="3025213"/>
                  </a:lnTo>
                  <a:cubicBezTo>
                    <a:pt x="765332" y="3060688"/>
                    <a:pt x="794091" y="3089447"/>
                    <a:pt x="829566" y="3089447"/>
                  </a:cubicBezTo>
                  <a:lnTo>
                    <a:pt x="972196" y="3089447"/>
                  </a:lnTo>
                  <a:cubicBezTo>
                    <a:pt x="1007671" y="3089447"/>
                    <a:pt x="1036430" y="3060688"/>
                    <a:pt x="1036430" y="3025213"/>
                  </a:cubicBezTo>
                  <a:lnTo>
                    <a:pt x="1036430" y="2806648"/>
                  </a:lnTo>
                  <a:cubicBezTo>
                    <a:pt x="1036430" y="2771173"/>
                    <a:pt x="1007671" y="2742414"/>
                    <a:pt x="972196" y="2742414"/>
                  </a:cubicBezTo>
                  <a:close/>
                  <a:moveTo>
                    <a:pt x="500161" y="2742414"/>
                  </a:moveTo>
                  <a:cubicBezTo>
                    <a:pt x="464686" y="2742414"/>
                    <a:pt x="435927" y="2771173"/>
                    <a:pt x="435927" y="2806648"/>
                  </a:cubicBezTo>
                  <a:lnTo>
                    <a:pt x="435927" y="3025213"/>
                  </a:lnTo>
                  <a:cubicBezTo>
                    <a:pt x="435927" y="3060688"/>
                    <a:pt x="464686" y="3089447"/>
                    <a:pt x="500161" y="3089447"/>
                  </a:cubicBezTo>
                  <a:lnTo>
                    <a:pt x="642791" y="3089447"/>
                  </a:lnTo>
                  <a:cubicBezTo>
                    <a:pt x="678266" y="3089447"/>
                    <a:pt x="707025" y="3060688"/>
                    <a:pt x="707025" y="3025213"/>
                  </a:cubicBezTo>
                  <a:lnTo>
                    <a:pt x="707025" y="2806648"/>
                  </a:lnTo>
                  <a:cubicBezTo>
                    <a:pt x="707025" y="2771173"/>
                    <a:pt x="678266" y="2742414"/>
                    <a:pt x="642791" y="2742414"/>
                  </a:cubicBezTo>
                  <a:close/>
                  <a:moveTo>
                    <a:pt x="170756" y="2742414"/>
                  </a:moveTo>
                  <a:cubicBezTo>
                    <a:pt x="135281" y="2742414"/>
                    <a:pt x="106522" y="2771173"/>
                    <a:pt x="106522" y="2806648"/>
                  </a:cubicBezTo>
                  <a:lnTo>
                    <a:pt x="106522" y="3025213"/>
                  </a:lnTo>
                  <a:cubicBezTo>
                    <a:pt x="106522" y="3060688"/>
                    <a:pt x="135281" y="3089447"/>
                    <a:pt x="170756" y="3089447"/>
                  </a:cubicBezTo>
                  <a:lnTo>
                    <a:pt x="313386" y="3089447"/>
                  </a:lnTo>
                  <a:cubicBezTo>
                    <a:pt x="348861" y="3089447"/>
                    <a:pt x="377620" y="3060688"/>
                    <a:pt x="377620" y="3025213"/>
                  </a:cubicBezTo>
                  <a:lnTo>
                    <a:pt x="377620" y="2806648"/>
                  </a:lnTo>
                  <a:cubicBezTo>
                    <a:pt x="377620" y="2771173"/>
                    <a:pt x="348861" y="2742414"/>
                    <a:pt x="313386" y="2742414"/>
                  </a:cubicBezTo>
                  <a:close/>
                  <a:moveTo>
                    <a:pt x="3791715" y="2239243"/>
                  </a:moveTo>
                  <a:cubicBezTo>
                    <a:pt x="3756240" y="2239243"/>
                    <a:pt x="3727481" y="2268002"/>
                    <a:pt x="3727481" y="2303477"/>
                  </a:cubicBezTo>
                  <a:lnTo>
                    <a:pt x="3727481" y="2522042"/>
                  </a:lnTo>
                  <a:cubicBezTo>
                    <a:pt x="3727481" y="2557517"/>
                    <a:pt x="3756240" y="2586276"/>
                    <a:pt x="3791715" y="2586276"/>
                  </a:cubicBezTo>
                  <a:lnTo>
                    <a:pt x="3934345" y="2586276"/>
                  </a:lnTo>
                  <a:cubicBezTo>
                    <a:pt x="3969820" y="2586276"/>
                    <a:pt x="3998579" y="2557517"/>
                    <a:pt x="3998579" y="2522042"/>
                  </a:cubicBezTo>
                  <a:lnTo>
                    <a:pt x="3998579" y="2303477"/>
                  </a:lnTo>
                  <a:cubicBezTo>
                    <a:pt x="3998579" y="2268002"/>
                    <a:pt x="3969820" y="2239243"/>
                    <a:pt x="3934345" y="2239243"/>
                  </a:cubicBezTo>
                  <a:close/>
                  <a:moveTo>
                    <a:pt x="3462309" y="2239243"/>
                  </a:moveTo>
                  <a:cubicBezTo>
                    <a:pt x="3426834" y="2239243"/>
                    <a:pt x="3398075" y="2268002"/>
                    <a:pt x="3398075" y="2303477"/>
                  </a:cubicBezTo>
                  <a:lnTo>
                    <a:pt x="3398075" y="2522042"/>
                  </a:lnTo>
                  <a:cubicBezTo>
                    <a:pt x="3398075" y="2557517"/>
                    <a:pt x="3426834" y="2586276"/>
                    <a:pt x="3462309" y="2586276"/>
                  </a:cubicBezTo>
                  <a:lnTo>
                    <a:pt x="3604939" y="2586276"/>
                  </a:lnTo>
                  <a:cubicBezTo>
                    <a:pt x="3640414" y="2586276"/>
                    <a:pt x="3669173" y="2557517"/>
                    <a:pt x="3669173" y="2522042"/>
                  </a:cubicBezTo>
                  <a:lnTo>
                    <a:pt x="3669173" y="2303477"/>
                  </a:lnTo>
                  <a:cubicBezTo>
                    <a:pt x="3669173" y="2268002"/>
                    <a:pt x="3640414" y="2239243"/>
                    <a:pt x="3604939" y="2239243"/>
                  </a:cubicBezTo>
                  <a:close/>
                  <a:moveTo>
                    <a:pt x="3132904" y="2239243"/>
                  </a:moveTo>
                  <a:cubicBezTo>
                    <a:pt x="3097429" y="2239243"/>
                    <a:pt x="3068670" y="2268002"/>
                    <a:pt x="3068670" y="2303477"/>
                  </a:cubicBezTo>
                  <a:lnTo>
                    <a:pt x="3068670" y="2522042"/>
                  </a:lnTo>
                  <a:cubicBezTo>
                    <a:pt x="3068670" y="2557517"/>
                    <a:pt x="3097429" y="2586276"/>
                    <a:pt x="3132904" y="2586276"/>
                  </a:cubicBezTo>
                  <a:lnTo>
                    <a:pt x="3275534" y="2586276"/>
                  </a:lnTo>
                  <a:cubicBezTo>
                    <a:pt x="3311009" y="2586276"/>
                    <a:pt x="3339768" y="2557517"/>
                    <a:pt x="3339768" y="2522042"/>
                  </a:cubicBezTo>
                  <a:lnTo>
                    <a:pt x="3339768" y="2303477"/>
                  </a:lnTo>
                  <a:cubicBezTo>
                    <a:pt x="3339768" y="2268002"/>
                    <a:pt x="3311009" y="2239243"/>
                    <a:pt x="3275534" y="2239243"/>
                  </a:cubicBezTo>
                  <a:close/>
                  <a:moveTo>
                    <a:pt x="2803499" y="2239243"/>
                  </a:moveTo>
                  <a:cubicBezTo>
                    <a:pt x="2768024" y="2239243"/>
                    <a:pt x="2739265" y="2268002"/>
                    <a:pt x="2739265" y="2303477"/>
                  </a:cubicBezTo>
                  <a:lnTo>
                    <a:pt x="2739265" y="2522042"/>
                  </a:lnTo>
                  <a:cubicBezTo>
                    <a:pt x="2739265" y="2557517"/>
                    <a:pt x="2768024" y="2586276"/>
                    <a:pt x="2803499" y="2586276"/>
                  </a:cubicBezTo>
                  <a:lnTo>
                    <a:pt x="2946129" y="2586276"/>
                  </a:lnTo>
                  <a:cubicBezTo>
                    <a:pt x="2981604" y="2586276"/>
                    <a:pt x="3010363" y="2557517"/>
                    <a:pt x="3010363" y="2522042"/>
                  </a:cubicBezTo>
                  <a:lnTo>
                    <a:pt x="3010363" y="2303477"/>
                  </a:lnTo>
                  <a:cubicBezTo>
                    <a:pt x="3010363" y="2268002"/>
                    <a:pt x="2981604" y="2239243"/>
                    <a:pt x="2946129" y="2239243"/>
                  </a:cubicBezTo>
                  <a:close/>
                  <a:moveTo>
                    <a:pt x="2474094" y="2239243"/>
                  </a:moveTo>
                  <a:cubicBezTo>
                    <a:pt x="2438619" y="2239243"/>
                    <a:pt x="2409860" y="2268002"/>
                    <a:pt x="2409860" y="2303477"/>
                  </a:cubicBezTo>
                  <a:lnTo>
                    <a:pt x="2409860" y="2522042"/>
                  </a:lnTo>
                  <a:cubicBezTo>
                    <a:pt x="2409860" y="2557517"/>
                    <a:pt x="2438619" y="2586276"/>
                    <a:pt x="2474094" y="2586276"/>
                  </a:cubicBezTo>
                  <a:lnTo>
                    <a:pt x="2616724" y="2586276"/>
                  </a:lnTo>
                  <a:cubicBezTo>
                    <a:pt x="2652199" y="2586276"/>
                    <a:pt x="2680958" y="2557517"/>
                    <a:pt x="2680958" y="2522042"/>
                  </a:cubicBezTo>
                  <a:lnTo>
                    <a:pt x="2680958" y="2303477"/>
                  </a:lnTo>
                  <a:cubicBezTo>
                    <a:pt x="2680958" y="2268002"/>
                    <a:pt x="2652199" y="2239243"/>
                    <a:pt x="2616724" y="2239243"/>
                  </a:cubicBezTo>
                  <a:close/>
                  <a:moveTo>
                    <a:pt x="1488377" y="2239243"/>
                  </a:moveTo>
                  <a:cubicBezTo>
                    <a:pt x="1452902" y="2239243"/>
                    <a:pt x="1424143" y="2268002"/>
                    <a:pt x="1424143" y="2303477"/>
                  </a:cubicBezTo>
                  <a:lnTo>
                    <a:pt x="1424143" y="2522042"/>
                  </a:lnTo>
                  <a:cubicBezTo>
                    <a:pt x="1424143" y="2557517"/>
                    <a:pt x="1452902" y="2586276"/>
                    <a:pt x="1488377" y="2586276"/>
                  </a:cubicBezTo>
                  <a:lnTo>
                    <a:pt x="1631007" y="2586276"/>
                  </a:lnTo>
                  <a:cubicBezTo>
                    <a:pt x="1666482" y="2586276"/>
                    <a:pt x="1695241" y="2557517"/>
                    <a:pt x="1695241" y="2522042"/>
                  </a:cubicBezTo>
                  <a:lnTo>
                    <a:pt x="1695241" y="2303477"/>
                  </a:lnTo>
                  <a:cubicBezTo>
                    <a:pt x="1695241" y="2268002"/>
                    <a:pt x="1666482" y="2239243"/>
                    <a:pt x="1631007" y="2239243"/>
                  </a:cubicBezTo>
                  <a:close/>
                  <a:moveTo>
                    <a:pt x="1158971" y="2239243"/>
                  </a:moveTo>
                  <a:cubicBezTo>
                    <a:pt x="1123496" y="2239243"/>
                    <a:pt x="1094737" y="2268002"/>
                    <a:pt x="1094737" y="2303477"/>
                  </a:cubicBezTo>
                  <a:lnTo>
                    <a:pt x="1094737" y="2522042"/>
                  </a:lnTo>
                  <a:cubicBezTo>
                    <a:pt x="1094737" y="2557517"/>
                    <a:pt x="1123496" y="2586276"/>
                    <a:pt x="1158971" y="2586276"/>
                  </a:cubicBezTo>
                  <a:lnTo>
                    <a:pt x="1301601" y="2586276"/>
                  </a:lnTo>
                  <a:cubicBezTo>
                    <a:pt x="1337076" y="2586276"/>
                    <a:pt x="1365835" y="2557517"/>
                    <a:pt x="1365835" y="2522042"/>
                  </a:cubicBezTo>
                  <a:lnTo>
                    <a:pt x="1365835" y="2303477"/>
                  </a:lnTo>
                  <a:cubicBezTo>
                    <a:pt x="1365835" y="2268002"/>
                    <a:pt x="1337076" y="2239243"/>
                    <a:pt x="1301601" y="2239243"/>
                  </a:cubicBezTo>
                  <a:close/>
                  <a:moveTo>
                    <a:pt x="829566" y="2239243"/>
                  </a:moveTo>
                  <a:cubicBezTo>
                    <a:pt x="794091" y="2239243"/>
                    <a:pt x="765332" y="2268002"/>
                    <a:pt x="765332" y="2303477"/>
                  </a:cubicBezTo>
                  <a:lnTo>
                    <a:pt x="765332" y="2522042"/>
                  </a:lnTo>
                  <a:cubicBezTo>
                    <a:pt x="765332" y="2557517"/>
                    <a:pt x="794091" y="2586276"/>
                    <a:pt x="829566" y="2586276"/>
                  </a:cubicBezTo>
                  <a:lnTo>
                    <a:pt x="972196" y="2586276"/>
                  </a:lnTo>
                  <a:cubicBezTo>
                    <a:pt x="1007671" y="2586276"/>
                    <a:pt x="1036430" y="2557517"/>
                    <a:pt x="1036430" y="2522042"/>
                  </a:cubicBezTo>
                  <a:lnTo>
                    <a:pt x="1036430" y="2303477"/>
                  </a:lnTo>
                  <a:cubicBezTo>
                    <a:pt x="1036430" y="2268002"/>
                    <a:pt x="1007671" y="2239243"/>
                    <a:pt x="972196" y="2239243"/>
                  </a:cubicBezTo>
                  <a:close/>
                  <a:moveTo>
                    <a:pt x="500161" y="2239243"/>
                  </a:moveTo>
                  <a:cubicBezTo>
                    <a:pt x="464686" y="2239243"/>
                    <a:pt x="435927" y="2268002"/>
                    <a:pt x="435927" y="2303477"/>
                  </a:cubicBezTo>
                  <a:lnTo>
                    <a:pt x="435927" y="2522042"/>
                  </a:lnTo>
                  <a:cubicBezTo>
                    <a:pt x="435927" y="2557517"/>
                    <a:pt x="464686" y="2586276"/>
                    <a:pt x="500161" y="2586276"/>
                  </a:cubicBezTo>
                  <a:lnTo>
                    <a:pt x="642791" y="2586276"/>
                  </a:lnTo>
                  <a:cubicBezTo>
                    <a:pt x="678266" y="2586276"/>
                    <a:pt x="707025" y="2557517"/>
                    <a:pt x="707025" y="2522042"/>
                  </a:cubicBezTo>
                  <a:lnTo>
                    <a:pt x="707025" y="2303477"/>
                  </a:lnTo>
                  <a:cubicBezTo>
                    <a:pt x="707025" y="2268002"/>
                    <a:pt x="678266" y="2239243"/>
                    <a:pt x="642791" y="2239243"/>
                  </a:cubicBezTo>
                  <a:close/>
                  <a:moveTo>
                    <a:pt x="170756" y="2239243"/>
                  </a:moveTo>
                  <a:cubicBezTo>
                    <a:pt x="135281" y="2239243"/>
                    <a:pt x="106522" y="2268002"/>
                    <a:pt x="106522" y="2303477"/>
                  </a:cubicBezTo>
                  <a:lnTo>
                    <a:pt x="106522" y="2522042"/>
                  </a:lnTo>
                  <a:cubicBezTo>
                    <a:pt x="106522" y="2557517"/>
                    <a:pt x="135281" y="2586276"/>
                    <a:pt x="170756" y="2586276"/>
                  </a:cubicBezTo>
                  <a:lnTo>
                    <a:pt x="313386" y="2586276"/>
                  </a:lnTo>
                  <a:cubicBezTo>
                    <a:pt x="348861" y="2586276"/>
                    <a:pt x="377620" y="2557517"/>
                    <a:pt x="377620" y="2522042"/>
                  </a:cubicBezTo>
                  <a:lnTo>
                    <a:pt x="377620" y="2303477"/>
                  </a:lnTo>
                  <a:cubicBezTo>
                    <a:pt x="377620" y="2268002"/>
                    <a:pt x="348861" y="2239243"/>
                    <a:pt x="313386" y="2239243"/>
                  </a:cubicBezTo>
                  <a:close/>
                  <a:moveTo>
                    <a:pt x="3791715" y="1736074"/>
                  </a:moveTo>
                  <a:cubicBezTo>
                    <a:pt x="3756240" y="1736074"/>
                    <a:pt x="3727481" y="1764833"/>
                    <a:pt x="3727481" y="1800308"/>
                  </a:cubicBezTo>
                  <a:lnTo>
                    <a:pt x="3727481" y="2018873"/>
                  </a:lnTo>
                  <a:cubicBezTo>
                    <a:pt x="3727481" y="2054348"/>
                    <a:pt x="3756240" y="2083107"/>
                    <a:pt x="3791715" y="2083107"/>
                  </a:cubicBezTo>
                  <a:lnTo>
                    <a:pt x="3934345" y="2083107"/>
                  </a:lnTo>
                  <a:cubicBezTo>
                    <a:pt x="3969820" y="2083107"/>
                    <a:pt x="3998579" y="2054348"/>
                    <a:pt x="3998579" y="2018873"/>
                  </a:cubicBezTo>
                  <a:lnTo>
                    <a:pt x="3998579" y="1800308"/>
                  </a:lnTo>
                  <a:cubicBezTo>
                    <a:pt x="3998579" y="1764833"/>
                    <a:pt x="3969820" y="1736074"/>
                    <a:pt x="3934345" y="1736074"/>
                  </a:cubicBezTo>
                  <a:close/>
                  <a:moveTo>
                    <a:pt x="3462309" y="1736074"/>
                  </a:moveTo>
                  <a:cubicBezTo>
                    <a:pt x="3426834" y="1736074"/>
                    <a:pt x="3398075" y="1764833"/>
                    <a:pt x="3398075" y="1800308"/>
                  </a:cubicBezTo>
                  <a:lnTo>
                    <a:pt x="3398075" y="2018873"/>
                  </a:lnTo>
                  <a:cubicBezTo>
                    <a:pt x="3398075" y="2054348"/>
                    <a:pt x="3426834" y="2083107"/>
                    <a:pt x="3462309" y="2083107"/>
                  </a:cubicBezTo>
                  <a:lnTo>
                    <a:pt x="3604939" y="2083107"/>
                  </a:lnTo>
                  <a:cubicBezTo>
                    <a:pt x="3640414" y="2083107"/>
                    <a:pt x="3669173" y="2054348"/>
                    <a:pt x="3669173" y="2018873"/>
                  </a:cubicBezTo>
                  <a:lnTo>
                    <a:pt x="3669173" y="1800308"/>
                  </a:lnTo>
                  <a:cubicBezTo>
                    <a:pt x="3669173" y="1764833"/>
                    <a:pt x="3640414" y="1736074"/>
                    <a:pt x="3604939" y="1736074"/>
                  </a:cubicBezTo>
                  <a:close/>
                  <a:moveTo>
                    <a:pt x="3132904" y="1736074"/>
                  </a:moveTo>
                  <a:cubicBezTo>
                    <a:pt x="3097429" y="1736074"/>
                    <a:pt x="3068670" y="1764833"/>
                    <a:pt x="3068670" y="1800308"/>
                  </a:cubicBezTo>
                  <a:lnTo>
                    <a:pt x="3068670" y="2018873"/>
                  </a:lnTo>
                  <a:cubicBezTo>
                    <a:pt x="3068670" y="2054348"/>
                    <a:pt x="3097429" y="2083107"/>
                    <a:pt x="3132904" y="2083107"/>
                  </a:cubicBezTo>
                  <a:lnTo>
                    <a:pt x="3275534" y="2083107"/>
                  </a:lnTo>
                  <a:cubicBezTo>
                    <a:pt x="3311009" y="2083107"/>
                    <a:pt x="3339768" y="2054348"/>
                    <a:pt x="3339768" y="2018873"/>
                  </a:cubicBezTo>
                  <a:lnTo>
                    <a:pt x="3339768" y="1800308"/>
                  </a:lnTo>
                  <a:cubicBezTo>
                    <a:pt x="3339768" y="1764833"/>
                    <a:pt x="3311009" y="1736074"/>
                    <a:pt x="3275534" y="1736074"/>
                  </a:cubicBezTo>
                  <a:close/>
                  <a:moveTo>
                    <a:pt x="2803499" y="1736074"/>
                  </a:moveTo>
                  <a:cubicBezTo>
                    <a:pt x="2768024" y="1736074"/>
                    <a:pt x="2739265" y="1764833"/>
                    <a:pt x="2739265" y="1800308"/>
                  </a:cubicBezTo>
                  <a:lnTo>
                    <a:pt x="2739265" y="2018873"/>
                  </a:lnTo>
                  <a:cubicBezTo>
                    <a:pt x="2739265" y="2054348"/>
                    <a:pt x="2768024" y="2083107"/>
                    <a:pt x="2803499" y="2083107"/>
                  </a:cubicBezTo>
                  <a:lnTo>
                    <a:pt x="2946129" y="2083107"/>
                  </a:lnTo>
                  <a:cubicBezTo>
                    <a:pt x="2981604" y="2083107"/>
                    <a:pt x="3010363" y="2054348"/>
                    <a:pt x="3010363" y="2018873"/>
                  </a:cubicBezTo>
                  <a:lnTo>
                    <a:pt x="3010363" y="1800308"/>
                  </a:lnTo>
                  <a:cubicBezTo>
                    <a:pt x="3010363" y="1764833"/>
                    <a:pt x="2981604" y="1736074"/>
                    <a:pt x="2946129" y="1736074"/>
                  </a:cubicBezTo>
                  <a:close/>
                  <a:moveTo>
                    <a:pt x="2474094" y="1736074"/>
                  </a:moveTo>
                  <a:cubicBezTo>
                    <a:pt x="2438619" y="1736074"/>
                    <a:pt x="2409860" y="1764833"/>
                    <a:pt x="2409860" y="1800308"/>
                  </a:cubicBezTo>
                  <a:lnTo>
                    <a:pt x="2409860" y="2018873"/>
                  </a:lnTo>
                  <a:cubicBezTo>
                    <a:pt x="2409860" y="2054348"/>
                    <a:pt x="2438619" y="2083107"/>
                    <a:pt x="2474094" y="2083107"/>
                  </a:cubicBezTo>
                  <a:lnTo>
                    <a:pt x="2616724" y="2083107"/>
                  </a:lnTo>
                  <a:cubicBezTo>
                    <a:pt x="2652199" y="2083107"/>
                    <a:pt x="2680958" y="2054348"/>
                    <a:pt x="2680958" y="2018873"/>
                  </a:cubicBezTo>
                  <a:lnTo>
                    <a:pt x="2680958" y="1800308"/>
                  </a:lnTo>
                  <a:cubicBezTo>
                    <a:pt x="2680958" y="1764833"/>
                    <a:pt x="2652199" y="1736074"/>
                    <a:pt x="2616724" y="1736074"/>
                  </a:cubicBezTo>
                  <a:close/>
                  <a:moveTo>
                    <a:pt x="1488377" y="1736074"/>
                  </a:moveTo>
                  <a:cubicBezTo>
                    <a:pt x="1452902" y="1736074"/>
                    <a:pt x="1424143" y="1764833"/>
                    <a:pt x="1424143" y="1800308"/>
                  </a:cubicBezTo>
                  <a:lnTo>
                    <a:pt x="1424143" y="2018873"/>
                  </a:lnTo>
                  <a:cubicBezTo>
                    <a:pt x="1424143" y="2054348"/>
                    <a:pt x="1452902" y="2083107"/>
                    <a:pt x="1488377" y="2083107"/>
                  </a:cubicBezTo>
                  <a:lnTo>
                    <a:pt x="1631007" y="2083107"/>
                  </a:lnTo>
                  <a:cubicBezTo>
                    <a:pt x="1666482" y="2083107"/>
                    <a:pt x="1695241" y="2054348"/>
                    <a:pt x="1695241" y="2018873"/>
                  </a:cubicBezTo>
                  <a:lnTo>
                    <a:pt x="1695241" y="1800308"/>
                  </a:lnTo>
                  <a:cubicBezTo>
                    <a:pt x="1695241" y="1764833"/>
                    <a:pt x="1666482" y="1736074"/>
                    <a:pt x="1631007" y="1736074"/>
                  </a:cubicBezTo>
                  <a:close/>
                  <a:moveTo>
                    <a:pt x="1158971" y="1736074"/>
                  </a:moveTo>
                  <a:cubicBezTo>
                    <a:pt x="1123496" y="1736074"/>
                    <a:pt x="1094737" y="1764833"/>
                    <a:pt x="1094737" y="1800308"/>
                  </a:cubicBezTo>
                  <a:lnTo>
                    <a:pt x="1094737" y="2018873"/>
                  </a:lnTo>
                  <a:cubicBezTo>
                    <a:pt x="1094737" y="2054348"/>
                    <a:pt x="1123496" y="2083107"/>
                    <a:pt x="1158971" y="2083107"/>
                  </a:cubicBezTo>
                  <a:lnTo>
                    <a:pt x="1301601" y="2083107"/>
                  </a:lnTo>
                  <a:cubicBezTo>
                    <a:pt x="1337076" y="2083107"/>
                    <a:pt x="1365835" y="2054348"/>
                    <a:pt x="1365835" y="2018873"/>
                  </a:cubicBezTo>
                  <a:lnTo>
                    <a:pt x="1365835" y="1800308"/>
                  </a:lnTo>
                  <a:cubicBezTo>
                    <a:pt x="1365835" y="1764833"/>
                    <a:pt x="1337076" y="1736074"/>
                    <a:pt x="1301601" y="1736074"/>
                  </a:cubicBezTo>
                  <a:close/>
                  <a:moveTo>
                    <a:pt x="829566" y="1736074"/>
                  </a:moveTo>
                  <a:cubicBezTo>
                    <a:pt x="794091" y="1736074"/>
                    <a:pt x="765332" y="1764833"/>
                    <a:pt x="765332" y="1800308"/>
                  </a:cubicBezTo>
                  <a:lnTo>
                    <a:pt x="765332" y="2018873"/>
                  </a:lnTo>
                  <a:cubicBezTo>
                    <a:pt x="765332" y="2054348"/>
                    <a:pt x="794091" y="2083107"/>
                    <a:pt x="829566" y="2083107"/>
                  </a:cubicBezTo>
                  <a:lnTo>
                    <a:pt x="972196" y="2083107"/>
                  </a:lnTo>
                  <a:cubicBezTo>
                    <a:pt x="1007671" y="2083107"/>
                    <a:pt x="1036430" y="2054348"/>
                    <a:pt x="1036430" y="2018873"/>
                  </a:cubicBezTo>
                  <a:lnTo>
                    <a:pt x="1036430" y="1800308"/>
                  </a:lnTo>
                  <a:cubicBezTo>
                    <a:pt x="1036430" y="1764833"/>
                    <a:pt x="1007671" y="1736074"/>
                    <a:pt x="972196" y="1736074"/>
                  </a:cubicBezTo>
                  <a:close/>
                  <a:moveTo>
                    <a:pt x="500161" y="1736074"/>
                  </a:moveTo>
                  <a:cubicBezTo>
                    <a:pt x="464686" y="1736074"/>
                    <a:pt x="435927" y="1764833"/>
                    <a:pt x="435927" y="1800308"/>
                  </a:cubicBezTo>
                  <a:lnTo>
                    <a:pt x="435927" y="2018873"/>
                  </a:lnTo>
                  <a:cubicBezTo>
                    <a:pt x="435927" y="2054348"/>
                    <a:pt x="464686" y="2083107"/>
                    <a:pt x="500161" y="2083107"/>
                  </a:cubicBezTo>
                  <a:lnTo>
                    <a:pt x="642791" y="2083107"/>
                  </a:lnTo>
                  <a:cubicBezTo>
                    <a:pt x="678266" y="2083107"/>
                    <a:pt x="707025" y="2054348"/>
                    <a:pt x="707025" y="2018873"/>
                  </a:cubicBezTo>
                  <a:lnTo>
                    <a:pt x="707025" y="1800308"/>
                  </a:lnTo>
                  <a:cubicBezTo>
                    <a:pt x="707025" y="1764833"/>
                    <a:pt x="678266" y="1736074"/>
                    <a:pt x="642791" y="1736074"/>
                  </a:cubicBezTo>
                  <a:close/>
                  <a:moveTo>
                    <a:pt x="170756" y="1736074"/>
                  </a:moveTo>
                  <a:cubicBezTo>
                    <a:pt x="135281" y="1736074"/>
                    <a:pt x="106522" y="1764833"/>
                    <a:pt x="106522" y="1800308"/>
                  </a:cubicBezTo>
                  <a:lnTo>
                    <a:pt x="106522" y="2018873"/>
                  </a:lnTo>
                  <a:cubicBezTo>
                    <a:pt x="106522" y="2054348"/>
                    <a:pt x="135281" y="2083107"/>
                    <a:pt x="170756" y="2083107"/>
                  </a:cubicBezTo>
                  <a:lnTo>
                    <a:pt x="313386" y="2083107"/>
                  </a:lnTo>
                  <a:cubicBezTo>
                    <a:pt x="348861" y="2083107"/>
                    <a:pt x="377620" y="2054348"/>
                    <a:pt x="377620" y="2018873"/>
                  </a:cubicBezTo>
                  <a:lnTo>
                    <a:pt x="377620" y="1800308"/>
                  </a:lnTo>
                  <a:cubicBezTo>
                    <a:pt x="377620" y="1764833"/>
                    <a:pt x="348861" y="1736074"/>
                    <a:pt x="313386" y="1736074"/>
                  </a:cubicBezTo>
                  <a:close/>
                  <a:moveTo>
                    <a:pt x="3791715" y="1232905"/>
                  </a:moveTo>
                  <a:cubicBezTo>
                    <a:pt x="3756240" y="1232905"/>
                    <a:pt x="3727481" y="1261664"/>
                    <a:pt x="3727481" y="1297139"/>
                  </a:cubicBezTo>
                  <a:lnTo>
                    <a:pt x="3727481" y="1515704"/>
                  </a:lnTo>
                  <a:cubicBezTo>
                    <a:pt x="3727481" y="1551179"/>
                    <a:pt x="3756240" y="1579938"/>
                    <a:pt x="3791715" y="1579938"/>
                  </a:cubicBezTo>
                  <a:lnTo>
                    <a:pt x="3934345" y="1579938"/>
                  </a:lnTo>
                  <a:cubicBezTo>
                    <a:pt x="3969820" y="1579938"/>
                    <a:pt x="3998579" y="1551179"/>
                    <a:pt x="3998579" y="1515704"/>
                  </a:cubicBezTo>
                  <a:lnTo>
                    <a:pt x="3998579" y="1297139"/>
                  </a:lnTo>
                  <a:cubicBezTo>
                    <a:pt x="3998579" y="1261664"/>
                    <a:pt x="3969820" y="1232905"/>
                    <a:pt x="3934345" y="1232905"/>
                  </a:cubicBezTo>
                  <a:close/>
                  <a:moveTo>
                    <a:pt x="3462309" y="1232905"/>
                  </a:moveTo>
                  <a:cubicBezTo>
                    <a:pt x="3426834" y="1232905"/>
                    <a:pt x="3398075" y="1261664"/>
                    <a:pt x="3398075" y="1297139"/>
                  </a:cubicBezTo>
                  <a:lnTo>
                    <a:pt x="3398075" y="1515704"/>
                  </a:lnTo>
                  <a:cubicBezTo>
                    <a:pt x="3398075" y="1551179"/>
                    <a:pt x="3426834" y="1579938"/>
                    <a:pt x="3462309" y="1579938"/>
                  </a:cubicBezTo>
                  <a:lnTo>
                    <a:pt x="3604939" y="1579938"/>
                  </a:lnTo>
                  <a:cubicBezTo>
                    <a:pt x="3640414" y="1579938"/>
                    <a:pt x="3669173" y="1551179"/>
                    <a:pt x="3669173" y="1515704"/>
                  </a:cubicBezTo>
                  <a:lnTo>
                    <a:pt x="3669173" y="1297139"/>
                  </a:lnTo>
                  <a:cubicBezTo>
                    <a:pt x="3669173" y="1261664"/>
                    <a:pt x="3640414" y="1232905"/>
                    <a:pt x="3604939" y="1232905"/>
                  </a:cubicBezTo>
                  <a:close/>
                  <a:moveTo>
                    <a:pt x="3132904" y="1232905"/>
                  </a:moveTo>
                  <a:cubicBezTo>
                    <a:pt x="3097429" y="1232905"/>
                    <a:pt x="3068670" y="1261664"/>
                    <a:pt x="3068670" y="1297139"/>
                  </a:cubicBezTo>
                  <a:lnTo>
                    <a:pt x="3068670" y="1515704"/>
                  </a:lnTo>
                  <a:cubicBezTo>
                    <a:pt x="3068670" y="1551179"/>
                    <a:pt x="3097429" y="1579938"/>
                    <a:pt x="3132904" y="1579938"/>
                  </a:cubicBezTo>
                  <a:lnTo>
                    <a:pt x="3275534" y="1579938"/>
                  </a:lnTo>
                  <a:cubicBezTo>
                    <a:pt x="3311009" y="1579938"/>
                    <a:pt x="3339768" y="1551179"/>
                    <a:pt x="3339768" y="1515704"/>
                  </a:cubicBezTo>
                  <a:lnTo>
                    <a:pt x="3339768" y="1297139"/>
                  </a:lnTo>
                  <a:cubicBezTo>
                    <a:pt x="3339768" y="1261664"/>
                    <a:pt x="3311009" y="1232905"/>
                    <a:pt x="3275534" y="1232905"/>
                  </a:cubicBezTo>
                  <a:close/>
                  <a:moveTo>
                    <a:pt x="2803499" y="1232905"/>
                  </a:moveTo>
                  <a:cubicBezTo>
                    <a:pt x="2768024" y="1232905"/>
                    <a:pt x="2739265" y="1261664"/>
                    <a:pt x="2739265" y="1297139"/>
                  </a:cubicBezTo>
                  <a:lnTo>
                    <a:pt x="2739265" y="1515704"/>
                  </a:lnTo>
                  <a:cubicBezTo>
                    <a:pt x="2739265" y="1551179"/>
                    <a:pt x="2768024" y="1579938"/>
                    <a:pt x="2803499" y="1579938"/>
                  </a:cubicBezTo>
                  <a:lnTo>
                    <a:pt x="2946129" y="1579938"/>
                  </a:lnTo>
                  <a:cubicBezTo>
                    <a:pt x="2981604" y="1579938"/>
                    <a:pt x="3010363" y="1551179"/>
                    <a:pt x="3010363" y="1515704"/>
                  </a:cubicBezTo>
                  <a:lnTo>
                    <a:pt x="3010363" y="1297139"/>
                  </a:lnTo>
                  <a:cubicBezTo>
                    <a:pt x="3010363" y="1261664"/>
                    <a:pt x="2981604" y="1232905"/>
                    <a:pt x="2946129" y="1232905"/>
                  </a:cubicBezTo>
                  <a:close/>
                  <a:moveTo>
                    <a:pt x="2474094" y="1232905"/>
                  </a:moveTo>
                  <a:cubicBezTo>
                    <a:pt x="2438619" y="1232905"/>
                    <a:pt x="2409860" y="1261664"/>
                    <a:pt x="2409860" y="1297139"/>
                  </a:cubicBezTo>
                  <a:lnTo>
                    <a:pt x="2409860" y="1515704"/>
                  </a:lnTo>
                  <a:cubicBezTo>
                    <a:pt x="2409860" y="1551179"/>
                    <a:pt x="2438619" y="1579938"/>
                    <a:pt x="2474094" y="1579938"/>
                  </a:cubicBezTo>
                  <a:lnTo>
                    <a:pt x="2616724" y="1579938"/>
                  </a:lnTo>
                  <a:cubicBezTo>
                    <a:pt x="2652199" y="1579938"/>
                    <a:pt x="2680958" y="1551179"/>
                    <a:pt x="2680958" y="1515704"/>
                  </a:cubicBezTo>
                  <a:lnTo>
                    <a:pt x="2680958" y="1297139"/>
                  </a:lnTo>
                  <a:cubicBezTo>
                    <a:pt x="2680958" y="1261664"/>
                    <a:pt x="2652199" y="1232905"/>
                    <a:pt x="2616724" y="1232905"/>
                  </a:cubicBezTo>
                  <a:close/>
                  <a:moveTo>
                    <a:pt x="1488377" y="1232905"/>
                  </a:moveTo>
                  <a:cubicBezTo>
                    <a:pt x="1452902" y="1232905"/>
                    <a:pt x="1424143" y="1261664"/>
                    <a:pt x="1424143" y="1297139"/>
                  </a:cubicBezTo>
                  <a:lnTo>
                    <a:pt x="1424143" y="1515704"/>
                  </a:lnTo>
                  <a:cubicBezTo>
                    <a:pt x="1424143" y="1551179"/>
                    <a:pt x="1452902" y="1579938"/>
                    <a:pt x="1488377" y="1579938"/>
                  </a:cubicBezTo>
                  <a:lnTo>
                    <a:pt x="1631007" y="1579938"/>
                  </a:lnTo>
                  <a:cubicBezTo>
                    <a:pt x="1666482" y="1579938"/>
                    <a:pt x="1695241" y="1551179"/>
                    <a:pt x="1695241" y="1515704"/>
                  </a:cubicBezTo>
                  <a:lnTo>
                    <a:pt x="1695241" y="1297139"/>
                  </a:lnTo>
                  <a:cubicBezTo>
                    <a:pt x="1695241" y="1261664"/>
                    <a:pt x="1666482" y="1232905"/>
                    <a:pt x="1631007" y="1232905"/>
                  </a:cubicBezTo>
                  <a:close/>
                  <a:moveTo>
                    <a:pt x="1158971" y="1232905"/>
                  </a:moveTo>
                  <a:cubicBezTo>
                    <a:pt x="1123496" y="1232905"/>
                    <a:pt x="1094737" y="1261664"/>
                    <a:pt x="1094737" y="1297139"/>
                  </a:cubicBezTo>
                  <a:lnTo>
                    <a:pt x="1094737" y="1515704"/>
                  </a:lnTo>
                  <a:cubicBezTo>
                    <a:pt x="1094737" y="1551179"/>
                    <a:pt x="1123496" y="1579938"/>
                    <a:pt x="1158971" y="1579938"/>
                  </a:cubicBezTo>
                  <a:lnTo>
                    <a:pt x="1301601" y="1579938"/>
                  </a:lnTo>
                  <a:cubicBezTo>
                    <a:pt x="1337076" y="1579938"/>
                    <a:pt x="1365835" y="1551179"/>
                    <a:pt x="1365835" y="1515704"/>
                  </a:cubicBezTo>
                  <a:lnTo>
                    <a:pt x="1365835" y="1297139"/>
                  </a:lnTo>
                  <a:cubicBezTo>
                    <a:pt x="1365835" y="1261664"/>
                    <a:pt x="1337076" y="1232905"/>
                    <a:pt x="1301601" y="1232905"/>
                  </a:cubicBezTo>
                  <a:close/>
                  <a:moveTo>
                    <a:pt x="829566" y="1232905"/>
                  </a:moveTo>
                  <a:cubicBezTo>
                    <a:pt x="794091" y="1232905"/>
                    <a:pt x="765332" y="1261664"/>
                    <a:pt x="765332" y="1297139"/>
                  </a:cubicBezTo>
                  <a:lnTo>
                    <a:pt x="765332" y="1515704"/>
                  </a:lnTo>
                  <a:cubicBezTo>
                    <a:pt x="765332" y="1551179"/>
                    <a:pt x="794091" y="1579938"/>
                    <a:pt x="829566" y="1579938"/>
                  </a:cubicBezTo>
                  <a:lnTo>
                    <a:pt x="972196" y="1579938"/>
                  </a:lnTo>
                  <a:cubicBezTo>
                    <a:pt x="1007671" y="1579938"/>
                    <a:pt x="1036430" y="1551179"/>
                    <a:pt x="1036430" y="1515704"/>
                  </a:cubicBezTo>
                  <a:lnTo>
                    <a:pt x="1036430" y="1297139"/>
                  </a:lnTo>
                  <a:cubicBezTo>
                    <a:pt x="1036430" y="1261664"/>
                    <a:pt x="1007671" y="1232905"/>
                    <a:pt x="972196" y="1232905"/>
                  </a:cubicBezTo>
                  <a:close/>
                  <a:moveTo>
                    <a:pt x="500161" y="1232905"/>
                  </a:moveTo>
                  <a:cubicBezTo>
                    <a:pt x="464686" y="1232905"/>
                    <a:pt x="435927" y="1261664"/>
                    <a:pt x="435927" y="1297139"/>
                  </a:cubicBezTo>
                  <a:lnTo>
                    <a:pt x="435927" y="1515704"/>
                  </a:lnTo>
                  <a:cubicBezTo>
                    <a:pt x="435927" y="1551179"/>
                    <a:pt x="464686" y="1579938"/>
                    <a:pt x="500161" y="1579938"/>
                  </a:cubicBezTo>
                  <a:lnTo>
                    <a:pt x="642791" y="1579938"/>
                  </a:lnTo>
                  <a:cubicBezTo>
                    <a:pt x="678266" y="1579938"/>
                    <a:pt x="707025" y="1551179"/>
                    <a:pt x="707025" y="1515704"/>
                  </a:cubicBezTo>
                  <a:lnTo>
                    <a:pt x="707025" y="1297139"/>
                  </a:lnTo>
                  <a:cubicBezTo>
                    <a:pt x="707025" y="1261664"/>
                    <a:pt x="678266" y="1232905"/>
                    <a:pt x="642791" y="1232905"/>
                  </a:cubicBezTo>
                  <a:close/>
                  <a:moveTo>
                    <a:pt x="170756" y="1232905"/>
                  </a:moveTo>
                  <a:cubicBezTo>
                    <a:pt x="135281" y="1232905"/>
                    <a:pt x="106522" y="1261664"/>
                    <a:pt x="106522" y="1297139"/>
                  </a:cubicBezTo>
                  <a:lnTo>
                    <a:pt x="106522" y="1515704"/>
                  </a:lnTo>
                  <a:cubicBezTo>
                    <a:pt x="106522" y="1551179"/>
                    <a:pt x="135281" y="1579938"/>
                    <a:pt x="170756" y="1579938"/>
                  </a:cubicBezTo>
                  <a:lnTo>
                    <a:pt x="313386" y="1579938"/>
                  </a:lnTo>
                  <a:cubicBezTo>
                    <a:pt x="348861" y="1579938"/>
                    <a:pt x="377620" y="1551179"/>
                    <a:pt x="377620" y="1515704"/>
                  </a:cubicBezTo>
                  <a:lnTo>
                    <a:pt x="377620" y="1297139"/>
                  </a:lnTo>
                  <a:cubicBezTo>
                    <a:pt x="377620" y="1261664"/>
                    <a:pt x="348861" y="1232905"/>
                    <a:pt x="313386" y="1232905"/>
                  </a:cubicBezTo>
                  <a:close/>
                  <a:moveTo>
                    <a:pt x="3791715" y="729736"/>
                  </a:moveTo>
                  <a:cubicBezTo>
                    <a:pt x="3756240" y="729736"/>
                    <a:pt x="3727481" y="758495"/>
                    <a:pt x="3727481" y="793970"/>
                  </a:cubicBezTo>
                  <a:lnTo>
                    <a:pt x="3727481" y="1012535"/>
                  </a:lnTo>
                  <a:cubicBezTo>
                    <a:pt x="3727481" y="1048010"/>
                    <a:pt x="3756240" y="1076769"/>
                    <a:pt x="3791715" y="1076769"/>
                  </a:cubicBezTo>
                  <a:lnTo>
                    <a:pt x="3934345" y="1076769"/>
                  </a:lnTo>
                  <a:cubicBezTo>
                    <a:pt x="3969820" y="1076769"/>
                    <a:pt x="3998579" y="1048010"/>
                    <a:pt x="3998579" y="1012535"/>
                  </a:cubicBezTo>
                  <a:lnTo>
                    <a:pt x="3998579" y="793970"/>
                  </a:lnTo>
                  <a:cubicBezTo>
                    <a:pt x="3998579" y="758495"/>
                    <a:pt x="3969820" y="729736"/>
                    <a:pt x="3934345" y="729736"/>
                  </a:cubicBezTo>
                  <a:close/>
                  <a:moveTo>
                    <a:pt x="3462309" y="729736"/>
                  </a:moveTo>
                  <a:cubicBezTo>
                    <a:pt x="3426834" y="729736"/>
                    <a:pt x="3398075" y="758495"/>
                    <a:pt x="3398075" y="793970"/>
                  </a:cubicBezTo>
                  <a:lnTo>
                    <a:pt x="3398075" y="1012535"/>
                  </a:lnTo>
                  <a:cubicBezTo>
                    <a:pt x="3398075" y="1048010"/>
                    <a:pt x="3426834" y="1076769"/>
                    <a:pt x="3462309" y="1076769"/>
                  </a:cubicBezTo>
                  <a:lnTo>
                    <a:pt x="3604939" y="1076769"/>
                  </a:lnTo>
                  <a:cubicBezTo>
                    <a:pt x="3640414" y="1076769"/>
                    <a:pt x="3669173" y="1048010"/>
                    <a:pt x="3669173" y="1012535"/>
                  </a:cubicBezTo>
                  <a:lnTo>
                    <a:pt x="3669173" y="793970"/>
                  </a:lnTo>
                  <a:cubicBezTo>
                    <a:pt x="3669173" y="758495"/>
                    <a:pt x="3640414" y="729736"/>
                    <a:pt x="3604939" y="729736"/>
                  </a:cubicBezTo>
                  <a:close/>
                  <a:moveTo>
                    <a:pt x="3132904" y="729736"/>
                  </a:moveTo>
                  <a:cubicBezTo>
                    <a:pt x="3097429" y="729736"/>
                    <a:pt x="3068670" y="758495"/>
                    <a:pt x="3068670" y="793970"/>
                  </a:cubicBezTo>
                  <a:lnTo>
                    <a:pt x="3068670" y="1012535"/>
                  </a:lnTo>
                  <a:cubicBezTo>
                    <a:pt x="3068670" y="1048010"/>
                    <a:pt x="3097429" y="1076769"/>
                    <a:pt x="3132904" y="1076769"/>
                  </a:cubicBezTo>
                  <a:lnTo>
                    <a:pt x="3275534" y="1076769"/>
                  </a:lnTo>
                  <a:cubicBezTo>
                    <a:pt x="3311009" y="1076769"/>
                    <a:pt x="3339768" y="1048010"/>
                    <a:pt x="3339768" y="1012535"/>
                  </a:cubicBezTo>
                  <a:lnTo>
                    <a:pt x="3339768" y="793970"/>
                  </a:lnTo>
                  <a:cubicBezTo>
                    <a:pt x="3339768" y="758495"/>
                    <a:pt x="3311009" y="729736"/>
                    <a:pt x="3275534" y="729736"/>
                  </a:cubicBezTo>
                  <a:close/>
                  <a:moveTo>
                    <a:pt x="2803499" y="729736"/>
                  </a:moveTo>
                  <a:cubicBezTo>
                    <a:pt x="2768024" y="729736"/>
                    <a:pt x="2739265" y="758495"/>
                    <a:pt x="2739265" y="793970"/>
                  </a:cubicBezTo>
                  <a:lnTo>
                    <a:pt x="2739265" y="1012535"/>
                  </a:lnTo>
                  <a:cubicBezTo>
                    <a:pt x="2739265" y="1048010"/>
                    <a:pt x="2768024" y="1076769"/>
                    <a:pt x="2803499" y="1076769"/>
                  </a:cubicBezTo>
                  <a:lnTo>
                    <a:pt x="2946129" y="1076769"/>
                  </a:lnTo>
                  <a:cubicBezTo>
                    <a:pt x="2981604" y="1076769"/>
                    <a:pt x="3010363" y="1048010"/>
                    <a:pt x="3010363" y="1012535"/>
                  </a:cubicBezTo>
                  <a:lnTo>
                    <a:pt x="3010363" y="793970"/>
                  </a:lnTo>
                  <a:cubicBezTo>
                    <a:pt x="3010363" y="758495"/>
                    <a:pt x="2981604" y="729736"/>
                    <a:pt x="2946129" y="729736"/>
                  </a:cubicBezTo>
                  <a:close/>
                  <a:moveTo>
                    <a:pt x="2474094" y="729736"/>
                  </a:moveTo>
                  <a:cubicBezTo>
                    <a:pt x="2438619" y="729736"/>
                    <a:pt x="2409860" y="758495"/>
                    <a:pt x="2409860" y="793970"/>
                  </a:cubicBezTo>
                  <a:lnTo>
                    <a:pt x="2409860" y="1012535"/>
                  </a:lnTo>
                  <a:cubicBezTo>
                    <a:pt x="2409860" y="1048010"/>
                    <a:pt x="2438619" y="1076769"/>
                    <a:pt x="2474094" y="1076769"/>
                  </a:cubicBezTo>
                  <a:lnTo>
                    <a:pt x="2616724" y="1076769"/>
                  </a:lnTo>
                  <a:cubicBezTo>
                    <a:pt x="2652199" y="1076769"/>
                    <a:pt x="2680958" y="1048010"/>
                    <a:pt x="2680958" y="1012535"/>
                  </a:cubicBezTo>
                  <a:lnTo>
                    <a:pt x="2680958" y="793970"/>
                  </a:lnTo>
                  <a:cubicBezTo>
                    <a:pt x="2680958" y="758495"/>
                    <a:pt x="2652199" y="729736"/>
                    <a:pt x="2616724" y="729736"/>
                  </a:cubicBezTo>
                  <a:close/>
                  <a:moveTo>
                    <a:pt x="1488377" y="729736"/>
                  </a:moveTo>
                  <a:cubicBezTo>
                    <a:pt x="1452902" y="729736"/>
                    <a:pt x="1424143" y="758495"/>
                    <a:pt x="1424143" y="793970"/>
                  </a:cubicBezTo>
                  <a:lnTo>
                    <a:pt x="1424143" y="1012535"/>
                  </a:lnTo>
                  <a:cubicBezTo>
                    <a:pt x="1424143" y="1048010"/>
                    <a:pt x="1452902" y="1076769"/>
                    <a:pt x="1488377" y="1076769"/>
                  </a:cubicBezTo>
                  <a:lnTo>
                    <a:pt x="1631007" y="1076769"/>
                  </a:lnTo>
                  <a:cubicBezTo>
                    <a:pt x="1666482" y="1076769"/>
                    <a:pt x="1695241" y="1048010"/>
                    <a:pt x="1695241" y="1012535"/>
                  </a:cubicBezTo>
                  <a:lnTo>
                    <a:pt x="1695241" y="793970"/>
                  </a:lnTo>
                  <a:cubicBezTo>
                    <a:pt x="1695241" y="758495"/>
                    <a:pt x="1666482" y="729736"/>
                    <a:pt x="1631007" y="729736"/>
                  </a:cubicBezTo>
                  <a:close/>
                  <a:moveTo>
                    <a:pt x="1158971" y="729736"/>
                  </a:moveTo>
                  <a:cubicBezTo>
                    <a:pt x="1123496" y="729736"/>
                    <a:pt x="1094737" y="758495"/>
                    <a:pt x="1094737" y="793970"/>
                  </a:cubicBezTo>
                  <a:lnTo>
                    <a:pt x="1094737" y="1012535"/>
                  </a:lnTo>
                  <a:cubicBezTo>
                    <a:pt x="1094737" y="1048010"/>
                    <a:pt x="1123496" y="1076769"/>
                    <a:pt x="1158971" y="1076769"/>
                  </a:cubicBezTo>
                  <a:lnTo>
                    <a:pt x="1301601" y="1076769"/>
                  </a:lnTo>
                  <a:cubicBezTo>
                    <a:pt x="1337076" y="1076769"/>
                    <a:pt x="1365835" y="1048010"/>
                    <a:pt x="1365835" y="1012535"/>
                  </a:cubicBezTo>
                  <a:lnTo>
                    <a:pt x="1365835" y="793970"/>
                  </a:lnTo>
                  <a:cubicBezTo>
                    <a:pt x="1365835" y="758495"/>
                    <a:pt x="1337076" y="729736"/>
                    <a:pt x="1301601" y="729736"/>
                  </a:cubicBezTo>
                  <a:close/>
                  <a:moveTo>
                    <a:pt x="829566" y="729736"/>
                  </a:moveTo>
                  <a:cubicBezTo>
                    <a:pt x="794091" y="729736"/>
                    <a:pt x="765332" y="758495"/>
                    <a:pt x="765332" y="793970"/>
                  </a:cubicBezTo>
                  <a:lnTo>
                    <a:pt x="765332" y="1012535"/>
                  </a:lnTo>
                  <a:cubicBezTo>
                    <a:pt x="765332" y="1048010"/>
                    <a:pt x="794091" y="1076769"/>
                    <a:pt x="829566" y="1076769"/>
                  </a:cubicBezTo>
                  <a:lnTo>
                    <a:pt x="972196" y="1076769"/>
                  </a:lnTo>
                  <a:cubicBezTo>
                    <a:pt x="1007671" y="1076769"/>
                    <a:pt x="1036430" y="1048010"/>
                    <a:pt x="1036430" y="1012535"/>
                  </a:cubicBezTo>
                  <a:lnTo>
                    <a:pt x="1036430" y="793970"/>
                  </a:lnTo>
                  <a:cubicBezTo>
                    <a:pt x="1036430" y="758495"/>
                    <a:pt x="1007671" y="729736"/>
                    <a:pt x="972196" y="729736"/>
                  </a:cubicBezTo>
                  <a:close/>
                  <a:moveTo>
                    <a:pt x="500161" y="729736"/>
                  </a:moveTo>
                  <a:cubicBezTo>
                    <a:pt x="464686" y="729736"/>
                    <a:pt x="435927" y="758495"/>
                    <a:pt x="435927" y="793970"/>
                  </a:cubicBezTo>
                  <a:lnTo>
                    <a:pt x="435927" y="1012535"/>
                  </a:lnTo>
                  <a:cubicBezTo>
                    <a:pt x="435927" y="1048010"/>
                    <a:pt x="464686" y="1076769"/>
                    <a:pt x="500161" y="1076769"/>
                  </a:cubicBezTo>
                  <a:lnTo>
                    <a:pt x="642791" y="1076769"/>
                  </a:lnTo>
                  <a:cubicBezTo>
                    <a:pt x="678266" y="1076769"/>
                    <a:pt x="707025" y="1048010"/>
                    <a:pt x="707025" y="1012535"/>
                  </a:cubicBezTo>
                  <a:lnTo>
                    <a:pt x="707025" y="793970"/>
                  </a:lnTo>
                  <a:cubicBezTo>
                    <a:pt x="707025" y="758495"/>
                    <a:pt x="678266" y="729736"/>
                    <a:pt x="642791" y="729736"/>
                  </a:cubicBezTo>
                  <a:close/>
                  <a:moveTo>
                    <a:pt x="170756" y="729736"/>
                  </a:moveTo>
                  <a:cubicBezTo>
                    <a:pt x="135281" y="729736"/>
                    <a:pt x="106522" y="758495"/>
                    <a:pt x="106522" y="793970"/>
                  </a:cubicBezTo>
                  <a:lnTo>
                    <a:pt x="106522" y="1012535"/>
                  </a:lnTo>
                  <a:cubicBezTo>
                    <a:pt x="106522" y="1048010"/>
                    <a:pt x="135281" y="1076769"/>
                    <a:pt x="170756" y="1076769"/>
                  </a:cubicBezTo>
                  <a:lnTo>
                    <a:pt x="313386" y="1076769"/>
                  </a:lnTo>
                  <a:cubicBezTo>
                    <a:pt x="348861" y="1076769"/>
                    <a:pt x="377620" y="1048010"/>
                    <a:pt x="377620" y="1012535"/>
                  </a:cubicBezTo>
                  <a:lnTo>
                    <a:pt x="377620" y="793970"/>
                  </a:lnTo>
                  <a:cubicBezTo>
                    <a:pt x="377620" y="758495"/>
                    <a:pt x="348861" y="729736"/>
                    <a:pt x="313386" y="729736"/>
                  </a:cubicBezTo>
                  <a:close/>
                  <a:moveTo>
                    <a:pt x="3791715" y="226567"/>
                  </a:moveTo>
                  <a:cubicBezTo>
                    <a:pt x="3756240" y="226567"/>
                    <a:pt x="3727481" y="255326"/>
                    <a:pt x="3727481" y="290801"/>
                  </a:cubicBezTo>
                  <a:lnTo>
                    <a:pt x="3727481" y="509366"/>
                  </a:lnTo>
                  <a:cubicBezTo>
                    <a:pt x="3727481" y="544841"/>
                    <a:pt x="3756240" y="573600"/>
                    <a:pt x="3791715" y="573600"/>
                  </a:cubicBezTo>
                  <a:lnTo>
                    <a:pt x="3934345" y="573600"/>
                  </a:lnTo>
                  <a:cubicBezTo>
                    <a:pt x="3969820" y="573600"/>
                    <a:pt x="3998579" y="544841"/>
                    <a:pt x="3998579" y="509366"/>
                  </a:cubicBezTo>
                  <a:lnTo>
                    <a:pt x="3998579" y="290801"/>
                  </a:lnTo>
                  <a:cubicBezTo>
                    <a:pt x="3998579" y="255326"/>
                    <a:pt x="3969820" y="226567"/>
                    <a:pt x="3934345" y="226567"/>
                  </a:cubicBezTo>
                  <a:close/>
                  <a:moveTo>
                    <a:pt x="3462309" y="226567"/>
                  </a:moveTo>
                  <a:cubicBezTo>
                    <a:pt x="3426834" y="226567"/>
                    <a:pt x="3398075" y="255326"/>
                    <a:pt x="3398075" y="290801"/>
                  </a:cubicBezTo>
                  <a:lnTo>
                    <a:pt x="3398075" y="509366"/>
                  </a:lnTo>
                  <a:cubicBezTo>
                    <a:pt x="3398075" y="544841"/>
                    <a:pt x="3426834" y="573600"/>
                    <a:pt x="3462309" y="573600"/>
                  </a:cubicBezTo>
                  <a:lnTo>
                    <a:pt x="3604939" y="573600"/>
                  </a:lnTo>
                  <a:cubicBezTo>
                    <a:pt x="3640414" y="573600"/>
                    <a:pt x="3669173" y="544841"/>
                    <a:pt x="3669173" y="509366"/>
                  </a:cubicBezTo>
                  <a:lnTo>
                    <a:pt x="3669173" y="290801"/>
                  </a:lnTo>
                  <a:cubicBezTo>
                    <a:pt x="3669173" y="255326"/>
                    <a:pt x="3640414" y="226567"/>
                    <a:pt x="3604939" y="226567"/>
                  </a:cubicBezTo>
                  <a:close/>
                  <a:moveTo>
                    <a:pt x="3132904" y="226567"/>
                  </a:moveTo>
                  <a:cubicBezTo>
                    <a:pt x="3097429" y="226567"/>
                    <a:pt x="3068670" y="255326"/>
                    <a:pt x="3068670" y="290801"/>
                  </a:cubicBezTo>
                  <a:lnTo>
                    <a:pt x="3068670" y="509366"/>
                  </a:lnTo>
                  <a:cubicBezTo>
                    <a:pt x="3068670" y="544841"/>
                    <a:pt x="3097429" y="573600"/>
                    <a:pt x="3132904" y="573600"/>
                  </a:cubicBezTo>
                  <a:lnTo>
                    <a:pt x="3275534" y="573600"/>
                  </a:lnTo>
                  <a:cubicBezTo>
                    <a:pt x="3311009" y="573600"/>
                    <a:pt x="3339768" y="544841"/>
                    <a:pt x="3339768" y="509366"/>
                  </a:cubicBezTo>
                  <a:lnTo>
                    <a:pt x="3339768" y="290801"/>
                  </a:lnTo>
                  <a:cubicBezTo>
                    <a:pt x="3339768" y="255326"/>
                    <a:pt x="3311009" y="226567"/>
                    <a:pt x="3275534" y="226567"/>
                  </a:cubicBezTo>
                  <a:close/>
                  <a:moveTo>
                    <a:pt x="2803499" y="226567"/>
                  </a:moveTo>
                  <a:cubicBezTo>
                    <a:pt x="2768024" y="226567"/>
                    <a:pt x="2739265" y="255326"/>
                    <a:pt x="2739265" y="290801"/>
                  </a:cubicBezTo>
                  <a:lnTo>
                    <a:pt x="2739265" y="509366"/>
                  </a:lnTo>
                  <a:cubicBezTo>
                    <a:pt x="2739265" y="544841"/>
                    <a:pt x="2768024" y="573600"/>
                    <a:pt x="2803499" y="573600"/>
                  </a:cubicBezTo>
                  <a:lnTo>
                    <a:pt x="2946129" y="573600"/>
                  </a:lnTo>
                  <a:cubicBezTo>
                    <a:pt x="2981604" y="573600"/>
                    <a:pt x="3010363" y="544841"/>
                    <a:pt x="3010363" y="509366"/>
                  </a:cubicBezTo>
                  <a:lnTo>
                    <a:pt x="3010363" y="290801"/>
                  </a:lnTo>
                  <a:cubicBezTo>
                    <a:pt x="3010363" y="255326"/>
                    <a:pt x="2981604" y="226567"/>
                    <a:pt x="2946129" y="226567"/>
                  </a:cubicBezTo>
                  <a:close/>
                  <a:moveTo>
                    <a:pt x="2474094" y="226567"/>
                  </a:moveTo>
                  <a:cubicBezTo>
                    <a:pt x="2438619" y="226567"/>
                    <a:pt x="2409860" y="255326"/>
                    <a:pt x="2409860" y="290801"/>
                  </a:cubicBezTo>
                  <a:lnTo>
                    <a:pt x="2409860" y="509366"/>
                  </a:lnTo>
                  <a:cubicBezTo>
                    <a:pt x="2409860" y="544841"/>
                    <a:pt x="2438619" y="573600"/>
                    <a:pt x="2474094" y="573600"/>
                  </a:cubicBezTo>
                  <a:lnTo>
                    <a:pt x="2616724" y="573600"/>
                  </a:lnTo>
                  <a:cubicBezTo>
                    <a:pt x="2652199" y="573600"/>
                    <a:pt x="2680958" y="544841"/>
                    <a:pt x="2680958" y="509366"/>
                  </a:cubicBezTo>
                  <a:lnTo>
                    <a:pt x="2680958" y="290801"/>
                  </a:lnTo>
                  <a:cubicBezTo>
                    <a:pt x="2680958" y="255326"/>
                    <a:pt x="2652199" y="226567"/>
                    <a:pt x="2616724" y="226567"/>
                  </a:cubicBezTo>
                  <a:close/>
                  <a:moveTo>
                    <a:pt x="1488377" y="226567"/>
                  </a:moveTo>
                  <a:cubicBezTo>
                    <a:pt x="1452902" y="226567"/>
                    <a:pt x="1424143" y="255326"/>
                    <a:pt x="1424143" y="290801"/>
                  </a:cubicBezTo>
                  <a:lnTo>
                    <a:pt x="1424143" y="509366"/>
                  </a:lnTo>
                  <a:cubicBezTo>
                    <a:pt x="1424143" y="544841"/>
                    <a:pt x="1452902" y="573600"/>
                    <a:pt x="1488377" y="573600"/>
                  </a:cubicBezTo>
                  <a:lnTo>
                    <a:pt x="1631007" y="573600"/>
                  </a:lnTo>
                  <a:cubicBezTo>
                    <a:pt x="1666482" y="573600"/>
                    <a:pt x="1695241" y="544841"/>
                    <a:pt x="1695241" y="509366"/>
                  </a:cubicBezTo>
                  <a:lnTo>
                    <a:pt x="1695241" y="290801"/>
                  </a:lnTo>
                  <a:cubicBezTo>
                    <a:pt x="1695241" y="255326"/>
                    <a:pt x="1666482" y="226567"/>
                    <a:pt x="1631007" y="226567"/>
                  </a:cubicBezTo>
                  <a:close/>
                  <a:moveTo>
                    <a:pt x="1158971" y="226567"/>
                  </a:moveTo>
                  <a:cubicBezTo>
                    <a:pt x="1123496" y="226567"/>
                    <a:pt x="1094737" y="255326"/>
                    <a:pt x="1094737" y="290801"/>
                  </a:cubicBezTo>
                  <a:lnTo>
                    <a:pt x="1094737" y="509366"/>
                  </a:lnTo>
                  <a:cubicBezTo>
                    <a:pt x="1094737" y="544841"/>
                    <a:pt x="1123496" y="573600"/>
                    <a:pt x="1158971" y="573600"/>
                  </a:cubicBezTo>
                  <a:lnTo>
                    <a:pt x="1301601" y="573600"/>
                  </a:lnTo>
                  <a:cubicBezTo>
                    <a:pt x="1337076" y="573600"/>
                    <a:pt x="1365835" y="544841"/>
                    <a:pt x="1365835" y="509366"/>
                  </a:cubicBezTo>
                  <a:lnTo>
                    <a:pt x="1365835" y="290801"/>
                  </a:lnTo>
                  <a:cubicBezTo>
                    <a:pt x="1365835" y="255326"/>
                    <a:pt x="1337076" y="226567"/>
                    <a:pt x="1301601" y="226567"/>
                  </a:cubicBezTo>
                  <a:close/>
                  <a:moveTo>
                    <a:pt x="829566" y="226567"/>
                  </a:moveTo>
                  <a:cubicBezTo>
                    <a:pt x="794091" y="226567"/>
                    <a:pt x="765332" y="255326"/>
                    <a:pt x="765332" y="290801"/>
                  </a:cubicBezTo>
                  <a:lnTo>
                    <a:pt x="765332" y="509366"/>
                  </a:lnTo>
                  <a:cubicBezTo>
                    <a:pt x="765332" y="544841"/>
                    <a:pt x="794091" y="573600"/>
                    <a:pt x="829566" y="573600"/>
                  </a:cubicBezTo>
                  <a:lnTo>
                    <a:pt x="972196" y="573600"/>
                  </a:lnTo>
                  <a:cubicBezTo>
                    <a:pt x="1007671" y="573600"/>
                    <a:pt x="1036430" y="544841"/>
                    <a:pt x="1036430" y="509366"/>
                  </a:cubicBezTo>
                  <a:lnTo>
                    <a:pt x="1036430" y="290801"/>
                  </a:lnTo>
                  <a:cubicBezTo>
                    <a:pt x="1036430" y="255326"/>
                    <a:pt x="1007671" y="226567"/>
                    <a:pt x="972196" y="226567"/>
                  </a:cubicBezTo>
                  <a:close/>
                  <a:moveTo>
                    <a:pt x="500161" y="226567"/>
                  </a:moveTo>
                  <a:cubicBezTo>
                    <a:pt x="464686" y="226567"/>
                    <a:pt x="435927" y="255326"/>
                    <a:pt x="435927" y="290801"/>
                  </a:cubicBezTo>
                  <a:lnTo>
                    <a:pt x="435927" y="509366"/>
                  </a:lnTo>
                  <a:cubicBezTo>
                    <a:pt x="435927" y="544841"/>
                    <a:pt x="464686" y="573600"/>
                    <a:pt x="500161" y="573600"/>
                  </a:cubicBezTo>
                  <a:lnTo>
                    <a:pt x="642791" y="573600"/>
                  </a:lnTo>
                  <a:cubicBezTo>
                    <a:pt x="678266" y="573600"/>
                    <a:pt x="707025" y="544841"/>
                    <a:pt x="707025" y="509366"/>
                  </a:cubicBezTo>
                  <a:lnTo>
                    <a:pt x="707025" y="290801"/>
                  </a:lnTo>
                  <a:cubicBezTo>
                    <a:pt x="707025" y="255326"/>
                    <a:pt x="678266" y="226567"/>
                    <a:pt x="642791" y="226567"/>
                  </a:cubicBezTo>
                  <a:close/>
                  <a:moveTo>
                    <a:pt x="170756" y="226567"/>
                  </a:moveTo>
                  <a:cubicBezTo>
                    <a:pt x="135281" y="226567"/>
                    <a:pt x="106522" y="255326"/>
                    <a:pt x="106522" y="290801"/>
                  </a:cubicBezTo>
                  <a:lnTo>
                    <a:pt x="106522" y="509366"/>
                  </a:lnTo>
                  <a:cubicBezTo>
                    <a:pt x="106522" y="544841"/>
                    <a:pt x="135281" y="573600"/>
                    <a:pt x="170756" y="573600"/>
                  </a:cubicBezTo>
                  <a:lnTo>
                    <a:pt x="313386" y="573600"/>
                  </a:lnTo>
                  <a:cubicBezTo>
                    <a:pt x="348861" y="573600"/>
                    <a:pt x="377620" y="544841"/>
                    <a:pt x="377620" y="509366"/>
                  </a:cubicBezTo>
                  <a:lnTo>
                    <a:pt x="377620" y="290801"/>
                  </a:lnTo>
                  <a:cubicBezTo>
                    <a:pt x="377620" y="255326"/>
                    <a:pt x="348861" y="226567"/>
                    <a:pt x="313386" y="226567"/>
                  </a:cubicBezTo>
                  <a:close/>
                  <a:moveTo>
                    <a:pt x="130448" y="0"/>
                  </a:moveTo>
                  <a:lnTo>
                    <a:pt x="1671314" y="0"/>
                  </a:lnTo>
                  <a:cubicBezTo>
                    <a:pt x="1743358" y="0"/>
                    <a:pt x="1801762" y="58404"/>
                    <a:pt x="1801762" y="130448"/>
                  </a:cubicBezTo>
                  <a:lnTo>
                    <a:pt x="1801762" y="780108"/>
                  </a:lnTo>
                  <a:lnTo>
                    <a:pt x="2303338" y="780108"/>
                  </a:lnTo>
                  <a:lnTo>
                    <a:pt x="2303338" y="130448"/>
                  </a:lnTo>
                  <a:cubicBezTo>
                    <a:pt x="2303338" y="58404"/>
                    <a:pt x="2361742" y="0"/>
                    <a:pt x="2433786" y="0"/>
                  </a:cubicBezTo>
                  <a:lnTo>
                    <a:pt x="3974652" y="0"/>
                  </a:lnTo>
                  <a:cubicBezTo>
                    <a:pt x="4046696" y="0"/>
                    <a:pt x="4105100" y="58404"/>
                    <a:pt x="4105100" y="130448"/>
                  </a:cubicBezTo>
                  <a:lnTo>
                    <a:pt x="4105100" y="3396418"/>
                  </a:lnTo>
                  <a:lnTo>
                    <a:pt x="2303338" y="3396418"/>
                  </a:lnTo>
                  <a:lnTo>
                    <a:pt x="2303338" y="1245413"/>
                  </a:lnTo>
                  <a:lnTo>
                    <a:pt x="1801762" y="1245413"/>
                  </a:lnTo>
                  <a:lnTo>
                    <a:pt x="1801762" y="3396418"/>
                  </a:lnTo>
                  <a:lnTo>
                    <a:pt x="0" y="3396418"/>
                  </a:lnTo>
                  <a:lnTo>
                    <a:pt x="0" y="130448"/>
                  </a:lnTo>
                  <a:cubicBezTo>
                    <a:pt x="0" y="58404"/>
                    <a:pt x="58404" y="0"/>
                    <a:pt x="13044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6BCD0B72-A415-4F2C-89B3-DB8431AD91B0}"/>
                </a:ext>
              </a:extLst>
            </p:cNvPr>
            <p:cNvSpPr/>
            <p:nvPr/>
          </p:nvSpPr>
          <p:spPr>
            <a:xfrm>
              <a:off x="7713788" y="2355044"/>
              <a:ext cx="2500196" cy="944977"/>
            </a:xfrm>
            <a:custGeom>
              <a:avLst/>
              <a:gdLst>
                <a:gd name="connsiteX0" fmla="*/ 1239677 w 2500196"/>
                <a:gd name="connsiteY0" fmla="*/ 0 h 944977"/>
                <a:gd name="connsiteX1" fmla="*/ 2304979 w 2500196"/>
                <a:gd name="connsiteY1" fmla="*/ 684101 h 944977"/>
                <a:gd name="connsiteX2" fmla="*/ 2428142 w 2500196"/>
                <a:gd name="connsiteY2" fmla="*/ 684101 h 944977"/>
                <a:gd name="connsiteX3" fmla="*/ 2500196 w 2500196"/>
                <a:gd name="connsiteY3" fmla="*/ 756155 h 944977"/>
                <a:gd name="connsiteX4" fmla="*/ 2500196 w 2500196"/>
                <a:gd name="connsiteY4" fmla="*/ 872923 h 944977"/>
                <a:gd name="connsiteX5" fmla="*/ 2428142 w 2500196"/>
                <a:gd name="connsiteY5" fmla="*/ 944977 h 944977"/>
                <a:gd name="connsiteX6" fmla="*/ 72054 w 2500196"/>
                <a:gd name="connsiteY6" fmla="*/ 944977 h 944977"/>
                <a:gd name="connsiteX7" fmla="*/ 0 w 2500196"/>
                <a:gd name="connsiteY7" fmla="*/ 872923 h 944977"/>
                <a:gd name="connsiteX8" fmla="*/ 0 w 2500196"/>
                <a:gd name="connsiteY8" fmla="*/ 756155 h 944977"/>
                <a:gd name="connsiteX9" fmla="*/ 72054 w 2500196"/>
                <a:gd name="connsiteY9" fmla="*/ 684101 h 944977"/>
                <a:gd name="connsiteX10" fmla="*/ 174375 w 2500196"/>
                <a:gd name="connsiteY10" fmla="*/ 684101 h 94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0196" h="944977">
                  <a:moveTo>
                    <a:pt x="1239677" y="0"/>
                  </a:moveTo>
                  <a:lnTo>
                    <a:pt x="2304979" y="684101"/>
                  </a:lnTo>
                  <a:lnTo>
                    <a:pt x="2428142" y="684101"/>
                  </a:lnTo>
                  <a:cubicBezTo>
                    <a:pt x="2467936" y="684101"/>
                    <a:pt x="2500196" y="716361"/>
                    <a:pt x="2500196" y="756155"/>
                  </a:cubicBezTo>
                  <a:lnTo>
                    <a:pt x="2500196" y="872923"/>
                  </a:lnTo>
                  <a:cubicBezTo>
                    <a:pt x="2500196" y="912717"/>
                    <a:pt x="2467936" y="944977"/>
                    <a:pt x="2428142" y="944977"/>
                  </a:cubicBezTo>
                  <a:lnTo>
                    <a:pt x="72054" y="944977"/>
                  </a:lnTo>
                  <a:cubicBezTo>
                    <a:pt x="32260" y="944977"/>
                    <a:pt x="0" y="912717"/>
                    <a:pt x="0" y="872923"/>
                  </a:cubicBezTo>
                  <a:lnTo>
                    <a:pt x="0" y="756155"/>
                  </a:lnTo>
                  <a:cubicBezTo>
                    <a:pt x="0" y="716361"/>
                    <a:pt x="32260" y="684101"/>
                    <a:pt x="72054" y="684101"/>
                  </a:cubicBezTo>
                  <a:lnTo>
                    <a:pt x="174375" y="6841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CDE6D4F0-7101-4B02-A12F-DB152B74CAD7}"/>
                </a:ext>
              </a:extLst>
            </p:cNvPr>
            <p:cNvGrpSpPr/>
            <p:nvPr/>
          </p:nvGrpSpPr>
          <p:grpSpPr>
            <a:xfrm>
              <a:off x="7831150" y="3287908"/>
              <a:ext cx="2237667" cy="1405085"/>
              <a:chOff x="1755435" y="3992043"/>
              <a:chExt cx="2237667" cy="1446386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2A70F1A2-46B2-4BC2-A9B6-14D67B863483}"/>
                  </a:ext>
                </a:extLst>
              </p:cNvPr>
              <p:cNvSpPr/>
              <p:nvPr/>
            </p:nvSpPr>
            <p:spPr>
              <a:xfrm>
                <a:off x="1755435" y="3992043"/>
                <a:ext cx="2237667" cy="144638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8108AE86-87A4-47CE-BCE7-2373FD564ADC}"/>
                  </a:ext>
                </a:extLst>
              </p:cNvPr>
              <p:cNvSpPr/>
              <p:nvPr/>
            </p:nvSpPr>
            <p:spPr>
              <a:xfrm>
                <a:off x="2191484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5400426D-8609-4266-BA15-BC10A5393F79}"/>
                  </a:ext>
                </a:extLst>
              </p:cNvPr>
              <p:cNvSpPr/>
              <p:nvPr/>
            </p:nvSpPr>
            <p:spPr>
              <a:xfrm>
                <a:off x="1848584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133508C1-C1E9-423F-AC6F-0BAED64D8FC1}"/>
                  </a:ext>
                </a:extLst>
              </p:cNvPr>
              <p:cNvSpPr/>
              <p:nvPr/>
            </p:nvSpPr>
            <p:spPr>
              <a:xfrm>
                <a:off x="3391515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770B1B49-D4A7-4F96-8FC0-FC0315BAA05E}"/>
                  </a:ext>
                </a:extLst>
              </p:cNvPr>
              <p:cNvSpPr/>
              <p:nvPr/>
            </p:nvSpPr>
            <p:spPr>
              <a:xfrm>
                <a:off x="3717079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D4C65FC3-96DE-4FF0-AF92-0FB038C29141}"/>
                </a:ext>
              </a:extLst>
            </p:cNvPr>
            <p:cNvSpPr/>
            <p:nvPr/>
          </p:nvSpPr>
          <p:spPr>
            <a:xfrm>
              <a:off x="8561289" y="3417737"/>
              <a:ext cx="803780" cy="409928"/>
            </a:xfrm>
            <a:custGeom>
              <a:avLst/>
              <a:gdLst>
                <a:gd name="connsiteX0" fmla="*/ 401890 w 803780"/>
                <a:gd name="connsiteY0" fmla="*/ 0 h 409928"/>
                <a:gd name="connsiteX1" fmla="*/ 546821 w 803780"/>
                <a:gd name="connsiteY1" fmla="*/ 60033 h 409928"/>
                <a:gd name="connsiteX2" fmla="*/ 553278 w 803780"/>
                <a:gd name="connsiteY2" fmla="*/ 69609 h 409928"/>
                <a:gd name="connsiteX3" fmla="*/ 674576 w 803780"/>
                <a:gd name="connsiteY3" fmla="*/ 69609 h 409928"/>
                <a:gd name="connsiteX4" fmla="*/ 803780 w 803780"/>
                <a:gd name="connsiteY4" fmla="*/ 198813 h 409928"/>
                <a:gd name="connsiteX5" fmla="*/ 803780 w 803780"/>
                <a:gd name="connsiteY5" fmla="*/ 201281 h 409928"/>
                <a:gd name="connsiteX6" fmla="*/ 674576 w 803780"/>
                <a:gd name="connsiteY6" fmla="*/ 330485 h 409928"/>
                <a:gd name="connsiteX7" fmla="*/ 559908 w 803780"/>
                <a:gd name="connsiteY7" fmla="*/ 330485 h 409928"/>
                <a:gd name="connsiteX8" fmla="*/ 546821 w 803780"/>
                <a:gd name="connsiteY8" fmla="*/ 349895 h 409928"/>
                <a:gd name="connsiteX9" fmla="*/ 401890 w 803780"/>
                <a:gd name="connsiteY9" fmla="*/ 409928 h 409928"/>
                <a:gd name="connsiteX10" fmla="*/ 256959 w 803780"/>
                <a:gd name="connsiteY10" fmla="*/ 349895 h 409928"/>
                <a:gd name="connsiteX11" fmla="*/ 243872 w 803780"/>
                <a:gd name="connsiteY11" fmla="*/ 330485 h 409928"/>
                <a:gd name="connsiteX12" fmla="*/ 129204 w 803780"/>
                <a:gd name="connsiteY12" fmla="*/ 330485 h 409928"/>
                <a:gd name="connsiteX13" fmla="*/ 0 w 803780"/>
                <a:gd name="connsiteY13" fmla="*/ 201281 h 409928"/>
                <a:gd name="connsiteX14" fmla="*/ 0 w 803780"/>
                <a:gd name="connsiteY14" fmla="*/ 198813 h 409928"/>
                <a:gd name="connsiteX15" fmla="*/ 129204 w 803780"/>
                <a:gd name="connsiteY15" fmla="*/ 69609 h 409928"/>
                <a:gd name="connsiteX16" fmla="*/ 250502 w 803780"/>
                <a:gd name="connsiteY16" fmla="*/ 69609 h 409928"/>
                <a:gd name="connsiteX17" fmla="*/ 256959 w 803780"/>
                <a:gd name="connsiteY17" fmla="*/ 60033 h 409928"/>
                <a:gd name="connsiteX18" fmla="*/ 401890 w 803780"/>
                <a:gd name="connsiteY18" fmla="*/ 0 h 40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3780" h="409928">
                  <a:moveTo>
                    <a:pt x="401890" y="0"/>
                  </a:moveTo>
                  <a:cubicBezTo>
                    <a:pt x="458489" y="0"/>
                    <a:pt x="509730" y="22941"/>
                    <a:pt x="546821" y="60033"/>
                  </a:cubicBezTo>
                  <a:lnTo>
                    <a:pt x="553278" y="69609"/>
                  </a:lnTo>
                  <a:lnTo>
                    <a:pt x="674576" y="69609"/>
                  </a:lnTo>
                  <a:cubicBezTo>
                    <a:pt x="745933" y="69609"/>
                    <a:pt x="803780" y="127456"/>
                    <a:pt x="803780" y="198813"/>
                  </a:cubicBezTo>
                  <a:lnTo>
                    <a:pt x="803780" y="201281"/>
                  </a:lnTo>
                  <a:cubicBezTo>
                    <a:pt x="803780" y="272638"/>
                    <a:pt x="745933" y="330485"/>
                    <a:pt x="674576" y="330485"/>
                  </a:cubicBezTo>
                  <a:lnTo>
                    <a:pt x="559908" y="330485"/>
                  </a:lnTo>
                  <a:lnTo>
                    <a:pt x="546821" y="349895"/>
                  </a:lnTo>
                  <a:cubicBezTo>
                    <a:pt x="509730" y="386987"/>
                    <a:pt x="458489" y="409928"/>
                    <a:pt x="401890" y="409928"/>
                  </a:cubicBezTo>
                  <a:cubicBezTo>
                    <a:pt x="345291" y="409928"/>
                    <a:pt x="294050" y="386987"/>
                    <a:pt x="256959" y="349895"/>
                  </a:cubicBezTo>
                  <a:lnTo>
                    <a:pt x="243872" y="330485"/>
                  </a:lnTo>
                  <a:lnTo>
                    <a:pt x="129204" y="330485"/>
                  </a:lnTo>
                  <a:cubicBezTo>
                    <a:pt x="57847" y="330485"/>
                    <a:pt x="0" y="272638"/>
                    <a:pt x="0" y="201281"/>
                  </a:cubicBezTo>
                  <a:lnTo>
                    <a:pt x="0" y="198813"/>
                  </a:lnTo>
                  <a:cubicBezTo>
                    <a:pt x="0" y="127456"/>
                    <a:pt x="57847" y="69609"/>
                    <a:pt x="129204" y="69609"/>
                  </a:cubicBezTo>
                  <a:lnTo>
                    <a:pt x="250502" y="69609"/>
                  </a:lnTo>
                  <a:lnTo>
                    <a:pt x="256959" y="60033"/>
                  </a:lnTo>
                  <a:cubicBezTo>
                    <a:pt x="294050" y="22941"/>
                    <a:pt x="345291" y="0"/>
                    <a:pt x="40189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9D2D76F9-9CB0-472B-811C-FF4BB718A33A}"/>
                </a:ext>
              </a:extLst>
            </p:cNvPr>
            <p:cNvSpPr/>
            <p:nvPr/>
          </p:nvSpPr>
          <p:spPr>
            <a:xfrm>
              <a:off x="8610436" y="3956166"/>
              <a:ext cx="365760" cy="7368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3CD51664-888F-41A6-9163-F9CCEAEEA272}"/>
                </a:ext>
              </a:extLst>
            </p:cNvPr>
            <p:cNvSpPr/>
            <p:nvPr/>
          </p:nvSpPr>
          <p:spPr>
            <a:xfrm>
              <a:off x="8984066" y="3956166"/>
              <a:ext cx="365760" cy="7368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: Rounded Corners 225">
              <a:extLst>
                <a:ext uri="{FF2B5EF4-FFF2-40B4-BE49-F238E27FC236}">
                  <a16:creationId xmlns:a16="http://schemas.microsoft.com/office/drawing/2014/main" id="{96A7EFBD-7BE1-44C5-9168-3FB9EF2D0438}"/>
                </a:ext>
              </a:extLst>
            </p:cNvPr>
            <p:cNvSpPr/>
            <p:nvPr/>
          </p:nvSpPr>
          <p:spPr>
            <a:xfrm>
              <a:off x="6546326" y="4607522"/>
              <a:ext cx="4833704" cy="260876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: Rounded Corners 227">
              <a:extLst>
                <a:ext uri="{FF2B5EF4-FFF2-40B4-BE49-F238E27FC236}">
                  <a16:creationId xmlns:a16="http://schemas.microsoft.com/office/drawing/2014/main" id="{2738C222-C6E8-422B-A953-101F08C8AE1E}"/>
                </a:ext>
              </a:extLst>
            </p:cNvPr>
            <p:cNvSpPr/>
            <p:nvPr/>
          </p:nvSpPr>
          <p:spPr>
            <a:xfrm>
              <a:off x="6406185" y="4908822"/>
              <a:ext cx="5113986" cy="3103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: Rounded Corners 228">
              <a:extLst>
                <a:ext uri="{FF2B5EF4-FFF2-40B4-BE49-F238E27FC236}">
                  <a16:creationId xmlns:a16="http://schemas.microsoft.com/office/drawing/2014/main" id="{7670A30A-AB22-460B-A51B-061EDEF4D326}"/>
                </a:ext>
              </a:extLst>
            </p:cNvPr>
            <p:cNvSpPr/>
            <p:nvPr/>
          </p:nvSpPr>
          <p:spPr>
            <a:xfrm>
              <a:off x="6508042" y="5190826"/>
              <a:ext cx="4910272" cy="16778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92B973CA-E960-4576-87D3-4AAC55585222}"/>
                </a:ext>
              </a:extLst>
            </p:cNvPr>
            <p:cNvSpPr/>
            <p:nvPr/>
          </p:nvSpPr>
          <p:spPr>
            <a:xfrm>
              <a:off x="8758215" y="4973319"/>
              <a:ext cx="1522464" cy="65181"/>
            </a:xfrm>
            <a:custGeom>
              <a:avLst/>
              <a:gdLst>
                <a:gd name="connsiteX0" fmla="*/ 358480 w 717399"/>
                <a:gd name="connsiteY0" fmla="*/ 30495 h 30714"/>
                <a:gd name="connsiteX1" fmla="*/ 29398 w 717399"/>
                <a:gd name="connsiteY1" fmla="*/ 30495 h 30714"/>
                <a:gd name="connsiteX2" fmla="*/ 11847 w 717399"/>
                <a:gd name="connsiteY2" fmla="*/ 29617 h 30714"/>
                <a:gd name="connsiteX3" fmla="*/ 0 w 717399"/>
                <a:gd name="connsiteY3" fmla="*/ 14919 h 30714"/>
                <a:gd name="connsiteX4" fmla="*/ 11408 w 717399"/>
                <a:gd name="connsiteY4" fmla="*/ 1097 h 30714"/>
                <a:gd name="connsiteX5" fmla="*/ 25668 w 717399"/>
                <a:gd name="connsiteY5" fmla="*/ 0 h 30714"/>
                <a:gd name="connsiteX6" fmla="*/ 691512 w 717399"/>
                <a:gd name="connsiteY6" fmla="*/ 0 h 30714"/>
                <a:gd name="connsiteX7" fmla="*/ 704675 w 717399"/>
                <a:gd name="connsiteY7" fmla="*/ 878 h 30714"/>
                <a:gd name="connsiteX8" fmla="*/ 718058 w 717399"/>
                <a:gd name="connsiteY8" fmla="*/ 15796 h 30714"/>
                <a:gd name="connsiteX9" fmla="*/ 704894 w 717399"/>
                <a:gd name="connsiteY9" fmla="*/ 29837 h 30714"/>
                <a:gd name="connsiteX10" fmla="*/ 687343 w 717399"/>
                <a:gd name="connsiteY10" fmla="*/ 30714 h 30714"/>
                <a:gd name="connsiteX11" fmla="*/ 358480 w 717399"/>
                <a:gd name="connsiteY11" fmla="*/ 30495 h 3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7399" h="30714">
                  <a:moveTo>
                    <a:pt x="358480" y="30495"/>
                  </a:moveTo>
                  <a:cubicBezTo>
                    <a:pt x="248786" y="30495"/>
                    <a:pt x="139092" y="30495"/>
                    <a:pt x="29398" y="30495"/>
                  </a:cubicBezTo>
                  <a:cubicBezTo>
                    <a:pt x="23475" y="30495"/>
                    <a:pt x="17551" y="30495"/>
                    <a:pt x="11847" y="29617"/>
                  </a:cubicBezTo>
                  <a:cubicBezTo>
                    <a:pt x="3949" y="28301"/>
                    <a:pt x="0" y="23036"/>
                    <a:pt x="0" y="14919"/>
                  </a:cubicBezTo>
                  <a:cubicBezTo>
                    <a:pt x="219" y="7240"/>
                    <a:pt x="4168" y="2413"/>
                    <a:pt x="11408" y="1097"/>
                  </a:cubicBezTo>
                  <a:cubicBezTo>
                    <a:pt x="16015" y="219"/>
                    <a:pt x="20842" y="0"/>
                    <a:pt x="25668" y="0"/>
                  </a:cubicBezTo>
                  <a:cubicBezTo>
                    <a:pt x="247689" y="0"/>
                    <a:pt x="469491" y="0"/>
                    <a:pt x="691512" y="0"/>
                  </a:cubicBezTo>
                  <a:cubicBezTo>
                    <a:pt x="695899" y="0"/>
                    <a:pt x="700287" y="0"/>
                    <a:pt x="704675" y="878"/>
                  </a:cubicBezTo>
                  <a:cubicBezTo>
                    <a:pt x="712573" y="2413"/>
                    <a:pt x="718277" y="7020"/>
                    <a:pt x="718058" y="15796"/>
                  </a:cubicBezTo>
                  <a:cubicBezTo>
                    <a:pt x="717838" y="23913"/>
                    <a:pt x="712573" y="28520"/>
                    <a:pt x="704894" y="29837"/>
                  </a:cubicBezTo>
                  <a:cubicBezTo>
                    <a:pt x="699190" y="30714"/>
                    <a:pt x="693267" y="30714"/>
                    <a:pt x="687343" y="30714"/>
                  </a:cubicBezTo>
                  <a:cubicBezTo>
                    <a:pt x="577869" y="30495"/>
                    <a:pt x="468174" y="30495"/>
                    <a:pt x="358480" y="3049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0A3E3D6-2D4A-414C-A461-65831814BDF4}"/>
                </a:ext>
              </a:extLst>
            </p:cNvPr>
            <p:cNvSpPr/>
            <p:nvPr/>
          </p:nvSpPr>
          <p:spPr>
            <a:xfrm>
              <a:off x="7563013" y="5087921"/>
              <a:ext cx="1280361" cy="65181"/>
            </a:xfrm>
            <a:custGeom>
              <a:avLst/>
              <a:gdLst>
                <a:gd name="connsiteX0" fmla="*/ 303435 w 603317"/>
                <a:gd name="connsiteY0" fmla="*/ 35 h 30714"/>
                <a:gd name="connsiteX1" fmla="*/ 573063 w 603317"/>
                <a:gd name="connsiteY1" fmla="*/ 35 h 30714"/>
                <a:gd name="connsiteX2" fmla="*/ 588420 w 603317"/>
                <a:gd name="connsiteY2" fmla="*/ 474 h 30714"/>
                <a:gd name="connsiteX3" fmla="*/ 605093 w 603317"/>
                <a:gd name="connsiteY3" fmla="*/ 15612 h 30714"/>
                <a:gd name="connsiteX4" fmla="*/ 587981 w 603317"/>
                <a:gd name="connsiteY4" fmla="*/ 30530 h 30714"/>
                <a:gd name="connsiteX5" fmla="*/ 579206 w 603317"/>
                <a:gd name="connsiteY5" fmla="*/ 30749 h 30714"/>
                <a:gd name="connsiteX6" fmla="*/ 26567 w 603317"/>
                <a:gd name="connsiteY6" fmla="*/ 30749 h 30714"/>
                <a:gd name="connsiteX7" fmla="*/ 14500 w 603317"/>
                <a:gd name="connsiteY7" fmla="*/ 30091 h 30714"/>
                <a:gd name="connsiteX8" fmla="*/ 21 w 603317"/>
                <a:gd name="connsiteY8" fmla="*/ 15173 h 30714"/>
                <a:gd name="connsiteX9" fmla="*/ 14939 w 603317"/>
                <a:gd name="connsiteY9" fmla="*/ 693 h 30714"/>
                <a:gd name="connsiteX10" fmla="*/ 30296 w 603317"/>
                <a:gd name="connsiteY10" fmla="*/ 254 h 30714"/>
                <a:gd name="connsiteX11" fmla="*/ 303435 w 603317"/>
                <a:gd name="connsiteY11" fmla="*/ 35 h 3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3317" h="30714">
                  <a:moveTo>
                    <a:pt x="303435" y="35"/>
                  </a:moveTo>
                  <a:cubicBezTo>
                    <a:pt x="393384" y="35"/>
                    <a:pt x="483333" y="35"/>
                    <a:pt x="573063" y="35"/>
                  </a:cubicBezTo>
                  <a:cubicBezTo>
                    <a:pt x="578109" y="35"/>
                    <a:pt x="583374" y="-184"/>
                    <a:pt x="588420" y="474"/>
                  </a:cubicBezTo>
                  <a:cubicBezTo>
                    <a:pt x="599170" y="1351"/>
                    <a:pt x="605532" y="7275"/>
                    <a:pt x="605093" y="15612"/>
                  </a:cubicBezTo>
                  <a:cubicBezTo>
                    <a:pt x="604435" y="26142"/>
                    <a:pt x="597195" y="29652"/>
                    <a:pt x="587981" y="30530"/>
                  </a:cubicBezTo>
                  <a:cubicBezTo>
                    <a:pt x="585129" y="30749"/>
                    <a:pt x="582058" y="30749"/>
                    <a:pt x="579206" y="30749"/>
                  </a:cubicBezTo>
                  <a:cubicBezTo>
                    <a:pt x="394920" y="30749"/>
                    <a:pt x="210853" y="30749"/>
                    <a:pt x="26567" y="30749"/>
                  </a:cubicBezTo>
                  <a:cubicBezTo>
                    <a:pt x="22618" y="30749"/>
                    <a:pt x="18449" y="30749"/>
                    <a:pt x="14500" y="30091"/>
                  </a:cubicBezTo>
                  <a:cubicBezTo>
                    <a:pt x="6164" y="28556"/>
                    <a:pt x="-418" y="24387"/>
                    <a:pt x="21" y="15173"/>
                  </a:cubicBezTo>
                  <a:cubicBezTo>
                    <a:pt x="240" y="6178"/>
                    <a:pt x="6602" y="1571"/>
                    <a:pt x="14939" y="693"/>
                  </a:cubicBezTo>
                  <a:cubicBezTo>
                    <a:pt x="19985" y="35"/>
                    <a:pt x="25250" y="254"/>
                    <a:pt x="30296" y="254"/>
                  </a:cubicBezTo>
                  <a:cubicBezTo>
                    <a:pt x="121342" y="35"/>
                    <a:pt x="212389" y="35"/>
                    <a:pt x="303435" y="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Rectangle: Rounded Corners 229">
              <a:extLst>
                <a:ext uri="{FF2B5EF4-FFF2-40B4-BE49-F238E27FC236}">
                  <a16:creationId xmlns:a16="http://schemas.microsoft.com/office/drawing/2014/main" id="{196184BD-3D5D-46D2-8665-5FAE68543606}"/>
                </a:ext>
              </a:extLst>
            </p:cNvPr>
            <p:cNvSpPr/>
            <p:nvPr/>
          </p:nvSpPr>
          <p:spPr>
            <a:xfrm>
              <a:off x="7727988" y="4610219"/>
              <a:ext cx="2497021" cy="260876"/>
            </a:xfrm>
            <a:prstGeom prst="roundRect">
              <a:avLst>
                <a:gd name="adj" fmla="val 323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Rectangle: Rounded Corners 226">
              <a:extLst>
                <a:ext uri="{FF2B5EF4-FFF2-40B4-BE49-F238E27FC236}">
                  <a16:creationId xmlns:a16="http://schemas.microsoft.com/office/drawing/2014/main" id="{2AE0809C-01DA-45CD-82DC-DB65454AD21E}"/>
                </a:ext>
              </a:extLst>
            </p:cNvPr>
            <p:cNvSpPr/>
            <p:nvPr/>
          </p:nvSpPr>
          <p:spPr>
            <a:xfrm>
              <a:off x="6508042" y="4752525"/>
              <a:ext cx="4910272" cy="16778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F9E6B07A-92CD-441A-9229-EA42A4AAE9C4}"/>
                </a:ext>
              </a:extLst>
            </p:cNvPr>
            <p:cNvGrpSpPr/>
            <p:nvPr/>
          </p:nvGrpSpPr>
          <p:grpSpPr>
            <a:xfrm>
              <a:off x="6070836" y="3054945"/>
              <a:ext cx="1367087" cy="1953939"/>
              <a:chOff x="-4879" y="3800380"/>
              <a:chExt cx="1367087" cy="1953939"/>
            </a:xfrm>
          </p:grpSpPr>
          <p:sp>
            <p:nvSpPr>
              <p:cNvPr id="232" name="Rectangle: Rounded Corners 231">
                <a:extLst>
                  <a:ext uri="{FF2B5EF4-FFF2-40B4-BE49-F238E27FC236}">
                    <a16:creationId xmlns:a16="http://schemas.microsoft.com/office/drawing/2014/main" id="{9E621E9B-AE37-4D34-BD56-1A36A5EB6D4D}"/>
                  </a:ext>
                </a:extLst>
              </p:cNvPr>
              <p:cNvSpPr/>
              <p:nvPr/>
            </p:nvSpPr>
            <p:spPr>
              <a:xfrm>
                <a:off x="117450" y="380038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3" name="Rectangle: Rounded Corners 232">
                <a:extLst>
                  <a:ext uri="{FF2B5EF4-FFF2-40B4-BE49-F238E27FC236}">
                    <a16:creationId xmlns:a16="http://schemas.microsoft.com/office/drawing/2014/main" id="{292ACF5C-0175-4B90-B3F5-2D21606F72AE}"/>
                  </a:ext>
                </a:extLst>
              </p:cNvPr>
              <p:cNvSpPr/>
              <p:nvPr/>
            </p:nvSpPr>
            <p:spPr>
              <a:xfrm>
                <a:off x="-4879" y="413602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1" name="Rectangle: Rounded Corners 230">
                <a:extLst>
                  <a:ext uri="{FF2B5EF4-FFF2-40B4-BE49-F238E27FC236}">
                    <a16:creationId xmlns:a16="http://schemas.microsoft.com/office/drawing/2014/main" id="{3797BB6A-32AF-4B4E-AD97-8F8102D42FCA}"/>
                  </a:ext>
                </a:extLst>
              </p:cNvPr>
              <p:cNvSpPr/>
              <p:nvPr/>
            </p:nvSpPr>
            <p:spPr>
              <a:xfrm>
                <a:off x="300587" y="4033344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4" name="Rectangle: Rounded Corners 233">
                <a:extLst>
                  <a:ext uri="{FF2B5EF4-FFF2-40B4-BE49-F238E27FC236}">
                    <a16:creationId xmlns:a16="http://schemas.microsoft.com/office/drawing/2014/main" id="{D4FAD34C-E60B-47C0-8749-4CFA7649DF9D}"/>
                  </a:ext>
                </a:extLst>
              </p:cNvPr>
              <p:cNvSpPr/>
              <p:nvPr/>
            </p:nvSpPr>
            <p:spPr>
              <a:xfrm>
                <a:off x="651803" y="4916173"/>
                <a:ext cx="95825" cy="838146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62B98754-0E52-404B-BB90-1102FFBC085A}"/>
                </a:ext>
              </a:extLst>
            </p:cNvPr>
            <p:cNvGrpSpPr/>
            <p:nvPr/>
          </p:nvGrpSpPr>
          <p:grpSpPr>
            <a:xfrm>
              <a:off x="10439760" y="3058780"/>
              <a:ext cx="1367087" cy="1953939"/>
              <a:chOff x="-4879" y="3800380"/>
              <a:chExt cx="1367087" cy="1953939"/>
            </a:xfrm>
          </p:grpSpPr>
          <p:sp>
            <p:nvSpPr>
              <p:cNvPr id="237" name="Rectangle: Rounded Corners 236">
                <a:extLst>
                  <a:ext uri="{FF2B5EF4-FFF2-40B4-BE49-F238E27FC236}">
                    <a16:creationId xmlns:a16="http://schemas.microsoft.com/office/drawing/2014/main" id="{3F1082DD-64A5-4E6A-9C1F-3CC94E477B99}"/>
                  </a:ext>
                </a:extLst>
              </p:cNvPr>
              <p:cNvSpPr/>
              <p:nvPr/>
            </p:nvSpPr>
            <p:spPr>
              <a:xfrm>
                <a:off x="117450" y="380038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8" name="Rectangle: Rounded Corners 237">
                <a:extLst>
                  <a:ext uri="{FF2B5EF4-FFF2-40B4-BE49-F238E27FC236}">
                    <a16:creationId xmlns:a16="http://schemas.microsoft.com/office/drawing/2014/main" id="{85FD2334-9C3D-476E-B67D-364E78230BFC}"/>
                  </a:ext>
                </a:extLst>
              </p:cNvPr>
              <p:cNvSpPr/>
              <p:nvPr/>
            </p:nvSpPr>
            <p:spPr>
              <a:xfrm>
                <a:off x="-4879" y="413602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9" name="Rectangle: Rounded Corners 238">
                <a:extLst>
                  <a:ext uri="{FF2B5EF4-FFF2-40B4-BE49-F238E27FC236}">
                    <a16:creationId xmlns:a16="http://schemas.microsoft.com/office/drawing/2014/main" id="{4D04A523-208C-476D-B381-F1564571B93B}"/>
                  </a:ext>
                </a:extLst>
              </p:cNvPr>
              <p:cNvSpPr/>
              <p:nvPr/>
            </p:nvSpPr>
            <p:spPr>
              <a:xfrm>
                <a:off x="300587" y="4033344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0" name="Rectangle: Rounded Corners 239">
                <a:extLst>
                  <a:ext uri="{FF2B5EF4-FFF2-40B4-BE49-F238E27FC236}">
                    <a16:creationId xmlns:a16="http://schemas.microsoft.com/office/drawing/2014/main" id="{EAD67B4D-2169-4D1A-B5E8-130BFDB604C7}"/>
                  </a:ext>
                </a:extLst>
              </p:cNvPr>
              <p:cNvSpPr/>
              <p:nvPr/>
            </p:nvSpPr>
            <p:spPr>
              <a:xfrm>
                <a:off x="651803" y="4916173"/>
                <a:ext cx="95825" cy="838146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1" name="Rectangle: Rounded Corners 240">
              <a:extLst>
                <a:ext uri="{FF2B5EF4-FFF2-40B4-BE49-F238E27FC236}">
                  <a16:creationId xmlns:a16="http://schemas.microsoft.com/office/drawing/2014/main" id="{68BA02D7-51AE-4A43-8648-E53D5F35CC6D}"/>
                </a:ext>
              </a:extLst>
            </p:cNvPr>
            <p:cNvSpPr/>
            <p:nvPr/>
          </p:nvSpPr>
          <p:spPr>
            <a:xfrm>
              <a:off x="6942573" y="4329944"/>
              <a:ext cx="238303" cy="314314"/>
            </a:xfrm>
            <a:prstGeom prst="roundRect">
              <a:avLst>
                <a:gd name="adj" fmla="val 36451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C60A0919-15B8-4D8B-A9DA-614454CF4B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0338" y="4404513"/>
              <a:ext cx="525959" cy="274320"/>
            </a:xfrm>
            <a:custGeom>
              <a:avLst/>
              <a:gdLst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87334 w 2223628"/>
                <a:gd name="connsiteY60" fmla="*/ 759133 h 1159759"/>
                <a:gd name="connsiteX61" fmla="*/ 44793 w 2223628"/>
                <a:gd name="connsiteY61" fmla="*/ 1077115 h 1159759"/>
                <a:gd name="connsiteX62" fmla="*/ 22057 w 2223628"/>
                <a:gd name="connsiteY62" fmla="*/ 1159759 h 1159759"/>
                <a:gd name="connsiteX63" fmla="*/ 0 w 2223628"/>
                <a:gd name="connsiteY63" fmla="*/ 557599 h 1159759"/>
                <a:gd name="connsiteX64" fmla="*/ 111960 w 2223628"/>
                <a:gd name="connsiteY64" fmla="*/ 315750 h 1159759"/>
                <a:gd name="connsiteX65" fmla="*/ 147787 w 2223628"/>
                <a:gd name="connsiteY65" fmla="*/ 123161 h 1159759"/>
                <a:gd name="connsiteX66" fmla="*/ 270957 w 2223628"/>
                <a:gd name="connsiteY66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73046 w 2223628"/>
                <a:gd name="connsiteY60" fmla="*/ 832952 h 1159759"/>
                <a:gd name="connsiteX61" fmla="*/ 44793 w 2223628"/>
                <a:gd name="connsiteY61" fmla="*/ 1077115 h 1159759"/>
                <a:gd name="connsiteX62" fmla="*/ 22057 w 2223628"/>
                <a:gd name="connsiteY62" fmla="*/ 1159759 h 1159759"/>
                <a:gd name="connsiteX63" fmla="*/ 0 w 2223628"/>
                <a:gd name="connsiteY63" fmla="*/ 557599 h 1159759"/>
                <a:gd name="connsiteX64" fmla="*/ 111960 w 2223628"/>
                <a:gd name="connsiteY64" fmla="*/ 315750 h 1159759"/>
                <a:gd name="connsiteX65" fmla="*/ 147787 w 2223628"/>
                <a:gd name="connsiteY65" fmla="*/ 123161 h 1159759"/>
                <a:gd name="connsiteX66" fmla="*/ 270957 w 2223628"/>
                <a:gd name="connsiteY66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44793 w 2223628"/>
                <a:gd name="connsiteY60" fmla="*/ 1077115 h 1159759"/>
                <a:gd name="connsiteX61" fmla="*/ 22057 w 2223628"/>
                <a:gd name="connsiteY61" fmla="*/ 1159759 h 1159759"/>
                <a:gd name="connsiteX62" fmla="*/ 0 w 2223628"/>
                <a:gd name="connsiteY62" fmla="*/ 557599 h 1159759"/>
                <a:gd name="connsiteX63" fmla="*/ 111960 w 2223628"/>
                <a:gd name="connsiteY63" fmla="*/ 315750 h 1159759"/>
                <a:gd name="connsiteX64" fmla="*/ 147787 w 2223628"/>
                <a:gd name="connsiteY64" fmla="*/ 123161 h 1159759"/>
                <a:gd name="connsiteX65" fmla="*/ 270957 w 2223628"/>
                <a:gd name="connsiteY65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204055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44793 w 2223628"/>
                <a:gd name="connsiteY60" fmla="*/ 1077115 h 1159759"/>
                <a:gd name="connsiteX61" fmla="*/ 22057 w 2223628"/>
                <a:gd name="connsiteY61" fmla="*/ 1159759 h 1159759"/>
                <a:gd name="connsiteX62" fmla="*/ 0 w 2223628"/>
                <a:gd name="connsiteY62" fmla="*/ 557599 h 1159759"/>
                <a:gd name="connsiteX63" fmla="*/ 111960 w 2223628"/>
                <a:gd name="connsiteY63" fmla="*/ 315750 h 1159759"/>
                <a:gd name="connsiteX64" fmla="*/ 147787 w 2223628"/>
                <a:gd name="connsiteY64" fmla="*/ 123161 h 1159759"/>
                <a:gd name="connsiteX65" fmla="*/ 270957 w 2223628"/>
                <a:gd name="connsiteY65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4549 w 2223628"/>
                <a:gd name="connsiteY54" fmla="*/ 761663 h 1159759"/>
                <a:gd name="connsiteX55" fmla="*/ 155641 w 2223628"/>
                <a:gd name="connsiteY55" fmla="*/ 690552 h 1159759"/>
                <a:gd name="connsiteX56" fmla="*/ 116447 w 2223628"/>
                <a:gd name="connsiteY56" fmla="*/ 649406 h 1159759"/>
                <a:gd name="connsiteX57" fmla="*/ 88455 w 2223628"/>
                <a:gd name="connsiteY57" fmla="*/ 689432 h 1159759"/>
                <a:gd name="connsiteX58" fmla="*/ 87368 w 2223628"/>
                <a:gd name="connsiteY58" fmla="*/ 759114 h 1159759"/>
                <a:gd name="connsiteX59" fmla="*/ 44793 w 2223628"/>
                <a:gd name="connsiteY59" fmla="*/ 1077115 h 1159759"/>
                <a:gd name="connsiteX60" fmla="*/ 22057 w 2223628"/>
                <a:gd name="connsiteY60" fmla="*/ 1159759 h 1159759"/>
                <a:gd name="connsiteX61" fmla="*/ 0 w 2223628"/>
                <a:gd name="connsiteY61" fmla="*/ 557599 h 1159759"/>
                <a:gd name="connsiteX62" fmla="*/ 111960 w 2223628"/>
                <a:gd name="connsiteY62" fmla="*/ 315750 h 1159759"/>
                <a:gd name="connsiteX63" fmla="*/ 147787 w 2223628"/>
                <a:gd name="connsiteY63" fmla="*/ 123161 h 1159759"/>
                <a:gd name="connsiteX64" fmla="*/ 270957 w 2223628"/>
                <a:gd name="connsiteY64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5641 w 2223628"/>
                <a:gd name="connsiteY54" fmla="*/ 690552 h 1159759"/>
                <a:gd name="connsiteX55" fmla="*/ 116447 w 2223628"/>
                <a:gd name="connsiteY55" fmla="*/ 649406 h 1159759"/>
                <a:gd name="connsiteX56" fmla="*/ 88455 w 2223628"/>
                <a:gd name="connsiteY56" fmla="*/ 689432 h 1159759"/>
                <a:gd name="connsiteX57" fmla="*/ 87368 w 2223628"/>
                <a:gd name="connsiteY57" fmla="*/ 759114 h 1159759"/>
                <a:gd name="connsiteX58" fmla="*/ 44793 w 2223628"/>
                <a:gd name="connsiteY58" fmla="*/ 1077115 h 1159759"/>
                <a:gd name="connsiteX59" fmla="*/ 22057 w 2223628"/>
                <a:gd name="connsiteY59" fmla="*/ 1159759 h 1159759"/>
                <a:gd name="connsiteX60" fmla="*/ 0 w 2223628"/>
                <a:gd name="connsiteY60" fmla="*/ 557599 h 1159759"/>
                <a:gd name="connsiteX61" fmla="*/ 111960 w 2223628"/>
                <a:gd name="connsiteY61" fmla="*/ 315750 h 1159759"/>
                <a:gd name="connsiteX62" fmla="*/ 147787 w 2223628"/>
                <a:gd name="connsiteY62" fmla="*/ 123161 h 1159759"/>
                <a:gd name="connsiteX63" fmla="*/ 270957 w 2223628"/>
                <a:gd name="connsiteY63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5641 w 2223628"/>
                <a:gd name="connsiteY54" fmla="*/ 690552 h 1159759"/>
                <a:gd name="connsiteX55" fmla="*/ 116447 w 2223628"/>
                <a:gd name="connsiteY55" fmla="*/ 649406 h 1159759"/>
                <a:gd name="connsiteX56" fmla="*/ 88455 w 2223628"/>
                <a:gd name="connsiteY56" fmla="*/ 689432 h 1159759"/>
                <a:gd name="connsiteX57" fmla="*/ 87368 w 2223628"/>
                <a:gd name="connsiteY57" fmla="*/ 759114 h 1159759"/>
                <a:gd name="connsiteX58" fmla="*/ 44793 w 2223628"/>
                <a:gd name="connsiteY58" fmla="*/ 1077115 h 1159759"/>
                <a:gd name="connsiteX59" fmla="*/ 22057 w 2223628"/>
                <a:gd name="connsiteY59" fmla="*/ 1159759 h 1159759"/>
                <a:gd name="connsiteX60" fmla="*/ 0 w 2223628"/>
                <a:gd name="connsiteY60" fmla="*/ 557599 h 1159759"/>
                <a:gd name="connsiteX61" fmla="*/ 111960 w 2223628"/>
                <a:gd name="connsiteY61" fmla="*/ 315750 h 1159759"/>
                <a:gd name="connsiteX62" fmla="*/ 147787 w 2223628"/>
                <a:gd name="connsiteY62" fmla="*/ 123161 h 1159759"/>
                <a:gd name="connsiteX63" fmla="*/ 270957 w 2223628"/>
                <a:gd name="connsiteY63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172131 w 2223628"/>
                <a:gd name="connsiteY36" fmla="*/ 1133099 h 1159759"/>
                <a:gd name="connsiteX37" fmla="*/ 2172131 w 2223628"/>
                <a:gd name="connsiteY37" fmla="*/ 759133 h 1159759"/>
                <a:gd name="connsiteX38" fmla="*/ 2172121 w 2223628"/>
                <a:gd name="connsiteY38" fmla="*/ 759129 h 1159759"/>
                <a:gd name="connsiteX39" fmla="*/ 2168206 w 2223628"/>
                <a:gd name="connsiteY39" fmla="*/ 674594 h 1159759"/>
                <a:gd name="connsiteX40" fmla="*/ 2113900 w 2223628"/>
                <a:gd name="connsiteY40" fmla="*/ 627007 h 1159759"/>
                <a:gd name="connsiteX41" fmla="*/ 2060162 w 2223628"/>
                <a:gd name="connsiteY41" fmla="*/ 761365 h 1159759"/>
                <a:gd name="connsiteX42" fmla="*/ 2060177 w 2223628"/>
                <a:gd name="connsiteY42" fmla="*/ 761365 h 1159759"/>
                <a:gd name="connsiteX43" fmla="*/ 2060172 w 2223628"/>
                <a:gd name="connsiteY43" fmla="*/ 761370 h 1159759"/>
                <a:gd name="connsiteX44" fmla="*/ 2037773 w 2223628"/>
                <a:gd name="connsiteY44" fmla="*/ 942757 h 1159759"/>
                <a:gd name="connsiteX45" fmla="*/ 2015379 w 2223628"/>
                <a:gd name="connsiteY45" fmla="*/ 759133 h 1159759"/>
                <a:gd name="connsiteX46" fmla="*/ 2015370 w 2223628"/>
                <a:gd name="connsiteY46" fmla="*/ 759124 h 1159759"/>
                <a:gd name="connsiteX47" fmla="*/ 2005957 w 2223628"/>
                <a:gd name="connsiteY47" fmla="*/ 676417 h 1159759"/>
                <a:gd name="connsiteX48" fmla="*/ 1856377 w 2223628"/>
                <a:gd name="connsiteY48" fmla="*/ 604613 h 1159759"/>
                <a:gd name="connsiteX49" fmla="*/ 358287 w 2223628"/>
                <a:gd name="connsiteY49" fmla="*/ 602377 h 1159759"/>
                <a:gd name="connsiteX50" fmla="*/ 233442 w 2223628"/>
                <a:gd name="connsiteY50" fmla="*/ 637088 h 1159759"/>
                <a:gd name="connsiteX51" fmla="*/ 200053 w 2223628"/>
                <a:gd name="connsiteY51" fmla="*/ 756392 h 1159759"/>
                <a:gd name="connsiteX52" fmla="*/ 174663 w 2223628"/>
                <a:gd name="connsiteY52" fmla="*/ 931560 h 1159759"/>
                <a:gd name="connsiteX53" fmla="*/ 155641 w 2223628"/>
                <a:gd name="connsiteY53" fmla="*/ 690552 h 1159759"/>
                <a:gd name="connsiteX54" fmla="*/ 116447 w 2223628"/>
                <a:gd name="connsiteY54" fmla="*/ 649406 h 1159759"/>
                <a:gd name="connsiteX55" fmla="*/ 88455 w 2223628"/>
                <a:gd name="connsiteY55" fmla="*/ 689432 h 1159759"/>
                <a:gd name="connsiteX56" fmla="*/ 87368 w 2223628"/>
                <a:gd name="connsiteY56" fmla="*/ 759114 h 1159759"/>
                <a:gd name="connsiteX57" fmla="*/ 44793 w 2223628"/>
                <a:gd name="connsiteY57" fmla="*/ 1077115 h 1159759"/>
                <a:gd name="connsiteX58" fmla="*/ 22057 w 2223628"/>
                <a:gd name="connsiteY58" fmla="*/ 1159759 h 1159759"/>
                <a:gd name="connsiteX59" fmla="*/ 0 w 2223628"/>
                <a:gd name="connsiteY59" fmla="*/ 557599 h 1159759"/>
                <a:gd name="connsiteX60" fmla="*/ 111960 w 2223628"/>
                <a:gd name="connsiteY60" fmla="*/ 315750 h 1159759"/>
                <a:gd name="connsiteX61" fmla="*/ 147787 w 2223628"/>
                <a:gd name="connsiteY61" fmla="*/ 123161 h 1159759"/>
                <a:gd name="connsiteX62" fmla="*/ 270957 w 2223628"/>
                <a:gd name="connsiteY62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172131 w 2223628"/>
                <a:gd name="connsiteY35" fmla="*/ 1133099 h 1159759"/>
                <a:gd name="connsiteX36" fmla="*/ 2172131 w 2223628"/>
                <a:gd name="connsiteY36" fmla="*/ 759133 h 1159759"/>
                <a:gd name="connsiteX37" fmla="*/ 2172121 w 2223628"/>
                <a:gd name="connsiteY37" fmla="*/ 759129 h 1159759"/>
                <a:gd name="connsiteX38" fmla="*/ 2168206 w 2223628"/>
                <a:gd name="connsiteY38" fmla="*/ 674594 h 1159759"/>
                <a:gd name="connsiteX39" fmla="*/ 2113900 w 2223628"/>
                <a:gd name="connsiteY39" fmla="*/ 627007 h 1159759"/>
                <a:gd name="connsiteX40" fmla="*/ 2060162 w 2223628"/>
                <a:gd name="connsiteY40" fmla="*/ 761365 h 1159759"/>
                <a:gd name="connsiteX41" fmla="*/ 2060177 w 2223628"/>
                <a:gd name="connsiteY41" fmla="*/ 761365 h 1159759"/>
                <a:gd name="connsiteX42" fmla="*/ 2060172 w 2223628"/>
                <a:gd name="connsiteY42" fmla="*/ 761370 h 1159759"/>
                <a:gd name="connsiteX43" fmla="*/ 2037773 w 2223628"/>
                <a:gd name="connsiteY43" fmla="*/ 942757 h 1159759"/>
                <a:gd name="connsiteX44" fmla="*/ 2015379 w 2223628"/>
                <a:gd name="connsiteY44" fmla="*/ 759133 h 1159759"/>
                <a:gd name="connsiteX45" fmla="*/ 2015370 w 2223628"/>
                <a:gd name="connsiteY45" fmla="*/ 759124 h 1159759"/>
                <a:gd name="connsiteX46" fmla="*/ 2005957 w 2223628"/>
                <a:gd name="connsiteY46" fmla="*/ 676417 h 1159759"/>
                <a:gd name="connsiteX47" fmla="*/ 1856377 w 2223628"/>
                <a:gd name="connsiteY47" fmla="*/ 604613 h 1159759"/>
                <a:gd name="connsiteX48" fmla="*/ 358287 w 2223628"/>
                <a:gd name="connsiteY48" fmla="*/ 602377 h 1159759"/>
                <a:gd name="connsiteX49" fmla="*/ 233442 w 2223628"/>
                <a:gd name="connsiteY49" fmla="*/ 637088 h 1159759"/>
                <a:gd name="connsiteX50" fmla="*/ 200053 w 2223628"/>
                <a:gd name="connsiteY50" fmla="*/ 756392 h 1159759"/>
                <a:gd name="connsiteX51" fmla="*/ 174663 w 2223628"/>
                <a:gd name="connsiteY51" fmla="*/ 931560 h 1159759"/>
                <a:gd name="connsiteX52" fmla="*/ 155641 w 2223628"/>
                <a:gd name="connsiteY52" fmla="*/ 690552 h 1159759"/>
                <a:gd name="connsiteX53" fmla="*/ 116447 w 2223628"/>
                <a:gd name="connsiteY53" fmla="*/ 649406 h 1159759"/>
                <a:gd name="connsiteX54" fmla="*/ 88455 w 2223628"/>
                <a:gd name="connsiteY54" fmla="*/ 689432 h 1159759"/>
                <a:gd name="connsiteX55" fmla="*/ 87368 w 2223628"/>
                <a:gd name="connsiteY55" fmla="*/ 759114 h 1159759"/>
                <a:gd name="connsiteX56" fmla="*/ 44793 w 2223628"/>
                <a:gd name="connsiteY56" fmla="*/ 1077115 h 1159759"/>
                <a:gd name="connsiteX57" fmla="*/ 22057 w 2223628"/>
                <a:gd name="connsiteY57" fmla="*/ 1159759 h 1159759"/>
                <a:gd name="connsiteX58" fmla="*/ 0 w 2223628"/>
                <a:gd name="connsiteY58" fmla="*/ 557599 h 1159759"/>
                <a:gd name="connsiteX59" fmla="*/ 111960 w 2223628"/>
                <a:gd name="connsiteY59" fmla="*/ 315750 h 1159759"/>
                <a:gd name="connsiteX60" fmla="*/ 147787 w 2223628"/>
                <a:gd name="connsiteY60" fmla="*/ 123161 h 1159759"/>
                <a:gd name="connsiteX61" fmla="*/ 270957 w 2223628"/>
                <a:gd name="connsiteY61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172131 w 2223628"/>
                <a:gd name="connsiteY35" fmla="*/ 1133099 h 1159759"/>
                <a:gd name="connsiteX36" fmla="*/ 2172131 w 2223628"/>
                <a:gd name="connsiteY36" fmla="*/ 759133 h 1159759"/>
                <a:gd name="connsiteX37" fmla="*/ 2172121 w 2223628"/>
                <a:gd name="connsiteY37" fmla="*/ 759129 h 1159759"/>
                <a:gd name="connsiteX38" fmla="*/ 2168206 w 2223628"/>
                <a:gd name="connsiteY38" fmla="*/ 674594 h 1159759"/>
                <a:gd name="connsiteX39" fmla="*/ 2113900 w 2223628"/>
                <a:gd name="connsiteY39" fmla="*/ 627007 h 1159759"/>
                <a:gd name="connsiteX40" fmla="*/ 2060162 w 2223628"/>
                <a:gd name="connsiteY40" fmla="*/ 761365 h 1159759"/>
                <a:gd name="connsiteX41" fmla="*/ 2060177 w 2223628"/>
                <a:gd name="connsiteY41" fmla="*/ 761365 h 1159759"/>
                <a:gd name="connsiteX42" fmla="*/ 2060172 w 2223628"/>
                <a:gd name="connsiteY42" fmla="*/ 761370 h 1159759"/>
                <a:gd name="connsiteX43" fmla="*/ 2037773 w 2223628"/>
                <a:gd name="connsiteY43" fmla="*/ 942757 h 1159759"/>
                <a:gd name="connsiteX44" fmla="*/ 2015379 w 2223628"/>
                <a:gd name="connsiteY44" fmla="*/ 759133 h 1159759"/>
                <a:gd name="connsiteX45" fmla="*/ 2015370 w 2223628"/>
                <a:gd name="connsiteY45" fmla="*/ 759124 h 1159759"/>
                <a:gd name="connsiteX46" fmla="*/ 2005957 w 2223628"/>
                <a:gd name="connsiteY46" fmla="*/ 676417 h 1159759"/>
                <a:gd name="connsiteX47" fmla="*/ 1856377 w 2223628"/>
                <a:gd name="connsiteY47" fmla="*/ 604613 h 1159759"/>
                <a:gd name="connsiteX48" fmla="*/ 358287 w 2223628"/>
                <a:gd name="connsiteY48" fmla="*/ 602377 h 1159759"/>
                <a:gd name="connsiteX49" fmla="*/ 233442 w 2223628"/>
                <a:gd name="connsiteY49" fmla="*/ 637088 h 1159759"/>
                <a:gd name="connsiteX50" fmla="*/ 200053 w 2223628"/>
                <a:gd name="connsiteY50" fmla="*/ 756392 h 1159759"/>
                <a:gd name="connsiteX51" fmla="*/ 174663 w 2223628"/>
                <a:gd name="connsiteY51" fmla="*/ 931560 h 1159759"/>
                <a:gd name="connsiteX52" fmla="*/ 155641 w 2223628"/>
                <a:gd name="connsiteY52" fmla="*/ 690552 h 1159759"/>
                <a:gd name="connsiteX53" fmla="*/ 116447 w 2223628"/>
                <a:gd name="connsiteY53" fmla="*/ 649406 h 1159759"/>
                <a:gd name="connsiteX54" fmla="*/ 88455 w 2223628"/>
                <a:gd name="connsiteY54" fmla="*/ 689432 h 1159759"/>
                <a:gd name="connsiteX55" fmla="*/ 87368 w 2223628"/>
                <a:gd name="connsiteY55" fmla="*/ 759114 h 1159759"/>
                <a:gd name="connsiteX56" fmla="*/ 44793 w 2223628"/>
                <a:gd name="connsiteY56" fmla="*/ 1077115 h 1159759"/>
                <a:gd name="connsiteX57" fmla="*/ 22057 w 2223628"/>
                <a:gd name="connsiteY57" fmla="*/ 1159759 h 1159759"/>
                <a:gd name="connsiteX58" fmla="*/ 0 w 2223628"/>
                <a:gd name="connsiteY58" fmla="*/ 557599 h 1159759"/>
                <a:gd name="connsiteX59" fmla="*/ 111960 w 2223628"/>
                <a:gd name="connsiteY59" fmla="*/ 315750 h 1159759"/>
                <a:gd name="connsiteX60" fmla="*/ 147787 w 2223628"/>
                <a:gd name="connsiteY60" fmla="*/ 123161 h 1159759"/>
                <a:gd name="connsiteX61" fmla="*/ 270957 w 2223628"/>
                <a:gd name="connsiteY61" fmla="*/ 0 h 115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223628" h="1159759">
                  <a:moveTo>
                    <a:pt x="2093758" y="380695"/>
                  </a:moveTo>
                  <a:cubicBezTo>
                    <a:pt x="2069118" y="373976"/>
                    <a:pt x="2064645" y="398611"/>
                    <a:pt x="2069118" y="416522"/>
                  </a:cubicBezTo>
                  <a:cubicBezTo>
                    <a:pt x="2078078" y="450117"/>
                    <a:pt x="2095994" y="479230"/>
                    <a:pt x="2134072" y="481467"/>
                  </a:cubicBezTo>
                  <a:cubicBezTo>
                    <a:pt x="2151988" y="481467"/>
                    <a:pt x="2158702" y="465797"/>
                    <a:pt x="2156471" y="447881"/>
                  </a:cubicBezTo>
                  <a:cubicBezTo>
                    <a:pt x="2147506" y="416522"/>
                    <a:pt x="2131826" y="385177"/>
                    <a:pt x="2093758" y="380695"/>
                  </a:cubicBezTo>
                  <a:close/>
                  <a:moveTo>
                    <a:pt x="146489" y="327982"/>
                  </a:moveTo>
                  <a:cubicBezTo>
                    <a:pt x="130532" y="331806"/>
                    <a:pt x="113650" y="348859"/>
                    <a:pt x="104189" y="372776"/>
                  </a:cubicBezTo>
                  <a:cubicBezTo>
                    <a:pt x="91574" y="404664"/>
                    <a:pt x="96928" y="436678"/>
                    <a:pt x="116148" y="444282"/>
                  </a:cubicBezTo>
                  <a:cubicBezTo>
                    <a:pt x="135368" y="451885"/>
                    <a:pt x="161174" y="432197"/>
                    <a:pt x="173789" y="400309"/>
                  </a:cubicBezTo>
                  <a:cubicBezTo>
                    <a:pt x="186404" y="368420"/>
                    <a:pt x="181050" y="336406"/>
                    <a:pt x="161830" y="328803"/>
                  </a:cubicBezTo>
                  <a:cubicBezTo>
                    <a:pt x="157025" y="326902"/>
                    <a:pt x="151808" y="326707"/>
                    <a:pt x="146489" y="327982"/>
                  </a:cubicBezTo>
                  <a:close/>
                  <a:moveTo>
                    <a:pt x="414276" y="268721"/>
                  </a:moveTo>
                  <a:cubicBezTo>
                    <a:pt x="385163" y="268721"/>
                    <a:pt x="353809" y="268721"/>
                    <a:pt x="324696" y="270957"/>
                  </a:cubicBezTo>
                  <a:cubicBezTo>
                    <a:pt x="264243" y="273204"/>
                    <a:pt x="208254" y="286637"/>
                    <a:pt x="210490" y="362769"/>
                  </a:cubicBezTo>
                  <a:cubicBezTo>
                    <a:pt x="210490" y="438906"/>
                    <a:pt x="270957" y="445630"/>
                    <a:pt x="329178" y="447866"/>
                  </a:cubicBezTo>
                  <a:lnTo>
                    <a:pt x="418744" y="447866"/>
                  </a:lnTo>
                  <a:lnTo>
                    <a:pt x="1110696" y="447866"/>
                  </a:lnTo>
                  <a:lnTo>
                    <a:pt x="1773535" y="447866"/>
                  </a:lnTo>
                  <a:cubicBezTo>
                    <a:pt x="1802648" y="447866"/>
                    <a:pt x="1834002" y="450103"/>
                    <a:pt x="1863115" y="447866"/>
                  </a:cubicBezTo>
                  <a:cubicBezTo>
                    <a:pt x="1928050" y="443389"/>
                    <a:pt x="2010902" y="454586"/>
                    <a:pt x="2008670" y="356055"/>
                  </a:cubicBezTo>
                  <a:cubicBezTo>
                    <a:pt x="2006433" y="257524"/>
                    <a:pt x="1921336" y="273204"/>
                    <a:pt x="1856396" y="268721"/>
                  </a:cubicBezTo>
                  <a:lnTo>
                    <a:pt x="1800411" y="268721"/>
                  </a:lnTo>
                  <a:lnTo>
                    <a:pt x="414276" y="268721"/>
                  </a:lnTo>
                  <a:close/>
                  <a:moveTo>
                    <a:pt x="257514" y="72881"/>
                  </a:moveTo>
                  <a:cubicBezTo>
                    <a:pt x="257514" y="108097"/>
                    <a:pt x="255278" y="134488"/>
                    <a:pt x="255278" y="160883"/>
                  </a:cubicBezTo>
                  <a:lnTo>
                    <a:pt x="1959390" y="160883"/>
                  </a:lnTo>
                  <a:lnTo>
                    <a:pt x="1959390" y="72881"/>
                  </a:lnTo>
                  <a:lnTo>
                    <a:pt x="257514" y="72881"/>
                  </a:lnTo>
                  <a:close/>
                  <a:moveTo>
                    <a:pt x="270957" y="0"/>
                  </a:moveTo>
                  <a:lnTo>
                    <a:pt x="573259" y="0"/>
                  </a:lnTo>
                  <a:lnTo>
                    <a:pt x="1912366" y="0"/>
                  </a:lnTo>
                  <a:cubicBezTo>
                    <a:pt x="2066881" y="0"/>
                    <a:pt x="2075842" y="8965"/>
                    <a:pt x="2075842" y="165712"/>
                  </a:cubicBezTo>
                  <a:cubicBezTo>
                    <a:pt x="2075842" y="241849"/>
                    <a:pt x="2078078" y="311267"/>
                    <a:pt x="2151974" y="360528"/>
                  </a:cubicBezTo>
                  <a:cubicBezTo>
                    <a:pt x="2203480" y="396365"/>
                    <a:pt x="2214677" y="459068"/>
                    <a:pt x="2216914" y="519526"/>
                  </a:cubicBezTo>
                  <a:cubicBezTo>
                    <a:pt x="2219160" y="593426"/>
                    <a:pt x="2221392" y="667327"/>
                    <a:pt x="2223628" y="743459"/>
                  </a:cubicBezTo>
                  <a:cubicBezTo>
                    <a:pt x="2220749" y="897151"/>
                    <a:pt x="2189297" y="1003219"/>
                    <a:pt x="2172131" y="1133099"/>
                  </a:cubicBezTo>
                  <a:lnTo>
                    <a:pt x="2172131" y="759133"/>
                  </a:lnTo>
                  <a:cubicBezTo>
                    <a:pt x="2172128" y="759132"/>
                    <a:pt x="2172124" y="759130"/>
                    <a:pt x="2172121" y="759129"/>
                  </a:cubicBezTo>
                  <a:lnTo>
                    <a:pt x="2168206" y="674594"/>
                  </a:lnTo>
                  <a:cubicBezTo>
                    <a:pt x="2164286" y="647722"/>
                    <a:pt x="2151969" y="627007"/>
                    <a:pt x="2113900" y="627007"/>
                  </a:cubicBezTo>
                  <a:cubicBezTo>
                    <a:pt x="2040014" y="629244"/>
                    <a:pt x="2066881" y="709858"/>
                    <a:pt x="2060162" y="761365"/>
                  </a:cubicBezTo>
                  <a:lnTo>
                    <a:pt x="2060177" y="761365"/>
                  </a:lnTo>
                  <a:lnTo>
                    <a:pt x="2060172" y="761370"/>
                  </a:lnTo>
                  <a:cubicBezTo>
                    <a:pt x="2058070" y="839066"/>
                    <a:pt x="2066886" y="868861"/>
                    <a:pt x="2037773" y="942757"/>
                  </a:cubicBezTo>
                  <a:cubicBezTo>
                    <a:pt x="2008665" y="868861"/>
                    <a:pt x="2019862" y="812872"/>
                    <a:pt x="2015379" y="759133"/>
                  </a:cubicBezTo>
                  <a:lnTo>
                    <a:pt x="2015370" y="759124"/>
                  </a:lnTo>
                  <a:lnTo>
                    <a:pt x="2005957" y="676417"/>
                  </a:lnTo>
                  <a:cubicBezTo>
                    <a:pt x="1991995" y="613434"/>
                    <a:pt x="1958827" y="604613"/>
                    <a:pt x="1856377" y="604613"/>
                  </a:cubicBezTo>
                  <a:lnTo>
                    <a:pt x="358287" y="602377"/>
                  </a:lnTo>
                  <a:cubicBezTo>
                    <a:pt x="302302" y="602377"/>
                    <a:pt x="260314" y="612458"/>
                    <a:pt x="233442" y="637088"/>
                  </a:cubicBezTo>
                  <a:lnTo>
                    <a:pt x="200053" y="756392"/>
                  </a:lnTo>
                  <a:lnTo>
                    <a:pt x="174663" y="931560"/>
                  </a:lnTo>
                  <a:lnTo>
                    <a:pt x="155641" y="690552"/>
                  </a:lnTo>
                  <a:cubicBezTo>
                    <a:pt x="155083" y="667322"/>
                    <a:pt x="147801" y="649406"/>
                    <a:pt x="116447" y="649406"/>
                  </a:cubicBezTo>
                  <a:cubicBezTo>
                    <a:pt x="95174" y="648290"/>
                    <a:pt x="89575" y="666201"/>
                    <a:pt x="88455" y="689432"/>
                  </a:cubicBezTo>
                  <a:cubicBezTo>
                    <a:pt x="88093" y="712659"/>
                    <a:pt x="87730" y="735887"/>
                    <a:pt x="87368" y="759114"/>
                  </a:cubicBezTo>
                  <a:cubicBezTo>
                    <a:pt x="80091" y="823728"/>
                    <a:pt x="55678" y="1010341"/>
                    <a:pt x="44793" y="1077115"/>
                  </a:cubicBezTo>
                  <a:lnTo>
                    <a:pt x="22057" y="1159759"/>
                  </a:lnTo>
                  <a:lnTo>
                    <a:pt x="0" y="557599"/>
                  </a:lnTo>
                  <a:cubicBezTo>
                    <a:pt x="4483" y="459068"/>
                    <a:pt x="29113" y="373971"/>
                    <a:pt x="111960" y="315750"/>
                  </a:cubicBezTo>
                  <a:cubicBezTo>
                    <a:pt x="158984" y="257529"/>
                    <a:pt x="154516" y="185865"/>
                    <a:pt x="147787" y="123161"/>
                  </a:cubicBezTo>
                  <a:cubicBezTo>
                    <a:pt x="136600" y="17916"/>
                    <a:pt x="188097" y="0"/>
                    <a:pt x="27095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0" name="Isosceles Triangle 249">
              <a:extLst>
                <a:ext uri="{FF2B5EF4-FFF2-40B4-BE49-F238E27FC236}">
                  <a16:creationId xmlns:a16="http://schemas.microsoft.com/office/drawing/2014/main" id="{E851A8C7-91C5-457E-A361-AF1843084E5B}"/>
                </a:ext>
              </a:extLst>
            </p:cNvPr>
            <p:cNvSpPr/>
            <p:nvPr/>
          </p:nvSpPr>
          <p:spPr>
            <a:xfrm>
              <a:off x="8130522" y="2506131"/>
              <a:ext cx="1665313" cy="534704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1273A77C-5581-4675-8E1F-89BC9E0864C9}"/>
                </a:ext>
              </a:extLst>
            </p:cNvPr>
            <p:cNvSpPr/>
            <p:nvPr/>
          </p:nvSpPr>
          <p:spPr>
            <a:xfrm>
              <a:off x="6096000" y="5328041"/>
              <a:ext cx="5734356" cy="898116"/>
            </a:xfrm>
            <a:custGeom>
              <a:avLst/>
              <a:gdLst>
                <a:gd name="connsiteX0" fmla="*/ 3715109 w 5734356"/>
                <a:gd name="connsiteY0" fmla="*/ 422753 h 898116"/>
                <a:gd name="connsiteX1" fmla="*/ 3683450 w 5734356"/>
                <a:gd name="connsiteY1" fmla="*/ 455809 h 898116"/>
                <a:gd name="connsiteX2" fmla="*/ 3716040 w 5734356"/>
                <a:gd name="connsiteY2" fmla="*/ 488399 h 898116"/>
                <a:gd name="connsiteX3" fmla="*/ 3736993 w 5734356"/>
                <a:gd name="connsiteY3" fmla="*/ 488866 h 898116"/>
                <a:gd name="connsiteX4" fmla="*/ 3962802 w 5734356"/>
                <a:gd name="connsiteY4" fmla="*/ 488866 h 898116"/>
                <a:gd name="connsiteX5" fmla="*/ 4203976 w 5734356"/>
                <a:gd name="connsiteY5" fmla="*/ 488399 h 898116"/>
                <a:gd name="connsiteX6" fmla="*/ 4241690 w 5734356"/>
                <a:gd name="connsiteY6" fmla="*/ 456273 h 898116"/>
                <a:gd name="connsiteX7" fmla="*/ 4210494 w 5734356"/>
                <a:gd name="connsiteY7" fmla="*/ 422753 h 898116"/>
                <a:gd name="connsiteX8" fmla="*/ 3715109 w 5734356"/>
                <a:gd name="connsiteY8" fmla="*/ 422753 h 898116"/>
                <a:gd name="connsiteX9" fmla="*/ 476030 w 5734356"/>
                <a:gd name="connsiteY9" fmla="*/ 422751 h 898116"/>
                <a:gd name="connsiteX10" fmla="*/ 450423 w 5734356"/>
                <a:gd name="connsiteY10" fmla="*/ 424150 h 898116"/>
                <a:gd name="connsiteX11" fmla="*/ 425281 w 5734356"/>
                <a:gd name="connsiteY11" fmla="*/ 455809 h 898116"/>
                <a:gd name="connsiteX12" fmla="*/ 450423 w 5734356"/>
                <a:gd name="connsiteY12" fmla="*/ 487467 h 898116"/>
                <a:gd name="connsiteX13" fmla="*/ 473702 w 5734356"/>
                <a:gd name="connsiteY13" fmla="*/ 488864 h 898116"/>
                <a:gd name="connsiteX14" fmla="*/ 704169 w 5734356"/>
                <a:gd name="connsiteY14" fmla="*/ 488864 h 898116"/>
                <a:gd name="connsiteX15" fmla="*/ 931839 w 5734356"/>
                <a:gd name="connsiteY15" fmla="*/ 489331 h 898116"/>
                <a:gd name="connsiteX16" fmla="*/ 983986 w 5734356"/>
                <a:gd name="connsiteY16" fmla="*/ 457205 h 898116"/>
                <a:gd name="connsiteX17" fmla="*/ 931839 w 5734356"/>
                <a:gd name="connsiteY17" fmla="*/ 422751 h 898116"/>
                <a:gd name="connsiteX18" fmla="*/ 476030 w 5734356"/>
                <a:gd name="connsiteY18" fmla="*/ 422751 h 898116"/>
                <a:gd name="connsiteX19" fmla="*/ 4887920 w 5734356"/>
                <a:gd name="connsiteY19" fmla="*/ 422287 h 898116"/>
                <a:gd name="connsiteX20" fmla="*/ 4755229 w 5734356"/>
                <a:gd name="connsiteY20" fmla="*/ 422752 h 898116"/>
                <a:gd name="connsiteX21" fmla="*/ 4716119 w 5734356"/>
                <a:gd name="connsiteY21" fmla="*/ 456274 h 898116"/>
                <a:gd name="connsiteX22" fmla="*/ 4756160 w 5734356"/>
                <a:gd name="connsiteY22" fmla="*/ 488864 h 898116"/>
                <a:gd name="connsiteX23" fmla="*/ 4995471 w 5734356"/>
                <a:gd name="connsiteY23" fmla="*/ 488864 h 898116"/>
                <a:gd name="connsiteX24" fmla="*/ 5160755 w 5734356"/>
                <a:gd name="connsiteY24" fmla="*/ 488864 h 898116"/>
                <a:gd name="connsiteX25" fmla="*/ 5242233 w 5734356"/>
                <a:gd name="connsiteY25" fmla="*/ 488400 h 898116"/>
                <a:gd name="connsiteX26" fmla="*/ 5274824 w 5734356"/>
                <a:gd name="connsiteY26" fmla="*/ 456274 h 898116"/>
                <a:gd name="connsiteX27" fmla="*/ 5243629 w 5734356"/>
                <a:gd name="connsiteY27" fmla="*/ 422752 h 898116"/>
                <a:gd name="connsiteX28" fmla="*/ 5218023 w 5734356"/>
                <a:gd name="connsiteY28" fmla="*/ 422287 h 898116"/>
                <a:gd name="connsiteX29" fmla="*/ 4887920 w 5734356"/>
                <a:gd name="connsiteY29" fmla="*/ 422287 h 898116"/>
                <a:gd name="connsiteX30" fmla="*/ 2764383 w 5734356"/>
                <a:gd name="connsiteY30" fmla="*/ 422287 h 898116"/>
                <a:gd name="connsiteX31" fmla="*/ 2627036 w 5734356"/>
                <a:gd name="connsiteY31" fmla="*/ 422752 h 898116"/>
                <a:gd name="connsiteX32" fmla="*/ 2587926 w 5734356"/>
                <a:gd name="connsiteY32" fmla="*/ 456274 h 898116"/>
                <a:gd name="connsiteX33" fmla="*/ 2627965 w 5734356"/>
                <a:gd name="connsiteY33" fmla="*/ 488864 h 898116"/>
                <a:gd name="connsiteX34" fmla="*/ 2867278 w 5734356"/>
                <a:gd name="connsiteY34" fmla="*/ 488864 h 898116"/>
                <a:gd name="connsiteX35" fmla="*/ 3032562 w 5734356"/>
                <a:gd name="connsiteY35" fmla="*/ 488864 h 898116"/>
                <a:gd name="connsiteX36" fmla="*/ 3114040 w 5734356"/>
                <a:gd name="connsiteY36" fmla="*/ 488400 h 898116"/>
                <a:gd name="connsiteX37" fmla="*/ 3146631 w 5734356"/>
                <a:gd name="connsiteY37" fmla="*/ 456274 h 898116"/>
                <a:gd name="connsiteX38" fmla="*/ 3115436 w 5734356"/>
                <a:gd name="connsiteY38" fmla="*/ 422752 h 898116"/>
                <a:gd name="connsiteX39" fmla="*/ 3089828 w 5734356"/>
                <a:gd name="connsiteY39" fmla="*/ 422287 h 898116"/>
                <a:gd name="connsiteX40" fmla="*/ 2764383 w 5734356"/>
                <a:gd name="connsiteY40" fmla="*/ 422287 h 898116"/>
                <a:gd name="connsiteX41" fmla="*/ 1560380 w 5734356"/>
                <a:gd name="connsiteY41" fmla="*/ 421355 h 898116"/>
                <a:gd name="connsiteX42" fmla="*/ 1518477 w 5734356"/>
                <a:gd name="connsiteY42" fmla="*/ 422286 h 898116"/>
                <a:gd name="connsiteX43" fmla="*/ 1488679 w 5734356"/>
                <a:gd name="connsiteY43" fmla="*/ 454877 h 898116"/>
                <a:gd name="connsiteX44" fmla="*/ 1518477 w 5734356"/>
                <a:gd name="connsiteY44" fmla="*/ 487934 h 898116"/>
                <a:gd name="connsiteX45" fmla="*/ 1532443 w 5734356"/>
                <a:gd name="connsiteY45" fmla="*/ 488399 h 898116"/>
                <a:gd name="connsiteX46" fmla="*/ 2004550 w 5734356"/>
                <a:gd name="connsiteY46" fmla="*/ 488399 h 898116"/>
                <a:gd name="connsiteX47" fmla="*/ 2023174 w 5734356"/>
                <a:gd name="connsiteY47" fmla="*/ 487002 h 898116"/>
                <a:gd name="connsiteX48" fmla="*/ 2047384 w 5734356"/>
                <a:gd name="connsiteY48" fmla="*/ 454412 h 898116"/>
                <a:gd name="connsiteX49" fmla="*/ 2023639 w 5734356"/>
                <a:gd name="connsiteY49" fmla="*/ 424147 h 898116"/>
                <a:gd name="connsiteX50" fmla="*/ 1998032 w 5734356"/>
                <a:gd name="connsiteY50" fmla="*/ 422286 h 898116"/>
                <a:gd name="connsiteX51" fmla="*/ 1770360 w 5734356"/>
                <a:gd name="connsiteY51" fmla="*/ 422286 h 898116"/>
                <a:gd name="connsiteX52" fmla="*/ 1560380 w 5734356"/>
                <a:gd name="connsiteY52" fmla="*/ 421355 h 898116"/>
                <a:gd name="connsiteX53" fmla="*/ 5238508 w 5734356"/>
                <a:gd name="connsiteY53" fmla="*/ 0 h 898116"/>
                <a:gd name="connsiteX54" fmla="*/ 5455005 w 5734356"/>
                <a:gd name="connsiteY54" fmla="*/ 30730 h 898116"/>
                <a:gd name="connsiteX55" fmla="*/ 5615168 w 5734356"/>
                <a:gd name="connsiteY55" fmla="*/ 136417 h 898116"/>
                <a:gd name="connsiteX56" fmla="*/ 5719458 w 5734356"/>
                <a:gd name="connsiteY56" fmla="*/ 302630 h 898116"/>
                <a:gd name="connsiteX57" fmla="*/ 5732028 w 5734356"/>
                <a:gd name="connsiteY57" fmla="*/ 393420 h 898116"/>
                <a:gd name="connsiteX58" fmla="*/ 5734356 w 5734356"/>
                <a:gd name="connsiteY58" fmla="*/ 404594 h 898116"/>
                <a:gd name="connsiteX59" fmla="*/ 5734356 w 5734356"/>
                <a:gd name="connsiteY59" fmla="*/ 502368 h 898116"/>
                <a:gd name="connsiteX60" fmla="*/ 5729236 w 5734356"/>
                <a:gd name="connsiteY60" fmla="*/ 554047 h 898116"/>
                <a:gd name="connsiteX61" fmla="*/ 5661260 w 5734356"/>
                <a:gd name="connsiteY61" fmla="*/ 719331 h 898116"/>
                <a:gd name="connsiteX62" fmla="*/ 5470834 w 5734356"/>
                <a:gd name="connsiteY62" fmla="*/ 873905 h 898116"/>
                <a:gd name="connsiteX63" fmla="*/ 5351645 w 5734356"/>
                <a:gd name="connsiteY63" fmla="*/ 896252 h 898116"/>
                <a:gd name="connsiteX64" fmla="*/ 5339074 w 5734356"/>
                <a:gd name="connsiteY64" fmla="*/ 898116 h 898116"/>
                <a:gd name="connsiteX65" fmla="*/ 408520 w 5734356"/>
                <a:gd name="connsiteY65" fmla="*/ 898116 h 898116"/>
                <a:gd name="connsiteX66" fmla="*/ 372205 w 5734356"/>
                <a:gd name="connsiteY66" fmla="*/ 893924 h 898116"/>
                <a:gd name="connsiteX67" fmla="*/ 160829 w 5734356"/>
                <a:gd name="connsiteY67" fmla="*/ 800342 h 898116"/>
                <a:gd name="connsiteX68" fmla="*/ 2063 w 5734356"/>
                <a:gd name="connsiteY68" fmla="*/ 494919 h 898116"/>
                <a:gd name="connsiteX69" fmla="*/ 99372 w 5734356"/>
                <a:gd name="connsiteY69" fmla="*/ 173197 h 898116"/>
                <a:gd name="connsiteX70" fmla="*/ 283278 w 5734356"/>
                <a:gd name="connsiteY70" fmla="*/ 34454 h 898116"/>
                <a:gd name="connsiteX71" fmla="*/ 371273 w 5734356"/>
                <a:gd name="connsiteY71" fmla="*/ 7449 h 898116"/>
                <a:gd name="connsiteX72" fmla="*/ 429472 w 5734356"/>
                <a:gd name="connsiteY72" fmla="*/ 6518 h 898116"/>
                <a:gd name="connsiteX73" fmla="*/ 5150512 w 5734356"/>
                <a:gd name="connsiteY73" fmla="*/ 6518 h 898116"/>
                <a:gd name="connsiteX74" fmla="*/ 5238508 w 5734356"/>
                <a:gd name="connsiteY74" fmla="*/ 0 h 89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734356" h="898116">
                  <a:moveTo>
                    <a:pt x="3715109" y="422753"/>
                  </a:moveTo>
                  <a:cubicBezTo>
                    <a:pt x="3695090" y="422753"/>
                    <a:pt x="3682985" y="435788"/>
                    <a:pt x="3683450" y="455809"/>
                  </a:cubicBezTo>
                  <a:cubicBezTo>
                    <a:pt x="3683914" y="475363"/>
                    <a:pt x="3696020" y="487003"/>
                    <a:pt x="3716040" y="488399"/>
                  </a:cubicBezTo>
                  <a:cubicBezTo>
                    <a:pt x="3723025" y="488866"/>
                    <a:pt x="3730009" y="488866"/>
                    <a:pt x="3736993" y="488866"/>
                  </a:cubicBezTo>
                  <a:cubicBezTo>
                    <a:pt x="3812418" y="488866"/>
                    <a:pt x="3887377" y="488866"/>
                    <a:pt x="3962802" y="488866"/>
                  </a:cubicBezTo>
                  <a:cubicBezTo>
                    <a:pt x="4043816" y="488866"/>
                    <a:pt x="4124362" y="488866"/>
                    <a:pt x="4203976" y="488399"/>
                  </a:cubicBezTo>
                  <a:cubicBezTo>
                    <a:pt x="4227257" y="488399"/>
                    <a:pt x="4242155" y="475363"/>
                    <a:pt x="4241690" y="456273"/>
                  </a:cubicBezTo>
                  <a:cubicBezTo>
                    <a:pt x="4241690" y="436255"/>
                    <a:pt x="4230515" y="422753"/>
                    <a:pt x="4210494" y="422753"/>
                  </a:cubicBezTo>
                  <a:cubicBezTo>
                    <a:pt x="4045212" y="422287"/>
                    <a:pt x="3880393" y="422287"/>
                    <a:pt x="3715109" y="422753"/>
                  </a:cubicBezTo>
                  <a:close/>
                  <a:moveTo>
                    <a:pt x="476030" y="422751"/>
                  </a:moveTo>
                  <a:cubicBezTo>
                    <a:pt x="467184" y="422751"/>
                    <a:pt x="458804" y="422286"/>
                    <a:pt x="450423" y="424150"/>
                  </a:cubicBezTo>
                  <a:cubicBezTo>
                    <a:pt x="434127" y="427874"/>
                    <a:pt x="425281" y="439047"/>
                    <a:pt x="425281" y="455809"/>
                  </a:cubicBezTo>
                  <a:cubicBezTo>
                    <a:pt x="425281" y="472103"/>
                    <a:pt x="434127" y="483278"/>
                    <a:pt x="450423" y="487467"/>
                  </a:cubicBezTo>
                  <a:cubicBezTo>
                    <a:pt x="457872" y="489331"/>
                    <a:pt x="465788" y="488864"/>
                    <a:pt x="473702" y="488864"/>
                  </a:cubicBezTo>
                  <a:cubicBezTo>
                    <a:pt x="550523" y="488864"/>
                    <a:pt x="627345" y="488864"/>
                    <a:pt x="704169" y="488864"/>
                  </a:cubicBezTo>
                  <a:cubicBezTo>
                    <a:pt x="780524" y="488864"/>
                    <a:pt x="856414" y="488864"/>
                    <a:pt x="931839" y="489331"/>
                  </a:cubicBezTo>
                  <a:cubicBezTo>
                    <a:pt x="967225" y="489331"/>
                    <a:pt x="983055" y="479554"/>
                    <a:pt x="983986" y="457205"/>
                  </a:cubicBezTo>
                  <a:cubicBezTo>
                    <a:pt x="984918" y="433927"/>
                    <a:pt x="968157" y="422751"/>
                    <a:pt x="931839" y="422751"/>
                  </a:cubicBezTo>
                  <a:cubicBezTo>
                    <a:pt x="780059" y="422751"/>
                    <a:pt x="627812" y="422751"/>
                    <a:pt x="476030" y="422751"/>
                  </a:cubicBezTo>
                  <a:close/>
                  <a:moveTo>
                    <a:pt x="4887920" y="422287"/>
                  </a:moveTo>
                  <a:cubicBezTo>
                    <a:pt x="4843689" y="422287"/>
                    <a:pt x="4799460" y="422287"/>
                    <a:pt x="4755229" y="422752"/>
                  </a:cubicBezTo>
                  <a:cubicBezTo>
                    <a:pt x="4730552" y="422752"/>
                    <a:pt x="4715654" y="436720"/>
                    <a:pt x="4716119" y="456274"/>
                  </a:cubicBezTo>
                  <a:cubicBezTo>
                    <a:pt x="4716585" y="475828"/>
                    <a:pt x="4731483" y="488864"/>
                    <a:pt x="4756160" y="488864"/>
                  </a:cubicBezTo>
                  <a:cubicBezTo>
                    <a:pt x="4835775" y="488864"/>
                    <a:pt x="4915857" y="488864"/>
                    <a:pt x="4995471" y="488864"/>
                  </a:cubicBezTo>
                  <a:cubicBezTo>
                    <a:pt x="5050411" y="488864"/>
                    <a:pt x="5105351" y="488864"/>
                    <a:pt x="5160755" y="488864"/>
                  </a:cubicBezTo>
                  <a:cubicBezTo>
                    <a:pt x="5187758" y="488864"/>
                    <a:pt x="5215228" y="489331"/>
                    <a:pt x="5242233" y="488400"/>
                  </a:cubicBezTo>
                  <a:cubicBezTo>
                    <a:pt x="5262252" y="487935"/>
                    <a:pt x="5274359" y="476759"/>
                    <a:pt x="5274824" y="456274"/>
                  </a:cubicBezTo>
                  <a:cubicBezTo>
                    <a:pt x="5275288" y="435788"/>
                    <a:pt x="5263650" y="425080"/>
                    <a:pt x="5243629" y="422752"/>
                  </a:cubicBezTo>
                  <a:cubicBezTo>
                    <a:pt x="5235249" y="421820"/>
                    <a:pt x="5226403" y="422287"/>
                    <a:pt x="5218023" y="422287"/>
                  </a:cubicBezTo>
                  <a:cubicBezTo>
                    <a:pt x="5108143" y="422287"/>
                    <a:pt x="4997799" y="422287"/>
                    <a:pt x="4887920" y="422287"/>
                  </a:cubicBezTo>
                  <a:close/>
                  <a:moveTo>
                    <a:pt x="2764383" y="422287"/>
                  </a:moveTo>
                  <a:cubicBezTo>
                    <a:pt x="2718291" y="422287"/>
                    <a:pt x="2672663" y="422287"/>
                    <a:pt x="2627036" y="422752"/>
                  </a:cubicBezTo>
                  <a:cubicBezTo>
                    <a:pt x="2602824" y="422752"/>
                    <a:pt x="2587461" y="436720"/>
                    <a:pt x="2587926" y="456274"/>
                  </a:cubicBezTo>
                  <a:cubicBezTo>
                    <a:pt x="2588390" y="475828"/>
                    <a:pt x="2603290" y="488864"/>
                    <a:pt x="2627965" y="488864"/>
                  </a:cubicBezTo>
                  <a:cubicBezTo>
                    <a:pt x="2707582" y="488864"/>
                    <a:pt x="2787661" y="488864"/>
                    <a:pt x="2867278" y="488864"/>
                  </a:cubicBezTo>
                  <a:cubicBezTo>
                    <a:pt x="2922218" y="488864"/>
                    <a:pt x="2977155" y="488864"/>
                    <a:pt x="3032562" y="488864"/>
                  </a:cubicBezTo>
                  <a:cubicBezTo>
                    <a:pt x="3059565" y="488864"/>
                    <a:pt x="3087035" y="489331"/>
                    <a:pt x="3114040" y="488400"/>
                  </a:cubicBezTo>
                  <a:cubicBezTo>
                    <a:pt x="3134059" y="487468"/>
                    <a:pt x="3146164" y="476295"/>
                    <a:pt x="3146631" y="456274"/>
                  </a:cubicBezTo>
                  <a:cubicBezTo>
                    <a:pt x="3147096" y="436253"/>
                    <a:pt x="3135455" y="425080"/>
                    <a:pt x="3115436" y="422752"/>
                  </a:cubicBezTo>
                  <a:cubicBezTo>
                    <a:pt x="3107056" y="421820"/>
                    <a:pt x="3098208" y="422287"/>
                    <a:pt x="3089828" y="422287"/>
                  </a:cubicBezTo>
                  <a:cubicBezTo>
                    <a:pt x="2981347" y="422287"/>
                    <a:pt x="2872864" y="422287"/>
                    <a:pt x="2764383" y="422287"/>
                  </a:cubicBezTo>
                  <a:close/>
                  <a:moveTo>
                    <a:pt x="1560380" y="421355"/>
                  </a:moveTo>
                  <a:cubicBezTo>
                    <a:pt x="1546412" y="421355"/>
                    <a:pt x="1532443" y="420890"/>
                    <a:pt x="1518477" y="422286"/>
                  </a:cubicBezTo>
                  <a:cubicBezTo>
                    <a:pt x="1499853" y="424614"/>
                    <a:pt x="1488679" y="436254"/>
                    <a:pt x="1488679" y="454877"/>
                  </a:cubicBezTo>
                  <a:cubicBezTo>
                    <a:pt x="1488679" y="473966"/>
                    <a:pt x="1499853" y="485139"/>
                    <a:pt x="1518477" y="487934"/>
                  </a:cubicBezTo>
                  <a:cubicBezTo>
                    <a:pt x="1523133" y="488399"/>
                    <a:pt x="1527789" y="488399"/>
                    <a:pt x="1532443" y="488399"/>
                  </a:cubicBezTo>
                  <a:cubicBezTo>
                    <a:pt x="1689814" y="488399"/>
                    <a:pt x="1847182" y="488399"/>
                    <a:pt x="2004550" y="488399"/>
                  </a:cubicBezTo>
                  <a:cubicBezTo>
                    <a:pt x="2011069" y="488399"/>
                    <a:pt x="2017586" y="488864"/>
                    <a:pt x="2023174" y="487002"/>
                  </a:cubicBezTo>
                  <a:cubicBezTo>
                    <a:pt x="2039004" y="482346"/>
                    <a:pt x="2047849" y="471173"/>
                    <a:pt x="2047384" y="454412"/>
                  </a:cubicBezTo>
                  <a:cubicBezTo>
                    <a:pt x="2047384" y="438580"/>
                    <a:pt x="2038537" y="428339"/>
                    <a:pt x="2023639" y="424147"/>
                  </a:cubicBezTo>
                  <a:cubicBezTo>
                    <a:pt x="2015258" y="421821"/>
                    <a:pt x="2006413" y="422286"/>
                    <a:pt x="1998032" y="422286"/>
                  </a:cubicBezTo>
                  <a:cubicBezTo>
                    <a:pt x="1922140" y="422286"/>
                    <a:pt x="1846250" y="422286"/>
                    <a:pt x="1770360" y="422286"/>
                  </a:cubicBezTo>
                  <a:cubicBezTo>
                    <a:pt x="1700522" y="422286"/>
                    <a:pt x="1631149" y="422286"/>
                    <a:pt x="1560380" y="421355"/>
                  </a:cubicBezTo>
                  <a:close/>
                  <a:moveTo>
                    <a:pt x="5238508" y="0"/>
                  </a:moveTo>
                  <a:cubicBezTo>
                    <a:pt x="5312070" y="2328"/>
                    <a:pt x="5385632" y="1397"/>
                    <a:pt x="5455005" y="30730"/>
                  </a:cubicBezTo>
                  <a:cubicBezTo>
                    <a:pt x="5514600" y="56336"/>
                    <a:pt x="5569540" y="89858"/>
                    <a:pt x="5615168" y="136417"/>
                  </a:cubicBezTo>
                  <a:cubicBezTo>
                    <a:pt x="5662191" y="183906"/>
                    <a:pt x="5696645" y="239777"/>
                    <a:pt x="5719458" y="302630"/>
                  </a:cubicBezTo>
                  <a:cubicBezTo>
                    <a:pt x="5729700" y="331496"/>
                    <a:pt x="5728304" y="363158"/>
                    <a:pt x="5732028" y="393420"/>
                  </a:cubicBezTo>
                  <a:cubicBezTo>
                    <a:pt x="5732496" y="397145"/>
                    <a:pt x="5731564" y="401336"/>
                    <a:pt x="5734356" y="404594"/>
                  </a:cubicBezTo>
                  <a:cubicBezTo>
                    <a:pt x="5734356" y="437186"/>
                    <a:pt x="5734356" y="469777"/>
                    <a:pt x="5734356" y="502368"/>
                  </a:cubicBezTo>
                  <a:cubicBezTo>
                    <a:pt x="5731097" y="519593"/>
                    <a:pt x="5730632" y="536822"/>
                    <a:pt x="5729236" y="554047"/>
                  </a:cubicBezTo>
                  <a:cubicBezTo>
                    <a:pt x="5725044" y="616436"/>
                    <a:pt x="5697110" y="669979"/>
                    <a:pt x="5661260" y="719331"/>
                  </a:cubicBezTo>
                  <a:cubicBezTo>
                    <a:pt x="5611908" y="787772"/>
                    <a:pt x="5548123" y="838987"/>
                    <a:pt x="5470834" y="873905"/>
                  </a:cubicBezTo>
                  <a:cubicBezTo>
                    <a:pt x="5432656" y="891131"/>
                    <a:pt x="5392152" y="891596"/>
                    <a:pt x="5351645" y="896252"/>
                  </a:cubicBezTo>
                  <a:cubicBezTo>
                    <a:pt x="5347920" y="896252"/>
                    <a:pt x="5342800" y="894391"/>
                    <a:pt x="5339074" y="898116"/>
                  </a:cubicBezTo>
                  <a:cubicBezTo>
                    <a:pt x="3695556" y="898116"/>
                    <a:pt x="2052039" y="898116"/>
                    <a:pt x="408520" y="898116"/>
                  </a:cubicBezTo>
                  <a:cubicBezTo>
                    <a:pt x="396882" y="892995"/>
                    <a:pt x="383845" y="893924"/>
                    <a:pt x="372205" y="893924"/>
                  </a:cubicBezTo>
                  <a:cubicBezTo>
                    <a:pt x="288399" y="892063"/>
                    <a:pt x="222286" y="852021"/>
                    <a:pt x="160829" y="800342"/>
                  </a:cubicBezTo>
                  <a:cubicBezTo>
                    <a:pt x="65850" y="720262"/>
                    <a:pt x="13703" y="616901"/>
                    <a:pt x="2063" y="494919"/>
                  </a:cubicBezTo>
                  <a:cubicBezTo>
                    <a:pt x="-9111" y="375727"/>
                    <a:pt x="25344" y="268178"/>
                    <a:pt x="99372" y="173197"/>
                  </a:cubicBezTo>
                  <a:cubicBezTo>
                    <a:pt x="148257" y="110344"/>
                    <a:pt x="211577" y="67045"/>
                    <a:pt x="283278" y="34454"/>
                  </a:cubicBezTo>
                  <a:cubicBezTo>
                    <a:pt x="311679" y="21417"/>
                    <a:pt x="343338" y="20021"/>
                    <a:pt x="371273" y="7449"/>
                  </a:cubicBezTo>
                  <a:cubicBezTo>
                    <a:pt x="390829" y="6053"/>
                    <a:pt x="409916" y="6518"/>
                    <a:pt x="429472" y="6518"/>
                  </a:cubicBezTo>
                  <a:cubicBezTo>
                    <a:pt x="2003152" y="6518"/>
                    <a:pt x="3576832" y="6518"/>
                    <a:pt x="5150512" y="6518"/>
                  </a:cubicBezTo>
                  <a:cubicBezTo>
                    <a:pt x="5179844" y="6518"/>
                    <a:pt x="5209640" y="7916"/>
                    <a:pt x="5238508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67" name="그룹 3">
            <a:extLst>
              <a:ext uri="{FF2B5EF4-FFF2-40B4-BE49-F238E27FC236}">
                <a16:creationId xmlns:a16="http://schemas.microsoft.com/office/drawing/2014/main" id="{93EC2AC6-1C05-4C73-BAA5-DEB84A02121A}"/>
              </a:ext>
            </a:extLst>
          </p:cNvPr>
          <p:cNvGrpSpPr/>
          <p:nvPr/>
        </p:nvGrpSpPr>
        <p:grpSpPr>
          <a:xfrm>
            <a:off x="818049" y="1964911"/>
            <a:ext cx="4456866" cy="780265"/>
            <a:chOff x="4223789" y="1916833"/>
            <a:chExt cx="4456866" cy="780265"/>
          </a:xfrm>
        </p:grpSpPr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66EF9E7B-ADDD-446C-823D-18711D199B89}"/>
                </a:ext>
              </a:extLst>
            </p:cNvPr>
            <p:cNvSpPr txBox="1"/>
            <p:nvPr/>
          </p:nvSpPr>
          <p:spPr>
            <a:xfrm>
              <a:off x="4223789" y="1916833"/>
              <a:ext cx="2232252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16CF156C-D606-41CA-B80C-295B6095021F}"/>
                </a:ext>
              </a:extLst>
            </p:cNvPr>
            <p:cNvSpPr txBox="1"/>
            <p:nvPr/>
          </p:nvSpPr>
          <p:spPr>
            <a:xfrm>
              <a:off x="4547826" y="2235433"/>
              <a:ext cx="4132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70" name="그룹 4">
            <a:extLst>
              <a:ext uri="{FF2B5EF4-FFF2-40B4-BE49-F238E27FC236}">
                <a16:creationId xmlns:a16="http://schemas.microsoft.com/office/drawing/2014/main" id="{4D14063D-B363-4C0C-B193-870923388EED}"/>
              </a:ext>
            </a:extLst>
          </p:cNvPr>
          <p:cNvGrpSpPr/>
          <p:nvPr/>
        </p:nvGrpSpPr>
        <p:grpSpPr>
          <a:xfrm>
            <a:off x="818049" y="3077742"/>
            <a:ext cx="4456866" cy="780265"/>
            <a:chOff x="4223789" y="3029664"/>
            <a:chExt cx="4456866" cy="780265"/>
          </a:xfrm>
        </p:grpSpPr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BFB0515A-F0B5-45D0-80CD-85B43244487A}"/>
                </a:ext>
              </a:extLst>
            </p:cNvPr>
            <p:cNvSpPr txBox="1"/>
            <p:nvPr/>
          </p:nvSpPr>
          <p:spPr>
            <a:xfrm>
              <a:off x="4223789" y="3029664"/>
              <a:ext cx="2232252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10D4945C-B8AF-460B-BB70-AF242EE66B88}"/>
                </a:ext>
              </a:extLst>
            </p:cNvPr>
            <p:cNvSpPr txBox="1"/>
            <p:nvPr/>
          </p:nvSpPr>
          <p:spPr>
            <a:xfrm>
              <a:off x="4547826" y="3348264"/>
              <a:ext cx="4132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73" name="그룹 7">
            <a:extLst>
              <a:ext uri="{FF2B5EF4-FFF2-40B4-BE49-F238E27FC236}">
                <a16:creationId xmlns:a16="http://schemas.microsoft.com/office/drawing/2014/main" id="{EC73D33C-3F9B-4036-8A84-7AB4DB3FF242}"/>
              </a:ext>
            </a:extLst>
          </p:cNvPr>
          <p:cNvGrpSpPr/>
          <p:nvPr/>
        </p:nvGrpSpPr>
        <p:grpSpPr>
          <a:xfrm>
            <a:off x="818049" y="4190573"/>
            <a:ext cx="4450501" cy="780265"/>
            <a:chOff x="4223789" y="4142495"/>
            <a:chExt cx="4450501" cy="780265"/>
          </a:xfrm>
        </p:grpSpPr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3950117C-265F-4B1A-9CA8-A6C9CE55CB8F}"/>
                </a:ext>
              </a:extLst>
            </p:cNvPr>
            <p:cNvSpPr txBox="1"/>
            <p:nvPr/>
          </p:nvSpPr>
          <p:spPr>
            <a:xfrm>
              <a:off x="4223789" y="4142495"/>
              <a:ext cx="2232252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7B0FCA1B-05A1-4FC0-AF5D-DFCD5F91D45D}"/>
                </a:ext>
              </a:extLst>
            </p:cNvPr>
            <p:cNvSpPr txBox="1"/>
            <p:nvPr/>
          </p:nvSpPr>
          <p:spPr>
            <a:xfrm>
              <a:off x="4547826" y="4461095"/>
              <a:ext cx="4126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76" name="그룹 8">
            <a:extLst>
              <a:ext uri="{FF2B5EF4-FFF2-40B4-BE49-F238E27FC236}">
                <a16:creationId xmlns:a16="http://schemas.microsoft.com/office/drawing/2014/main" id="{7E03C6D1-D16F-425F-8A68-7205C2749655}"/>
              </a:ext>
            </a:extLst>
          </p:cNvPr>
          <p:cNvGrpSpPr/>
          <p:nvPr/>
        </p:nvGrpSpPr>
        <p:grpSpPr>
          <a:xfrm>
            <a:off x="818049" y="5303403"/>
            <a:ext cx="4450501" cy="780265"/>
            <a:chOff x="4223789" y="5255325"/>
            <a:chExt cx="4450501" cy="780265"/>
          </a:xfrm>
        </p:grpSpPr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C61409A9-4681-491C-AA58-52456C2E1C46}"/>
                </a:ext>
              </a:extLst>
            </p:cNvPr>
            <p:cNvSpPr txBox="1"/>
            <p:nvPr/>
          </p:nvSpPr>
          <p:spPr>
            <a:xfrm>
              <a:off x="4223789" y="5255325"/>
              <a:ext cx="2232252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FB7F8DB7-C625-40F7-A3D9-2676671CDDAD}"/>
                </a:ext>
              </a:extLst>
            </p:cNvPr>
            <p:cNvSpPr txBox="1"/>
            <p:nvPr/>
          </p:nvSpPr>
          <p:spPr>
            <a:xfrm>
              <a:off x="4547826" y="5573925"/>
              <a:ext cx="4126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6933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F035-A5E2-4B36-8528-254E3D5A0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Insert the Sub Title of Your Presentation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A1BDFC-4338-45F1-A8EE-01ED8D6080FF}"/>
              </a:ext>
            </a:extLst>
          </p:cNvPr>
          <p:cNvGrpSpPr/>
          <p:nvPr/>
        </p:nvGrpSpPr>
        <p:grpSpPr>
          <a:xfrm>
            <a:off x="9172374" y="4519283"/>
            <a:ext cx="1101691" cy="1665248"/>
            <a:chOff x="5987340" y="3717661"/>
            <a:chExt cx="1101691" cy="1952974"/>
          </a:xfrm>
          <a:solidFill>
            <a:schemeClr val="accent4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66FCF23-A158-49C3-8C77-5D7C714C2EDB}"/>
                </a:ext>
              </a:extLst>
            </p:cNvPr>
            <p:cNvSpPr/>
            <p:nvPr/>
          </p:nvSpPr>
          <p:spPr>
            <a:xfrm>
              <a:off x="6207368" y="4062046"/>
              <a:ext cx="659423" cy="16085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4F827AC-ACEB-473F-8F50-79CD9EFD3541}"/>
                </a:ext>
              </a:extLst>
            </p:cNvPr>
            <p:cNvSpPr/>
            <p:nvPr/>
          </p:nvSpPr>
          <p:spPr>
            <a:xfrm>
              <a:off x="5987340" y="3717661"/>
              <a:ext cx="1101691" cy="85381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4155D82-15F6-4676-8A3B-2E1F9F34864E}"/>
              </a:ext>
            </a:extLst>
          </p:cNvPr>
          <p:cNvGrpSpPr/>
          <p:nvPr/>
        </p:nvGrpSpPr>
        <p:grpSpPr>
          <a:xfrm>
            <a:off x="5662284" y="4181485"/>
            <a:ext cx="1101691" cy="2003046"/>
            <a:chOff x="5987340" y="3717661"/>
            <a:chExt cx="1101691" cy="1931585"/>
          </a:xfrm>
          <a:solidFill>
            <a:schemeClr val="accent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099F912-A598-4042-9012-10D62A1F0835}"/>
                </a:ext>
              </a:extLst>
            </p:cNvPr>
            <p:cNvSpPr/>
            <p:nvPr/>
          </p:nvSpPr>
          <p:spPr>
            <a:xfrm>
              <a:off x="6216160" y="4062046"/>
              <a:ext cx="659423" cy="158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E88D900-39FB-4B52-BB8E-3460FC5613E2}"/>
                </a:ext>
              </a:extLst>
            </p:cNvPr>
            <p:cNvSpPr/>
            <p:nvPr/>
          </p:nvSpPr>
          <p:spPr>
            <a:xfrm>
              <a:off x="5987340" y="3717661"/>
              <a:ext cx="1101691" cy="85381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91AF74-25B6-439C-8A3B-925A35763AF8}"/>
              </a:ext>
            </a:extLst>
          </p:cNvPr>
          <p:cNvGrpSpPr/>
          <p:nvPr/>
        </p:nvGrpSpPr>
        <p:grpSpPr>
          <a:xfrm>
            <a:off x="8002344" y="3907166"/>
            <a:ext cx="1101691" cy="2277365"/>
            <a:chOff x="5987340" y="3717661"/>
            <a:chExt cx="1101691" cy="2196117"/>
          </a:xfrm>
          <a:solidFill>
            <a:schemeClr val="accent3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EE60915-5ABB-408A-825F-4D67AEF72068}"/>
                </a:ext>
              </a:extLst>
            </p:cNvPr>
            <p:cNvSpPr/>
            <p:nvPr/>
          </p:nvSpPr>
          <p:spPr>
            <a:xfrm>
              <a:off x="6216160" y="4062045"/>
              <a:ext cx="659423" cy="18517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96BB09B-E236-4060-85F7-A801ADBF3AF3}"/>
                </a:ext>
              </a:extLst>
            </p:cNvPr>
            <p:cNvSpPr/>
            <p:nvPr/>
          </p:nvSpPr>
          <p:spPr>
            <a:xfrm>
              <a:off x="5987340" y="3717661"/>
              <a:ext cx="1101691" cy="85381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2F44EFD-BDAE-41E9-9535-1B0D6035655A}"/>
              </a:ext>
            </a:extLst>
          </p:cNvPr>
          <p:cNvGrpSpPr/>
          <p:nvPr/>
        </p:nvGrpSpPr>
        <p:grpSpPr>
          <a:xfrm>
            <a:off x="6832314" y="3632846"/>
            <a:ext cx="1101691" cy="2551685"/>
            <a:chOff x="5987340" y="3717661"/>
            <a:chExt cx="1101691" cy="2460651"/>
          </a:xfrm>
          <a:solidFill>
            <a:schemeClr val="accent2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9810C40-92B2-4450-92FB-862BAE6EDD1B}"/>
                </a:ext>
              </a:extLst>
            </p:cNvPr>
            <p:cNvSpPr/>
            <p:nvPr/>
          </p:nvSpPr>
          <p:spPr>
            <a:xfrm>
              <a:off x="6216160" y="4062045"/>
              <a:ext cx="659423" cy="2116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96FAFF3-7F01-444A-BA8A-6702B229A503}"/>
                </a:ext>
              </a:extLst>
            </p:cNvPr>
            <p:cNvSpPr/>
            <p:nvPr/>
          </p:nvSpPr>
          <p:spPr>
            <a:xfrm>
              <a:off x="5987340" y="3717661"/>
              <a:ext cx="1101691" cy="85381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2FF1BFF-3270-475D-9937-B6CD42CA11E0}"/>
              </a:ext>
            </a:extLst>
          </p:cNvPr>
          <p:cNvGrpSpPr/>
          <p:nvPr/>
        </p:nvGrpSpPr>
        <p:grpSpPr>
          <a:xfrm>
            <a:off x="10342405" y="3358526"/>
            <a:ext cx="1101691" cy="2826005"/>
            <a:chOff x="5987340" y="3717661"/>
            <a:chExt cx="1101691" cy="2725185"/>
          </a:xfrm>
          <a:solidFill>
            <a:schemeClr val="accent5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E7F79A6-CCA0-4978-B452-85618D759BE1}"/>
                </a:ext>
              </a:extLst>
            </p:cNvPr>
            <p:cNvSpPr/>
            <p:nvPr/>
          </p:nvSpPr>
          <p:spPr>
            <a:xfrm>
              <a:off x="6216160" y="4062045"/>
              <a:ext cx="659423" cy="23808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E7458BA-3F90-4995-9459-0ED4323D47B4}"/>
                </a:ext>
              </a:extLst>
            </p:cNvPr>
            <p:cNvSpPr/>
            <p:nvPr/>
          </p:nvSpPr>
          <p:spPr>
            <a:xfrm>
              <a:off x="5987340" y="3717661"/>
              <a:ext cx="1101691" cy="85381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24" name="Isosceles Triangle 51">
            <a:extLst>
              <a:ext uri="{FF2B5EF4-FFF2-40B4-BE49-F238E27FC236}">
                <a16:creationId xmlns:a16="http://schemas.microsoft.com/office/drawing/2014/main" id="{F79D9AF3-B9D8-4AAA-86AB-3DDE24114F07}"/>
              </a:ext>
            </a:extLst>
          </p:cNvPr>
          <p:cNvSpPr/>
          <p:nvPr/>
        </p:nvSpPr>
        <p:spPr>
          <a:xfrm>
            <a:off x="8387480" y="4390176"/>
            <a:ext cx="342745" cy="25133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61107C85-79D8-4FC9-84A4-8AC8760ED613}"/>
              </a:ext>
            </a:extLst>
          </p:cNvPr>
          <p:cNvSpPr/>
          <p:nvPr/>
        </p:nvSpPr>
        <p:spPr>
          <a:xfrm rot="2700000">
            <a:off x="9586387" y="4797580"/>
            <a:ext cx="273667" cy="49063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id="{250E08FF-B26D-4909-A0A4-352DC5C4EFCD}"/>
              </a:ext>
            </a:extLst>
          </p:cNvPr>
          <p:cNvSpPr/>
          <p:nvPr/>
        </p:nvSpPr>
        <p:spPr>
          <a:xfrm>
            <a:off x="7201348" y="4064378"/>
            <a:ext cx="371803" cy="37180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Donut 39">
            <a:extLst>
              <a:ext uri="{FF2B5EF4-FFF2-40B4-BE49-F238E27FC236}">
                <a16:creationId xmlns:a16="http://schemas.microsoft.com/office/drawing/2014/main" id="{6A266ABF-2F0F-4374-A562-E72B2EDD9CA4}"/>
              </a:ext>
            </a:extLst>
          </p:cNvPr>
          <p:cNvSpPr/>
          <p:nvPr/>
        </p:nvSpPr>
        <p:spPr>
          <a:xfrm>
            <a:off x="6024712" y="4596462"/>
            <a:ext cx="392205" cy="3922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Frame 17">
            <a:extLst>
              <a:ext uri="{FF2B5EF4-FFF2-40B4-BE49-F238E27FC236}">
                <a16:creationId xmlns:a16="http://schemas.microsoft.com/office/drawing/2014/main" id="{CF9C840A-5CA9-4F58-88BB-735B41FCB454}"/>
              </a:ext>
            </a:extLst>
          </p:cNvPr>
          <p:cNvSpPr/>
          <p:nvPr/>
        </p:nvSpPr>
        <p:spPr>
          <a:xfrm>
            <a:off x="10741719" y="3830754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862A8A-74A5-4388-AAB7-32D0DE560F6E}"/>
              </a:ext>
            </a:extLst>
          </p:cNvPr>
          <p:cNvSpPr txBox="1"/>
          <p:nvPr/>
        </p:nvSpPr>
        <p:spPr>
          <a:xfrm>
            <a:off x="5454681" y="3774165"/>
            <a:ext cx="1465560" cy="307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Contents Title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2D8D298-0F35-48FF-9A92-A60E34581922}"/>
              </a:ext>
            </a:extLst>
          </p:cNvPr>
          <p:cNvSpPr txBox="1"/>
          <p:nvPr/>
        </p:nvSpPr>
        <p:spPr>
          <a:xfrm>
            <a:off x="6631128" y="3157159"/>
            <a:ext cx="1465560" cy="307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Contents Title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734B82E-B44F-4B62-8A34-12A91ABCD7E9}"/>
              </a:ext>
            </a:extLst>
          </p:cNvPr>
          <p:cNvSpPr txBox="1"/>
          <p:nvPr/>
        </p:nvSpPr>
        <p:spPr>
          <a:xfrm>
            <a:off x="7807575" y="3489160"/>
            <a:ext cx="1465560" cy="307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Contents Title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4090ED-EFDE-4532-B065-0EC79E56BED9}"/>
              </a:ext>
            </a:extLst>
          </p:cNvPr>
          <p:cNvSpPr txBox="1"/>
          <p:nvPr/>
        </p:nvSpPr>
        <p:spPr>
          <a:xfrm>
            <a:off x="8984022" y="4050328"/>
            <a:ext cx="1465560" cy="307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Contents Title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5E66D6-9B26-4DD7-AADE-CF1133F55F2F}"/>
              </a:ext>
            </a:extLst>
          </p:cNvPr>
          <p:cNvSpPr txBox="1"/>
          <p:nvPr/>
        </p:nvSpPr>
        <p:spPr>
          <a:xfrm>
            <a:off x="10160470" y="2908086"/>
            <a:ext cx="1465560" cy="307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Contents Title</a:t>
            </a:r>
            <a:endParaRPr lang="ko-KR" altLang="en-US" sz="1400" b="1" dirty="0">
              <a:cs typeface="Arial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86145D2-7D31-4442-A0D8-2D5D9BD4DE07}"/>
              </a:ext>
            </a:extLst>
          </p:cNvPr>
          <p:cNvGrpSpPr/>
          <p:nvPr/>
        </p:nvGrpSpPr>
        <p:grpSpPr>
          <a:xfrm>
            <a:off x="565970" y="1997382"/>
            <a:ext cx="3987976" cy="842537"/>
            <a:chOff x="6324699" y="2356411"/>
            <a:chExt cx="2736305" cy="84253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B640722-6644-40B0-BFE6-9D785FEF2891}"/>
                </a:ext>
              </a:extLst>
            </p:cNvPr>
            <p:cNvSpPr txBox="1"/>
            <p:nvPr/>
          </p:nvSpPr>
          <p:spPr>
            <a:xfrm>
              <a:off x="6324700" y="2737283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A96D002-BA47-4402-A709-E6EB7998BB83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721EE51-BA54-4B19-A91F-9BE7FFAE10CA}"/>
              </a:ext>
            </a:extLst>
          </p:cNvPr>
          <p:cNvSpPr txBox="1"/>
          <p:nvPr/>
        </p:nvSpPr>
        <p:spPr>
          <a:xfrm>
            <a:off x="575769" y="3215862"/>
            <a:ext cx="39879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Oval Callout 8">
            <a:extLst>
              <a:ext uri="{FF2B5EF4-FFF2-40B4-BE49-F238E27FC236}">
                <a16:creationId xmlns:a16="http://schemas.microsoft.com/office/drawing/2014/main" id="{72B3B1DA-55A3-4099-9217-6237A3640D16}"/>
              </a:ext>
            </a:extLst>
          </p:cNvPr>
          <p:cNvSpPr/>
          <p:nvPr/>
        </p:nvSpPr>
        <p:spPr>
          <a:xfrm>
            <a:off x="10460365" y="1389861"/>
            <a:ext cx="1080000" cy="1080120"/>
          </a:xfrm>
          <a:prstGeom prst="wedgeEllipseCallout">
            <a:avLst>
              <a:gd name="adj1" fmla="val -8709"/>
              <a:gd name="adj2" fmla="val 7268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53" name="Oval Callout 52">
            <a:extLst>
              <a:ext uri="{FF2B5EF4-FFF2-40B4-BE49-F238E27FC236}">
                <a16:creationId xmlns:a16="http://schemas.microsoft.com/office/drawing/2014/main" id="{461994AC-5FDD-4106-AB6A-554AA4C0DF5A}"/>
              </a:ext>
            </a:extLst>
          </p:cNvPr>
          <p:cNvSpPr/>
          <p:nvPr/>
        </p:nvSpPr>
        <p:spPr>
          <a:xfrm>
            <a:off x="5239587" y="2013227"/>
            <a:ext cx="1080000" cy="1080120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54" name="Oval Callout 54">
            <a:extLst>
              <a:ext uri="{FF2B5EF4-FFF2-40B4-BE49-F238E27FC236}">
                <a16:creationId xmlns:a16="http://schemas.microsoft.com/office/drawing/2014/main" id="{40384379-909E-432A-AB86-8136D0A5C34A}"/>
              </a:ext>
            </a:extLst>
          </p:cNvPr>
          <p:cNvSpPr/>
          <p:nvPr/>
        </p:nvSpPr>
        <p:spPr>
          <a:xfrm>
            <a:off x="6544782" y="1323841"/>
            <a:ext cx="1080000" cy="1080120"/>
          </a:xfrm>
          <a:prstGeom prst="wedgeEllipseCallout">
            <a:avLst>
              <a:gd name="adj1" fmla="val 19291"/>
              <a:gd name="adj2" fmla="val 6734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55" name="Oval Callout 55">
            <a:extLst>
              <a:ext uri="{FF2B5EF4-FFF2-40B4-BE49-F238E27FC236}">
                <a16:creationId xmlns:a16="http://schemas.microsoft.com/office/drawing/2014/main" id="{5DC5BECC-10EA-4E2D-A71F-5E6B51A7C634}"/>
              </a:ext>
            </a:extLst>
          </p:cNvPr>
          <p:cNvSpPr/>
          <p:nvPr/>
        </p:nvSpPr>
        <p:spPr>
          <a:xfrm>
            <a:off x="7849976" y="1767809"/>
            <a:ext cx="1080000" cy="1080120"/>
          </a:xfrm>
          <a:prstGeom prst="wedgeEllipseCallout">
            <a:avLst>
              <a:gd name="adj1" fmla="val 2017"/>
              <a:gd name="adj2" fmla="val 6701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56" name="Oval Callout 56">
            <a:extLst>
              <a:ext uri="{FF2B5EF4-FFF2-40B4-BE49-F238E27FC236}">
                <a16:creationId xmlns:a16="http://schemas.microsoft.com/office/drawing/2014/main" id="{0D28EE71-2970-4936-AA5E-B91DBDB28A09}"/>
              </a:ext>
            </a:extLst>
          </p:cNvPr>
          <p:cNvSpPr/>
          <p:nvPr/>
        </p:nvSpPr>
        <p:spPr>
          <a:xfrm>
            <a:off x="9155170" y="2121141"/>
            <a:ext cx="1080000" cy="1080120"/>
          </a:xfrm>
          <a:prstGeom prst="wedgeEllipseCallout">
            <a:avLst>
              <a:gd name="adj1" fmla="val -720"/>
              <a:gd name="adj2" fmla="val 7405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27330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4E48D7-8626-4105-8D8F-4E5460227C8A}"/>
              </a:ext>
            </a:extLst>
          </p:cNvPr>
          <p:cNvGrpSpPr/>
          <p:nvPr/>
        </p:nvGrpSpPr>
        <p:grpSpPr>
          <a:xfrm>
            <a:off x="4727350" y="1225886"/>
            <a:ext cx="4346312" cy="2494180"/>
            <a:chOff x="546760" y="2061666"/>
            <a:chExt cx="5152102" cy="249418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45221ED-C38C-4667-93E8-7E42BDA21C9A}"/>
                </a:ext>
              </a:extLst>
            </p:cNvPr>
            <p:cNvSpPr txBox="1"/>
            <p:nvPr/>
          </p:nvSpPr>
          <p:spPr>
            <a:xfrm>
              <a:off x="546760" y="3170851"/>
              <a:ext cx="51521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  <a:p>
              <a:endParaRPr lang="en-US" altLang="ko-KR" sz="1200" dirty="0">
                <a:cs typeface="Arial" pitchFamily="34" charset="0"/>
              </a:endParaRPr>
            </a:p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8D16103-9DB9-4B77-AD86-83991F21FC49}"/>
                </a:ext>
              </a:extLst>
            </p:cNvPr>
            <p:cNvSpPr txBox="1"/>
            <p:nvPr/>
          </p:nvSpPr>
          <p:spPr>
            <a:xfrm>
              <a:off x="546760" y="2061666"/>
              <a:ext cx="33123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Power Presentation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74A1C4E-3B60-47B7-BBD8-EAF71085111E}"/>
              </a:ext>
            </a:extLst>
          </p:cNvPr>
          <p:cNvSpPr txBox="1"/>
          <p:nvPr/>
        </p:nvSpPr>
        <p:spPr>
          <a:xfrm>
            <a:off x="4727350" y="518000"/>
            <a:ext cx="3017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cs typeface="Arial" pitchFamily="34" charset="0"/>
              </a:rPr>
              <a:t>$3,800,000</a:t>
            </a:r>
            <a:endParaRPr lang="ko-KR" altLang="en-US" sz="40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F035-A5E2-4B36-8528-254E3D5A0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Insert the Sub Title of Your Presentation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4" name="Graphic 50">
            <a:extLst>
              <a:ext uri="{FF2B5EF4-FFF2-40B4-BE49-F238E27FC236}">
                <a16:creationId xmlns:a16="http://schemas.microsoft.com/office/drawing/2014/main" id="{71166906-2CBF-4AFD-AA67-826304E24087}"/>
              </a:ext>
            </a:extLst>
          </p:cNvPr>
          <p:cNvGrpSpPr/>
          <p:nvPr/>
        </p:nvGrpSpPr>
        <p:grpSpPr>
          <a:xfrm>
            <a:off x="711176" y="3426095"/>
            <a:ext cx="5560557" cy="3431905"/>
            <a:chOff x="540152" y="0"/>
            <a:chExt cx="11111696" cy="6858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BDE9033-2235-457E-AF49-67AE78D5499D}"/>
                </a:ext>
              </a:extLst>
            </p:cNvPr>
            <p:cNvSpPr/>
            <p:nvPr/>
          </p:nvSpPr>
          <p:spPr>
            <a:xfrm>
              <a:off x="539284" y="334673"/>
              <a:ext cx="11111696" cy="6519441"/>
            </a:xfrm>
            <a:custGeom>
              <a:avLst/>
              <a:gdLst>
                <a:gd name="connsiteX0" fmla="*/ 868 w 11111696"/>
                <a:gd name="connsiteY0" fmla="*/ 2278312 h 6519440"/>
                <a:gd name="connsiteX1" fmla="*/ 203136 w 11111696"/>
                <a:gd name="connsiteY1" fmla="*/ 1715783 h 6519440"/>
                <a:gd name="connsiteX2" fmla="*/ 279529 w 11111696"/>
                <a:gd name="connsiteY2" fmla="*/ 1364202 h 6519440"/>
                <a:gd name="connsiteX3" fmla="*/ 589441 w 11111696"/>
                <a:gd name="connsiteY3" fmla="*/ 451827 h 6519440"/>
                <a:gd name="connsiteX4" fmla="*/ 748303 w 11111696"/>
                <a:gd name="connsiteY4" fmla="*/ 194001 h 6519440"/>
                <a:gd name="connsiteX5" fmla="*/ 800389 w 11111696"/>
                <a:gd name="connsiteY5" fmla="*/ 119344 h 6519440"/>
                <a:gd name="connsiteX6" fmla="*/ 1267428 w 11111696"/>
                <a:gd name="connsiteY6" fmla="*/ 120213 h 6519440"/>
                <a:gd name="connsiteX7" fmla="*/ 1363787 w 11111696"/>
                <a:gd name="connsiteY7" fmla="*/ 479606 h 6519440"/>
                <a:gd name="connsiteX8" fmla="*/ 1258747 w 11111696"/>
                <a:gd name="connsiteY8" fmla="*/ 889350 h 6519440"/>
                <a:gd name="connsiteX9" fmla="*/ 1108565 w 11111696"/>
                <a:gd name="connsiteY9" fmla="*/ 1276524 h 6519440"/>
                <a:gd name="connsiteX10" fmla="*/ 1107697 w 11111696"/>
                <a:gd name="connsiteY10" fmla="*/ 1336422 h 6519440"/>
                <a:gd name="connsiteX11" fmla="*/ 1154575 w 11111696"/>
                <a:gd name="connsiteY11" fmla="*/ 1568205 h 6519440"/>
                <a:gd name="connsiteX12" fmla="*/ 1118114 w 11111696"/>
                <a:gd name="connsiteY12" fmla="*/ 2051738 h 6519440"/>
                <a:gd name="connsiteX13" fmla="*/ 1119851 w 11111696"/>
                <a:gd name="connsiteY13" fmla="*/ 2089066 h 6519440"/>
                <a:gd name="connsiteX14" fmla="*/ 1164992 w 11111696"/>
                <a:gd name="connsiteY14" fmla="*/ 2378144 h 6519440"/>
                <a:gd name="connsiteX15" fmla="*/ 1146762 w 11111696"/>
                <a:gd name="connsiteY15" fmla="*/ 2705418 h 6519440"/>
                <a:gd name="connsiteX16" fmla="*/ 952307 w 11111696"/>
                <a:gd name="connsiteY16" fmla="*/ 2724516 h 6519440"/>
                <a:gd name="connsiteX17" fmla="*/ 628505 w 11111696"/>
                <a:gd name="connsiteY17" fmla="*/ 2905082 h 6519440"/>
                <a:gd name="connsiteX18" fmla="*/ 613748 w 11111696"/>
                <a:gd name="connsiteY18" fmla="*/ 3375592 h 6519440"/>
                <a:gd name="connsiteX19" fmla="*/ 825564 w 11111696"/>
                <a:gd name="connsiteY19" fmla="*/ 3616925 h 6519440"/>
                <a:gd name="connsiteX20" fmla="*/ 1476640 w 11111696"/>
                <a:gd name="connsiteY20" fmla="*/ 4320955 h 6519440"/>
                <a:gd name="connsiteX21" fmla="*/ 1629426 w 11111696"/>
                <a:gd name="connsiteY21" fmla="*/ 4461587 h 6519440"/>
                <a:gd name="connsiteX22" fmla="*/ 1604251 w 11111696"/>
                <a:gd name="connsiteY22" fmla="*/ 4279286 h 6519440"/>
                <a:gd name="connsiteX23" fmla="*/ 1154575 w 11111696"/>
                <a:gd name="connsiteY23" fmla="*/ 3733250 h 6519440"/>
                <a:gd name="connsiteX24" fmla="*/ 1132004 w 11111696"/>
                <a:gd name="connsiteY24" fmla="*/ 3703735 h 6519440"/>
                <a:gd name="connsiteX25" fmla="*/ 1507024 w 11111696"/>
                <a:gd name="connsiteY25" fmla="*/ 3391218 h 6519440"/>
                <a:gd name="connsiteX26" fmla="*/ 1214474 w 11111696"/>
                <a:gd name="connsiteY26" fmla="*/ 3062208 h 6519440"/>
                <a:gd name="connsiteX27" fmla="*/ 990504 w 11111696"/>
                <a:gd name="connsiteY27" fmla="*/ 2984947 h 6519440"/>
                <a:gd name="connsiteX28" fmla="*/ 756984 w 11111696"/>
                <a:gd name="connsiteY28" fmla="*/ 2998836 h 6519440"/>
                <a:gd name="connsiteX29" fmla="*/ 728337 w 11111696"/>
                <a:gd name="connsiteY29" fmla="*/ 2998836 h 6519440"/>
                <a:gd name="connsiteX30" fmla="*/ 903693 w 11111696"/>
                <a:gd name="connsiteY30" fmla="*/ 2852996 h 6519440"/>
                <a:gd name="connsiteX31" fmla="*/ 1895933 w 11111696"/>
                <a:gd name="connsiteY31" fmla="*/ 3119502 h 6519440"/>
                <a:gd name="connsiteX32" fmla="*/ 2350818 w 11111696"/>
                <a:gd name="connsiteY32" fmla="*/ 3541400 h 6519440"/>
                <a:gd name="connsiteX33" fmla="*/ 3461120 w 11111696"/>
                <a:gd name="connsiteY33" fmla="*/ 4076150 h 6519440"/>
                <a:gd name="connsiteX34" fmla="*/ 4204215 w 11111696"/>
                <a:gd name="connsiteY34" fmla="*/ 4199420 h 6519440"/>
                <a:gd name="connsiteX35" fmla="*/ 4797128 w 11111696"/>
                <a:gd name="connsiteY35" fmla="*/ 4380854 h 6519440"/>
                <a:gd name="connsiteX36" fmla="*/ 5547167 w 11111696"/>
                <a:gd name="connsiteY36" fmla="*/ 5298437 h 6519440"/>
                <a:gd name="connsiteX37" fmla="*/ 5552376 w 11111696"/>
                <a:gd name="connsiteY37" fmla="*/ 5314931 h 6519440"/>
                <a:gd name="connsiteX38" fmla="*/ 5551508 w 11111696"/>
                <a:gd name="connsiteY38" fmla="*/ 5314931 h 6519440"/>
                <a:gd name="connsiteX39" fmla="*/ 5694745 w 11111696"/>
                <a:gd name="connsiteY39" fmla="*/ 4991997 h 6519440"/>
                <a:gd name="connsiteX40" fmla="*/ 6482112 w 11111696"/>
                <a:gd name="connsiteY40" fmla="*/ 4307065 h 6519440"/>
                <a:gd name="connsiteX41" fmla="*/ 7007313 w 11111696"/>
                <a:gd name="connsiteY41" fmla="*/ 4182927 h 6519440"/>
                <a:gd name="connsiteX42" fmla="*/ 7820724 w 11111696"/>
                <a:gd name="connsiteY42" fmla="*/ 4036217 h 6519440"/>
                <a:gd name="connsiteX43" fmla="*/ 8847688 w 11111696"/>
                <a:gd name="connsiteY43" fmla="*/ 3467611 h 6519440"/>
                <a:gd name="connsiteX44" fmla="*/ 9281738 w 11111696"/>
                <a:gd name="connsiteY44" fmla="*/ 3067416 h 6519440"/>
                <a:gd name="connsiteX45" fmla="*/ 10059557 w 11111696"/>
                <a:gd name="connsiteY45" fmla="*/ 2833897 h 6519440"/>
                <a:gd name="connsiteX46" fmla="*/ 10259220 w 11111696"/>
                <a:gd name="connsiteY46" fmla="*/ 2869489 h 6519440"/>
                <a:gd name="connsiteX47" fmla="*/ 10385095 w 11111696"/>
                <a:gd name="connsiteY47" fmla="*/ 2996232 h 6519440"/>
                <a:gd name="connsiteX48" fmla="*/ 10144631 w 11111696"/>
                <a:gd name="connsiteY48" fmla="*/ 2983211 h 6519440"/>
                <a:gd name="connsiteX49" fmla="*/ 9840796 w 11111696"/>
                <a:gd name="connsiteY49" fmla="*/ 3119502 h 6519440"/>
                <a:gd name="connsiteX50" fmla="*/ 9607276 w 11111696"/>
                <a:gd name="connsiteY50" fmla="*/ 3390350 h 6519440"/>
                <a:gd name="connsiteX51" fmla="*/ 9982297 w 11111696"/>
                <a:gd name="connsiteY51" fmla="*/ 3702867 h 6519440"/>
                <a:gd name="connsiteX52" fmla="*/ 9796523 w 11111696"/>
                <a:gd name="connsiteY52" fmla="*/ 3929441 h 6519440"/>
                <a:gd name="connsiteX53" fmla="*/ 9507445 w 11111696"/>
                <a:gd name="connsiteY53" fmla="*/ 4281022 h 6519440"/>
                <a:gd name="connsiteX54" fmla="*/ 9484874 w 11111696"/>
                <a:gd name="connsiteY54" fmla="*/ 4459851 h 6519440"/>
                <a:gd name="connsiteX55" fmla="*/ 9637660 w 11111696"/>
                <a:gd name="connsiteY55" fmla="*/ 4319218 h 6519440"/>
                <a:gd name="connsiteX56" fmla="*/ 10358184 w 11111696"/>
                <a:gd name="connsiteY56" fmla="*/ 3537927 h 6519440"/>
                <a:gd name="connsiteX57" fmla="*/ 10484926 w 11111696"/>
                <a:gd name="connsiteY57" fmla="*/ 3394691 h 6519440"/>
                <a:gd name="connsiteX58" fmla="*/ 10426764 w 11111696"/>
                <a:gd name="connsiteY58" fmla="*/ 2847787 h 6519440"/>
                <a:gd name="connsiteX59" fmla="*/ 9999659 w 11111696"/>
                <a:gd name="connsiteY59" fmla="*/ 2710627 h 6519440"/>
                <a:gd name="connsiteX60" fmla="*/ 9968406 w 11111696"/>
                <a:gd name="connsiteY60" fmla="*/ 2710627 h 6519440"/>
                <a:gd name="connsiteX61" fmla="*/ 9992713 w 11111696"/>
                <a:gd name="connsiteY61" fmla="*/ 2087330 h 6519440"/>
                <a:gd name="connsiteX62" fmla="*/ 9981428 w 11111696"/>
                <a:gd name="connsiteY62" fmla="*/ 1938885 h 6519440"/>
                <a:gd name="connsiteX63" fmla="*/ 9976219 w 11111696"/>
                <a:gd name="connsiteY63" fmla="*/ 1430177 h 6519440"/>
                <a:gd name="connsiteX64" fmla="*/ 9991846 w 11111696"/>
                <a:gd name="connsiteY64" fmla="*/ 1376355 h 6519440"/>
                <a:gd name="connsiteX65" fmla="*/ 9985768 w 11111696"/>
                <a:gd name="connsiteY65" fmla="*/ 1223569 h 6519440"/>
                <a:gd name="connsiteX66" fmla="*/ 9790445 w 11111696"/>
                <a:gd name="connsiteY66" fmla="*/ 665380 h 6519440"/>
                <a:gd name="connsiteX67" fmla="*/ 9744437 w 11111696"/>
                <a:gd name="connsiteY67" fmla="*/ 376302 h 6519440"/>
                <a:gd name="connsiteX68" fmla="*/ 9945836 w 11111696"/>
                <a:gd name="connsiteY68" fmla="*/ 38611 h 6519440"/>
                <a:gd name="connsiteX69" fmla="*/ 10257484 w 11111696"/>
                <a:gd name="connsiteY69" fmla="*/ 65522 h 6519440"/>
                <a:gd name="connsiteX70" fmla="*/ 10344294 w 11111696"/>
                <a:gd name="connsiteY70" fmla="*/ 161013 h 6519440"/>
                <a:gd name="connsiteX71" fmla="*/ 10609065 w 11111696"/>
                <a:gd name="connsiteY71" fmla="*/ 582042 h 6519440"/>
                <a:gd name="connsiteX72" fmla="*/ 10838244 w 11111696"/>
                <a:gd name="connsiteY72" fmla="*/ 1442331 h 6519440"/>
                <a:gd name="connsiteX73" fmla="*/ 10900747 w 11111696"/>
                <a:gd name="connsiteY73" fmla="*/ 1692344 h 6519440"/>
                <a:gd name="connsiteX74" fmla="*/ 10964119 w 11111696"/>
                <a:gd name="connsiteY74" fmla="*/ 1839053 h 6519440"/>
                <a:gd name="connsiteX75" fmla="*/ 11112564 w 11111696"/>
                <a:gd name="connsiteY75" fmla="*/ 2279181 h 6519440"/>
                <a:gd name="connsiteX76" fmla="*/ 11112564 w 11111696"/>
                <a:gd name="connsiteY76" fmla="*/ 2617740 h 6519440"/>
                <a:gd name="connsiteX77" fmla="*/ 11105619 w 11111696"/>
                <a:gd name="connsiteY77" fmla="*/ 2655936 h 6519440"/>
                <a:gd name="connsiteX78" fmla="*/ 11066554 w 11111696"/>
                <a:gd name="connsiteY78" fmla="*/ 3104745 h 6519440"/>
                <a:gd name="connsiteX79" fmla="*/ 10958042 w 11111696"/>
                <a:gd name="connsiteY79" fmla="*/ 4199420 h 6519440"/>
                <a:gd name="connsiteX80" fmla="*/ 10656811 w 11111696"/>
                <a:gd name="connsiteY80" fmla="*/ 4801883 h 6519440"/>
                <a:gd name="connsiteX81" fmla="*/ 9862498 w 11111696"/>
                <a:gd name="connsiteY81" fmla="*/ 5303645 h 6519440"/>
                <a:gd name="connsiteX82" fmla="*/ 8548193 w 11111696"/>
                <a:gd name="connsiteY82" fmla="*/ 5717730 h 6519440"/>
                <a:gd name="connsiteX83" fmla="*/ 8345058 w 11111696"/>
                <a:gd name="connsiteY83" fmla="*/ 5775024 h 6519440"/>
                <a:gd name="connsiteX84" fmla="*/ 8019520 w 11111696"/>
                <a:gd name="connsiteY84" fmla="*/ 6054553 h 6519440"/>
                <a:gd name="connsiteX85" fmla="*/ 7743464 w 11111696"/>
                <a:gd name="connsiteY85" fmla="*/ 6524196 h 6519440"/>
                <a:gd name="connsiteX86" fmla="*/ 7344137 w 11111696"/>
                <a:gd name="connsiteY86" fmla="*/ 6524196 h 6519440"/>
                <a:gd name="connsiteX87" fmla="*/ 7297259 w 11111696"/>
                <a:gd name="connsiteY87" fmla="*/ 6518987 h 6519440"/>
                <a:gd name="connsiteX88" fmla="*/ 6164387 w 11111696"/>
                <a:gd name="connsiteY88" fmla="*/ 6506834 h 6519440"/>
                <a:gd name="connsiteX89" fmla="*/ 5717315 w 11111696"/>
                <a:gd name="connsiteY89" fmla="*/ 6499021 h 6519440"/>
                <a:gd name="connsiteX90" fmla="*/ 5679987 w 11111696"/>
                <a:gd name="connsiteY90" fmla="*/ 6476450 h 6519440"/>
                <a:gd name="connsiteX91" fmla="*/ 5581891 w 11111696"/>
                <a:gd name="connsiteY91" fmla="*/ 5966875 h 6519440"/>
                <a:gd name="connsiteX92" fmla="*/ 5560189 w 11111696"/>
                <a:gd name="connsiteY92" fmla="*/ 5794123 h 6519440"/>
                <a:gd name="connsiteX93" fmla="*/ 5548035 w 11111696"/>
                <a:gd name="connsiteY93" fmla="*/ 5808012 h 6519440"/>
                <a:gd name="connsiteX94" fmla="*/ 5436918 w 11111696"/>
                <a:gd name="connsiteY94" fmla="*/ 6456484 h 6519440"/>
                <a:gd name="connsiteX95" fmla="*/ 5381360 w 11111696"/>
                <a:gd name="connsiteY95" fmla="*/ 6502493 h 6519440"/>
                <a:gd name="connsiteX96" fmla="*/ 3831799 w 11111696"/>
                <a:gd name="connsiteY96" fmla="*/ 6519855 h 6519440"/>
                <a:gd name="connsiteX97" fmla="*/ 3767559 w 11111696"/>
                <a:gd name="connsiteY97" fmla="*/ 6525064 h 6519440"/>
                <a:gd name="connsiteX98" fmla="*/ 3368233 w 11111696"/>
                <a:gd name="connsiteY98" fmla="*/ 6525064 h 6519440"/>
                <a:gd name="connsiteX99" fmla="*/ 3175515 w 11111696"/>
                <a:gd name="connsiteY99" fmla="*/ 6176955 h 6519440"/>
                <a:gd name="connsiteX100" fmla="*/ 2786605 w 11111696"/>
                <a:gd name="connsiteY100" fmla="*/ 5785442 h 6519440"/>
                <a:gd name="connsiteX101" fmla="*/ 2702399 w 11111696"/>
                <a:gd name="connsiteY101" fmla="*/ 5753322 h 6519440"/>
                <a:gd name="connsiteX102" fmla="*/ 1843847 w 11111696"/>
                <a:gd name="connsiteY102" fmla="*/ 5517198 h 6519440"/>
                <a:gd name="connsiteX103" fmla="*/ 897617 w 11111696"/>
                <a:gd name="connsiteY103" fmla="*/ 5129157 h 6519440"/>
                <a:gd name="connsiteX104" fmla="*/ 436655 w 11111696"/>
                <a:gd name="connsiteY104" fmla="*/ 4785389 h 6519440"/>
                <a:gd name="connsiteX105" fmla="*/ 144105 w 11111696"/>
                <a:gd name="connsiteY105" fmla="*/ 4083963 h 6519440"/>
                <a:gd name="connsiteX106" fmla="*/ 90283 w 11111696"/>
                <a:gd name="connsiteY106" fmla="*/ 3484973 h 6519440"/>
                <a:gd name="connsiteX107" fmla="*/ 26043 w 11111696"/>
                <a:gd name="connsiteY107" fmla="*/ 2899873 h 6519440"/>
                <a:gd name="connsiteX108" fmla="*/ 0 w 11111696"/>
                <a:gd name="connsiteY108" fmla="*/ 2620344 h 6519440"/>
                <a:gd name="connsiteX109" fmla="*/ 868 w 11111696"/>
                <a:gd name="connsiteY109" fmla="*/ 2278312 h 651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1111696" h="6519440">
                  <a:moveTo>
                    <a:pt x="868" y="2278312"/>
                  </a:moveTo>
                  <a:cubicBezTo>
                    <a:pt x="23439" y="2074309"/>
                    <a:pt x="126743" y="1899820"/>
                    <a:pt x="203136" y="1715783"/>
                  </a:cubicBezTo>
                  <a:cubicBezTo>
                    <a:pt x="250013" y="1602930"/>
                    <a:pt x="275188" y="1488340"/>
                    <a:pt x="279529" y="1364202"/>
                  </a:cubicBezTo>
                  <a:cubicBezTo>
                    <a:pt x="289078" y="1029983"/>
                    <a:pt x="393250" y="725279"/>
                    <a:pt x="589441" y="451827"/>
                  </a:cubicBezTo>
                  <a:cubicBezTo>
                    <a:pt x="648472" y="370226"/>
                    <a:pt x="695349" y="279943"/>
                    <a:pt x="748303" y="194001"/>
                  </a:cubicBezTo>
                  <a:cubicBezTo>
                    <a:pt x="763929" y="167958"/>
                    <a:pt x="781291" y="142783"/>
                    <a:pt x="800389" y="119344"/>
                  </a:cubicBezTo>
                  <a:cubicBezTo>
                    <a:pt x="934945" y="-38650"/>
                    <a:pt x="1133740" y="-38650"/>
                    <a:pt x="1267428" y="120213"/>
                  </a:cubicBezTo>
                  <a:cubicBezTo>
                    <a:pt x="1355106" y="224385"/>
                    <a:pt x="1393303" y="345051"/>
                    <a:pt x="1363787" y="479606"/>
                  </a:cubicBezTo>
                  <a:cubicBezTo>
                    <a:pt x="1333404" y="617635"/>
                    <a:pt x="1302152" y="755663"/>
                    <a:pt x="1258747" y="889350"/>
                  </a:cubicBezTo>
                  <a:cubicBezTo>
                    <a:pt x="1216210" y="1020434"/>
                    <a:pt x="1158047" y="1147176"/>
                    <a:pt x="1108565" y="1276524"/>
                  </a:cubicBezTo>
                  <a:cubicBezTo>
                    <a:pt x="1101621" y="1293886"/>
                    <a:pt x="1104225" y="1316456"/>
                    <a:pt x="1107697" y="1336422"/>
                  </a:cubicBezTo>
                  <a:cubicBezTo>
                    <a:pt x="1122455" y="1413683"/>
                    <a:pt x="1147630" y="1490076"/>
                    <a:pt x="1154575" y="1568205"/>
                  </a:cubicBezTo>
                  <a:cubicBezTo>
                    <a:pt x="1167596" y="1730540"/>
                    <a:pt x="1141553" y="1891139"/>
                    <a:pt x="1118114" y="2051738"/>
                  </a:cubicBezTo>
                  <a:cubicBezTo>
                    <a:pt x="1116378" y="2063891"/>
                    <a:pt x="1115510" y="2077781"/>
                    <a:pt x="1119851" y="2089066"/>
                  </a:cubicBezTo>
                  <a:cubicBezTo>
                    <a:pt x="1155443" y="2181953"/>
                    <a:pt x="1169332" y="2279181"/>
                    <a:pt x="1164992" y="2378144"/>
                  </a:cubicBezTo>
                  <a:cubicBezTo>
                    <a:pt x="1160651" y="2487525"/>
                    <a:pt x="1152838" y="2596906"/>
                    <a:pt x="1146762" y="2705418"/>
                  </a:cubicBezTo>
                  <a:cubicBezTo>
                    <a:pt x="1079918" y="2711495"/>
                    <a:pt x="1014810" y="2711495"/>
                    <a:pt x="952307" y="2724516"/>
                  </a:cubicBezTo>
                  <a:cubicBezTo>
                    <a:pt x="826432" y="2749691"/>
                    <a:pt x="717052" y="2810458"/>
                    <a:pt x="628505" y="2905082"/>
                  </a:cubicBezTo>
                  <a:cubicBezTo>
                    <a:pt x="496554" y="3045714"/>
                    <a:pt x="489609" y="3222806"/>
                    <a:pt x="613748" y="3375592"/>
                  </a:cubicBezTo>
                  <a:cubicBezTo>
                    <a:pt x="681460" y="3458062"/>
                    <a:pt x="753512" y="3537927"/>
                    <a:pt x="825564" y="3616925"/>
                  </a:cubicBezTo>
                  <a:cubicBezTo>
                    <a:pt x="1041722" y="3852180"/>
                    <a:pt x="1258747" y="4087435"/>
                    <a:pt x="1476640" y="4320955"/>
                  </a:cubicBezTo>
                  <a:cubicBezTo>
                    <a:pt x="1523518" y="4371304"/>
                    <a:pt x="1578208" y="4414710"/>
                    <a:pt x="1629426" y="4461587"/>
                  </a:cubicBezTo>
                  <a:cubicBezTo>
                    <a:pt x="1663282" y="4403424"/>
                    <a:pt x="1653733" y="4339185"/>
                    <a:pt x="1604251" y="4279286"/>
                  </a:cubicBezTo>
                  <a:cubicBezTo>
                    <a:pt x="1454070" y="4096985"/>
                    <a:pt x="1304756" y="3915551"/>
                    <a:pt x="1154575" y="3733250"/>
                  </a:cubicBezTo>
                  <a:cubicBezTo>
                    <a:pt x="1148498" y="3725437"/>
                    <a:pt x="1142421" y="3717624"/>
                    <a:pt x="1132004" y="3703735"/>
                  </a:cubicBezTo>
                  <a:cubicBezTo>
                    <a:pt x="1256143" y="3600430"/>
                    <a:pt x="1379413" y="3497126"/>
                    <a:pt x="1507024" y="3391218"/>
                  </a:cubicBezTo>
                  <a:cubicBezTo>
                    <a:pt x="1408060" y="3279233"/>
                    <a:pt x="1314305" y="3168116"/>
                    <a:pt x="1214474" y="3062208"/>
                  </a:cubicBezTo>
                  <a:cubicBezTo>
                    <a:pt x="1155443" y="3000573"/>
                    <a:pt x="1072105" y="2985815"/>
                    <a:pt x="990504" y="2984947"/>
                  </a:cubicBezTo>
                  <a:cubicBezTo>
                    <a:pt x="913243" y="2984079"/>
                    <a:pt x="835113" y="2994496"/>
                    <a:pt x="756984" y="2998836"/>
                  </a:cubicBezTo>
                  <a:cubicBezTo>
                    <a:pt x="748303" y="2999705"/>
                    <a:pt x="739622" y="2998836"/>
                    <a:pt x="728337" y="2998836"/>
                  </a:cubicBezTo>
                  <a:cubicBezTo>
                    <a:pt x="758721" y="2912894"/>
                    <a:pt x="821224" y="2869489"/>
                    <a:pt x="903693" y="2852996"/>
                  </a:cubicBezTo>
                  <a:cubicBezTo>
                    <a:pt x="1278713" y="2777471"/>
                    <a:pt x="1612064" y="2856468"/>
                    <a:pt x="1895933" y="3119502"/>
                  </a:cubicBezTo>
                  <a:cubicBezTo>
                    <a:pt x="2047851" y="3260135"/>
                    <a:pt x="2195428" y="3405108"/>
                    <a:pt x="2350818" y="3541400"/>
                  </a:cubicBezTo>
                  <a:cubicBezTo>
                    <a:pt x="2670280" y="3822664"/>
                    <a:pt x="3042695" y="3999757"/>
                    <a:pt x="3461120" y="4076150"/>
                  </a:cubicBezTo>
                  <a:cubicBezTo>
                    <a:pt x="3708529" y="4121291"/>
                    <a:pt x="3957674" y="4154279"/>
                    <a:pt x="4204215" y="4199420"/>
                  </a:cubicBezTo>
                  <a:cubicBezTo>
                    <a:pt x="4408219" y="4236749"/>
                    <a:pt x="4611354" y="4279286"/>
                    <a:pt x="4797128" y="4380854"/>
                  </a:cubicBezTo>
                  <a:cubicBezTo>
                    <a:pt x="5173015" y="4585726"/>
                    <a:pt x="5422161" y="4890429"/>
                    <a:pt x="5547167" y="5298437"/>
                  </a:cubicBezTo>
                  <a:cubicBezTo>
                    <a:pt x="5548903" y="5303645"/>
                    <a:pt x="5550640" y="5308854"/>
                    <a:pt x="5552376" y="5314931"/>
                  </a:cubicBezTo>
                  <a:cubicBezTo>
                    <a:pt x="5552376" y="5315799"/>
                    <a:pt x="5554980" y="5314931"/>
                    <a:pt x="5551508" y="5314931"/>
                  </a:cubicBezTo>
                  <a:cubicBezTo>
                    <a:pt x="5599254" y="5206418"/>
                    <a:pt x="5640054" y="5095301"/>
                    <a:pt x="5694745" y="4991997"/>
                  </a:cubicBezTo>
                  <a:cubicBezTo>
                    <a:pt x="5868365" y="4662987"/>
                    <a:pt x="6139212" y="4437280"/>
                    <a:pt x="6482112" y="4307065"/>
                  </a:cubicBezTo>
                  <a:cubicBezTo>
                    <a:pt x="6648788" y="4243694"/>
                    <a:pt x="6831089" y="4216783"/>
                    <a:pt x="7007313" y="4182927"/>
                  </a:cubicBezTo>
                  <a:cubicBezTo>
                    <a:pt x="7278161" y="4130841"/>
                    <a:pt x="7552481" y="4097853"/>
                    <a:pt x="7820724" y="4036217"/>
                  </a:cubicBezTo>
                  <a:cubicBezTo>
                    <a:pt x="8215710" y="3945935"/>
                    <a:pt x="8552533" y="3741931"/>
                    <a:pt x="8847688" y="3467611"/>
                  </a:cubicBezTo>
                  <a:cubicBezTo>
                    <a:pt x="8991792" y="3333924"/>
                    <a:pt x="9131557" y="3195027"/>
                    <a:pt x="9281738" y="3067416"/>
                  </a:cubicBezTo>
                  <a:cubicBezTo>
                    <a:pt x="9504841" y="2876434"/>
                    <a:pt x="9767007" y="2800909"/>
                    <a:pt x="10059557" y="2833897"/>
                  </a:cubicBezTo>
                  <a:cubicBezTo>
                    <a:pt x="10126401" y="2841710"/>
                    <a:pt x="10194113" y="2852127"/>
                    <a:pt x="10259220" y="2869489"/>
                  </a:cubicBezTo>
                  <a:cubicBezTo>
                    <a:pt x="10322592" y="2886851"/>
                    <a:pt x="10360789" y="2935465"/>
                    <a:pt x="10385095" y="2996232"/>
                  </a:cubicBezTo>
                  <a:cubicBezTo>
                    <a:pt x="10302625" y="2991892"/>
                    <a:pt x="10223628" y="2984079"/>
                    <a:pt x="10144631" y="2983211"/>
                  </a:cubicBezTo>
                  <a:cubicBezTo>
                    <a:pt x="10023097" y="2982343"/>
                    <a:pt x="9919793" y="3019671"/>
                    <a:pt x="9840796" y="3119502"/>
                  </a:cubicBezTo>
                  <a:cubicBezTo>
                    <a:pt x="9768743" y="3211521"/>
                    <a:pt x="9688010" y="3297463"/>
                    <a:pt x="9607276" y="3390350"/>
                  </a:cubicBezTo>
                  <a:cubicBezTo>
                    <a:pt x="9731415" y="3493654"/>
                    <a:pt x="9854685" y="3596958"/>
                    <a:pt x="9982297" y="3702867"/>
                  </a:cubicBezTo>
                  <a:cubicBezTo>
                    <a:pt x="9918925" y="3780128"/>
                    <a:pt x="9858158" y="3854784"/>
                    <a:pt x="9796523" y="3929441"/>
                  </a:cubicBezTo>
                  <a:cubicBezTo>
                    <a:pt x="9700164" y="4046635"/>
                    <a:pt x="9603804" y="4163828"/>
                    <a:pt x="9507445" y="4281022"/>
                  </a:cubicBezTo>
                  <a:cubicBezTo>
                    <a:pt x="9460567" y="4338317"/>
                    <a:pt x="9451886" y="4403424"/>
                    <a:pt x="9484874" y="4459851"/>
                  </a:cubicBezTo>
                  <a:cubicBezTo>
                    <a:pt x="9536092" y="4412974"/>
                    <a:pt x="9590782" y="4369569"/>
                    <a:pt x="9637660" y="4319218"/>
                  </a:cubicBezTo>
                  <a:cubicBezTo>
                    <a:pt x="9878992" y="4059656"/>
                    <a:pt x="10118588" y="3798358"/>
                    <a:pt x="10358184" y="3537927"/>
                  </a:cubicBezTo>
                  <a:cubicBezTo>
                    <a:pt x="10401589" y="3491050"/>
                    <a:pt x="10443258" y="3443304"/>
                    <a:pt x="10484926" y="3394691"/>
                  </a:cubicBezTo>
                  <a:cubicBezTo>
                    <a:pt x="10642922" y="3207181"/>
                    <a:pt x="10621219" y="2998836"/>
                    <a:pt x="10426764" y="2847787"/>
                  </a:cubicBezTo>
                  <a:cubicBezTo>
                    <a:pt x="10300889" y="2750559"/>
                    <a:pt x="10160257" y="2701078"/>
                    <a:pt x="9999659" y="2710627"/>
                  </a:cubicBezTo>
                  <a:cubicBezTo>
                    <a:pt x="9990978" y="2711495"/>
                    <a:pt x="9982297" y="2710627"/>
                    <a:pt x="9968406" y="2710627"/>
                  </a:cubicBezTo>
                  <a:cubicBezTo>
                    <a:pt x="9964935" y="2501415"/>
                    <a:pt x="9918925" y="2293938"/>
                    <a:pt x="9992713" y="2087330"/>
                  </a:cubicBezTo>
                  <a:cubicBezTo>
                    <a:pt x="10008340" y="2044793"/>
                    <a:pt x="9987505" y="1989235"/>
                    <a:pt x="9981428" y="1938885"/>
                  </a:cubicBezTo>
                  <a:cubicBezTo>
                    <a:pt x="9959725" y="1769605"/>
                    <a:pt x="9942363" y="1599457"/>
                    <a:pt x="9976219" y="1430177"/>
                  </a:cubicBezTo>
                  <a:cubicBezTo>
                    <a:pt x="9979692" y="1411947"/>
                    <a:pt x="9983165" y="1391981"/>
                    <a:pt x="9991846" y="1376355"/>
                  </a:cubicBezTo>
                  <a:cubicBezTo>
                    <a:pt x="10024833" y="1323401"/>
                    <a:pt x="10008340" y="1275655"/>
                    <a:pt x="9985768" y="1223569"/>
                  </a:cubicBezTo>
                  <a:cubicBezTo>
                    <a:pt x="9906771" y="1042136"/>
                    <a:pt x="9830379" y="859835"/>
                    <a:pt x="9790445" y="665380"/>
                  </a:cubicBezTo>
                  <a:cubicBezTo>
                    <a:pt x="9771348" y="569889"/>
                    <a:pt x="9744437" y="472662"/>
                    <a:pt x="9744437" y="376302"/>
                  </a:cubicBezTo>
                  <a:cubicBezTo>
                    <a:pt x="9745305" y="230461"/>
                    <a:pt x="9817357" y="114136"/>
                    <a:pt x="9945836" y="38611"/>
                  </a:cubicBezTo>
                  <a:cubicBezTo>
                    <a:pt x="10047404" y="-21288"/>
                    <a:pt x="10167202" y="-10871"/>
                    <a:pt x="10257484" y="65522"/>
                  </a:cubicBezTo>
                  <a:cubicBezTo>
                    <a:pt x="10290473" y="93301"/>
                    <a:pt x="10320856" y="125421"/>
                    <a:pt x="10344294" y="161013"/>
                  </a:cubicBezTo>
                  <a:cubicBezTo>
                    <a:pt x="10434577" y="299909"/>
                    <a:pt x="10527464" y="437938"/>
                    <a:pt x="10609065" y="582042"/>
                  </a:cubicBezTo>
                  <a:cubicBezTo>
                    <a:pt x="10760983" y="847681"/>
                    <a:pt x="10839112" y="1133287"/>
                    <a:pt x="10838244" y="1442331"/>
                  </a:cubicBezTo>
                  <a:cubicBezTo>
                    <a:pt x="10838244" y="1525669"/>
                    <a:pt x="10874704" y="1609874"/>
                    <a:pt x="10900747" y="1692344"/>
                  </a:cubicBezTo>
                  <a:cubicBezTo>
                    <a:pt x="10916373" y="1742694"/>
                    <a:pt x="10941549" y="1790439"/>
                    <a:pt x="10964119" y="1839053"/>
                  </a:cubicBezTo>
                  <a:cubicBezTo>
                    <a:pt x="11030094" y="1980554"/>
                    <a:pt x="11093466" y="2122054"/>
                    <a:pt x="11112564" y="2279181"/>
                  </a:cubicBezTo>
                  <a:cubicBezTo>
                    <a:pt x="11112564" y="2392034"/>
                    <a:pt x="11112564" y="2504887"/>
                    <a:pt x="11112564" y="2617740"/>
                  </a:cubicBezTo>
                  <a:cubicBezTo>
                    <a:pt x="11109959" y="2630762"/>
                    <a:pt x="11107356" y="2642915"/>
                    <a:pt x="11105619" y="2655936"/>
                  </a:cubicBezTo>
                  <a:cubicBezTo>
                    <a:pt x="11092597" y="2805250"/>
                    <a:pt x="11081313" y="2955431"/>
                    <a:pt x="11066554" y="3104745"/>
                  </a:cubicBezTo>
                  <a:cubicBezTo>
                    <a:pt x="11030962" y="3469347"/>
                    <a:pt x="10990162" y="3833950"/>
                    <a:pt x="10958042" y="4199420"/>
                  </a:cubicBezTo>
                  <a:cubicBezTo>
                    <a:pt x="10936339" y="4441621"/>
                    <a:pt x="10827826" y="4642152"/>
                    <a:pt x="10656811" y="4801883"/>
                  </a:cubicBezTo>
                  <a:cubicBezTo>
                    <a:pt x="10425896" y="5018040"/>
                    <a:pt x="10156785" y="5182111"/>
                    <a:pt x="9862498" y="5303645"/>
                  </a:cubicBezTo>
                  <a:cubicBezTo>
                    <a:pt x="9436261" y="5480738"/>
                    <a:pt x="8994397" y="5604008"/>
                    <a:pt x="8548193" y="5717730"/>
                  </a:cubicBezTo>
                  <a:cubicBezTo>
                    <a:pt x="8479613" y="5735092"/>
                    <a:pt x="8406692" y="5743773"/>
                    <a:pt x="8345058" y="5775024"/>
                  </a:cubicBezTo>
                  <a:cubicBezTo>
                    <a:pt x="8215710" y="5841000"/>
                    <a:pt x="8099385" y="5932151"/>
                    <a:pt x="8019520" y="6054553"/>
                  </a:cubicBezTo>
                  <a:cubicBezTo>
                    <a:pt x="7921424" y="6206471"/>
                    <a:pt x="7834614" y="6367069"/>
                    <a:pt x="7743464" y="6524196"/>
                  </a:cubicBezTo>
                  <a:cubicBezTo>
                    <a:pt x="7610644" y="6524196"/>
                    <a:pt x="7476956" y="6524196"/>
                    <a:pt x="7344137" y="6524196"/>
                  </a:cubicBezTo>
                  <a:cubicBezTo>
                    <a:pt x="7328511" y="6522460"/>
                    <a:pt x="7312885" y="6518987"/>
                    <a:pt x="7297259" y="6518987"/>
                  </a:cubicBezTo>
                  <a:cubicBezTo>
                    <a:pt x="6919635" y="6514647"/>
                    <a:pt x="6542011" y="6511174"/>
                    <a:pt x="6164387" y="6506834"/>
                  </a:cubicBezTo>
                  <a:cubicBezTo>
                    <a:pt x="6015074" y="6505098"/>
                    <a:pt x="5866629" y="6503361"/>
                    <a:pt x="5717315" y="6499021"/>
                  </a:cubicBezTo>
                  <a:cubicBezTo>
                    <a:pt x="5704294" y="6499021"/>
                    <a:pt x="5682591" y="6485999"/>
                    <a:pt x="5679987" y="6476450"/>
                  </a:cubicBezTo>
                  <a:cubicBezTo>
                    <a:pt x="5645263" y="6307170"/>
                    <a:pt x="5613143" y="6137023"/>
                    <a:pt x="5581891" y="5966875"/>
                  </a:cubicBezTo>
                  <a:cubicBezTo>
                    <a:pt x="5571474" y="5909580"/>
                    <a:pt x="5567134" y="5851417"/>
                    <a:pt x="5560189" y="5794123"/>
                  </a:cubicBezTo>
                  <a:cubicBezTo>
                    <a:pt x="5550640" y="5798463"/>
                    <a:pt x="5548903" y="5802804"/>
                    <a:pt x="5548035" y="5808012"/>
                  </a:cubicBezTo>
                  <a:cubicBezTo>
                    <a:pt x="5510707" y="6024169"/>
                    <a:pt x="5472510" y="6239458"/>
                    <a:pt x="5436918" y="6456484"/>
                  </a:cubicBezTo>
                  <a:cubicBezTo>
                    <a:pt x="5430842" y="6493812"/>
                    <a:pt x="5416084" y="6501625"/>
                    <a:pt x="5381360" y="6502493"/>
                  </a:cubicBezTo>
                  <a:cubicBezTo>
                    <a:pt x="4864840" y="6507702"/>
                    <a:pt x="4348319" y="6513779"/>
                    <a:pt x="3831799" y="6519855"/>
                  </a:cubicBezTo>
                  <a:cubicBezTo>
                    <a:pt x="3810096" y="6519855"/>
                    <a:pt x="3789262" y="6523328"/>
                    <a:pt x="3767559" y="6525064"/>
                  </a:cubicBezTo>
                  <a:cubicBezTo>
                    <a:pt x="3634740" y="6525064"/>
                    <a:pt x="3501053" y="6525064"/>
                    <a:pt x="3368233" y="6525064"/>
                  </a:cubicBezTo>
                  <a:cubicBezTo>
                    <a:pt x="3303993" y="6408738"/>
                    <a:pt x="3239754" y="6293281"/>
                    <a:pt x="3175515" y="6176955"/>
                  </a:cubicBezTo>
                  <a:cubicBezTo>
                    <a:pt x="3082628" y="6010280"/>
                    <a:pt x="2950676" y="5880933"/>
                    <a:pt x="2786605" y="5785442"/>
                  </a:cubicBezTo>
                  <a:cubicBezTo>
                    <a:pt x="2760562" y="5770684"/>
                    <a:pt x="2731915" y="5761135"/>
                    <a:pt x="2702399" y="5753322"/>
                  </a:cubicBezTo>
                  <a:cubicBezTo>
                    <a:pt x="2415926" y="5674325"/>
                    <a:pt x="2128584" y="5601404"/>
                    <a:pt x="1843847" y="5517198"/>
                  </a:cubicBezTo>
                  <a:cubicBezTo>
                    <a:pt x="1515705" y="5419971"/>
                    <a:pt x="1195376" y="5301909"/>
                    <a:pt x="897617" y="5129157"/>
                  </a:cubicBezTo>
                  <a:cubicBezTo>
                    <a:pt x="730941" y="5031930"/>
                    <a:pt x="572079" y="4920813"/>
                    <a:pt x="436655" y="4785389"/>
                  </a:cubicBezTo>
                  <a:cubicBezTo>
                    <a:pt x="246541" y="4594407"/>
                    <a:pt x="150182" y="4360019"/>
                    <a:pt x="144105" y="4083963"/>
                  </a:cubicBezTo>
                  <a:cubicBezTo>
                    <a:pt x="139764" y="3883432"/>
                    <a:pt x="110249" y="3683768"/>
                    <a:pt x="90283" y="3484973"/>
                  </a:cubicBezTo>
                  <a:cubicBezTo>
                    <a:pt x="70316" y="3289650"/>
                    <a:pt x="46877" y="3095196"/>
                    <a:pt x="26043" y="2899873"/>
                  </a:cubicBezTo>
                  <a:cubicBezTo>
                    <a:pt x="16494" y="2806986"/>
                    <a:pt x="8681" y="2713231"/>
                    <a:pt x="0" y="2620344"/>
                  </a:cubicBezTo>
                  <a:cubicBezTo>
                    <a:pt x="868" y="2504019"/>
                    <a:pt x="868" y="2391166"/>
                    <a:pt x="868" y="2278312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0B3E575-958F-4497-82A1-469341858FEF}"/>
                </a:ext>
              </a:extLst>
            </p:cNvPr>
            <p:cNvSpPr/>
            <p:nvPr/>
          </p:nvSpPr>
          <p:spPr>
            <a:xfrm>
              <a:off x="1795460" y="0"/>
              <a:ext cx="1067765" cy="2031357"/>
            </a:xfrm>
            <a:custGeom>
              <a:avLst/>
              <a:gdLst>
                <a:gd name="connsiteX0" fmla="*/ 949669 w 1067764"/>
                <a:gd name="connsiteY0" fmla="*/ 0 h 2031356"/>
                <a:gd name="connsiteX1" fmla="*/ 1071203 w 1067764"/>
                <a:gd name="connsiteY1" fmla="*/ 190114 h 2031356"/>
                <a:gd name="connsiteX2" fmla="*/ 921890 w 1067764"/>
                <a:gd name="connsiteY2" fmla="*/ 677119 h 2031356"/>
                <a:gd name="connsiteX3" fmla="*/ 548606 w 1067764"/>
                <a:gd name="connsiteY3" fmla="*/ 1086863 h 2031356"/>
                <a:gd name="connsiteX4" fmla="*/ 517355 w 1067764"/>
                <a:gd name="connsiteY4" fmla="*/ 1132004 h 2031356"/>
                <a:gd name="connsiteX5" fmla="*/ 206574 w 1067764"/>
                <a:gd name="connsiteY5" fmla="*/ 1809991 h 2031356"/>
                <a:gd name="connsiteX6" fmla="*/ 74623 w 1067764"/>
                <a:gd name="connsiteY6" fmla="*/ 2032225 h 2031356"/>
                <a:gd name="connsiteX7" fmla="*/ 4307 w 1067764"/>
                <a:gd name="connsiteY7" fmla="*/ 1696270 h 2031356"/>
                <a:gd name="connsiteX8" fmla="*/ 19065 w 1067764"/>
                <a:gd name="connsiteY8" fmla="*/ 1579944 h 2031356"/>
                <a:gd name="connsiteX9" fmla="*/ 273418 w 1067764"/>
                <a:gd name="connsiteY9" fmla="*/ 918451 h 2031356"/>
                <a:gd name="connsiteX10" fmla="*/ 181400 w 1067764"/>
                <a:gd name="connsiteY10" fmla="*/ 517388 h 2031356"/>
                <a:gd name="connsiteX11" fmla="*/ 165774 w 1067764"/>
                <a:gd name="connsiteY11" fmla="*/ 498290 h 2031356"/>
                <a:gd name="connsiteX12" fmla="*/ 871540 w 1067764"/>
                <a:gd name="connsiteY12" fmla="*/ 0 h 2031356"/>
                <a:gd name="connsiteX13" fmla="*/ 949669 w 1067764"/>
                <a:gd name="connsiteY13" fmla="*/ 0 h 203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7764" h="2031356">
                  <a:moveTo>
                    <a:pt x="949669" y="0"/>
                  </a:moveTo>
                  <a:cubicBezTo>
                    <a:pt x="1041688" y="30384"/>
                    <a:pt x="1065995" y="105040"/>
                    <a:pt x="1071203" y="190114"/>
                  </a:cubicBezTo>
                  <a:cubicBezTo>
                    <a:pt x="1081621" y="370679"/>
                    <a:pt x="1025194" y="531278"/>
                    <a:pt x="921890" y="677119"/>
                  </a:cubicBezTo>
                  <a:cubicBezTo>
                    <a:pt x="814245" y="829037"/>
                    <a:pt x="680558" y="957516"/>
                    <a:pt x="548606" y="1086863"/>
                  </a:cubicBezTo>
                  <a:cubicBezTo>
                    <a:pt x="535585" y="1099884"/>
                    <a:pt x="520827" y="1114642"/>
                    <a:pt x="517355" y="1132004"/>
                  </a:cubicBezTo>
                  <a:cubicBezTo>
                    <a:pt x="455720" y="1377677"/>
                    <a:pt x="334185" y="1594702"/>
                    <a:pt x="206574" y="1809991"/>
                  </a:cubicBezTo>
                  <a:cubicBezTo>
                    <a:pt x="164906" y="1880307"/>
                    <a:pt x="123237" y="1950624"/>
                    <a:pt x="74623" y="2032225"/>
                  </a:cubicBezTo>
                  <a:cubicBezTo>
                    <a:pt x="49448" y="1912427"/>
                    <a:pt x="28614" y="1803915"/>
                    <a:pt x="4307" y="1696270"/>
                  </a:cubicBezTo>
                  <a:cubicBezTo>
                    <a:pt x="-5242" y="1654601"/>
                    <a:pt x="1703" y="1619009"/>
                    <a:pt x="19065" y="1579944"/>
                  </a:cubicBezTo>
                  <a:cubicBezTo>
                    <a:pt x="116292" y="1364655"/>
                    <a:pt x="203970" y="1145026"/>
                    <a:pt x="273418" y="918451"/>
                  </a:cubicBezTo>
                  <a:cubicBezTo>
                    <a:pt x="320296" y="763929"/>
                    <a:pt x="297725" y="631110"/>
                    <a:pt x="181400" y="517388"/>
                  </a:cubicBezTo>
                  <a:cubicBezTo>
                    <a:pt x="177059" y="513048"/>
                    <a:pt x="174455" y="508707"/>
                    <a:pt x="165774" y="498290"/>
                  </a:cubicBezTo>
                  <a:cubicBezTo>
                    <a:pt x="376722" y="297759"/>
                    <a:pt x="584199" y="93755"/>
                    <a:pt x="871540" y="0"/>
                  </a:cubicBezTo>
                  <a:cubicBezTo>
                    <a:pt x="897583" y="0"/>
                    <a:pt x="923626" y="0"/>
                    <a:pt x="949669" y="0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5AF90F2-C94C-49E8-AD1F-C9C625273818}"/>
                </a:ext>
              </a:extLst>
            </p:cNvPr>
            <p:cNvSpPr/>
            <p:nvPr/>
          </p:nvSpPr>
          <p:spPr>
            <a:xfrm>
              <a:off x="9326221" y="0"/>
              <a:ext cx="1067765" cy="2031357"/>
            </a:xfrm>
            <a:custGeom>
              <a:avLst/>
              <a:gdLst>
                <a:gd name="connsiteX0" fmla="*/ 198779 w 1067764"/>
                <a:gd name="connsiteY0" fmla="*/ 0 h 2031356"/>
                <a:gd name="connsiteX1" fmla="*/ 906281 w 1067764"/>
                <a:gd name="connsiteY1" fmla="*/ 497422 h 2031356"/>
                <a:gd name="connsiteX2" fmla="*/ 879370 w 1067764"/>
                <a:gd name="connsiteY2" fmla="*/ 530410 h 2031356"/>
                <a:gd name="connsiteX3" fmla="*/ 794296 w 1067764"/>
                <a:gd name="connsiteY3" fmla="*/ 897617 h 2031356"/>
                <a:gd name="connsiteX4" fmla="*/ 1055594 w 1067764"/>
                <a:gd name="connsiteY4" fmla="*/ 1584285 h 2031356"/>
                <a:gd name="connsiteX5" fmla="*/ 1069485 w 1067764"/>
                <a:gd name="connsiteY5" fmla="*/ 1691929 h 2031356"/>
                <a:gd name="connsiteX6" fmla="*/ 998300 w 1067764"/>
                <a:gd name="connsiteY6" fmla="*/ 2033093 h 2031356"/>
                <a:gd name="connsiteX7" fmla="*/ 796901 w 1067764"/>
                <a:gd name="connsiteY7" fmla="*/ 1690193 h 2031356"/>
                <a:gd name="connsiteX8" fmla="*/ 556436 w 1067764"/>
                <a:gd name="connsiteY8" fmla="*/ 1136345 h 2031356"/>
                <a:gd name="connsiteX9" fmla="*/ 524317 w 1067764"/>
                <a:gd name="connsiteY9" fmla="*/ 1087731 h 2031356"/>
                <a:gd name="connsiteX10" fmla="*/ 153638 w 1067764"/>
                <a:gd name="connsiteY10" fmla="*/ 681460 h 2031356"/>
                <a:gd name="connsiteX11" fmla="*/ 852 w 1067764"/>
                <a:gd name="connsiteY11" fmla="*/ 195323 h 2031356"/>
                <a:gd name="connsiteX12" fmla="*/ 122385 w 1067764"/>
                <a:gd name="connsiteY12" fmla="*/ 868 h 2031356"/>
                <a:gd name="connsiteX13" fmla="*/ 198779 w 1067764"/>
                <a:gd name="connsiteY13" fmla="*/ 0 h 203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7764" h="2031356">
                  <a:moveTo>
                    <a:pt x="198779" y="0"/>
                  </a:moveTo>
                  <a:cubicBezTo>
                    <a:pt x="485252" y="92887"/>
                    <a:pt x="691861" y="297759"/>
                    <a:pt x="906281" y="497422"/>
                  </a:cubicBezTo>
                  <a:cubicBezTo>
                    <a:pt x="894995" y="510444"/>
                    <a:pt x="888051" y="520861"/>
                    <a:pt x="879370" y="530410"/>
                  </a:cubicBezTo>
                  <a:cubicBezTo>
                    <a:pt x="778671" y="636318"/>
                    <a:pt x="753496" y="756984"/>
                    <a:pt x="794296" y="897617"/>
                  </a:cubicBezTo>
                  <a:cubicBezTo>
                    <a:pt x="862008" y="1133740"/>
                    <a:pt x="954895" y="1360315"/>
                    <a:pt x="1055594" y="1584285"/>
                  </a:cubicBezTo>
                  <a:cubicBezTo>
                    <a:pt x="1071220" y="1619877"/>
                    <a:pt x="1078166" y="1652865"/>
                    <a:pt x="1069485" y="1691929"/>
                  </a:cubicBezTo>
                  <a:cubicBezTo>
                    <a:pt x="1044309" y="1800442"/>
                    <a:pt x="1023475" y="1910691"/>
                    <a:pt x="998300" y="2033093"/>
                  </a:cubicBezTo>
                  <a:cubicBezTo>
                    <a:pt x="926248" y="1910691"/>
                    <a:pt x="861140" y="1801310"/>
                    <a:pt x="796901" y="1690193"/>
                  </a:cubicBezTo>
                  <a:cubicBezTo>
                    <a:pt x="695332" y="1514837"/>
                    <a:pt x="607654" y="1333404"/>
                    <a:pt x="556436" y="1136345"/>
                  </a:cubicBezTo>
                  <a:cubicBezTo>
                    <a:pt x="552095" y="1118115"/>
                    <a:pt x="537338" y="1100752"/>
                    <a:pt x="524317" y="1087731"/>
                  </a:cubicBezTo>
                  <a:cubicBezTo>
                    <a:pt x="394101" y="958384"/>
                    <a:pt x="261281" y="831641"/>
                    <a:pt x="153638" y="681460"/>
                  </a:cubicBezTo>
                  <a:cubicBezTo>
                    <a:pt x="50333" y="535619"/>
                    <a:pt x="-7829" y="375888"/>
                    <a:pt x="852" y="195323"/>
                  </a:cubicBezTo>
                  <a:cubicBezTo>
                    <a:pt x="5192" y="108513"/>
                    <a:pt x="28631" y="32120"/>
                    <a:pt x="122385" y="868"/>
                  </a:cubicBezTo>
                  <a:cubicBezTo>
                    <a:pt x="146693" y="0"/>
                    <a:pt x="172736" y="0"/>
                    <a:pt x="198779" y="0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FAE50EB-F195-4355-B02F-96A6DEED7ACF}"/>
                </a:ext>
              </a:extLst>
            </p:cNvPr>
            <p:cNvSpPr/>
            <p:nvPr/>
          </p:nvSpPr>
          <p:spPr>
            <a:xfrm>
              <a:off x="4307711" y="6127059"/>
              <a:ext cx="3576577" cy="729205"/>
            </a:xfrm>
            <a:custGeom>
              <a:avLst/>
              <a:gdLst>
                <a:gd name="connsiteX0" fmla="*/ 0 w 3576577"/>
                <a:gd name="connsiteY0" fmla="*/ 730941 h 729205"/>
                <a:gd name="connsiteX1" fmla="*/ 64239 w 3576577"/>
                <a:gd name="connsiteY1" fmla="*/ 725733 h 729205"/>
                <a:gd name="connsiteX2" fmla="*/ 1613800 w 3576577"/>
                <a:gd name="connsiteY2" fmla="*/ 708371 h 729205"/>
                <a:gd name="connsiteX3" fmla="*/ 1669359 w 3576577"/>
                <a:gd name="connsiteY3" fmla="*/ 662361 h 729205"/>
                <a:gd name="connsiteX4" fmla="*/ 1780476 w 3576577"/>
                <a:gd name="connsiteY4" fmla="*/ 13890 h 729205"/>
                <a:gd name="connsiteX5" fmla="*/ 1792629 w 3576577"/>
                <a:gd name="connsiteY5" fmla="*/ 0 h 729205"/>
                <a:gd name="connsiteX6" fmla="*/ 1814332 w 3576577"/>
                <a:gd name="connsiteY6" fmla="*/ 172752 h 729205"/>
                <a:gd name="connsiteX7" fmla="*/ 1912427 w 3576577"/>
                <a:gd name="connsiteY7" fmla="*/ 682328 h 729205"/>
                <a:gd name="connsiteX8" fmla="*/ 1949755 w 3576577"/>
                <a:gd name="connsiteY8" fmla="*/ 704898 h 729205"/>
                <a:gd name="connsiteX9" fmla="*/ 2396827 w 3576577"/>
                <a:gd name="connsiteY9" fmla="*/ 712711 h 729205"/>
                <a:gd name="connsiteX10" fmla="*/ 3529700 w 3576577"/>
                <a:gd name="connsiteY10" fmla="*/ 724865 h 729205"/>
                <a:gd name="connsiteX11" fmla="*/ 3576577 w 3576577"/>
                <a:gd name="connsiteY11" fmla="*/ 730074 h 729205"/>
                <a:gd name="connsiteX12" fmla="*/ 0 w 3576577"/>
                <a:gd name="connsiteY12" fmla="*/ 730941 h 72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76577" h="729205">
                  <a:moveTo>
                    <a:pt x="0" y="730941"/>
                  </a:moveTo>
                  <a:cubicBezTo>
                    <a:pt x="21703" y="729205"/>
                    <a:pt x="42537" y="725733"/>
                    <a:pt x="64239" y="725733"/>
                  </a:cubicBezTo>
                  <a:cubicBezTo>
                    <a:pt x="580760" y="719656"/>
                    <a:pt x="1097280" y="713579"/>
                    <a:pt x="1613800" y="708371"/>
                  </a:cubicBezTo>
                  <a:cubicBezTo>
                    <a:pt x="1649392" y="708371"/>
                    <a:pt x="1663282" y="699690"/>
                    <a:pt x="1669359" y="662361"/>
                  </a:cubicBezTo>
                  <a:cubicBezTo>
                    <a:pt x="1704951" y="446204"/>
                    <a:pt x="1743147" y="230047"/>
                    <a:pt x="1780476" y="13890"/>
                  </a:cubicBezTo>
                  <a:cubicBezTo>
                    <a:pt x="1781344" y="8681"/>
                    <a:pt x="1783080" y="4341"/>
                    <a:pt x="1792629" y="0"/>
                  </a:cubicBezTo>
                  <a:cubicBezTo>
                    <a:pt x="1799574" y="57295"/>
                    <a:pt x="1803914" y="115457"/>
                    <a:pt x="1814332" y="172752"/>
                  </a:cubicBezTo>
                  <a:cubicBezTo>
                    <a:pt x="1845583" y="342900"/>
                    <a:pt x="1877703" y="513048"/>
                    <a:pt x="1912427" y="682328"/>
                  </a:cubicBezTo>
                  <a:cubicBezTo>
                    <a:pt x="1914163" y="692745"/>
                    <a:pt x="1936734" y="704898"/>
                    <a:pt x="1949755" y="704898"/>
                  </a:cubicBezTo>
                  <a:cubicBezTo>
                    <a:pt x="2099069" y="708371"/>
                    <a:pt x="2247514" y="710975"/>
                    <a:pt x="2396827" y="712711"/>
                  </a:cubicBezTo>
                  <a:cubicBezTo>
                    <a:pt x="2774452" y="717052"/>
                    <a:pt x="3152076" y="720524"/>
                    <a:pt x="3529700" y="724865"/>
                  </a:cubicBezTo>
                  <a:cubicBezTo>
                    <a:pt x="3545326" y="724865"/>
                    <a:pt x="3560952" y="728337"/>
                    <a:pt x="3576577" y="730074"/>
                  </a:cubicBezTo>
                  <a:cubicBezTo>
                    <a:pt x="2384674" y="730941"/>
                    <a:pt x="1191903" y="730941"/>
                    <a:pt x="0" y="730941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3923A8-4EAC-44A3-AD4D-EE01611192AE}"/>
                </a:ext>
              </a:extLst>
            </p:cNvPr>
            <p:cNvSpPr/>
            <p:nvPr/>
          </p:nvSpPr>
          <p:spPr>
            <a:xfrm>
              <a:off x="1221494" y="3375033"/>
              <a:ext cx="737886" cy="607671"/>
            </a:xfrm>
            <a:custGeom>
              <a:avLst/>
              <a:gdLst>
                <a:gd name="connsiteX0" fmla="*/ 738004 w 737886"/>
                <a:gd name="connsiteY0" fmla="*/ 341309 h 607670"/>
                <a:gd name="connsiteX1" fmla="*/ 410730 w 737886"/>
                <a:gd name="connsiteY1" fmla="*/ 613893 h 607670"/>
                <a:gd name="connsiteX2" fmla="*/ 197177 w 737886"/>
                <a:gd name="connsiteY2" fmla="*/ 354330 h 607670"/>
                <a:gd name="connsiteX3" fmla="*/ 10535 w 737886"/>
                <a:gd name="connsiteY3" fmla="*/ 126020 h 607670"/>
                <a:gd name="connsiteX4" fmla="*/ 40050 w 737886"/>
                <a:gd name="connsiteY4" fmla="*/ 25320 h 607670"/>
                <a:gd name="connsiteX5" fmla="*/ 404653 w 737886"/>
                <a:gd name="connsiteY5" fmla="*/ 19243 h 607670"/>
                <a:gd name="connsiteX6" fmla="*/ 494935 w 737886"/>
                <a:gd name="connsiteY6" fmla="*/ 66989 h 607670"/>
                <a:gd name="connsiteX7" fmla="*/ 738004 w 737886"/>
                <a:gd name="connsiteY7" fmla="*/ 341309 h 6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7886" h="607670">
                  <a:moveTo>
                    <a:pt x="738004" y="341309"/>
                  </a:moveTo>
                  <a:cubicBezTo>
                    <a:pt x="627755" y="432460"/>
                    <a:pt x="520978" y="521874"/>
                    <a:pt x="410730" y="613893"/>
                  </a:cubicBezTo>
                  <a:cubicBezTo>
                    <a:pt x="337809" y="525346"/>
                    <a:pt x="267493" y="440272"/>
                    <a:pt x="197177" y="354330"/>
                  </a:cubicBezTo>
                  <a:cubicBezTo>
                    <a:pt x="134673" y="278806"/>
                    <a:pt x="72170" y="202413"/>
                    <a:pt x="10535" y="126020"/>
                  </a:cubicBezTo>
                  <a:cubicBezTo>
                    <a:pt x="-12904" y="96504"/>
                    <a:pt x="5326" y="31397"/>
                    <a:pt x="40050" y="25320"/>
                  </a:cubicBezTo>
                  <a:cubicBezTo>
                    <a:pt x="160716" y="1881"/>
                    <a:pt x="283119" y="-14613"/>
                    <a:pt x="404653" y="19243"/>
                  </a:cubicBezTo>
                  <a:cubicBezTo>
                    <a:pt x="436773" y="27924"/>
                    <a:pt x="472365" y="43550"/>
                    <a:pt x="494935" y="66989"/>
                  </a:cubicBezTo>
                  <a:cubicBezTo>
                    <a:pt x="577405" y="155535"/>
                    <a:pt x="655534" y="247554"/>
                    <a:pt x="738004" y="341309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BAF788F-9173-40DA-ADC8-DE3C5D698EB5}"/>
                </a:ext>
              </a:extLst>
            </p:cNvPr>
            <p:cNvSpPr/>
            <p:nvPr/>
          </p:nvSpPr>
          <p:spPr>
            <a:xfrm>
              <a:off x="10232502" y="3380386"/>
              <a:ext cx="737886" cy="607671"/>
            </a:xfrm>
            <a:custGeom>
              <a:avLst/>
              <a:gdLst>
                <a:gd name="connsiteX0" fmla="*/ 328143 w 737886"/>
                <a:gd name="connsiteY0" fmla="*/ 608539 h 607670"/>
                <a:gd name="connsiteX1" fmla="*/ 0 w 737886"/>
                <a:gd name="connsiteY1" fmla="*/ 335955 h 607670"/>
                <a:gd name="connsiteX2" fmla="*/ 242200 w 737886"/>
                <a:gd name="connsiteY2" fmla="*/ 60767 h 607670"/>
                <a:gd name="connsiteX3" fmla="*/ 400194 w 737886"/>
                <a:gd name="connsiteY3" fmla="*/ 0 h 607670"/>
                <a:gd name="connsiteX4" fmla="*/ 697086 w 737886"/>
                <a:gd name="connsiteY4" fmla="*/ 19966 h 607670"/>
                <a:gd name="connsiteX5" fmla="*/ 732678 w 737886"/>
                <a:gd name="connsiteY5" fmla="*/ 113721 h 607670"/>
                <a:gd name="connsiteX6" fmla="*/ 328143 w 737886"/>
                <a:gd name="connsiteY6" fmla="*/ 608539 h 6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886" h="607670">
                  <a:moveTo>
                    <a:pt x="328143" y="608539"/>
                  </a:moveTo>
                  <a:cubicBezTo>
                    <a:pt x="217893" y="516520"/>
                    <a:pt x="110248" y="427974"/>
                    <a:pt x="0" y="335955"/>
                  </a:cubicBezTo>
                  <a:cubicBezTo>
                    <a:pt x="82470" y="242200"/>
                    <a:pt x="160599" y="150182"/>
                    <a:pt x="242200" y="60767"/>
                  </a:cubicBezTo>
                  <a:cubicBezTo>
                    <a:pt x="283869" y="15626"/>
                    <a:pt x="343768" y="0"/>
                    <a:pt x="400194" y="0"/>
                  </a:cubicBezTo>
                  <a:cubicBezTo>
                    <a:pt x="499158" y="0"/>
                    <a:pt x="598122" y="10417"/>
                    <a:pt x="697086" y="19966"/>
                  </a:cubicBezTo>
                  <a:cubicBezTo>
                    <a:pt x="728337" y="22571"/>
                    <a:pt x="752643" y="89415"/>
                    <a:pt x="732678" y="113721"/>
                  </a:cubicBezTo>
                  <a:cubicBezTo>
                    <a:pt x="599858" y="278661"/>
                    <a:pt x="465302" y="441864"/>
                    <a:pt x="328143" y="608539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38A793C-86A8-460F-91AE-4459368670AC}"/>
              </a:ext>
            </a:extLst>
          </p:cNvPr>
          <p:cNvSpPr/>
          <p:nvPr/>
        </p:nvSpPr>
        <p:spPr>
          <a:xfrm>
            <a:off x="1606404" y="1603091"/>
            <a:ext cx="3811452" cy="4269533"/>
          </a:xfrm>
          <a:custGeom>
            <a:avLst/>
            <a:gdLst>
              <a:gd name="connsiteX0" fmla="*/ 2251214 w 4546203"/>
              <a:gd name="connsiteY0" fmla="*/ 4846657 h 5092591"/>
              <a:gd name="connsiteX1" fmla="*/ 2251214 w 4546203"/>
              <a:gd name="connsiteY1" fmla="*/ 4907544 h 5092591"/>
              <a:gd name="connsiteX2" fmla="*/ 2330407 w 4546203"/>
              <a:gd name="connsiteY2" fmla="*/ 4907544 h 5092591"/>
              <a:gd name="connsiteX3" fmla="*/ 2330407 w 4546203"/>
              <a:gd name="connsiteY3" fmla="*/ 4846657 h 5092591"/>
              <a:gd name="connsiteX4" fmla="*/ 2251214 w 4546203"/>
              <a:gd name="connsiteY4" fmla="*/ 4846657 h 5092591"/>
              <a:gd name="connsiteX5" fmla="*/ 2445813 w 4546203"/>
              <a:gd name="connsiteY5" fmla="*/ 4838698 h 5092591"/>
              <a:gd name="connsiteX6" fmla="*/ 2365824 w 4546203"/>
              <a:gd name="connsiteY6" fmla="*/ 4843474 h 5092591"/>
              <a:gd name="connsiteX7" fmla="*/ 2369008 w 4546203"/>
              <a:gd name="connsiteY7" fmla="*/ 4907146 h 5092591"/>
              <a:gd name="connsiteX8" fmla="*/ 2450588 w 4546203"/>
              <a:gd name="connsiteY8" fmla="*/ 4902370 h 5092591"/>
              <a:gd name="connsiteX9" fmla="*/ 2445813 w 4546203"/>
              <a:gd name="connsiteY9" fmla="*/ 4838698 h 5092591"/>
              <a:gd name="connsiteX10" fmla="*/ 2019208 w 4546203"/>
              <a:gd name="connsiteY10" fmla="*/ 4832729 h 5092591"/>
              <a:gd name="connsiteX11" fmla="*/ 2012841 w 4546203"/>
              <a:gd name="connsiteY11" fmla="*/ 4895605 h 5092591"/>
              <a:gd name="connsiteX12" fmla="*/ 2094421 w 4546203"/>
              <a:gd name="connsiteY12" fmla="*/ 4902768 h 5092591"/>
              <a:gd name="connsiteX13" fmla="*/ 2099196 w 4546203"/>
              <a:gd name="connsiteY13" fmla="*/ 4839494 h 5092591"/>
              <a:gd name="connsiteX14" fmla="*/ 2019208 w 4546203"/>
              <a:gd name="connsiteY14" fmla="*/ 4832729 h 5092591"/>
              <a:gd name="connsiteX15" fmla="*/ 2251612 w 4546203"/>
              <a:gd name="connsiteY15" fmla="*/ 4753934 h 5092591"/>
              <a:gd name="connsiteX16" fmla="*/ 2251612 w 4546203"/>
              <a:gd name="connsiteY16" fmla="*/ 4814821 h 5092591"/>
              <a:gd name="connsiteX17" fmla="*/ 2328019 w 4546203"/>
              <a:gd name="connsiteY17" fmla="*/ 4814821 h 5092591"/>
              <a:gd name="connsiteX18" fmla="*/ 2328019 w 4546203"/>
              <a:gd name="connsiteY18" fmla="*/ 4753934 h 5092591"/>
              <a:gd name="connsiteX19" fmla="*/ 2251612 w 4546203"/>
              <a:gd name="connsiteY19" fmla="*/ 4753934 h 5092591"/>
              <a:gd name="connsiteX20" fmla="*/ 2029157 w 4546203"/>
              <a:gd name="connsiteY20" fmla="*/ 4740404 h 5092591"/>
              <a:gd name="connsiteX21" fmla="*/ 2022392 w 4546203"/>
              <a:gd name="connsiteY21" fmla="*/ 4803678 h 5092591"/>
              <a:gd name="connsiteX22" fmla="*/ 2101186 w 4546203"/>
              <a:gd name="connsiteY22" fmla="*/ 4811239 h 5092591"/>
              <a:gd name="connsiteX23" fmla="*/ 2105564 w 4546203"/>
              <a:gd name="connsiteY23" fmla="*/ 4747965 h 5092591"/>
              <a:gd name="connsiteX24" fmla="*/ 2029157 w 4546203"/>
              <a:gd name="connsiteY24" fmla="*/ 4740404 h 5092591"/>
              <a:gd name="connsiteX25" fmla="*/ 2252408 w 4546203"/>
              <a:gd name="connsiteY25" fmla="*/ 4661609 h 5092591"/>
              <a:gd name="connsiteX26" fmla="*/ 2252408 w 4546203"/>
              <a:gd name="connsiteY26" fmla="*/ 4722894 h 5092591"/>
              <a:gd name="connsiteX27" fmla="*/ 2324835 w 4546203"/>
              <a:gd name="connsiteY27" fmla="*/ 4722894 h 5092591"/>
              <a:gd name="connsiteX28" fmla="*/ 2324835 w 4546203"/>
              <a:gd name="connsiteY28" fmla="*/ 4661609 h 5092591"/>
              <a:gd name="connsiteX29" fmla="*/ 2252408 w 4546203"/>
              <a:gd name="connsiteY29" fmla="*/ 4661609 h 5092591"/>
              <a:gd name="connsiteX30" fmla="*/ 2144961 w 4546203"/>
              <a:gd name="connsiteY30" fmla="*/ 4660017 h 5092591"/>
              <a:gd name="connsiteX31" fmla="*/ 2141777 w 4546203"/>
              <a:gd name="connsiteY31" fmla="*/ 4721302 h 5092591"/>
              <a:gd name="connsiteX32" fmla="*/ 2217388 w 4546203"/>
              <a:gd name="connsiteY32" fmla="*/ 4721302 h 5092591"/>
              <a:gd name="connsiteX33" fmla="*/ 2217388 w 4546203"/>
              <a:gd name="connsiteY33" fmla="*/ 4660017 h 5092591"/>
              <a:gd name="connsiteX34" fmla="*/ 2144961 w 4546203"/>
              <a:gd name="connsiteY34" fmla="*/ 4660017 h 5092591"/>
              <a:gd name="connsiteX35" fmla="*/ 2431088 w 4546203"/>
              <a:gd name="connsiteY35" fmla="*/ 4654844 h 5092591"/>
              <a:gd name="connsiteX36" fmla="*/ 2357467 w 4546203"/>
              <a:gd name="connsiteY36" fmla="*/ 4660017 h 5092591"/>
              <a:gd name="connsiteX37" fmla="*/ 2361049 w 4546203"/>
              <a:gd name="connsiteY37" fmla="*/ 4723292 h 5092591"/>
              <a:gd name="connsiteX38" fmla="*/ 2436660 w 4546203"/>
              <a:gd name="connsiteY38" fmla="*/ 4718119 h 5092591"/>
              <a:gd name="connsiteX39" fmla="*/ 2431088 w 4546203"/>
              <a:gd name="connsiteY39" fmla="*/ 4654844 h 5092591"/>
              <a:gd name="connsiteX40" fmla="*/ 2150930 w 4546203"/>
              <a:gd name="connsiteY40" fmla="*/ 4567295 h 5092591"/>
              <a:gd name="connsiteX41" fmla="*/ 2146951 w 4546203"/>
              <a:gd name="connsiteY41" fmla="*/ 4628580 h 5092591"/>
              <a:gd name="connsiteX42" fmla="*/ 2219378 w 4546203"/>
              <a:gd name="connsiteY42" fmla="*/ 4631763 h 5092591"/>
              <a:gd name="connsiteX43" fmla="*/ 2219378 w 4546203"/>
              <a:gd name="connsiteY43" fmla="*/ 4567295 h 5092591"/>
              <a:gd name="connsiteX44" fmla="*/ 2150930 w 4546203"/>
              <a:gd name="connsiteY44" fmla="*/ 4567295 h 5092591"/>
              <a:gd name="connsiteX45" fmla="*/ 2424323 w 4546203"/>
              <a:gd name="connsiteY45" fmla="*/ 4562918 h 5092591"/>
              <a:gd name="connsiteX46" fmla="*/ 2353488 w 4546203"/>
              <a:gd name="connsiteY46" fmla="*/ 4567295 h 5092591"/>
              <a:gd name="connsiteX47" fmla="*/ 2357467 w 4546203"/>
              <a:gd name="connsiteY47" fmla="*/ 4630967 h 5092591"/>
              <a:gd name="connsiteX48" fmla="*/ 2429497 w 4546203"/>
              <a:gd name="connsiteY48" fmla="*/ 4626192 h 5092591"/>
              <a:gd name="connsiteX49" fmla="*/ 2424323 w 4546203"/>
              <a:gd name="connsiteY49" fmla="*/ 4562918 h 5092591"/>
              <a:gd name="connsiteX50" fmla="*/ 2049452 w 4546203"/>
              <a:gd name="connsiteY50" fmla="*/ 4556550 h 5092591"/>
              <a:gd name="connsiteX51" fmla="*/ 2042687 w 4546203"/>
              <a:gd name="connsiteY51" fmla="*/ 4619427 h 5092591"/>
              <a:gd name="connsiteX52" fmla="*/ 2114717 w 4546203"/>
              <a:gd name="connsiteY52" fmla="*/ 4626590 h 5092591"/>
              <a:gd name="connsiteX53" fmla="*/ 2119492 w 4546203"/>
              <a:gd name="connsiteY53" fmla="*/ 4563315 h 5092591"/>
              <a:gd name="connsiteX54" fmla="*/ 2049452 w 4546203"/>
              <a:gd name="connsiteY54" fmla="*/ 4556550 h 5092591"/>
              <a:gd name="connsiteX55" fmla="*/ 2897488 w 4546203"/>
              <a:gd name="connsiteY55" fmla="*/ 4513571 h 5092591"/>
              <a:gd name="connsiteX56" fmla="*/ 2847744 w 4546203"/>
              <a:gd name="connsiteY56" fmla="*/ 4528693 h 5092591"/>
              <a:gd name="connsiteX57" fmla="*/ 2859683 w 4546203"/>
              <a:gd name="connsiteY57" fmla="*/ 4567295 h 5092591"/>
              <a:gd name="connsiteX58" fmla="*/ 2910223 w 4546203"/>
              <a:gd name="connsiteY58" fmla="*/ 4551775 h 5092591"/>
              <a:gd name="connsiteX59" fmla="*/ 2897488 w 4546203"/>
              <a:gd name="connsiteY59" fmla="*/ 4513571 h 5092591"/>
              <a:gd name="connsiteX60" fmla="*/ 1790386 w 4546203"/>
              <a:gd name="connsiteY60" fmla="*/ 4506408 h 5092591"/>
              <a:gd name="connsiteX61" fmla="*/ 1779641 w 4546203"/>
              <a:gd name="connsiteY61" fmla="*/ 4549785 h 5092591"/>
              <a:gd name="connsiteX62" fmla="*/ 1872364 w 4546203"/>
              <a:gd name="connsiteY62" fmla="*/ 4570080 h 5092591"/>
              <a:gd name="connsiteX63" fmla="*/ 1881119 w 4546203"/>
              <a:gd name="connsiteY63" fmla="*/ 4525908 h 5092591"/>
              <a:gd name="connsiteX64" fmla="*/ 1790386 w 4546203"/>
              <a:gd name="connsiteY64" fmla="*/ 4506408 h 5092591"/>
              <a:gd name="connsiteX65" fmla="*/ 3136658 w 4546203"/>
              <a:gd name="connsiteY65" fmla="*/ 4499245 h 5092591"/>
              <a:gd name="connsiteX66" fmla="*/ 3148995 w 4546203"/>
              <a:gd name="connsiteY66" fmla="*/ 4525908 h 5092591"/>
              <a:gd name="connsiteX67" fmla="*/ 3106414 w 4546203"/>
              <a:gd name="connsiteY67" fmla="*/ 4531877 h 5092591"/>
              <a:gd name="connsiteX68" fmla="*/ 3096863 w 4546203"/>
              <a:gd name="connsiteY68" fmla="*/ 4534662 h 5092591"/>
              <a:gd name="connsiteX69" fmla="*/ 2926936 w 4546203"/>
              <a:gd name="connsiteY69" fmla="*/ 4597142 h 5092591"/>
              <a:gd name="connsiteX70" fmla="*/ 2917784 w 4546203"/>
              <a:gd name="connsiteY70" fmla="*/ 4602714 h 5092591"/>
              <a:gd name="connsiteX71" fmla="*/ 2920569 w 4546203"/>
              <a:gd name="connsiteY71" fmla="*/ 4609479 h 5092591"/>
              <a:gd name="connsiteX72" fmla="*/ 3112383 w 4546203"/>
              <a:gd name="connsiteY72" fmla="*/ 4539439 h 5092591"/>
              <a:gd name="connsiteX73" fmla="*/ 3126311 w 4546203"/>
              <a:gd name="connsiteY73" fmla="*/ 4570877 h 5092591"/>
              <a:gd name="connsiteX74" fmla="*/ 2931314 w 4546203"/>
              <a:gd name="connsiteY74" fmla="*/ 4642907 h 5092591"/>
              <a:gd name="connsiteX75" fmla="*/ 2918977 w 4546203"/>
              <a:gd name="connsiteY75" fmla="*/ 4609876 h 5092591"/>
              <a:gd name="connsiteX76" fmla="*/ 2888335 w 4546203"/>
              <a:gd name="connsiteY76" fmla="*/ 4617040 h 5092591"/>
              <a:gd name="connsiteX77" fmla="*/ 2881570 w 4546203"/>
              <a:gd name="connsiteY77" fmla="*/ 4593560 h 5092591"/>
              <a:gd name="connsiteX78" fmla="*/ 3136658 w 4546203"/>
              <a:gd name="connsiteY78" fmla="*/ 4499245 h 5092591"/>
              <a:gd name="connsiteX79" fmla="*/ 2955987 w 4546203"/>
              <a:gd name="connsiteY79" fmla="*/ 4494470 h 5092591"/>
              <a:gd name="connsiteX80" fmla="*/ 2905845 w 4546203"/>
              <a:gd name="connsiteY80" fmla="*/ 4511184 h 5092591"/>
              <a:gd name="connsiteX81" fmla="*/ 2919376 w 4546203"/>
              <a:gd name="connsiteY81" fmla="*/ 4549387 h 5092591"/>
              <a:gd name="connsiteX82" fmla="*/ 2969119 w 4546203"/>
              <a:gd name="connsiteY82" fmla="*/ 4532275 h 5092591"/>
              <a:gd name="connsiteX83" fmla="*/ 2955987 w 4546203"/>
              <a:gd name="connsiteY83" fmla="*/ 4494470 h 5092591"/>
              <a:gd name="connsiteX84" fmla="*/ 2254398 w 4546203"/>
              <a:gd name="connsiteY84" fmla="*/ 4476562 h 5092591"/>
              <a:gd name="connsiteX85" fmla="*/ 2254398 w 4546203"/>
              <a:gd name="connsiteY85" fmla="*/ 4538244 h 5092591"/>
              <a:gd name="connsiteX86" fmla="*/ 2320060 w 4546203"/>
              <a:gd name="connsiteY86" fmla="*/ 4538244 h 5092591"/>
              <a:gd name="connsiteX87" fmla="*/ 2320060 w 4546203"/>
              <a:gd name="connsiteY87" fmla="*/ 4476562 h 5092591"/>
              <a:gd name="connsiteX88" fmla="*/ 2254398 w 4546203"/>
              <a:gd name="connsiteY88" fmla="*/ 4476562 h 5092591"/>
              <a:gd name="connsiteX89" fmla="*/ 3013292 w 4546203"/>
              <a:gd name="connsiteY89" fmla="*/ 4472980 h 5092591"/>
              <a:gd name="connsiteX90" fmla="*/ 2964344 w 4546203"/>
              <a:gd name="connsiteY90" fmla="*/ 4491286 h 5092591"/>
              <a:gd name="connsiteX91" fmla="*/ 2977874 w 4546203"/>
              <a:gd name="connsiteY91" fmla="*/ 4529489 h 5092591"/>
              <a:gd name="connsiteX92" fmla="*/ 3028016 w 4546203"/>
              <a:gd name="connsiteY92" fmla="*/ 4510388 h 5092591"/>
              <a:gd name="connsiteX93" fmla="*/ 3013292 w 4546203"/>
              <a:gd name="connsiteY93" fmla="*/ 4472980 h 5092591"/>
              <a:gd name="connsiteX94" fmla="*/ 2156104 w 4546203"/>
              <a:gd name="connsiteY94" fmla="*/ 4472582 h 5092591"/>
              <a:gd name="connsiteX95" fmla="*/ 2152920 w 4546203"/>
              <a:gd name="connsiteY95" fmla="*/ 4537051 h 5092591"/>
              <a:gd name="connsiteX96" fmla="*/ 2222164 w 4546203"/>
              <a:gd name="connsiteY96" fmla="*/ 4537051 h 5092591"/>
              <a:gd name="connsiteX97" fmla="*/ 2222164 w 4546203"/>
              <a:gd name="connsiteY97" fmla="*/ 4475766 h 5092591"/>
              <a:gd name="connsiteX98" fmla="*/ 2156104 w 4546203"/>
              <a:gd name="connsiteY98" fmla="*/ 4472582 h 5092591"/>
              <a:gd name="connsiteX99" fmla="*/ 2059401 w 4546203"/>
              <a:gd name="connsiteY99" fmla="*/ 4465021 h 5092591"/>
              <a:gd name="connsiteX100" fmla="*/ 2052636 w 4546203"/>
              <a:gd name="connsiteY100" fmla="*/ 4528295 h 5092591"/>
              <a:gd name="connsiteX101" fmla="*/ 2121482 w 4546203"/>
              <a:gd name="connsiteY101" fmla="*/ 4534265 h 5092591"/>
              <a:gd name="connsiteX102" fmla="*/ 2126257 w 4546203"/>
              <a:gd name="connsiteY102" fmla="*/ 4470990 h 5092591"/>
              <a:gd name="connsiteX103" fmla="*/ 2059401 w 4546203"/>
              <a:gd name="connsiteY103" fmla="*/ 4465021 h 5092591"/>
              <a:gd name="connsiteX104" fmla="*/ 2881172 w 4546203"/>
              <a:gd name="connsiteY104" fmla="*/ 4462236 h 5092591"/>
              <a:gd name="connsiteX105" fmla="*/ 2833020 w 4546203"/>
              <a:gd name="connsiteY105" fmla="*/ 4477358 h 5092591"/>
              <a:gd name="connsiteX106" fmla="*/ 2842571 w 4546203"/>
              <a:gd name="connsiteY106" fmla="*/ 4511184 h 5092591"/>
              <a:gd name="connsiteX107" fmla="*/ 2891917 w 4546203"/>
              <a:gd name="connsiteY107" fmla="*/ 4496061 h 5092591"/>
              <a:gd name="connsiteX108" fmla="*/ 2881172 w 4546203"/>
              <a:gd name="connsiteY108" fmla="*/ 4462236 h 5092591"/>
              <a:gd name="connsiteX109" fmla="*/ 3070199 w 4546203"/>
              <a:gd name="connsiteY109" fmla="*/ 4449899 h 5092591"/>
              <a:gd name="connsiteX110" fmla="*/ 3021649 w 4546203"/>
              <a:gd name="connsiteY110" fmla="*/ 4470195 h 5092591"/>
              <a:gd name="connsiteX111" fmla="*/ 3036373 w 4546203"/>
              <a:gd name="connsiteY111" fmla="*/ 4507602 h 5092591"/>
              <a:gd name="connsiteX112" fmla="*/ 3085719 w 4546203"/>
              <a:gd name="connsiteY112" fmla="*/ 4486908 h 5092591"/>
              <a:gd name="connsiteX113" fmla="*/ 3070199 w 4546203"/>
              <a:gd name="connsiteY113" fmla="*/ 4449899 h 5092591"/>
              <a:gd name="connsiteX114" fmla="*/ 2937283 w 4546203"/>
              <a:gd name="connsiteY114" fmla="*/ 4443134 h 5092591"/>
              <a:gd name="connsiteX115" fmla="*/ 2889131 w 4546203"/>
              <a:gd name="connsiteY115" fmla="*/ 4460644 h 5092591"/>
              <a:gd name="connsiteX116" fmla="*/ 2900672 w 4546203"/>
              <a:gd name="connsiteY116" fmla="*/ 4493276 h 5092591"/>
              <a:gd name="connsiteX117" fmla="*/ 2949620 w 4546203"/>
              <a:gd name="connsiteY117" fmla="*/ 4476562 h 5092591"/>
              <a:gd name="connsiteX118" fmla="*/ 2937283 w 4546203"/>
              <a:gd name="connsiteY118" fmla="*/ 4443134 h 5092591"/>
              <a:gd name="connsiteX119" fmla="*/ 1805906 w 4546203"/>
              <a:gd name="connsiteY119" fmla="*/ 4442736 h 5092591"/>
              <a:gd name="connsiteX120" fmla="*/ 1795161 w 4546203"/>
              <a:gd name="connsiteY120" fmla="*/ 4486510 h 5092591"/>
              <a:gd name="connsiteX121" fmla="*/ 1885098 w 4546203"/>
              <a:gd name="connsiteY121" fmla="*/ 4506010 h 5092591"/>
              <a:gd name="connsiteX122" fmla="*/ 1893455 w 4546203"/>
              <a:gd name="connsiteY122" fmla="*/ 4461838 h 5092591"/>
              <a:gd name="connsiteX123" fmla="*/ 1805906 w 4546203"/>
              <a:gd name="connsiteY123" fmla="*/ 4442736 h 5092591"/>
              <a:gd name="connsiteX124" fmla="*/ 3125515 w 4546203"/>
              <a:gd name="connsiteY124" fmla="*/ 4426022 h 5092591"/>
              <a:gd name="connsiteX125" fmla="*/ 3078158 w 4546203"/>
              <a:gd name="connsiteY125" fmla="*/ 4447113 h 5092591"/>
              <a:gd name="connsiteX126" fmla="*/ 3093678 w 4546203"/>
              <a:gd name="connsiteY126" fmla="*/ 4484123 h 5092591"/>
              <a:gd name="connsiteX127" fmla="*/ 3142626 w 4546203"/>
              <a:gd name="connsiteY127" fmla="*/ 4461838 h 5092591"/>
              <a:gd name="connsiteX128" fmla="*/ 3125515 w 4546203"/>
              <a:gd name="connsiteY128" fmla="*/ 4426022 h 5092591"/>
              <a:gd name="connsiteX129" fmla="*/ 1534503 w 4546203"/>
              <a:gd name="connsiteY129" fmla="*/ 4425226 h 5092591"/>
              <a:gd name="connsiteX130" fmla="*/ 1518187 w 4546203"/>
              <a:gd name="connsiteY130" fmla="*/ 4467011 h 5092591"/>
              <a:gd name="connsiteX131" fmla="*/ 1607328 w 4546203"/>
              <a:gd name="connsiteY131" fmla="*/ 4499643 h 5092591"/>
              <a:gd name="connsiteX132" fmla="*/ 1621654 w 4546203"/>
              <a:gd name="connsiteY132" fmla="*/ 4457062 h 5092591"/>
              <a:gd name="connsiteX133" fmla="*/ 1534503 w 4546203"/>
              <a:gd name="connsiteY133" fmla="*/ 4425226 h 5092591"/>
              <a:gd name="connsiteX134" fmla="*/ 2993394 w 4546203"/>
              <a:gd name="connsiteY134" fmla="*/ 4422440 h 5092591"/>
              <a:gd name="connsiteX135" fmla="*/ 2945640 w 4546203"/>
              <a:gd name="connsiteY135" fmla="*/ 4440746 h 5092591"/>
              <a:gd name="connsiteX136" fmla="*/ 2958375 w 4546203"/>
              <a:gd name="connsiteY136" fmla="*/ 4473378 h 5092591"/>
              <a:gd name="connsiteX137" fmla="*/ 3006527 w 4546203"/>
              <a:gd name="connsiteY137" fmla="*/ 4455072 h 5092591"/>
              <a:gd name="connsiteX138" fmla="*/ 2993394 w 4546203"/>
              <a:gd name="connsiteY138" fmla="*/ 4422440 h 5092591"/>
              <a:gd name="connsiteX139" fmla="*/ 1680949 w 4546203"/>
              <a:gd name="connsiteY139" fmla="*/ 4407318 h 5092591"/>
              <a:gd name="connsiteX140" fmla="*/ 1667817 w 4546203"/>
              <a:gd name="connsiteY140" fmla="*/ 4450297 h 5092591"/>
              <a:gd name="connsiteX141" fmla="*/ 1755764 w 4546203"/>
              <a:gd name="connsiteY141" fmla="*/ 4475766 h 5092591"/>
              <a:gd name="connsiteX142" fmla="*/ 1767305 w 4546203"/>
              <a:gd name="connsiteY142" fmla="*/ 4431991 h 5092591"/>
              <a:gd name="connsiteX143" fmla="*/ 1680949 w 4546203"/>
              <a:gd name="connsiteY143" fmla="*/ 4407318 h 5092591"/>
              <a:gd name="connsiteX144" fmla="*/ 3048710 w 4546203"/>
              <a:gd name="connsiteY144" fmla="*/ 4400155 h 5092591"/>
              <a:gd name="connsiteX145" fmla="*/ 3001752 w 4546203"/>
              <a:gd name="connsiteY145" fmla="*/ 4420451 h 5092591"/>
              <a:gd name="connsiteX146" fmla="*/ 3014884 w 4546203"/>
              <a:gd name="connsiteY146" fmla="*/ 4452685 h 5092591"/>
              <a:gd name="connsiteX147" fmla="*/ 3062638 w 4546203"/>
              <a:gd name="connsiteY147" fmla="*/ 4433185 h 5092591"/>
              <a:gd name="connsiteX148" fmla="*/ 3048710 w 4546203"/>
              <a:gd name="connsiteY148" fmla="*/ 4400155 h 5092591"/>
              <a:gd name="connsiteX149" fmla="*/ 2161277 w 4546203"/>
              <a:gd name="connsiteY149" fmla="*/ 4383043 h 5092591"/>
              <a:gd name="connsiteX150" fmla="*/ 2158094 w 4546203"/>
              <a:gd name="connsiteY150" fmla="*/ 4444328 h 5092591"/>
              <a:gd name="connsiteX151" fmla="*/ 2224153 w 4546203"/>
              <a:gd name="connsiteY151" fmla="*/ 4444328 h 5092591"/>
              <a:gd name="connsiteX152" fmla="*/ 2224153 w 4546203"/>
              <a:gd name="connsiteY152" fmla="*/ 4383043 h 5092591"/>
              <a:gd name="connsiteX153" fmla="*/ 2161277 w 4546203"/>
              <a:gd name="connsiteY153" fmla="*/ 4383043 h 5092591"/>
              <a:gd name="connsiteX154" fmla="*/ 2411191 w 4546203"/>
              <a:gd name="connsiteY154" fmla="*/ 4378666 h 5092591"/>
              <a:gd name="connsiteX155" fmla="*/ 2346723 w 4546203"/>
              <a:gd name="connsiteY155" fmla="*/ 4382247 h 5092591"/>
              <a:gd name="connsiteX156" fmla="*/ 2349906 w 4546203"/>
              <a:gd name="connsiteY156" fmla="*/ 4445920 h 5092591"/>
              <a:gd name="connsiteX157" fmla="*/ 2415170 w 4546203"/>
              <a:gd name="connsiteY157" fmla="*/ 4441940 h 5092591"/>
              <a:gd name="connsiteX158" fmla="*/ 2411191 w 4546203"/>
              <a:gd name="connsiteY158" fmla="*/ 4378666 h 5092591"/>
              <a:gd name="connsiteX159" fmla="*/ 3103229 w 4546203"/>
              <a:gd name="connsiteY159" fmla="*/ 4376676 h 5092591"/>
              <a:gd name="connsiteX160" fmla="*/ 3056669 w 4546203"/>
              <a:gd name="connsiteY160" fmla="*/ 4397369 h 5092591"/>
              <a:gd name="connsiteX161" fmla="*/ 3070995 w 4546203"/>
              <a:gd name="connsiteY161" fmla="*/ 4430001 h 5092591"/>
              <a:gd name="connsiteX162" fmla="*/ 3118351 w 4546203"/>
              <a:gd name="connsiteY162" fmla="*/ 4408512 h 5092591"/>
              <a:gd name="connsiteX163" fmla="*/ 3103229 w 4546203"/>
              <a:gd name="connsiteY163" fmla="*/ 4376676 h 5092591"/>
              <a:gd name="connsiteX164" fmla="*/ 1411933 w 4546203"/>
              <a:gd name="connsiteY164" fmla="*/ 4372696 h 5092591"/>
              <a:gd name="connsiteX165" fmla="*/ 1392832 w 4546203"/>
              <a:gd name="connsiteY165" fmla="*/ 4413287 h 5092591"/>
              <a:gd name="connsiteX166" fmla="*/ 1479187 w 4546203"/>
              <a:gd name="connsiteY166" fmla="*/ 4451491 h 5092591"/>
              <a:gd name="connsiteX167" fmla="*/ 1496697 w 4546203"/>
              <a:gd name="connsiteY167" fmla="*/ 4410104 h 5092591"/>
              <a:gd name="connsiteX168" fmla="*/ 1411933 w 4546203"/>
              <a:gd name="connsiteY168" fmla="*/ 4372696 h 5092591"/>
              <a:gd name="connsiteX169" fmla="*/ 1558778 w 4546203"/>
              <a:gd name="connsiteY169" fmla="*/ 4364339 h 5092591"/>
              <a:gd name="connsiteX170" fmla="*/ 1542462 w 4546203"/>
              <a:gd name="connsiteY170" fmla="*/ 4406522 h 5092591"/>
              <a:gd name="connsiteX171" fmla="*/ 1628817 w 4546203"/>
              <a:gd name="connsiteY171" fmla="*/ 4437961 h 5092591"/>
              <a:gd name="connsiteX172" fmla="*/ 1642746 w 4546203"/>
              <a:gd name="connsiteY172" fmla="*/ 4394982 h 5092591"/>
              <a:gd name="connsiteX173" fmla="*/ 1558778 w 4546203"/>
              <a:gd name="connsiteY173" fmla="*/ 4364339 h 5092591"/>
              <a:gd name="connsiteX174" fmla="*/ 2904253 w 4546203"/>
              <a:gd name="connsiteY174" fmla="*/ 4347227 h 5092591"/>
              <a:gd name="connsiteX175" fmla="*/ 2858489 w 4546203"/>
              <a:gd name="connsiteY175" fmla="*/ 4362350 h 5092591"/>
              <a:gd name="connsiteX176" fmla="*/ 2887539 w 4546203"/>
              <a:gd name="connsiteY176" fmla="*/ 4452287 h 5092591"/>
              <a:gd name="connsiteX177" fmla="*/ 2935691 w 4546203"/>
              <a:gd name="connsiteY177" fmla="*/ 4435573 h 5092591"/>
              <a:gd name="connsiteX178" fmla="*/ 2904253 w 4546203"/>
              <a:gd name="connsiteY178" fmla="*/ 4347227 h 5092591"/>
              <a:gd name="connsiteX179" fmla="*/ 2956783 w 4546203"/>
              <a:gd name="connsiteY179" fmla="*/ 4327330 h 5092591"/>
              <a:gd name="connsiteX180" fmla="*/ 2911416 w 4546203"/>
              <a:gd name="connsiteY180" fmla="*/ 4344442 h 5092591"/>
              <a:gd name="connsiteX181" fmla="*/ 2943253 w 4546203"/>
              <a:gd name="connsiteY181" fmla="*/ 4433185 h 5092591"/>
              <a:gd name="connsiteX182" fmla="*/ 2991007 w 4546203"/>
              <a:gd name="connsiteY182" fmla="*/ 4415277 h 5092591"/>
              <a:gd name="connsiteX183" fmla="*/ 2956783 w 4546203"/>
              <a:gd name="connsiteY183" fmla="*/ 4327330 h 5092591"/>
              <a:gd name="connsiteX184" fmla="*/ 1836150 w 4546203"/>
              <a:gd name="connsiteY184" fmla="*/ 4315789 h 5092591"/>
              <a:gd name="connsiteX185" fmla="*/ 1826599 w 4546203"/>
              <a:gd name="connsiteY185" fmla="*/ 4359564 h 5092591"/>
              <a:gd name="connsiteX186" fmla="*/ 1909771 w 4546203"/>
              <a:gd name="connsiteY186" fmla="*/ 4377870 h 5092591"/>
              <a:gd name="connsiteX187" fmla="*/ 1918128 w 4546203"/>
              <a:gd name="connsiteY187" fmla="*/ 4333299 h 5092591"/>
              <a:gd name="connsiteX188" fmla="*/ 1836150 w 4546203"/>
              <a:gd name="connsiteY188" fmla="*/ 4315789 h 5092591"/>
              <a:gd name="connsiteX189" fmla="*/ 3009313 w 4546203"/>
              <a:gd name="connsiteY189" fmla="*/ 4306239 h 5092591"/>
              <a:gd name="connsiteX190" fmla="*/ 2964344 w 4546203"/>
              <a:gd name="connsiteY190" fmla="*/ 4324544 h 5092591"/>
              <a:gd name="connsiteX191" fmla="*/ 2998966 w 4546203"/>
              <a:gd name="connsiteY191" fmla="*/ 4412094 h 5092591"/>
              <a:gd name="connsiteX192" fmla="*/ 3045924 w 4546203"/>
              <a:gd name="connsiteY192" fmla="*/ 4392992 h 5092591"/>
              <a:gd name="connsiteX193" fmla="*/ 3009313 w 4546203"/>
              <a:gd name="connsiteY193" fmla="*/ 4306239 h 5092591"/>
              <a:gd name="connsiteX194" fmla="*/ 2166848 w 4546203"/>
              <a:gd name="connsiteY194" fmla="*/ 4291116 h 5092591"/>
              <a:gd name="connsiteX195" fmla="*/ 2163267 w 4546203"/>
              <a:gd name="connsiteY195" fmla="*/ 4352003 h 5092591"/>
              <a:gd name="connsiteX196" fmla="*/ 2226143 w 4546203"/>
              <a:gd name="connsiteY196" fmla="*/ 4352003 h 5092591"/>
              <a:gd name="connsiteX197" fmla="*/ 2225745 w 4546203"/>
              <a:gd name="connsiteY197" fmla="*/ 4291116 h 5092591"/>
              <a:gd name="connsiteX198" fmla="*/ 2166848 w 4546203"/>
              <a:gd name="connsiteY198" fmla="*/ 4291116 h 5092591"/>
              <a:gd name="connsiteX199" fmla="*/ 2297619 w 4546203"/>
              <a:gd name="connsiteY199" fmla="*/ 4290519 h 5092591"/>
              <a:gd name="connsiteX200" fmla="*/ 2259173 w 4546203"/>
              <a:gd name="connsiteY200" fmla="*/ 4292310 h 5092591"/>
              <a:gd name="connsiteX201" fmla="*/ 2255592 w 4546203"/>
              <a:gd name="connsiteY201" fmla="*/ 4293902 h 5092591"/>
              <a:gd name="connsiteX202" fmla="*/ 2255592 w 4546203"/>
              <a:gd name="connsiteY202" fmla="*/ 4353197 h 5092591"/>
              <a:gd name="connsiteX203" fmla="*/ 2316478 w 4546203"/>
              <a:gd name="connsiteY203" fmla="*/ 4353197 h 5092591"/>
              <a:gd name="connsiteX204" fmla="*/ 2297619 w 4546203"/>
              <a:gd name="connsiteY204" fmla="*/ 4290519 h 5092591"/>
              <a:gd name="connsiteX205" fmla="*/ 3061046 w 4546203"/>
              <a:gd name="connsiteY205" fmla="*/ 4283555 h 5092591"/>
              <a:gd name="connsiteX206" fmla="*/ 3016874 w 4546203"/>
              <a:gd name="connsiteY206" fmla="*/ 4303453 h 5092591"/>
              <a:gd name="connsiteX207" fmla="*/ 3053883 w 4546203"/>
              <a:gd name="connsiteY207" fmla="*/ 4390206 h 5092591"/>
              <a:gd name="connsiteX208" fmla="*/ 3100046 w 4546203"/>
              <a:gd name="connsiteY208" fmla="*/ 4369115 h 5092591"/>
              <a:gd name="connsiteX209" fmla="*/ 3061046 w 4546203"/>
              <a:gd name="connsiteY209" fmla="*/ 4283555 h 5092591"/>
              <a:gd name="connsiteX210" fmla="*/ 1719948 w 4546203"/>
              <a:gd name="connsiteY210" fmla="*/ 4283157 h 5092591"/>
              <a:gd name="connsiteX211" fmla="*/ 1706816 w 4546203"/>
              <a:gd name="connsiteY211" fmla="*/ 4326136 h 5092591"/>
              <a:gd name="connsiteX212" fmla="*/ 1788794 w 4546203"/>
              <a:gd name="connsiteY212" fmla="*/ 4350013 h 5092591"/>
              <a:gd name="connsiteX213" fmla="*/ 1800733 w 4546203"/>
              <a:gd name="connsiteY213" fmla="*/ 4306239 h 5092591"/>
              <a:gd name="connsiteX214" fmla="*/ 1719948 w 4546203"/>
              <a:gd name="connsiteY214" fmla="*/ 4283157 h 5092591"/>
              <a:gd name="connsiteX215" fmla="*/ 2079299 w 4546203"/>
              <a:gd name="connsiteY215" fmla="*/ 4281167 h 5092591"/>
              <a:gd name="connsiteX216" fmla="*/ 2072534 w 4546203"/>
              <a:gd name="connsiteY216" fmla="*/ 4344442 h 5092591"/>
              <a:gd name="connsiteX217" fmla="*/ 2135012 w 4546203"/>
              <a:gd name="connsiteY217" fmla="*/ 4350013 h 5092591"/>
              <a:gd name="connsiteX218" fmla="*/ 2139390 w 4546203"/>
              <a:gd name="connsiteY218" fmla="*/ 4287137 h 5092591"/>
              <a:gd name="connsiteX219" fmla="*/ 2079299 w 4546203"/>
              <a:gd name="connsiteY219" fmla="*/ 4281167 h 5092591"/>
              <a:gd name="connsiteX220" fmla="*/ 2819489 w 4546203"/>
              <a:gd name="connsiteY220" fmla="*/ 4267637 h 5092591"/>
              <a:gd name="connsiteX221" fmla="*/ 2775715 w 4546203"/>
              <a:gd name="connsiteY221" fmla="*/ 4281167 h 5092591"/>
              <a:gd name="connsiteX222" fmla="*/ 2801980 w 4546203"/>
              <a:gd name="connsiteY222" fmla="*/ 4371104 h 5092591"/>
              <a:gd name="connsiteX223" fmla="*/ 2848142 w 4546203"/>
              <a:gd name="connsiteY223" fmla="*/ 4357574 h 5092591"/>
              <a:gd name="connsiteX224" fmla="*/ 2819489 w 4546203"/>
              <a:gd name="connsiteY224" fmla="*/ 4267637 h 5092591"/>
              <a:gd name="connsiteX225" fmla="*/ 1467647 w 4546203"/>
              <a:gd name="connsiteY225" fmla="*/ 4254106 h 5092591"/>
              <a:gd name="connsiteX226" fmla="*/ 1448545 w 4546203"/>
              <a:gd name="connsiteY226" fmla="*/ 4295096 h 5092591"/>
              <a:gd name="connsiteX227" fmla="*/ 1529727 w 4546203"/>
              <a:gd name="connsiteY227" fmla="*/ 4330911 h 5092591"/>
              <a:gd name="connsiteX228" fmla="*/ 1546839 w 4546203"/>
              <a:gd name="connsiteY228" fmla="*/ 4289524 h 5092591"/>
              <a:gd name="connsiteX229" fmla="*/ 1467647 w 4546203"/>
              <a:gd name="connsiteY229" fmla="*/ 4254106 h 5092591"/>
              <a:gd name="connsiteX230" fmla="*/ 1851670 w 4546203"/>
              <a:gd name="connsiteY230" fmla="*/ 4251719 h 5092591"/>
              <a:gd name="connsiteX231" fmla="*/ 1842120 w 4546203"/>
              <a:gd name="connsiteY231" fmla="*/ 4295494 h 5092591"/>
              <a:gd name="connsiteX232" fmla="*/ 1922108 w 4546203"/>
              <a:gd name="connsiteY232" fmla="*/ 4313401 h 5092591"/>
              <a:gd name="connsiteX233" fmla="*/ 1930863 w 4546203"/>
              <a:gd name="connsiteY233" fmla="*/ 4268831 h 5092591"/>
              <a:gd name="connsiteX234" fmla="*/ 1851670 w 4546203"/>
              <a:gd name="connsiteY234" fmla="*/ 4251719 h 5092591"/>
              <a:gd name="connsiteX235" fmla="*/ 2870029 w 4546203"/>
              <a:gd name="connsiteY235" fmla="*/ 4250525 h 5092591"/>
              <a:gd name="connsiteX236" fmla="*/ 2826653 w 4546203"/>
              <a:gd name="connsiteY236" fmla="*/ 4265647 h 5092591"/>
              <a:gd name="connsiteX237" fmla="*/ 2856101 w 4546203"/>
              <a:gd name="connsiteY237" fmla="*/ 4355186 h 5092591"/>
              <a:gd name="connsiteX238" fmla="*/ 2901468 w 4546203"/>
              <a:gd name="connsiteY238" fmla="*/ 4338870 h 5092591"/>
              <a:gd name="connsiteX239" fmla="*/ 2870029 w 4546203"/>
              <a:gd name="connsiteY239" fmla="*/ 4250525 h 5092591"/>
              <a:gd name="connsiteX240" fmla="*/ 1606134 w 4546203"/>
              <a:gd name="connsiteY240" fmla="*/ 4242964 h 5092591"/>
              <a:gd name="connsiteX241" fmla="*/ 1589818 w 4546203"/>
              <a:gd name="connsiteY241" fmla="*/ 4284749 h 5092591"/>
              <a:gd name="connsiteX242" fmla="*/ 1670204 w 4546203"/>
              <a:gd name="connsiteY242" fmla="*/ 4314198 h 5092591"/>
              <a:gd name="connsiteX243" fmla="*/ 1684929 w 4546203"/>
              <a:gd name="connsiteY243" fmla="*/ 4271616 h 5092591"/>
              <a:gd name="connsiteX244" fmla="*/ 1606134 w 4546203"/>
              <a:gd name="connsiteY244" fmla="*/ 4242964 h 5092591"/>
              <a:gd name="connsiteX245" fmla="*/ 2919773 w 4546203"/>
              <a:gd name="connsiteY245" fmla="*/ 4232219 h 5092591"/>
              <a:gd name="connsiteX246" fmla="*/ 2877192 w 4546203"/>
              <a:gd name="connsiteY246" fmla="*/ 4248137 h 5092591"/>
              <a:gd name="connsiteX247" fmla="*/ 2909029 w 4546203"/>
              <a:gd name="connsiteY247" fmla="*/ 4336881 h 5092591"/>
              <a:gd name="connsiteX248" fmla="*/ 2953997 w 4546203"/>
              <a:gd name="connsiteY248" fmla="*/ 4320167 h 5092591"/>
              <a:gd name="connsiteX249" fmla="*/ 2919773 w 4546203"/>
              <a:gd name="connsiteY249" fmla="*/ 4232219 h 5092591"/>
              <a:gd name="connsiteX250" fmla="*/ 1739846 w 4546203"/>
              <a:gd name="connsiteY250" fmla="*/ 4221077 h 5092591"/>
              <a:gd name="connsiteX251" fmla="*/ 1726315 w 4546203"/>
              <a:gd name="connsiteY251" fmla="*/ 4264055 h 5092591"/>
              <a:gd name="connsiteX252" fmla="*/ 1806304 w 4546203"/>
              <a:gd name="connsiteY252" fmla="*/ 4286341 h 5092591"/>
              <a:gd name="connsiteX253" fmla="*/ 1817446 w 4546203"/>
              <a:gd name="connsiteY253" fmla="*/ 4242964 h 5092591"/>
              <a:gd name="connsiteX254" fmla="*/ 1739846 w 4546203"/>
              <a:gd name="connsiteY254" fmla="*/ 4221077 h 5092591"/>
              <a:gd name="connsiteX255" fmla="*/ 2969915 w 4546203"/>
              <a:gd name="connsiteY255" fmla="*/ 4211924 h 5092591"/>
              <a:gd name="connsiteX256" fmla="*/ 2927732 w 4546203"/>
              <a:gd name="connsiteY256" fmla="*/ 4229831 h 5092591"/>
              <a:gd name="connsiteX257" fmla="*/ 2961956 w 4546203"/>
              <a:gd name="connsiteY257" fmla="*/ 4317381 h 5092591"/>
              <a:gd name="connsiteX258" fmla="*/ 3006527 w 4546203"/>
              <a:gd name="connsiteY258" fmla="*/ 4298677 h 5092591"/>
              <a:gd name="connsiteX259" fmla="*/ 2969915 w 4546203"/>
              <a:gd name="connsiteY259" fmla="*/ 4211924 h 5092591"/>
              <a:gd name="connsiteX260" fmla="*/ 2171624 w 4546203"/>
              <a:gd name="connsiteY260" fmla="*/ 4197995 h 5092591"/>
              <a:gd name="connsiteX261" fmla="*/ 2168838 w 4546203"/>
              <a:gd name="connsiteY261" fmla="*/ 4259678 h 5092591"/>
              <a:gd name="connsiteX262" fmla="*/ 2228133 w 4546203"/>
              <a:gd name="connsiteY262" fmla="*/ 4259678 h 5092591"/>
              <a:gd name="connsiteX263" fmla="*/ 2227735 w 4546203"/>
              <a:gd name="connsiteY263" fmla="*/ 4197995 h 5092591"/>
              <a:gd name="connsiteX264" fmla="*/ 2171624 w 4546203"/>
              <a:gd name="connsiteY264" fmla="*/ 4197995 h 5092591"/>
              <a:gd name="connsiteX265" fmla="*/ 2396069 w 4546203"/>
              <a:gd name="connsiteY265" fmla="*/ 4194016 h 5092591"/>
              <a:gd name="connsiteX266" fmla="*/ 2341947 w 4546203"/>
              <a:gd name="connsiteY266" fmla="*/ 4197995 h 5092591"/>
              <a:gd name="connsiteX267" fmla="*/ 2341549 w 4546203"/>
              <a:gd name="connsiteY267" fmla="*/ 4261270 h 5092591"/>
              <a:gd name="connsiteX268" fmla="*/ 2401640 w 4546203"/>
              <a:gd name="connsiteY268" fmla="*/ 4257688 h 5092591"/>
              <a:gd name="connsiteX269" fmla="*/ 2396069 w 4546203"/>
              <a:gd name="connsiteY269" fmla="*/ 4194016 h 5092591"/>
              <a:gd name="connsiteX270" fmla="*/ 2089248 w 4546203"/>
              <a:gd name="connsiteY270" fmla="*/ 4189638 h 5092591"/>
              <a:gd name="connsiteX271" fmla="*/ 2082483 w 4546203"/>
              <a:gd name="connsiteY271" fmla="*/ 4252515 h 5092591"/>
              <a:gd name="connsiteX272" fmla="*/ 2141777 w 4546203"/>
              <a:gd name="connsiteY272" fmla="*/ 4258086 h 5092591"/>
              <a:gd name="connsiteX273" fmla="*/ 2146155 w 4546203"/>
              <a:gd name="connsiteY273" fmla="*/ 4194812 h 5092591"/>
              <a:gd name="connsiteX274" fmla="*/ 2089248 w 4546203"/>
              <a:gd name="connsiteY274" fmla="*/ 4189638 h 5092591"/>
              <a:gd name="connsiteX275" fmla="*/ 2687767 w 4546203"/>
              <a:gd name="connsiteY275" fmla="*/ 4183669 h 5092591"/>
              <a:gd name="connsiteX276" fmla="*/ 2649962 w 4546203"/>
              <a:gd name="connsiteY276" fmla="*/ 4193618 h 5092591"/>
              <a:gd name="connsiteX277" fmla="*/ 2659911 w 4546203"/>
              <a:gd name="connsiteY277" fmla="*/ 4233811 h 5092591"/>
              <a:gd name="connsiteX278" fmla="*/ 2697716 w 4546203"/>
              <a:gd name="connsiteY278" fmla="*/ 4224260 h 5092591"/>
              <a:gd name="connsiteX279" fmla="*/ 2687767 w 4546203"/>
              <a:gd name="connsiteY279" fmla="*/ 4183669 h 5092591"/>
              <a:gd name="connsiteX280" fmla="*/ 1630011 w 4546203"/>
              <a:gd name="connsiteY280" fmla="*/ 4182077 h 5092591"/>
              <a:gd name="connsiteX281" fmla="*/ 1614093 w 4546203"/>
              <a:gd name="connsiteY281" fmla="*/ 4223862 h 5092591"/>
              <a:gd name="connsiteX282" fmla="*/ 1691296 w 4546203"/>
              <a:gd name="connsiteY282" fmla="*/ 4252515 h 5092591"/>
              <a:gd name="connsiteX283" fmla="*/ 1706020 w 4546203"/>
              <a:gd name="connsiteY283" fmla="*/ 4209934 h 5092591"/>
              <a:gd name="connsiteX284" fmla="*/ 1630011 w 4546203"/>
              <a:gd name="connsiteY284" fmla="*/ 4182077 h 5092591"/>
              <a:gd name="connsiteX285" fmla="*/ 2788449 w 4546203"/>
              <a:gd name="connsiteY285" fmla="*/ 4170139 h 5092591"/>
              <a:gd name="connsiteX286" fmla="*/ 2747062 w 4546203"/>
              <a:gd name="connsiteY286" fmla="*/ 4183271 h 5092591"/>
              <a:gd name="connsiteX287" fmla="*/ 2773725 w 4546203"/>
              <a:gd name="connsiteY287" fmla="*/ 4273208 h 5092591"/>
              <a:gd name="connsiteX288" fmla="*/ 2817102 w 4546203"/>
              <a:gd name="connsiteY288" fmla="*/ 4259678 h 5092591"/>
              <a:gd name="connsiteX289" fmla="*/ 2788449 w 4546203"/>
              <a:gd name="connsiteY289" fmla="*/ 4170139 h 5092591"/>
              <a:gd name="connsiteX290" fmla="*/ 2836203 w 4546203"/>
              <a:gd name="connsiteY290" fmla="*/ 4154220 h 5092591"/>
              <a:gd name="connsiteX291" fmla="*/ 2794817 w 4546203"/>
              <a:gd name="connsiteY291" fmla="*/ 4167751 h 5092591"/>
              <a:gd name="connsiteX292" fmla="*/ 2824265 w 4546203"/>
              <a:gd name="connsiteY292" fmla="*/ 4257688 h 5092591"/>
              <a:gd name="connsiteX293" fmla="*/ 2867244 w 4546203"/>
              <a:gd name="connsiteY293" fmla="*/ 4242168 h 5092591"/>
              <a:gd name="connsiteX294" fmla="*/ 2836203 w 4546203"/>
              <a:gd name="connsiteY294" fmla="*/ 4154220 h 5092591"/>
              <a:gd name="connsiteX295" fmla="*/ 2599820 w 4546203"/>
              <a:gd name="connsiteY295" fmla="*/ 4145864 h 5092591"/>
              <a:gd name="connsiteX296" fmla="*/ 2563209 w 4546203"/>
              <a:gd name="connsiteY296" fmla="*/ 4152629 h 5092591"/>
              <a:gd name="connsiteX297" fmla="*/ 2571168 w 4546203"/>
              <a:gd name="connsiteY297" fmla="*/ 4194016 h 5092591"/>
              <a:gd name="connsiteX298" fmla="*/ 2608575 w 4546203"/>
              <a:gd name="connsiteY298" fmla="*/ 4186454 h 5092591"/>
              <a:gd name="connsiteX299" fmla="*/ 2599820 w 4546203"/>
              <a:gd name="connsiteY299" fmla="*/ 4145864 h 5092591"/>
              <a:gd name="connsiteX300" fmla="*/ 1522962 w 4546203"/>
              <a:gd name="connsiteY300" fmla="*/ 4135915 h 5092591"/>
              <a:gd name="connsiteX301" fmla="*/ 1504258 w 4546203"/>
              <a:gd name="connsiteY301" fmla="*/ 4176506 h 5092591"/>
              <a:gd name="connsiteX302" fmla="*/ 1579471 w 4546203"/>
              <a:gd name="connsiteY302" fmla="*/ 4209934 h 5092591"/>
              <a:gd name="connsiteX303" fmla="*/ 1596981 w 4546203"/>
              <a:gd name="connsiteY303" fmla="*/ 4168547 h 5092591"/>
              <a:gd name="connsiteX304" fmla="*/ 1522962 w 4546203"/>
              <a:gd name="connsiteY304" fmla="*/ 4135915 h 5092591"/>
              <a:gd name="connsiteX305" fmla="*/ 2773725 w 4546203"/>
              <a:gd name="connsiteY305" fmla="*/ 4125568 h 5092591"/>
              <a:gd name="connsiteX306" fmla="*/ 2734328 w 4546203"/>
              <a:gd name="connsiteY306" fmla="*/ 4138700 h 5092591"/>
              <a:gd name="connsiteX307" fmla="*/ 2745073 w 4546203"/>
              <a:gd name="connsiteY307" fmla="*/ 4175312 h 5092591"/>
              <a:gd name="connsiteX308" fmla="*/ 2786062 w 4546203"/>
              <a:gd name="connsiteY308" fmla="*/ 4162976 h 5092591"/>
              <a:gd name="connsiteX309" fmla="*/ 2773725 w 4546203"/>
              <a:gd name="connsiteY309" fmla="*/ 4125568 h 5092591"/>
              <a:gd name="connsiteX310" fmla="*/ 1883507 w 4546203"/>
              <a:gd name="connsiteY310" fmla="*/ 4125170 h 5092591"/>
              <a:gd name="connsiteX311" fmla="*/ 1872762 w 4546203"/>
              <a:gd name="connsiteY311" fmla="*/ 4168945 h 5092591"/>
              <a:gd name="connsiteX312" fmla="*/ 1947577 w 4546203"/>
              <a:gd name="connsiteY312" fmla="*/ 4185659 h 5092591"/>
              <a:gd name="connsiteX313" fmla="*/ 1956332 w 4546203"/>
              <a:gd name="connsiteY313" fmla="*/ 4141088 h 5092591"/>
              <a:gd name="connsiteX314" fmla="*/ 1883507 w 4546203"/>
              <a:gd name="connsiteY314" fmla="*/ 4125170 h 5092591"/>
              <a:gd name="connsiteX315" fmla="*/ 1996525 w 4546203"/>
              <a:gd name="connsiteY315" fmla="*/ 4124374 h 5092591"/>
              <a:gd name="connsiteX316" fmla="*/ 1982199 w 4546203"/>
              <a:gd name="connsiteY316" fmla="*/ 4207546 h 5092591"/>
              <a:gd name="connsiteX317" fmla="*/ 2047463 w 4546203"/>
              <a:gd name="connsiteY317" fmla="*/ 4217097 h 5092591"/>
              <a:gd name="connsiteX318" fmla="*/ 2058605 w 4546203"/>
              <a:gd name="connsiteY318" fmla="*/ 4133527 h 5092591"/>
              <a:gd name="connsiteX319" fmla="*/ 1996525 w 4546203"/>
              <a:gd name="connsiteY319" fmla="*/ 4124374 h 5092591"/>
              <a:gd name="connsiteX320" fmla="*/ 1653888 w 4546203"/>
              <a:gd name="connsiteY320" fmla="*/ 4120792 h 5092591"/>
              <a:gd name="connsiteX321" fmla="*/ 1637572 w 4546203"/>
              <a:gd name="connsiteY321" fmla="*/ 4162976 h 5092591"/>
              <a:gd name="connsiteX322" fmla="*/ 1712785 w 4546203"/>
              <a:gd name="connsiteY322" fmla="*/ 4190036 h 5092591"/>
              <a:gd name="connsiteX323" fmla="*/ 1726713 w 4546203"/>
              <a:gd name="connsiteY323" fmla="*/ 4147455 h 5092591"/>
              <a:gd name="connsiteX324" fmla="*/ 1653888 w 4546203"/>
              <a:gd name="connsiteY324" fmla="*/ 4120792 h 5092591"/>
              <a:gd name="connsiteX325" fmla="*/ 2930518 w 4546203"/>
              <a:gd name="connsiteY325" fmla="*/ 4117609 h 5092591"/>
              <a:gd name="connsiteX326" fmla="*/ 2890325 w 4546203"/>
              <a:gd name="connsiteY326" fmla="*/ 4133925 h 5092591"/>
              <a:gd name="connsiteX327" fmla="*/ 2924549 w 4546203"/>
              <a:gd name="connsiteY327" fmla="*/ 4221872 h 5092591"/>
              <a:gd name="connsiteX328" fmla="*/ 2967130 w 4546203"/>
              <a:gd name="connsiteY328" fmla="*/ 4204362 h 5092591"/>
              <a:gd name="connsiteX329" fmla="*/ 2930518 w 4546203"/>
              <a:gd name="connsiteY329" fmla="*/ 4117609 h 5092591"/>
              <a:gd name="connsiteX330" fmla="*/ 2820683 w 4546203"/>
              <a:gd name="connsiteY330" fmla="*/ 4110446 h 5092591"/>
              <a:gd name="connsiteX331" fmla="*/ 2780888 w 4546203"/>
              <a:gd name="connsiteY331" fmla="*/ 4123976 h 5092591"/>
              <a:gd name="connsiteX332" fmla="*/ 2792827 w 4546203"/>
              <a:gd name="connsiteY332" fmla="*/ 4160588 h 5092591"/>
              <a:gd name="connsiteX333" fmla="*/ 2833418 w 4546203"/>
              <a:gd name="connsiteY333" fmla="*/ 4146261 h 5092591"/>
              <a:gd name="connsiteX334" fmla="*/ 2820683 w 4546203"/>
              <a:gd name="connsiteY334" fmla="*/ 4110446 h 5092591"/>
              <a:gd name="connsiteX335" fmla="*/ 2256786 w 4546203"/>
              <a:gd name="connsiteY335" fmla="*/ 4107660 h 5092591"/>
              <a:gd name="connsiteX336" fmla="*/ 2256786 w 4546203"/>
              <a:gd name="connsiteY336" fmla="*/ 4168547 h 5092591"/>
              <a:gd name="connsiteX337" fmla="*/ 2310111 w 4546203"/>
              <a:gd name="connsiteY337" fmla="*/ 4168547 h 5092591"/>
              <a:gd name="connsiteX338" fmla="*/ 2310111 w 4546203"/>
              <a:gd name="connsiteY338" fmla="*/ 4107660 h 5092591"/>
              <a:gd name="connsiteX339" fmla="*/ 2256786 w 4546203"/>
              <a:gd name="connsiteY339" fmla="*/ 4107660 h 5092591"/>
              <a:gd name="connsiteX340" fmla="*/ 2177593 w 4546203"/>
              <a:gd name="connsiteY340" fmla="*/ 4104079 h 5092591"/>
              <a:gd name="connsiteX341" fmla="*/ 2173613 w 4546203"/>
              <a:gd name="connsiteY341" fmla="*/ 4167751 h 5092591"/>
              <a:gd name="connsiteX342" fmla="*/ 2230123 w 4546203"/>
              <a:gd name="connsiteY342" fmla="*/ 4167751 h 5092591"/>
              <a:gd name="connsiteX343" fmla="*/ 2230123 w 4546203"/>
              <a:gd name="connsiteY343" fmla="*/ 4106466 h 5092591"/>
              <a:gd name="connsiteX344" fmla="*/ 2177593 w 4546203"/>
              <a:gd name="connsiteY344" fmla="*/ 4104079 h 5092591"/>
              <a:gd name="connsiteX345" fmla="*/ 2389701 w 4546203"/>
              <a:gd name="connsiteY345" fmla="*/ 4102089 h 5092591"/>
              <a:gd name="connsiteX346" fmla="*/ 2335580 w 4546203"/>
              <a:gd name="connsiteY346" fmla="*/ 4105671 h 5092591"/>
              <a:gd name="connsiteX347" fmla="*/ 2338764 w 4546203"/>
              <a:gd name="connsiteY347" fmla="*/ 4169343 h 5092591"/>
              <a:gd name="connsiteX348" fmla="*/ 2394875 w 4546203"/>
              <a:gd name="connsiteY348" fmla="*/ 4165363 h 5092591"/>
              <a:gd name="connsiteX349" fmla="*/ 2389701 w 4546203"/>
              <a:gd name="connsiteY349" fmla="*/ 4102089 h 5092591"/>
              <a:gd name="connsiteX350" fmla="*/ 2514260 w 4546203"/>
              <a:gd name="connsiteY350" fmla="*/ 4101293 h 5092591"/>
              <a:gd name="connsiteX351" fmla="*/ 2478843 w 4546203"/>
              <a:gd name="connsiteY351" fmla="*/ 4105671 h 5092591"/>
              <a:gd name="connsiteX352" fmla="*/ 2485210 w 4546203"/>
              <a:gd name="connsiteY352" fmla="*/ 4147455 h 5092591"/>
              <a:gd name="connsiteX353" fmla="*/ 2521025 w 4546203"/>
              <a:gd name="connsiteY353" fmla="*/ 4141486 h 5092591"/>
              <a:gd name="connsiteX354" fmla="*/ 2514260 w 4546203"/>
              <a:gd name="connsiteY354" fmla="*/ 4101293 h 5092591"/>
              <a:gd name="connsiteX355" fmla="*/ 1067705 w 4546203"/>
              <a:gd name="connsiteY355" fmla="*/ 4101293 h 5092591"/>
              <a:gd name="connsiteX356" fmla="*/ 1037859 w 4546203"/>
              <a:gd name="connsiteY356" fmla="*/ 4140292 h 5092591"/>
              <a:gd name="connsiteX357" fmla="*/ 1081235 w 4546203"/>
              <a:gd name="connsiteY357" fmla="*/ 4172128 h 5092591"/>
              <a:gd name="connsiteX358" fmla="*/ 1109888 w 4546203"/>
              <a:gd name="connsiteY358" fmla="*/ 4133129 h 5092591"/>
              <a:gd name="connsiteX359" fmla="*/ 1067705 w 4546203"/>
              <a:gd name="connsiteY359" fmla="*/ 4101293 h 5092591"/>
              <a:gd name="connsiteX360" fmla="*/ 2975885 w 4546203"/>
              <a:gd name="connsiteY360" fmla="*/ 4097711 h 5092591"/>
              <a:gd name="connsiteX361" fmla="*/ 2936487 w 4546203"/>
              <a:gd name="connsiteY361" fmla="*/ 4115619 h 5092591"/>
              <a:gd name="connsiteX362" fmla="*/ 2973497 w 4546203"/>
              <a:gd name="connsiteY362" fmla="*/ 4201975 h 5092591"/>
              <a:gd name="connsiteX363" fmla="*/ 3015282 w 4546203"/>
              <a:gd name="connsiteY363" fmla="*/ 4183271 h 5092591"/>
              <a:gd name="connsiteX364" fmla="*/ 2975885 w 4546203"/>
              <a:gd name="connsiteY364" fmla="*/ 4097711 h 5092591"/>
              <a:gd name="connsiteX365" fmla="*/ 1779243 w 4546203"/>
              <a:gd name="connsiteY365" fmla="*/ 4096120 h 5092591"/>
              <a:gd name="connsiteX366" fmla="*/ 1766111 w 4546203"/>
              <a:gd name="connsiteY366" fmla="*/ 4139099 h 5092591"/>
              <a:gd name="connsiteX367" fmla="*/ 1839732 w 4546203"/>
              <a:gd name="connsiteY367" fmla="*/ 4159792 h 5092591"/>
              <a:gd name="connsiteX368" fmla="*/ 1850875 w 4546203"/>
              <a:gd name="connsiteY368" fmla="*/ 4116415 h 5092591"/>
              <a:gd name="connsiteX369" fmla="*/ 1779243 w 4546203"/>
              <a:gd name="connsiteY369" fmla="*/ 4096120 h 5092591"/>
              <a:gd name="connsiteX370" fmla="*/ 2866050 w 4546203"/>
              <a:gd name="connsiteY370" fmla="*/ 4093334 h 5092591"/>
              <a:gd name="connsiteX371" fmla="*/ 2827448 w 4546203"/>
              <a:gd name="connsiteY371" fmla="*/ 4108058 h 5092591"/>
              <a:gd name="connsiteX372" fmla="*/ 2840581 w 4546203"/>
              <a:gd name="connsiteY372" fmla="*/ 4144272 h 5092591"/>
              <a:gd name="connsiteX373" fmla="*/ 2880774 w 4546203"/>
              <a:gd name="connsiteY373" fmla="*/ 4128354 h 5092591"/>
              <a:gd name="connsiteX374" fmla="*/ 2866050 w 4546203"/>
              <a:gd name="connsiteY374" fmla="*/ 4093334 h 5092591"/>
              <a:gd name="connsiteX375" fmla="*/ 3548537 w 4546203"/>
              <a:gd name="connsiteY375" fmla="*/ 4083783 h 5092591"/>
              <a:gd name="connsiteX376" fmla="*/ 3509538 w 4546203"/>
              <a:gd name="connsiteY376" fmla="*/ 4115619 h 5092591"/>
              <a:gd name="connsiteX377" fmla="*/ 3533017 w 4546203"/>
              <a:gd name="connsiteY377" fmla="*/ 4145068 h 5092591"/>
              <a:gd name="connsiteX378" fmla="*/ 3572813 w 4546203"/>
              <a:gd name="connsiteY378" fmla="*/ 4112436 h 5092591"/>
              <a:gd name="connsiteX379" fmla="*/ 3548537 w 4546203"/>
              <a:gd name="connsiteY379" fmla="*/ 4083783 h 5092591"/>
              <a:gd name="connsiteX380" fmla="*/ 1550819 w 4546203"/>
              <a:gd name="connsiteY380" fmla="*/ 4077018 h 5092591"/>
              <a:gd name="connsiteX381" fmla="*/ 1531717 w 4546203"/>
              <a:gd name="connsiteY381" fmla="*/ 4117211 h 5092591"/>
              <a:gd name="connsiteX382" fmla="*/ 1604542 w 4546203"/>
              <a:gd name="connsiteY382" fmla="*/ 4149843 h 5092591"/>
              <a:gd name="connsiteX383" fmla="*/ 1622052 w 4546203"/>
              <a:gd name="connsiteY383" fmla="*/ 4108058 h 5092591"/>
              <a:gd name="connsiteX384" fmla="*/ 1550819 w 4546203"/>
              <a:gd name="connsiteY384" fmla="*/ 4077018 h 5092591"/>
              <a:gd name="connsiteX385" fmla="*/ 2911814 w 4546203"/>
              <a:gd name="connsiteY385" fmla="*/ 4075028 h 5092591"/>
              <a:gd name="connsiteX386" fmla="*/ 2873213 w 4546203"/>
              <a:gd name="connsiteY386" fmla="*/ 4090946 h 5092591"/>
              <a:gd name="connsiteX387" fmla="*/ 2887539 w 4546203"/>
              <a:gd name="connsiteY387" fmla="*/ 4127160 h 5092591"/>
              <a:gd name="connsiteX388" fmla="*/ 2926936 w 4546203"/>
              <a:gd name="connsiteY388" fmla="*/ 4110446 h 5092591"/>
              <a:gd name="connsiteX389" fmla="*/ 2911814 w 4546203"/>
              <a:gd name="connsiteY389" fmla="*/ 4075028 h 5092591"/>
              <a:gd name="connsiteX390" fmla="*/ 2757409 w 4546203"/>
              <a:gd name="connsiteY390" fmla="*/ 4073038 h 5092591"/>
              <a:gd name="connsiteX391" fmla="*/ 2718808 w 4546203"/>
              <a:gd name="connsiteY391" fmla="*/ 4084977 h 5092591"/>
              <a:gd name="connsiteX392" fmla="*/ 2729155 w 4546203"/>
              <a:gd name="connsiteY392" fmla="*/ 4119997 h 5092591"/>
              <a:gd name="connsiteX393" fmla="*/ 2768552 w 4546203"/>
              <a:gd name="connsiteY393" fmla="*/ 4108058 h 5092591"/>
              <a:gd name="connsiteX394" fmla="*/ 2757409 w 4546203"/>
              <a:gd name="connsiteY394" fmla="*/ 4073038 h 5092591"/>
              <a:gd name="connsiteX395" fmla="*/ 2801980 w 4546203"/>
              <a:gd name="connsiteY395" fmla="*/ 4057916 h 5092591"/>
              <a:gd name="connsiteX396" fmla="*/ 2763776 w 4546203"/>
              <a:gd name="connsiteY396" fmla="*/ 4071447 h 5092591"/>
              <a:gd name="connsiteX397" fmla="*/ 2775715 w 4546203"/>
              <a:gd name="connsiteY397" fmla="*/ 4106068 h 5092591"/>
              <a:gd name="connsiteX398" fmla="*/ 2814316 w 4546203"/>
              <a:gd name="connsiteY398" fmla="*/ 4092538 h 5092591"/>
              <a:gd name="connsiteX399" fmla="*/ 2801980 w 4546203"/>
              <a:gd name="connsiteY399" fmla="*/ 4057916 h 5092591"/>
              <a:gd name="connsiteX400" fmla="*/ 2956783 w 4546203"/>
              <a:gd name="connsiteY400" fmla="*/ 4055528 h 5092591"/>
              <a:gd name="connsiteX401" fmla="*/ 2918580 w 4546203"/>
              <a:gd name="connsiteY401" fmla="*/ 4072640 h 5092591"/>
              <a:gd name="connsiteX402" fmla="*/ 2934100 w 4546203"/>
              <a:gd name="connsiteY402" fmla="*/ 4107660 h 5092591"/>
              <a:gd name="connsiteX403" fmla="*/ 2973497 w 4546203"/>
              <a:gd name="connsiteY403" fmla="*/ 4090548 h 5092591"/>
              <a:gd name="connsiteX404" fmla="*/ 2956783 w 4546203"/>
              <a:gd name="connsiteY404" fmla="*/ 4055528 h 5092591"/>
              <a:gd name="connsiteX405" fmla="*/ 1008410 w 4546203"/>
              <a:gd name="connsiteY405" fmla="*/ 4053539 h 5092591"/>
              <a:gd name="connsiteX406" fmla="*/ 977370 w 4546203"/>
              <a:gd name="connsiteY406" fmla="*/ 4091344 h 5092591"/>
              <a:gd name="connsiteX407" fmla="*/ 1019155 w 4546203"/>
              <a:gd name="connsiteY407" fmla="*/ 4125170 h 5092591"/>
              <a:gd name="connsiteX408" fmla="*/ 1049399 w 4546203"/>
              <a:gd name="connsiteY408" fmla="*/ 4086966 h 5092591"/>
              <a:gd name="connsiteX409" fmla="*/ 1008410 w 4546203"/>
              <a:gd name="connsiteY409" fmla="*/ 4053539 h 5092591"/>
              <a:gd name="connsiteX410" fmla="*/ 1111082 w 4546203"/>
              <a:gd name="connsiteY410" fmla="*/ 4045182 h 5092591"/>
              <a:gd name="connsiteX411" fmla="*/ 1081235 w 4546203"/>
              <a:gd name="connsiteY411" fmla="*/ 4084181 h 5092591"/>
              <a:gd name="connsiteX412" fmla="*/ 1123020 w 4546203"/>
              <a:gd name="connsiteY412" fmla="*/ 4115221 h 5092591"/>
              <a:gd name="connsiteX413" fmla="*/ 1151673 w 4546203"/>
              <a:gd name="connsiteY413" fmla="*/ 4075824 h 5092591"/>
              <a:gd name="connsiteX414" fmla="*/ 1111082 w 4546203"/>
              <a:gd name="connsiteY414" fmla="*/ 4045182 h 5092591"/>
              <a:gd name="connsiteX415" fmla="*/ 2846152 w 4546203"/>
              <a:gd name="connsiteY415" fmla="*/ 4041600 h 5092591"/>
              <a:gd name="connsiteX416" fmla="*/ 2808745 w 4546203"/>
              <a:gd name="connsiteY416" fmla="*/ 4056722 h 5092591"/>
              <a:gd name="connsiteX417" fmla="*/ 2821081 w 4546203"/>
              <a:gd name="connsiteY417" fmla="*/ 4090946 h 5092591"/>
              <a:gd name="connsiteX418" fmla="*/ 2860081 w 4546203"/>
              <a:gd name="connsiteY418" fmla="*/ 4076222 h 5092591"/>
              <a:gd name="connsiteX419" fmla="*/ 2846152 w 4546203"/>
              <a:gd name="connsiteY419" fmla="*/ 4041600 h 5092591"/>
              <a:gd name="connsiteX420" fmla="*/ 3512722 w 4546203"/>
              <a:gd name="connsiteY420" fmla="*/ 4040008 h 5092591"/>
              <a:gd name="connsiteX421" fmla="*/ 3474518 w 4546203"/>
              <a:gd name="connsiteY421" fmla="*/ 4071447 h 5092591"/>
              <a:gd name="connsiteX422" fmla="*/ 3495610 w 4546203"/>
              <a:gd name="connsiteY422" fmla="*/ 4097314 h 5092591"/>
              <a:gd name="connsiteX423" fmla="*/ 3534211 w 4546203"/>
              <a:gd name="connsiteY423" fmla="*/ 4065875 h 5092591"/>
              <a:gd name="connsiteX424" fmla="*/ 3512722 w 4546203"/>
              <a:gd name="connsiteY424" fmla="*/ 4040008 h 5092591"/>
              <a:gd name="connsiteX425" fmla="*/ 2889927 w 4546203"/>
              <a:gd name="connsiteY425" fmla="*/ 4024090 h 5092591"/>
              <a:gd name="connsiteX426" fmla="*/ 2852917 w 4546203"/>
              <a:gd name="connsiteY426" fmla="*/ 4039610 h 5092591"/>
              <a:gd name="connsiteX427" fmla="*/ 2866448 w 4546203"/>
              <a:gd name="connsiteY427" fmla="*/ 4073834 h 5092591"/>
              <a:gd name="connsiteX428" fmla="*/ 2904651 w 4546203"/>
              <a:gd name="connsiteY428" fmla="*/ 4057518 h 5092591"/>
              <a:gd name="connsiteX429" fmla="*/ 2889927 w 4546203"/>
              <a:gd name="connsiteY429" fmla="*/ 4024090 h 5092591"/>
              <a:gd name="connsiteX430" fmla="*/ 2629667 w 4546203"/>
              <a:gd name="connsiteY430" fmla="*/ 4019713 h 5092591"/>
              <a:gd name="connsiteX431" fmla="*/ 2595841 w 4546203"/>
              <a:gd name="connsiteY431" fmla="*/ 4027672 h 5092591"/>
              <a:gd name="connsiteX432" fmla="*/ 2605391 w 4546203"/>
              <a:gd name="connsiteY432" fmla="*/ 4067865 h 5092591"/>
              <a:gd name="connsiteX433" fmla="*/ 2639615 w 4546203"/>
              <a:gd name="connsiteY433" fmla="*/ 4060304 h 5092591"/>
              <a:gd name="connsiteX434" fmla="*/ 2629667 w 4546203"/>
              <a:gd name="connsiteY434" fmla="*/ 4019713 h 5092591"/>
              <a:gd name="connsiteX435" fmla="*/ 2183562 w 4546203"/>
              <a:gd name="connsiteY435" fmla="*/ 4012152 h 5092591"/>
              <a:gd name="connsiteX436" fmla="*/ 2179583 w 4546203"/>
              <a:gd name="connsiteY436" fmla="*/ 4075426 h 5092591"/>
              <a:gd name="connsiteX437" fmla="*/ 2232908 w 4546203"/>
              <a:gd name="connsiteY437" fmla="*/ 4078212 h 5092591"/>
              <a:gd name="connsiteX438" fmla="*/ 2232908 w 4546203"/>
              <a:gd name="connsiteY438" fmla="*/ 4014539 h 5092591"/>
              <a:gd name="connsiteX439" fmla="*/ 2183562 w 4546203"/>
              <a:gd name="connsiteY439" fmla="*/ 4012152 h 5092591"/>
              <a:gd name="connsiteX440" fmla="*/ 2382538 w 4546203"/>
              <a:gd name="connsiteY440" fmla="*/ 4010162 h 5092591"/>
              <a:gd name="connsiteX441" fmla="*/ 2334386 w 4546203"/>
              <a:gd name="connsiteY441" fmla="*/ 4013346 h 5092591"/>
              <a:gd name="connsiteX442" fmla="*/ 2334386 w 4546203"/>
              <a:gd name="connsiteY442" fmla="*/ 4076620 h 5092591"/>
              <a:gd name="connsiteX443" fmla="*/ 2387712 w 4546203"/>
              <a:gd name="connsiteY443" fmla="*/ 4073834 h 5092591"/>
              <a:gd name="connsiteX444" fmla="*/ 2382538 w 4546203"/>
              <a:gd name="connsiteY444" fmla="*/ 4010162 h 5092591"/>
              <a:gd name="connsiteX445" fmla="*/ 2109145 w 4546203"/>
              <a:gd name="connsiteY445" fmla="*/ 4005387 h 5092591"/>
              <a:gd name="connsiteX446" fmla="*/ 2102380 w 4546203"/>
              <a:gd name="connsiteY446" fmla="*/ 4068661 h 5092591"/>
              <a:gd name="connsiteX447" fmla="*/ 2155308 w 4546203"/>
              <a:gd name="connsiteY447" fmla="*/ 4073436 h 5092591"/>
              <a:gd name="connsiteX448" fmla="*/ 2159685 w 4546203"/>
              <a:gd name="connsiteY448" fmla="*/ 4010162 h 5092591"/>
              <a:gd name="connsiteX449" fmla="*/ 2109145 w 4546203"/>
              <a:gd name="connsiteY449" fmla="*/ 4005387 h 5092591"/>
              <a:gd name="connsiteX450" fmla="*/ 2933702 w 4546203"/>
              <a:gd name="connsiteY450" fmla="*/ 4004988 h 5092591"/>
              <a:gd name="connsiteX451" fmla="*/ 2897090 w 4546203"/>
              <a:gd name="connsiteY451" fmla="*/ 4021305 h 5092591"/>
              <a:gd name="connsiteX452" fmla="*/ 2912212 w 4546203"/>
              <a:gd name="connsiteY452" fmla="*/ 4055528 h 5092591"/>
              <a:gd name="connsiteX453" fmla="*/ 2949620 w 4546203"/>
              <a:gd name="connsiteY453" fmla="*/ 4037621 h 5092591"/>
              <a:gd name="connsiteX454" fmla="*/ 2933702 w 4546203"/>
              <a:gd name="connsiteY454" fmla="*/ 4004988 h 5092591"/>
              <a:gd name="connsiteX455" fmla="*/ 951503 w 4546203"/>
              <a:gd name="connsiteY455" fmla="*/ 4003397 h 5092591"/>
              <a:gd name="connsiteX456" fmla="*/ 918473 w 4546203"/>
              <a:gd name="connsiteY456" fmla="*/ 4039610 h 5092591"/>
              <a:gd name="connsiteX457" fmla="*/ 959064 w 4546203"/>
              <a:gd name="connsiteY457" fmla="*/ 4075426 h 5092591"/>
              <a:gd name="connsiteX458" fmla="*/ 990900 w 4546203"/>
              <a:gd name="connsiteY458" fmla="*/ 4037621 h 5092591"/>
              <a:gd name="connsiteX459" fmla="*/ 951503 w 4546203"/>
              <a:gd name="connsiteY459" fmla="*/ 4003397 h 5092591"/>
              <a:gd name="connsiteX460" fmla="*/ 1701643 w 4546203"/>
              <a:gd name="connsiteY460" fmla="*/ 3999815 h 5092591"/>
              <a:gd name="connsiteX461" fmla="*/ 1685724 w 4546203"/>
              <a:gd name="connsiteY461" fmla="*/ 4041600 h 5092591"/>
              <a:gd name="connsiteX462" fmla="*/ 1754570 w 4546203"/>
              <a:gd name="connsiteY462" fmla="*/ 4066671 h 5092591"/>
              <a:gd name="connsiteX463" fmla="*/ 1768896 w 4546203"/>
              <a:gd name="connsiteY463" fmla="*/ 4024090 h 5092591"/>
              <a:gd name="connsiteX464" fmla="*/ 1701643 w 4546203"/>
              <a:gd name="connsiteY464" fmla="*/ 3999815 h 5092591"/>
              <a:gd name="connsiteX465" fmla="*/ 1054175 w 4546203"/>
              <a:gd name="connsiteY465" fmla="*/ 3999019 h 5092591"/>
              <a:gd name="connsiteX466" fmla="*/ 1022737 w 4546203"/>
              <a:gd name="connsiteY466" fmla="*/ 4036825 h 5092591"/>
              <a:gd name="connsiteX467" fmla="*/ 1062930 w 4546203"/>
              <a:gd name="connsiteY467" fmla="*/ 4069457 h 5092591"/>
              <a:gd name="connsiteX468" fmla="*/ 1093572 w 4546203"/>
              <a:gd name="connsiteY468" fmla="*/ 4031253 h 5092591"/>
              <a:gd name="connsiteX469" fmla="*/ 1054175 w 4546203"/>
              <a:gd name="connsiteY469" fmla="*/ 3999019 h 5092591"/>
              <a:gd name="connsiteX470" fmla="*/ 1914149 w 4546203"/>
              <a:gd name="connsiteY470" fmla="*/ 3997825 h 5092591"/>
              <a:gd name="connsiteX471" fmla="*/ 1903404 w 4546203"/>
              <a:gd name="connsiteY471" fmla="*/ 4041998 h 5092591"/>
              <a:gd name="connsiteX472" fmla="*/ 1972648 w 4546203"/>
              <a:gd name="connsiteY472" fmla="*/ 4056722 h 5092591"/>
              <a:gd name="connsiteX473" fmla="*/ 1980607 w 4546203"/>
              <a:gd name="connsiteY473" fmla="*/ 4012550 h 5092591"/>
              <a:gd name="connsiteX474" fmla="*/ 1914149 w 4546203"/>
              <a:gd name="connsiteY474" fmla="*/ 3997825 h 5092591"/>
              <a:gd name="connsiteX475" fmla="*/ 2515056 w 4546203"/>
              <a:gd name="connsiteY475" fmla="*/ 3993846 h 5092591"/>
              <a:gd name="connsiteX476" fmla="*/ 2482026 w 4546203"/>
              <a:gd name="connsiteY476" fmla="*/ 3999417 h 5092591"/>
              <a:gd name="connsiteX477" fmla="*/ 2487996 w 4546203"/>
              <a:gd name="connsiteY477" fmla="*/ 4040008 h 5092591"/>
              <a:gd name="connsiteX478" fmla="*/ 2521821 w 4546203"/>
              <a:gd name="connsiteY478" fmla="*/ 4035233 h 5092591"/>
              <a:gd name="connsiteX479" fmla="*/ 2515056 w 4546203"/>
              <a:gd name="connsiteY479" fmla="*/ 3993846 h 5092591"/>
              <a:gd name="connsiteX480" fmla="*/ 1266681 w 4546203"/>
              <a:gd name="connsiteY480" fmla="*/ 3993050 h 5092591"/>
              <a:gd name="connsiteX481" fmla="*/ 1253947 w 4546203"/>
              <a:gd name="connsiteY481" fmla="*/ 4010958 h 5092591"/>
              <a:gd name="connsiteX482" fmla="*/ 1340302 w 4546203"/>
              <a:gd name="connsiteY482" fmla="*/ 4067069 h 5092591"/>
              <a:gd name="connsiteX483" fmla="*/ 1350251 w 4546203"/>
              <a:gd name="connsiteY483" fmla="*/ 4047569 h 5092591"/>
              <a:gd name="connsiteX484" fmla="*/ 1266681 w 4546203"/>
              <a:gd name="connsiteY484" fmla="*/ 3993050 h 5092591"/>
              <a:gd name="connsiteX485" fmla="*/ 3163718 w 4546203"/>
              <a:gd name="connsiteY485" fmla="*/ 3989866 h 5092591"/>
              <a:gd name="connsiteX486" fmla="*/ 3135861 w 4546203"/>
              <a:gd name="connsiteY486" fmla="*/ 4006978 h 5092591"/>
              <a:gd name="connsiteX487" fmla="*/ 3154565 w 4546203"/>
              <a:gd name="connsiteY487" fmla="*/ 4038019 h 5092591"/>
              <a:gd name="connsiteX488" fmla="*/ 3183218 w 4546203"/>
              <a:gd name="connsiteY488" fmla="*/ 4020509 h 5092591"/>
              <a:gd name="connsiteX489" fmla="*/ 3163718 w 4546203"/>
              <a:gd name="connsiteY489" fmla="*/ 3989866 h 5092591"/>
              <a:gd name="connsiteX490" fmla="*/ 1154459 w 4546203"/>
              <a:gd name="connsiteY490" fmla="*/ 3989070 h 5092591"/>
              <a:gd name="connsiteX491" fmla="*/ 1125010 w 4546203"/>
              <a:gd name="connsiteY491" fmla="*/ 4027672 h 5092591"/>
              <a:gd name="connsiteX492" fmla="*/ 1164805 w 4546203"/>
              <a:gd name="connsiteY492" fmla="*/ 4057518 h 5092591"/>
              <a:gd name="connsiteX493" fmla="*/ 1193458 w 4546203"/>
              <a:gd name="connsiteY493" fmla="*/ 4018519 h 5092591"/>
              <a:gd name="connsiteX494" fmla="*/ 1154459 w 4546203"/>
              <a:gd name="connsiteY494" fmla="*/ 3989070 h 5092591"/>
              <a:gd name="connsiteX495" fmla="*/ 2726369 w 4546203"/>
              <a:gd name="connsiteY495" fmla="*/ 3975938 h 5092591"/>
              <a:gd name="connsiteX496" fmla="*/ 2690155 w 4546203"/>
              <a:gd name="connsiteY496" fmla="*/ 3987479 h 5092591"/>
              <a:gd name="connsiteX497" fmla="*/ 2716818 w 4546203"/>
              <a:gd name="connsiteY497" fmla="*/ 4077416 h 5092591"/>
              <a:gd name="connsiteX498" fmla="*/ 2755419 w 4546203"/>
              <a:gd name="connsiteY498" fmla="*/ 4065875 h 5092591"/>
              <a:gd name="connsiteX499" fmla="*/ 2726369 w 4546203"/>
              <a:gd name="connsiteY499" fmla="*/ 3975938 h 5092591"/>
              <a:gd name="connsiteX500" fmla="*/ 1818640 w 4546203"/>
              <a:gd name="connsiteY500" fmla="*/ 3971561 h 5092591"/>
              <a:gd name="connsiteX501" fmla="*/ 1805508 w 4546203"/>
              <a:gd name="connsiteY501" fmla="*/ 4014142 h 5092591"/>
              <a:gd name="connsiteX502" fmla="*/ 1873160 w 4546203"/>
              <a:gd name="connsiteY502" fmla="*/ 4033641 h 5092591"/>
              <a:gd name="connsiteX503" fmla="*/ 1884700 w 4546203"/>
              <a:gd name="connsiteY503" fmla="*/ 3990264 h 5092591"/>
              <a:gd name="connsiteX504" fmla="*/ 1818640 w 4546203"/>
              <a:gd name="connsiteY504" fmla="*/ 3971561 h 5092591"/>
              <a:gd name="connsiteX505" fmla="*/ 3108801 w 4546203"/>
              <a:gd name="connsiteY505" fmla="*/ 3966387 h 5092591"/>
              <a:gd name="connsiteX506" fmla="*/ 3081342 w 4546203"/>
              <a:gd name="connsiteY506" fmla="*/ 3983101 h 5092591"/>
              <a:gd name="connsiteX507" fmla="*/ 3099648 w 4546203"/>
              <a:gd name="connsiteY507" fmla="*/ 4014142 h 5092591"/>
              <a:gd name="connsiteX508" fmla="*/ 3127106 w 4546203"/>
              <a:gd name="connsiteY508" fmla="*/ 3997825 h 5092591"/>
              <a:gd name="connsiteX509" fmla="*/ 3108801 w 4546203"/>
              <a:gd name="connsiteY509" fmla="*/ 3966387 h 5092591"/>
              <a:gd name="connsiteX510" fmla="*/ 2768154 w 4546203"/>
              <a:gd name="connsiteY510" fmla="*/ 3961612 h 5092591"/>
              <a:gd name="connsiteX511" fmla="*/ 2732338 w 4546203"/>
              <a:gd name="connsiteY511" fmla="*/ 3973948 h 5092591"/>
              <a:gd name="connsiteX512" fmla="*/ 2761389 w 4546203"/>
              <a:gd name="connsiteY512" fmla="*/ 4063487 h 5092591"/>
              <a:gd name="connsiteX513" fmla="*/ 2799592 w 4546203"/>
              <a:gd name="connsiteY513" fmla="*/ 4050753 h 5092591"/>
              <a:gd name="connsiteX514" fmla="*/ 2768154 w 4546203"/>
              <a:gd name="connsiteY514" fmla="*/ 3961612 h 5092591"/>
              <a:gd name="connsiteX515" fmla="*/ 1606532 w 4546203"/>
              <a:gd name="connsiteY515" fmla="*/ 3958428 h 5092591"/>
              <a:gd name="connsiteX516" fmla="*/ 1587430 w 4546203"/>
              <a:gd name="connsiteY516" fmla="*/ 3999019 h 5092591"/>
              <a:gd name="connsiteX517" fmla="*/ 1654684 w 4546203"/>
              <a:gd name="connsiteY517" fmla="*/ 4028866 h 5092591"/>
              <a:gd name="connsiteX518" fmla="*/ 1672194 w 4546203"/>
              <a:gd name="connsiteY518" fmla="*/ 3987479 h 5092591"/>
              <a:gd name="connsiteX519" fmla="*/ 1606532 w 4546203"/>
              <a:gd name="connsiteY519" fmla="*/ 3958428 h 5092591"/>
              <a:gd name="connsiteX520" fmla="*/ 897780 w 4546203"/>
              <a:gd name="connsiteY520" fmla="*/ 3953653 h 5092591"/>
              <a:gd name="connsiteX521" fmla="*/ 861566 w 4546203"/>
              <a:gd name="connsiteY521" fmla="*/ 3986683 h 5092591"/>
              <a:gd name="connsiteX522" fmla="*/ 900565 w 4546203"/>
              <a:gd name="connsiteY522" fmla="*/ 4022896 h 5092591"/>
              <a:gd name="connsiteX523" fmla="*/ 933595 w 4546203"/>
              <a:gd name="connsiteY523" fmla="*/ 3987479 h 5092591"/>
              <a:gd name="connsiteX524" fmla="*/ 897780 w 4546203"/>
              <a:gd name="connsiteY524" fmla="*/ 3953653 h 5092591"/>
              <a:gd name="connsiteX525" fmla="*/ 998859 w 4546203"/>
              <a:gd name="connsiteY525" fmla="*/ 3950867 h 5092591"/>
              <a:gd name="connsiteX526" fmla="*/ 966227 w 4546203"/>
              <a:gd name="connsiteY526" fmla="*/ 3987479 h 5092591"/>
              <a:gd name="connsiteX527" fmla="*/ 1004829 w 4546203"/>
              <a:gd name="connsiteY527" fmla="*/ 4021703 h 5092591"/>
              <a:gd name="connsiteX528" fmla="*/ 1037063 w 4546203"/>
              <a:gd name="connsiteY528" fmla="*/ 3984693 h 5092591"/>
              <a:gd name="connsiteX529" fmla="*/ 998859 w 4546203"/>
              <a:gd name="connsiteY529" fmla="*/ 3950867 h 5092591"/>
              <a:gd name="connsiteX530" fmla="*/ 1099541 w 4546203"/>
              <a:gd name="connsiteY530" fmla="*/ 3944898 h 5092591"/>
              <a:gd name="connsiteX531" fmla="*/ 1068103 w 4546203"/>
              <a:gd name="connsiteY531" fmla="*/ 3982305 h 5092591"/>
              <a:gd name="connsiteX532" fmla="*/ 1107102 w 4546203"/>
              <a:gd name="connsiteY532" fmla="*/ 4013743 h 5092591"/>
              <a:gd name="connsiteX533" fmla="*/ 1137347 w 4546203"/>
              <a:gd name="connsiteY533" fmla="*/ 3975540 h 5092591"/>
              <a:gd name="connsiteX534" fmla="*/ 1099541 w 4546203"/>
              <a:gd name="connsiteY534" fmla="*/ 3944898 h 5092591"/>
              <a:gd name="connsiteX535" fmla="*/ 3234553 w 4546203"/>
              <a:gd name="connsiteY535" fmla="*/ 3943704 h 5092591"/>
              <a:gd name="connsiteX536" fmla="*/ 3207493 w 4546203"/>
              <a:gd name="connsiteY536" fmla="*/ 3962010 h 5092591"/>
              <a:gd name="connsiteX537" fmla="*/ 3227788 w 4546203"/>
              <a:gd name="connsiteY537" fmla="*/ 3992652 h 5092591"/>
              <a:gd name="connsiteX538" fmla="*/ 3254849 w 4546203"/>
              <a:gd name="connsiteY538" fmla="*/ 3971959 h 5092591"/>
              <a:gd name="connsiteX539" fmla="*/ 3234553 w 4546203"/>
              <a:gd name="connsiteY539" fmla="*/ 3943704 h 5092591"/>
              <a:gd name="connsiteX540" fmla="*/ 2712441 w 4546203"/>
              <a:gd name="connsiteY540" fmla="*/ 3932959 h 5092591"/>
              <a:gd name="connsiteX541" fmla="*/ 2677819 w 4546203"/>
              <a:gd name="connsiteY541" fmla="*/ 3943704 h 5092591"/>
              <a:gd name="connsiteX542" fmla="*/ 2688165 w 4546203"/>
              <a:gd name="connsiteY542" fmla="*/ 3979122 h 5092591"/>
              <a:gd name="connsiteX543" fmla="*/ 2723981 w 4546203"/>
              <a:gd name="connsiteY543" fmla="*/ 3967979 h 5092591"/>
              <a:gd name="connsiteX544" fmla="*/ 2712441 w 4546203"/>
              <a:gd name="connsiteY544" fmla="*/ 3932959 h 5092591"/>
              <a:gd name="connsiteX545" fmla="*/ 1197835 w 4546203"/>
              <a:gd name="connsiteY545" fmla="*/ 3932561 h 5092591"/>
              <a:gd name="connsiteX546" fmla="*/ 1168387 w 4546203"/>
              <a:gd name="connsiteY546" fmla="*/ 3971561 h 5092591"/>
              <a:gd name="connsiteX547" fmla="*/ 1206590 w 4546203"/>
              <a:gd name="connsiteY547" fmla="*/ 4000611 h 5092591"/>
              <a:gd name="connsiteX548" fmla="*/ 1235243 w 4546203"/>
              <a:gd name="connsiteY548" fmla="*/ 3960816 h 5092591"/>
              <a:gd name="connsiteX549" fmla="*/ 1197835 w 4546203"/>
              <a:gd name="connsiteY549" fmla="*/ 3932561 h 5092591"/>
              <a:gd name="connsiteX550" fmla="*/ 2850928 w 4546203"/>
              <a:gd name="connsiteY550" fmla="*/ 3929378 h 5092591"/>
              <a:gd name="connsiteX551" fmla="*/ 2815908 w 4546203"/>
              <a:gd name="connsiteY551" fmla="*/ 3944500 h 5092591"/>
              <a:gd name="connsiteX552" fmla="*/ 2850132 w 4546203"/>
              <a:gd name="connsiteY552" fmla="*/ 4032049 h 5092591"/>
              <a:gd name="connsiteX553" fmla="*/ 2887539 w 4546203"/>
              <a:gd name="connsiteY553" fmla="*/ 4016131 h 5092591"/>
              <a:gd name="connsiteX554" fmla="*/ 2850928 w 4546203"/>
              <a:gd name="connsiteY554" fmla="*/ 3929378 h 5092591"/>
              <a:gd name="connsiteX555" fmla="*/ 3171677 w 4546203"/>
              <a:gd name="connsiteY555" fmla="*/ 3928184 h 5092591"/>
              <a:gd name="connsiteX556" fmla="*/ 3145014 w 4546203"/>
              <a:gd name="connsiteY556" fmla="*/ 3945296 h 5092591"/>
              <a:gd name="connsiteX557" fmla="*/ 3164514 w 4546203"/>
              <a:gd name="connsiteY557" fmla="*/ 3975938 h 5092591"/>
              <a:gd name="connsiteX558" fmla="*/ 3191973 w 4546203"/>
              <a:gd name="connsiteY558" fmla="*/ 3958030 h 5092591"/>
              <a:gd name="connsiteX559" fmla="*/ 3171677 w 4546203"/>
              <a:gd name="connsiteY559" fmla="*/ 3928184 h 5092591"/>
              <a:gd name="connsiteX560" fmla="*/ 3480488 w 4546203"/>
              <a:gd name="connsiteY560" fmla="*/ 3921817 h 5092591"/>
              <a:gd name="connsiteX561" fmla="*/ 3445468 w 4546203"/>
              <a:gd name="connsiteY561" fmla="*/ 3952061 h 5092591"/>
              <a:gd name="connsiteX562" fmla="*/ 3468151 w 4546203"/>
              <a:gd name="connsiteY562" fmla="*/ 3979520 h 5092591"/>
              <a:gd name="connsiteX563" fmla="*/ 3504365 w 4546203"/>
              <a:gd name="connsiteY563" fmla="*/ 3948877 h 5092591"/>
              <a:gd name="connsiteX564" fmla="*/ 3480488 w 4546203"/>
              <a:gd name="connsiteY564" fmla="*/ 3921817 h 5092591"/>
              <a:gd name="connsiteX565" fmla="*/ 3055873 w 4546203"/>
              <a:gd name="connsiteY565" fmla="*/ 3919827 h 5092591"/>
              <a:gd name="connsiteX566" fmla="*/ 3029210 w 4546203"/>
              <a:gd name="connsiteY566" fmla="*/ 3934551 h 5092591"/>
              <a:gd name="connsiteX567" fmla="*/ 3047516 w 4546203"/>
              <a:gd name="connsiteY567" fmla="*/ 3966387 h 5092591"/>
              <a:gd name="connsiteX568" fmla="*/ 3074179 w 4546203"/>
              <a:gd name="connsiteY568" fmla="*/ 3950469 h 5092591"/>
              <a:gd name="connsiteX569" fmla="*/ 3055873 w 4546203"/>
              <a:gd name="connsiteY569" fmla="*/ 3919827 h 5092591"/>
              <a:gd name="connsiteX570" fmla="*/ 2753032 w 4546203"/>
              <a:gd name="connsiteY570" fmla="*/ 3919031 h 5092591"/>
              <a:gd name="connsiteX571" fmla="*/ 2718808 w 4546203"/>
              <a:gd name="connsiteY571" fmla="*/ 3931367 h 5092591"/>
              <a:gd name="connsiteX572" fmla="*/ 2729950 w 4546203"/>
              <a:gd name="connsiteY572" fmla="*/ 3966785 h 5092591"/>
              <a:gd name="connsiteX573" fmla="*/ 2765368 w 4546203"/>
              <a:gd name="connsiteY573" fmla="*/ 3953653 h 5092591"/>
              <a:gd name="connsiteX574" fmla="*/ 2753032 w 4546203"/>
              <a:gd name="connsiteY574" fmla="*/ 3919031 h 5092591"/>
              <a:gd name="connsiteX575" fmla="*/ 2032341 w 4546203"/>
              <a:gd name="connsiteY575" fmla="*/ 3917439 h 5092591"/>
              <a:gd name="connsiteX576" fmla="*/ 2002892 w 4546203"/>
              <a:gd name="connsiteY576" fmla="*/ 4087763 h 5092591"/>
              <a:gd name="connsiteX577" fmla="*/ 2063779 w 4546203"/>
              <a:gd name="connsiteY577" fmla="*/ 4096517 h 5092591"/>
              <a:gd name="connsiteX578" fmla="*/ 2086462 w 4546203"/>
              <a:gd name="connsiteY578" fmla="*/ 3925000 h 5092591"/>
              <a:gd name="connsiteX579" fmla="*/ 2032341 w 4546203"/>
              <a:gd name="connsiteY579" fmla="*/ 3917439 h 5092591"/>
              <a:gd name="connsiteX580" fmla="*/ 2891917 w 4546203"/>
              <a:gd name="connsiteY580" fmla="*/ 3911868 h 5092591"/>
              <a:gd name="connsiteX581" fmla="*/ 2856897 w 4546203"/>
              <a:gd name="connsiteY581" fmla="*/ 3926990 h 5092591"/>
              <a:gd name="connsiteX582" fmla="*/ 2894305 w 4546203"/>
              <a:gd name="connsiteY582" fmla="*/ 4014142 h 5092591"/>
              <a:gd name="connsiteX583" fmla="*/ 2930916 w 4546203"/>
              <a:gd name="connsiteY583" fmla="*/ 3996632 h 5092591"/>
              <a:gd name="connsiteX584" fmla="*/ 2891917 w 4546203"/>
              <a:gd name="connsiteY584" fmla="*/ 3911868 h 5092591"/>
              <a:gd name="connsiteX585" fmla="*/ 1838538 w 4546203"/>
              <a:gd name="connsiteY585" fmla="*/ 3909082 h 5092591"/>
              <a:gd name="connsiteX586" fmla="*/ 1825008 w 4546203"/>
              <a:gd name="connsiteY586" fmla="*/ 3952061 h 5092591"/>
              <a:gd name="connsiteX587" fmla="*/ 1889874 w 4546203"/>
              <a:gd name="connsiteY587" fmla="*/ 3970765 h 5092591"/>
              <a:gd name="connsiteX588" fmla="*/ 1901016 w 4546203"/>
              <a:gd name="connsiteY588" fmla="*/ 3926990 h 5092591"/>
              <a:gd name="connsiteX589" fmla="*/ 1838538 w 4546203"/>
              <a:gd name="connsiteY589" fmla="*/ 3909082 h 5092591"/>
              <a:gd name="connsiteX590" fmla="*/ 2793225 w 4546203"/>
              <a:gd name="connsiteY590" fmla="*/ 3904307 h 5092591"/>
              <a:gd name="connsiteX591" fmla="*/ 2759001 w 4546203"/>
              <a:gd name="connsiteY591" fmla="*/ 3917041 h 5092591"/>
              <a:gd name="connsiteX592" fmla="*/ 2771735 w 4546203"/>
              <a:gd name="connsiteY592" fmla="*/ 3952061 h 5092591"/>
              <a:gd name="connsiteX593" fmla="*/ 2806755 w 4546203"/>
              <a:gd name="connsiteY593" fmla="*/ 3938929 h 5092591"/>
              <a:gd name="connsiteX594" fmla="*/ 2793225 w 4546203"/>
              <a:gd name="connsiteY594" fmla="*/ 3904307 h 5092591"/>
              <a:gd name="connsiteX595" fmla="*/ 949115 w 4546203"/>
              <a:gd name="connsiteY595" fmla="*/ 3904307 h 5092591"/>
              <a:gd name="connsiteX596" fmla="*/ 911708 w 4546203"/>
              <a:gd name="connsiteY596" fmla="*/ 3936143 h 5092591"/>
              <a:gd name="connsiteX597" fmla="*/ 948717 w 4546203"/>
              <a:gd name="connsiteY597" fmla="*/ 3971561 h 5092591"/>
              <a:gd name="connsiteX598" fmla="*/ 982145 w 4546203"/>
              <a:gd name="connsiteY598" fmla="*/ 3935745 h 5092591"/>
              <a:gd name="connsiteX599" fmla="*/ 949115 w 4546203"/>
              <a:gd name="connsiteY599" fmla="*/ 3904307 h 5092591"/>
              <a:gd name="connsiteX600" fmla="*/ 2983844 w 4546203"/>
              <a:gd name="connsiteY600" fmla="*/ 3899531 h 5092591"/>
              <a:gd name="connsiteX601" fmla="*/ 2930916 w 4546203"/>
              <a:gd name="connsiteY601" fmla="*/ 3926592 h 5092591"/>
              <a:gd name="connsiteX602" fmla="*/ 2977874 w 4546203"/>
              <a:gd name="connsiteY602" fmla="*/ 4024090 h 5092591"/>
              <a:gd name="connsiteX603" fmla="*/ 3034782 w 4546203"/>
              <a:gd name="connsiteY603" fmla="*/ 3995040 h 5092591"/>
              <a:gd name="connsiteX604" fmla="*/ 2983844 w 4546203"/>
              <a:gd name="connsiteY604" fmla="*/ 3899531 h 5092591"/>
              <a:gd name="connsiteX605" fmla="*/ 1046216 w 4546203"/>
              <a:gd name="connsiteY605" fmla="*/ 3898337 h 5092591"/>
              <a:gd name="connsiteX606" fmla="*/ 1013982 w 4546203"/>
              <a:gd name="connsiteY606" fmla="*/ 3934949 h 5092591"/>
              <a:gd name="connsiteX607" fmla="*/ 1051389 w 4546203"/>
              <a:gd name="connsiteY607" fmla="*/ 3967979 h 5092591"/>
              <a:gd name="connsiteX608" fmla="*/ 1082827 w 4546203"/>
              <a:gd name="connsiteY608" fmla="*/ 3930174 h 5092591"/>
              <a:gd name="connsiteX609" fmla="*/ 1046216 w 4546203"/>
              <a:gd name="connsiteY609" fmla="*/ 3898337 h 5092591"/>
              <a:gd name="connsiteX610" fmla="*/ 1145306 w 4546203"/>
              <a:gd name="connsiteY610" fmla="*/ 3890378 h 5092591"/>
              <a:gd name="connsiteX611" fmla="*/ 1113868 w 4546203"/>
              <a:gd name="connsiteY611" fmla="*/ 3928184 h 5092591"/>
              <a:gd name="connsiteX612" fmla="*/ 1151673 w 4546203"/>
              <a:gd name="connsiteY612" fmla="*/ 3958428 h 5092591"/>
              <a:gd name="connsiteX613" fmla="*/ 1181519 w 4546203"/>
              <a:gd name="connsiteY613" fmla="*/ 3920225 h 5092591"/>
              <a:gd name="connsiteX614" fmla="*/ 1145306 w 4546203"/>
              <a:gd name="connsiteY614" fmla="*/ 3890378 h 5092591"/>
              <a:gd name="connsiteX615" fmla="*/ 3438902 w 4546203"/>
              <a:gd name="connsiteY615" fmla="*/ 3889384 h 5092591"/>
              <a:gd name="connsiteX616" fmla="*/ 3408856 w 4546203"/>
              <a:gd name="connsiteY616" fmla="*/ 3908684 h 5092591"/>
              <a:gd name="connsiteX617" fmla="*/ 3429948 w 4546203"/>
              <a:gd name="connsiteY617" fmla="*/ 3934153 h 5092591"/>
              <a:gd name="connsiteX618" fmla="*/ 3452233 w 4546203"/>
              <a:gd name="connsiteY618" fmla="*/ 3915449 h 5092591"/>
              <a:gd name="connsiteX619" fmla="*/ 3464172 w 4546203"/>
              <a:gd name="connsiteY619" fmla="*/ 3905899 h 5092591"/>
              <a:gd name="connsiteX620" fmla="*/ 3438902 w 4546203"/>
              <a:gd name="connsiteY620" fmla="*/ 3889384 h 5092591"/>
              <a:gd name="connsiteX621" fmla="*/ 2833418 w 4546203"/>
              <a:gd name="connsiteY621" fmla="*/ 3888389 h 5092591"/>
              <a:gd name="connsiteX622" fmla="*/ 2799592 w 4546203"/>
              <a:gd name="connsiteY622" fmla="*/ 3902317 h 5092591"/>
              <a:gd name="connsiteX623" fmla="*/ 2813520 w 4546203"/>
              <a:gd name="connsiteY623" fmla="*/ 3936541 h 5092591"/>
              <a:gd name="connsiteX624" fmla="*/ 2848142 w 4546203"/>
              <a:gd name="connsiteY624" fmla="*/ 3922215 h 5092591"/>
              <a:gd name="connsiteX625" fmla="*/ 2833418 w 4546203"/>
              <a:gd name="connsiteY625" fmla="*/ 3888389 h 5092591"/>
              <a:gd name="connsiteX626" fmla="*/ 2694135 w 4546203"/>
              <a:gd name="connsiteY626" fmla="*/ 3878440 h 5092591"/>
              <a:gd name="connsiteX627" fmla="*/ 2661503 w 4546203"/>
              <a:gd name="connsiteY627" fmla="*/ 3889185 h 5092591"/>
              <a:gd name="connsiteX628" fmla="*/ 2672645 w 4546203"/>
              <a:gd name="connsiteY628" fmla="*/ 3925398 h 5092591"/>
              <a:gd name="connsiteX629" fmla="*/ 2707267 w 4546203"/>
              <a:gd name="connsiteY629" fmla="*/ 3915449 h 5092591"/>
              <a:gd name="connsiteX630" fmla="*/ 2694135 w 4546203"/>
              <a:gd name="connsiteY630" fmla="*/ 3878440 h 5092591"/>
              <a:gd name="connsiteX631" fmla="*/ 1749397 w 4546203"/>
              <a:gd name="connsiteY631" fmla="*/ 3877644 h 5092591"/>
              <a:gd name="connsiteX632" fmla="*/ 1733081 w 4546203"/>
              <a:gd name="connsiteY632" fmla="*/ 3919827 h 5092591"/>
              <a:gd name="connsiteX633" fmla="*/ 1796355 w 4546203"/>
              <a:gd name="connsiteY633" fmla="*/ 3942908 h 5092591"/>
              <a:gd name="connsiteX634" fmla="*/ 1810681 w 4546203"/>
              <a:gd name="connsiteY634" fmla="*/ 3900327 h 5092591"/>
              <a:gd name="connsiteX635" fmla="*/ 1749397 w 4546203"/>
              <a:gd name="connsiteY635" fmla="*/ 3877644 h 5092591"/>
              <a:gd name="connsiteX636" fmla="*/ 1241610 w 4546203"/>
              <a:gd name="connsiteY636" fmla="*/ 3876848 h 5092591"/>
              <a:gd name="connsiteX637" fmla="*/ 1211366 w 4546203"/>
              <a:gd name="connsiteY637" fmla="*/ 3915449 h 5092591"/>
              <a:gd name="connsiteX638" fmla="*/ 1248773 w 4546203"/>
              <a:gd name="connsiteY638" fmla="*/ 3943306 h 5092591"/>
              <a:gd name="connsiteX639" fmla="*/ 1277028 w 4546203"/>
              <a:gd name="connsiteY639" fmla="*/ 3903511 h 5092591"/>
              <a:gd name="connsiteX640" fmla="*/ 1241610 w 4546203"/>
              <a:gd name="connsiteY640" fmla="*/ 3876848 h 5092591"/>
              <a:gd name="connsiteX641" fmla="*/ 2872815 w 4546203"/>
              <a:gd name="connsiteY641" fmla="*/ 3870879 h 5092591"/>
              <a:gd name="connsiteX642" fmla="*/ 2839387 w 4546203"/>
              <a:gd name="connsiteY642" fmla="*/ 3885603 h 5092591"/>
              <a:gd name="connsiteX643" fmla="*/ 2854111 w 4546203"/>
              <a:gd name="connsiteY643" fmla="*/ 3920225 h 5092591"/>
              <a:gd name="connsiteX644" fmla="*/ 2888335 w 4546203"/>
              <a:gd name="connsiteY644" fmla="*/ 3904307 h 5092591"/>
              <a:gd name="connsiteX645" fmla="*/ 2872815 w 4546203"/>
              <a:gd name="connsiteY645" fmla="*/ 3870879 h 5092591"/>
              <a:gd name="connsiteX646" fmla="*/ 3182024 w 4546203"/>
              <a:gd name="connsiteY646" fmla="*/ 3868093 h 5092591"/>
              <a:gd name="connsiteX647" fmla="*/ 3156953 w 4546203"/>
              <a:gd name="connsiteY647" fmla="*/ 3885603 h 5092591"/>
              <a:gd name="connsiteX648" fmla="*/ 3177248 w 4546203"/>
              <a:gd name="connsiteY648" fmla="*/ 3915847 h 5092591"/>
              <a:gd name="connsiteX649" fmla="*/ 3203115 w 4546203"/>
              <a:gd name="connsiteY649" fmla="*/ 3897541 h 5092591"/>
              <a:gd name="connsiteX650" fmla="*/ 3182024 w 4546203"/>
              <a:gd name="connsiteY650" fmla="*/ 3868093 h 5092591"/>
              <a:gd name="connsiteX651" fmla="*/ 2734328 w 4546203"/>
              <a:gd name="connsiteY651" fmla="*/ 3865307 h 5092591"/>
              <a:gd name="connsiteX652" fmla="*/ 2701696 w 4546203"/>
              <a:gd name="connsiteY652" fmla="*/ 3876848 h 5092591"/>
              <a:gd name="connsiteX653" fmla="*/ 2713236 w 4546203"/>
              <a:gd name="connsiteY653" fmla="*/ 3913062 h 5092591"/>
              <a:gd name="connsiteX654" fmla="*/ 2747460 w 4546203"/>
              <a:gd name="connsiteY654" fmla="*/ 3901521 h 5092591"/>
              <a:gd name="connsiteX655" fmla="*/ 2734328 w 4546203"/>
              <a:gd name="connsiteY655" fmla="*/ 3865307 h 5092591"/>
              <a:gd name="connsiteX656" fmla="*/ 997268 w 4546203"/>
              <a:gd name="connsiteY656" fmla="*/ 3852573 h 5092591"/>
              <a:gd name="connsiteX657" fmla="*/ 960258 w 4546203"/>
              <a:gd name="connsiteY657" fmla="*/ 3884807 h 5092591"/>
              <a:gd name="connsiteX658" fmla="*/ 996870 w 4546203"/>
              <a:gd name="connsiteY658" fmla="*/ 3919429 h 5092591"/>
              <a:gd name="connsiteX659" fmla="*/ 1030298 w 4546203"/>
              <a:gd name="connsiteY659" fmla="*/ 3883613 h 5092591"/>
              <a:gd name="connsiteX660" fmla="*/ 997268 w 4546203"/>
              <a:gd name="connsiteY660" fmla="*/ 3852573 h 5092591"/>
              <a:gd name="connsiteX661" fmla="*/ 3121933 w 4546203"/>
              <a:gd name="connsiteY661" fmla="*/ 3850981 h 5092591"/>
              <a:gd name="connsiteX662" fmla="*/ 3096862 w 4546203"/>
              <a:gd name="connsiteY662" fmla="*/ 3867695 h 5092591"/>
              <a:gd name="connsiteX663" fmla="*/ 3115964 w 4546203"/>
              <a:gd name="connsiteY663" fmla="*/ 3897940 h 5092591"/>
              <a:gd name="connsiteX664" fmla="*/ 3141433 w 4546203"/>
              <a:gd name="connsiteY664" fmla="*/ 3881623 h 5092591"/>
              <a:gd name="connsiteX665" fmla="*/ 3121933 w 4546203"/>
              <a:gd name="connsiteY665" fmla="*/ 3850981 h 5092591"/>
              <a:gd name="connsiteX666" fmla="*/ 2772531 w 4546203"/>
              <a:gd name="connsiteY666" fmla="*/ 3850583 h 5092591"/>
              <a:gd name="connsiteX667" fmla="*/ 2739899 w 4546203"/>
              <a:gd name="connsiteY667" fmla="*/ 3863318 h 5092591"/>
              <a:gd name="connsiteX668" fmla="*/ 2753032 w 4546203"/>
              <a:gd name="connsiteY668" fmla="*/ 3899531 h 5092591"/>
              <a:gd name="connsiteX669" fmla="*/ 2786459 w 4546203"/>
              <a:gd name="connsiteY669" fmla="*/ 3886399 h 5092591"/>
              <a:gd name="connsiteX670" fmla="*/ 2772531 w 4546203"/>
              <a:gd name="connsiteY670" fmla="*/ 3850583 h 5092591"/>
              <a:gd name="connsiteX671" fmla="*/ 3039159 w 4546203"/>
              <a:gd name="connsiteY671" fmla="*/ 3848593 h 5092591"/>
              <a:gd name="connsiteX672" fmla="*/ 3014088 w 4546203"/>
              <a:gd name="connsiteY672" fmla="*/ 3863318 h 5092591"/>
              <a:gd name="connsiteX673" fmla="*/ 3031996 w 4546203"/>
              <a:gd name="connsiteY673" fmla="*/ 3894358 h 5092591"/>
              <a:gd name="connsiteX674" fmla="*/ 3057863 w 4546203"/>
              <a:gd name="connsiteY674" fmla="*/ 3879634 h 5092591"/>
              <a:gd name="connsiteX675" fmla="*/ 3039159 w 4546203"/>
              <a:gd name="connsiteY675" fmla="*/ 3848593 h 5092591"/>
              <a:gd name="connsiteX676" fmla="*/ 1093970 w 4546203"/>
              <a:gd name="connsiteY676" fmla="*/ 3846206 h 5092591"/>
              <a:gd name="connsiteX677" fmla="*/ 1061338 w 4546203"/>
              <a:gd name="connsiteY677" fmla="*/ 3882419 h 5092591"/>
              <a:gd name="connsiteX678" fmla="*/ 1097551 w 4546203"/>
              <a:gd name="connsiteY678" fmla="*/ 3913858 h 5092591"/>
              <a:gd name="connsiteX679" fmla="*/ 1129388 w 4546203"/>
              <a:gd name="connsiteY679" fmla="*/ 3876848 h 5092591"/>
              <a:gd name="connsiteX680" fmla="*/ 1093970 w 4546203"/>
              <a:gd name="connsiteY680" fmla="*/ 3846206 h 5092591"/>
              <a:gd name="connsiteX681" fmla="*/ 1662245 w 4546203"/>
              <a:gd name="connsiteY681" fmla="*/ 3840237 h 5092591"/>
              <a:gd name="connsiteX682" fmla="*/ 1643144 w 4546203"/>
              <a:gd name="connsiteY682" fmla="*/ 3880828 h 5092591"/>
              <a:gd name="connsiteX683" fmla="*/ 1705224 w 4546203"/>
              <a:gd name="connsiteY683" fmla="*/ 3908286 h 5092591"/>
              <a:gd name="connsiteX684" fmla="*/ 1722336 w 4546203"/>
              <a:gd name="connsiteY684" fmla="*/ 3866899 h 5092591"/>
              <a:gd name="connsiteX685" fmla="*/ 1662245 w 4546203"/>
              <a:gd name="connsiteY685" fmla="*/ 3840237 h 5092591"/>
              <a:gd name="connsiteX686" fmla="*/ 1190274 w 4546203"/>
              <a:gd name="connsiteY686" fmla="*/ 3836257 h 5092591"/>
              <a:gd name="connsiteX687" fmla="*/ 1159234 w 4546203"/>
              <a:gd name="connsiteY687" fmla="*/ 3873664 h 5092591"/>
              <a:gd name="connsiteX688" fmla="*/ 1195448 w 4546203"/>
              <a:gd name="connsiteY688" fmla="*/ 3902317 h 5092591"/>
              <a:gd name="connsiteX689" fmla="*/ 1225692 w 4546203"/>
              <a:gd name="connsiteY689" fmla="*/ 3864114 h 5092591"/>
              <a:gd name="connsiteX690" fmla="*/ 1190274 w 4546203"/>
              <a:gd name="connsiteY690" fmla="*/ 3836257 h 5092591"/>
              <a:gd name="connsiteX691" fmla="*/ 2810337 w 4546203"/>
              <a:gd name="connsiteY691" fmla="*/ 3835859 h 5092591"/>
              <a:gd name="connsiteX692" fmla="*/ 2778500 w 4546203"/>
              <a:gd name="connsiteY692" fmla="*/ 3848992 h 5092591"/>
              <a:gd name="connsiteX693" fmla="*/ 2792827 w 4546203"/>
              <a:gd name="connsiteY693" fmla="*/ 3884807 h 5092591"/>
              <a:gd name="connsiteX694" fmla="*/ 2826255 w 4546203"/>
              <a:gd name="connsiteY694" fmla="*/ 3870481 h 5092591"/>
              <a:gd name="connsiteX695" fmla="*/ 2810337 w 4546203"/>
              <a:gd name="connsiteY695" fmla="*/ 3835859 h 5092591"/>
              <a:gd name="connsiteX696" fmla="*/ 3191574 w 4546203"/>
              <a:gd name="connsiteY696" fmla="*/ 3828298 h 5092591"/>
              <a:gd name="connsiteX697" fmla="*/ 3188789 w 4546203"/>
              <a:gd name="connsiteY697" fmla="*/ 3831879 h 5092591"/>
              <a:gd name="connsiteX698" fmla="*/ 3287481 w 4546203"/>
              <a:gd name="connsiteY698" fmla="*/ 3969571 h 5092591"/>
              <a:gd name="connsiteX699" fmla="*/ 3340806 w 4546203"/>
              <a:gd name="connsiteY699" fmla="*/ 3929378 h 5092591"/>
              <a:gd name="connsiteX700" fmla="*/ 3254053 w 4546203"/>
              <a:gd name="connsiteY700" fmla="*/ 3854961 h 5092591"/>
              <a:gd name="connsiteX701" fmla="*/ 3205105 w 4546203"/>
              <a:gd name="connsiteY701" fmla="*/ 3833471 h 5092591"/>
              <a:gd name="connsiteX702" fmla="*/ 3191574 w 4546203"/>
              <a:gd name="connsiteY702" fmla="*/ 3828298 h 5092591"/>
              <a:gd name="connsiteX703" fmla="*/ 1284987 w 4546203"/>
              <a:gd name="connsiteY703" fmla="*/ 3820737 h 5092591"/>
              <a:gd name="connsiteX704" fmla="*/ 1255140 w 4546203"/>
              <a:gd name="connsiteY704" fmla="*/ 3859338 h 5092591"/>
              <a:gd name="connsiteX705" fmla="*/ 1290956 w 4546203"/>
              <a:gd name="connsiteY705" fmla="*/ 3885603 h 5092591"/>
              <a:gd name="connsiteX706" fmla="*/ 1319609 w 4546203"/>
              <a:gd name="connsiteY706" fmla="*/ 3846604 h 5092591"/>
              <a:gd name="connsiteX707" fmla="*/ 1284987 w 4546203"/>
              <a:gd name="connsiteY707" fmla="*/ 3820737 h 5092591"/>
              <a:gd name="connsiteX708" fmla="*/ 2848938 w 4546203"/>
              <a:gd name="connsiteY708" fmla="*/ 3818747 h 5092591"/>
              <a:gd name="connsiteX709" fmla="*/ 2816704 w 4546203"/>
              <a:gd name="connsiteY709" fmla="*/ 3833073 h 5092591"/>
              <a:gd name="connsiteX710" fmla="*/ 2832224 w 4546203"/>
              <a:gd name="connsiteY710" fmla="*/ 3868491 h 5092591"/>
              <a:gd name="connsiteX711" fmla="*/ 2864856 w 4546203"/>
              <a:gd name="connsiteY711" fmla="*/ 3853369 h 5092591"/>
              <a:gd name="connsiteX712" fmla="*/ 2848938 w 4546203"/>
              <a:gd name="connsiteY712" fmla="*/ 3818747 h 5092591"/>
              <a:gd name="connsiteX713" fmla="*/ 1048205 w 4546203"/>
              <a:gd name="connsiteY713" fmla="*/ 3802829 h 5092591"/>
              <a:gd name="connsiteX714" fmla="*/ 1010400 w 4546203"/>
              <a:gd name="connsiteY714" fmla="*/ 3834665 h 5092591"/>
              <a:gd name="connsiteX715" fmla="*/ 1045420 w 4546203"/>
              <a:gd name="connsiteY715" fmla="*/ 3867695 h 5092591"/>
              <a:gd name="connsiteX716" fmla="*/ 1078450 w 4546203"/>
              <a:gd name="connsiteY716" fmla="*/ 3831482 h 5092591"/>
              <a:gd name="connsiteX717" fmla="*/ 1048205 w 4546203"/>
              <a:gd name="connsiteY717" fmla="*/ 3802829 h 5092591"/>
              <a:gd name="connsiteX718" fmla="*/ 3237339 w 4546203"/>
              <a:gd name="connsiteY718" fmla="*/ 3794870 h 5092591"/>
              <a:gd name="connsiteX719" fmla="*/ 3208289 w 4546203"/>
              <a:gd name="connsiteY719" fmla="*/ 3817553 h 5092591"/>
              <a:gd name="connsiteX720" fmla="*/ 3269573 w 4546203"/>
              <a:gd name="connsiteY720" fmla="*/ 3844216 h 5092591"/>
              <a:gd name="connsiteX721" fmla="*/ 3273155 w 4546203"/>
              <a:gd name="connsiteY721" fmla="*/ 3841032 h 5092591"/>
              <a:gd name="connsiteX722" fmla="*/ 3237339 w 4546203"/>
              <a:gd name="connsiteY722" fmla="*/ 3794870 h 5092591"/>
              <a:gd name="connsiteX723" fmla="*/ 1141326 w 4546203"/>
              <a:gd name="connsiteY723" fmla="*/ 3792880 h 5092591"/>
              <a:gd name="connsiteX724" fmla="*/ 1108694 w 4546203"/>
              <a:gd name="connsiteY724" fmla="*/ 3829492 h 5092591"/>
              <a:gd name="connsiteX725" fmla="*/ 1143714 w 4546203"/>
              <a:gd name="connsiteY725" fmla="*/ 3859736 h 5092591"/>
              <a:gd name="connsiteX726" fmla="*/ 1175550 w 4546203"/>
              <a:gd name="connsiteY726" fmla="*/ 3822727 h 5092591"/>
              <a:gd name="connsiteX727" fmla="*/ 1141326 w 4546203"/>
              <a:gd name="connsiteY727" fmla="*/ 3792880 h 5092591"/>
              <a:gd name="connsiteX728" fmla="*/ 3128698 w 4546203"/>
              <a:gd name="connsiteY728" fmla="*/ 3790890 h 5092591"/>
              <a:gd name="connsiteX729" fmla="*/ 3105219 w 4546203"/>
              <a:gd name="connsiteY729" fmla="*/ 3808002 h 5092591"/>
              <a:gd name="connsiteX730" fmla="*/ 3125515 w 4546203"/>
              <a:gd name="connsiteY730" fmla="*/ 3837451 h 5092591"/>
              <a:gd name="connsiteX731" fmla="*/ 3150188 w 4546203"/>
              <a:gd name="connsiteY731" fmla="*/ 3820737 h 5092591"/>
              <a:gd name="connsiteX732" fmla="*/ 3128698 w 4546203"/>
              <a:gd name="connsiteY732" fmla="*/ 3790890 h 5092591"/>
              <a:gd name="connsiteX733" fmla="*/ 1236437 w 4546203"/>
              <a:gd name="connsiteY733" fmla="*/ 3781340 h 5092591"/>
              <a:gd name="connsiteX734" fmla="*/ 1205396 w 4546203"/>
              <a:gd name="connsiteY734" fmla="*/ 3819145 h 5092591"/>
              <a:gd name="connsiteX735" fmla="*/ 1239620 w 4546203"/>
              <a:gd name="connsiteY735" fmla="*/ 3847002 h 5092591"/>
              <a:gd name="connsiteX736" fmla="*/ 1269865 w 4546203"/>
              <a:gd name="connsiteY736" fmla="*/ 3808798 h 5092591"/>
              <a:gd name="connsiteX737" fmla="*/ 1236437 w 4546203"/>
              <a:gd name="connsiteY737" fmla="*/ 3781340 h 5092591"/>
              <a:gd name="connsiteX738" fmla="*/ 2919376 w 4546203"/>
              <a:gd name="connsiteY738" fmla="*/ 3776166 h 5092591"/>
              <a:gd name="connsiteX739" fmla="*/ 2872019 w 4546203"/>
              <a:gd name="connsiteY739" fmla="*/ 3800839 h 5092591"/>
              <a:gd name="connsiteX740" fmla="*/ 2920171 w 4546203"/>
              <a:gd name="connsiteY740" fmla="*/ 3901123 h 5092591"/>
              <a:gd name="connsiteX741" fmla="*/ 2971507 w 4546203"/>
              <a:gd name="connsiteY741" fmla="*/ 3874858 h 5092591"/>
              <a:gd name="connsiteX742" fmla="*/ 2919376 w 4546203"/>
              <a:gd name="connsiteY742" fmla="*/ 3776166 h 5092591"/>
              <a:gd name="connsiteX743" fmla="*/ 3070199 w 4546203"/>
              <a:gd name="connsiteY743" fmla="*/ 3772983 h 5092591"/>
              <a:gd name="connsiteX744" fmla="*/ 3046720 w 4546203"/>
              <a:gd name="connsiteY744" fmla="*/ 3788503 h 5092591"/>
              <a:gd name="connsiteX745" fmla="*/ 3065822 w 4546203"/>
              <a:gd name="connsiteY745" fmla="*/ 3819145 h 5092591"/>
              <a:gd name="connsiteX746" fmla="*/ 3090097 w 4546203"/>
              <a:gd name="connsiteY746" fmla="*/ 3803227 h 5092591"/>
              <a:gd name="connsiteX747" fmla="*/ 3070199 w 4546203"/>
              <a:gd name="connsiteY747" fmla="*/ 3772983 h 5092591"/>
              <a:gd name="connsiteX748" fmla="*/ 1328364 w 4546203"/>
              <a:gd name="connsiteY748" fmla="*/ 3764626 h 5092591"/>
              <a:gd name="connsiteX749" fmla="*/ 1298517 w 4546203"/>
              <a:gd name="connsiteY749" fmla="*/ 3803227 h 5092591"/>
              <a:gd name="connsiteX750" fmla="*/ 1332741 w 4546203"/>
              <a:gd name="connsiteY750" fmla="*/ 3828696 h 5092591"/>
              <a:gd name="connsiteX751" fmla="*/ 1360996 w 4546203"/>
              <a:gd name="connsiteY751" fmla="*/ 3789697 h 5092591"/>
              <a:gd name="connsiteX752" fmla="*/ 1328364 w 4546203"/>
              <a:gd name="connsiteY752" fmla="*/ 3764626 h 5092591"/>
              <a:gd name="connsiteX753" fmla="*/ 3011302 w 4546203"/>
              <a:gd name="connsiteY753" fmla="*/ 3758656 h 5092591"/>
              <a:gd name="connsiteX754" fmla="*/ 2987823 w 4546203"/>
              <a:gd name="connsiteY754" fmla="*/ 3772983 h 5092591"/>
              <a:gd name="connsiteX755" fmla="*/ 3006925 w 4546203"/>
              <a:gd name="connsiteY755" fmla="*/ 3804023 h 5092591"/>
              <a:gd name="connsiteX756" fmla="*/ 3030404 w 4546203"/>
              <a:gd name="connsiteY756" fmla="*/ 3789299 h 5092591"/>
              <a:gd name="connsiteX757" fmla="*/ 3011302 w 4546203"/>
              <a:gd name="connsiteY757" fmla="*/ 3758656 h 5092591"/>
              <a:gd name="connsiteX758" fmla="*/ 3476508 w 4546203"/>
              <a:gd name="connsiteY758" fmla="*/ 3754279 h 5092591"/>
              <a:gd name="connsiteX759" fmla="*/ 3445468 w 4546203"/>
              <a:gd name="connsiteY759" fmla="*/ 3783727 h 5092591"/>
              <a:gd name="connsiteX760" fmla="*/ 3469345 w 4546203"/>
              <a:gd name="connsiteY760" fmla="*/ 3807604 h 5092591"/>
              <a:gd name="connsiteX761" fmla="*/ 3497202 w 4546203"/>
              <a:gd name="connsiteY761" fmla="*/ 3776166 h 5092591"/>
              <a:gd name="connsiteX762" fmla="*/ 3476508 w 4546203"/>
              <a:gd name="connsiteY762" fmla="*/ 3754279 h 5092591"/>
              <a:gd name="connsiteX763" fmla="*/ 1097153 w 4546203"/>
              <a:gd name="connsiteY763" fmla="*/ 3751891 h 5092591"/>
              <a:gd name="connsiteX764" fmla="*/ 1060542 w 4546203"/>
              <a:gd name="connsiteY764" fmla="*/ 3784523 h 5092591"/>
              <a:gd name="connsiteX765" fmla="*/ 1093572 w 4546203"/>
              <a:gd name="connsiteY765" fmla="*/ 3815563 h 5092591"/>
              <a:gd name="connsiteX766" fmla="*/ 1126602 w 4546203"/>
              <a:gd name="connsiteY766" fmla="*/ 3779748 h 5092591"/>
              <a:gd name="connsiteX767" fmla="*/ 1097153 w 4546203"/>
              <a:gd name="connsiteY767" fmla="*/ 3751891 h 5092591"/>
              <a:gd name="connsiteX768" fmla="*/ 3299420 w 4546203"/>
              <a:gd name="connsiteY768" fmla="*/ 3746718 h 5092591"/>
              <a:gd name="connsiteX769" fmla="*/ 3268777 w 4546203"/>
              <a:gd name="connsiteY769" fmla="*/ 3772585 h 5092591"/>
              <a:gd name="connsiteX770" fmla="*/ 3293052 w 4546203"/>
              <a:gd name="connsiteY770" fmla="*/ 3802033 h 5092591"/>
              <a:gd name="connsiteX771" fmla="*/ 3324093 w 4546203"/>
              <a:gd name="connsiteY771" fmla="*/ 3774972 h 5092591"/>
              <a:gd name="connsiteX772" fmla="*/ 3299420 w 4546203"/>
              <a:gd name="connsiteY772" fmla="*/ 3746718 h 5092591"/>
              <a:gd name="connsiteX773" fmla="*/ 1189478 w 4546203"/>
              <a:gd name="connsiteY773" fmla="*/ 3740350 h 5092591"/>
              <a:gd name="connsiteX774" fmla="*/ 1156448 w 4546203"/>
              <a:gd name="connsiteY774" fmla="*/ 3776962 h 5092591"/>
              <a:gd name="connsiteX775" fmla="*/ 1190672 w 4546203"/>
              <a:gd name="connsiteY775" fmla="*/ 3805615 h 5092591"/>
              <a:gd name="connsiteX776" fmla="*/ 1221713 w 4546203"/>
              <a:gd name="connsiteY776" fmla="*/ 3769003 h 5092591"/>
              <a:gd name="connsiteX777" fmla="*/ 1189478 w 4546203"/>
              <a:gd name="connsiteY777" fmla="*/ 3740350 h 5092591"/>
              <a:gd name="connsiteX778" fmla="*/ 1281405 w 4546203"/>
              <a:gd name="connsiteY778" fmla="*/ 3727218 h 5092591"/>
              <a:gd name="connsiteX779" fmla="*/ 1250365 w 4546203"/>
              <a:gd name="connsiteY779" fmla="*/ 3765024 h 5092591"/>
              <a:gd name="connsiteX780" fmla="*/ 1283395 w 4546203"/>
              <a:gd name="connsiteY780" fmla="*/ 3791686 h 5092591"/>
              <a:gd name="connsiteX781" fmla="*/ 1313639 w 4546203"/>
              <a:gd name="connsiteY781" fmla="*/ 3753085 h 5092591"/>
              <a:gd name="connsiteX782" fmla="*/ 1281405 w 4546203"/>
              <a:gd name="connsiteY782" fmla="*/ 3727218 h 5092591"/>
              <a:gd name="connsiteX783" fmla="*/ 3161728 w 4546203"/>
              <a:gd name="connsiteY783" fmla="*/ 3709708 h 5092591"/>
              <a:gd name="connsiteX784" fmla="*/ 3119147 w 4546203"/>
              <a:gd name="connsiteY784" fmla="*/ 3741942 h 5092591"/>
              <a:gd name="connsiteX785" fmla="*/ 3187197 w 4546203"/>
              <a:gd name="connsiteY785" fmla="*/ 3809594 h 5092591"/>
              <a:gd name="connsiteX786" fmla="*/ 3219829 w 4546203"/>
              <a:gd name="connsiteY786" fmla="*/ 3784921 h 5092591"/>
              <a:gd name="connsiteX787" fmla="*/ 3161728 w 4546203"/>
              <a:gd name="connsiteY787" fmla="*/ 3709708 h 5092591"/>
              <a:gd name="connsiteX788" fmla="*/ 3433529 w 4546203"/>
              <a:gd name="connsiteY788" fmla="*/ 3708116 h 5092591"/>
              <a:gd name="connsiteX789" fmla="*/ 3405673 w 4546203"/>
              <a:gd name="connsiteY789" fmla="*/ 3739953 h 5092591"/>
              <a:gd name="connsiteX790" fmla="*/ 3428356 w 4546203"/>
              <a:gd name="connsiteY790" fmla="*/ 3763830 h 5092591"/>
              <a:gd name="connsiteX791" fmla="*/ 3460192 w 4546203"/>
              <a:gd name="connsiteY791" fmla="*/ 3734779 h 5092591"/>
              <a:gd name="connsiteX792" fmla="*/ 3433529 w 4546203"/>
              <a:gd name="connsiteY792" fmla="*/ 3708116 h 5092591"/>
              <a:gd name="connsiteX793" fmla="*/ 3263206 w 4546203"/>
              <a:gd name="connsiteY793" fmla="*/ 3704535 h 5092591"/>
              <a:gd name="connsiteX794" fmla="*/ 3233359 w 4546203"/>
              <a:gd name="connsiteY794" fmla="*/ 3729208 h 5092591"/>
              <a:gd name="connsiteX795" fmla="*/ 3254849 w 4546203"/>
              <a:gd name="connsiteY795" fmla="*/ 3754677 h 5092591"/>
              <a:gd name="connsiteX796" fmla="*/ 3284695 w 4546203"/>
              <a:gd name="connsiteY796" fmla="*/ 3729208 h 5092591"/>
              <a:gd name="connsiteX797" fmla="*/ 3263206 w 4546203"/>
              <a:gd name="connsiteY797" fmla="*/ 3704535 h 5092591"/>
              <a:gd name="connsiteX798" fmla="*/ 1146500 w 4546203"/>
              <a:gd name="connsiteY798" fmla="*/ 3700555 h 5092591"/>
              <a:gd name="connsiteX799" fmla="*/ 1109888 w 4546203"/>
              <a:gd name="connsiteY799" fmla="*/ 3732789 h 5092591"/>
              <a:gd name="connsiteX800" fmla="*/ 1142520 w 4546203"/>
              <a:gd name="connsiteY800" fmla="*/ 3763432 h 5092591"/>
              <a:gd name="connsiteX801" fmla="*/ 1171571 w 4546203"/>
              <a:gd name="connsiteY801" fmla="*/ 3731198 h 5092591"/>
              <a:gd name="connsiteX802" fmla="*/ 1146500 w 4546203"/>
              <a:gd name="connsiteY802" fmla="*/ 3700555 h 5092591"/>
              <a:gd name="connsiteX803" fmla="*/ 1236835 w 4546203"/>
              <a:gd name="connsiteY803" fmla="*/ 3687821 h 5092591"/>
              <a:gd name="connsiteX804" fmla="*/ 1204600 w 4546203"/>
              <a:gd name="connsiteY804" fmla="*/ 3724432 h 5092591"/>
              <a:gd name="connsiteX805" fmla="*/ 1236437 w 4546203"/>
              <a:gd name="connsiteY805" fmla="*/ 3752289 h 5092591"/>
              <a:gd name="connsiteX806" fmla="*/ 1267875 w 4546203"/>
              <a:gd name="connsiteY806" fmla="*/ 3714882 h 5092591"/>
              <a:gd name="connsiteX807" fmla="*/ 1236835 w 4546203"/>
              <a:gd name="connsiteY807" fmla="*/ 3687821 h 5092591"/>
              <a:gd name="connsiteX808" fmla="*/ 3141433 w 4546203"/>
              <a:gd name="connsiteY808" fmla="*/ 3683045 h 5092591"/>
              <a:gd name="connsiteX809" fmla="*/ 3108801 w 4546203"/>
              <a:gd name="connsiteY809" fmla="*/ 3700157 h 5092591"/>
              <a:gd name="connsiteX810" fmla="*/ 3102035 w 4546203"/>
              <a:gd name="connsiteY810" fmla="*/ 3712096 h 5092591"/>
              <a:gd name="connsiteX811" fmla="*/ 3107607 w 4546203"/>
              <a:gd name="connsiteY811" fmla="*/ 3715678 h 5092591"/>
              <a:gd name="connsiteX812" fmla="*/ 3143025 w 4546203"/>
              <a:gd name="connsiteY812" fmla="*/ 3689413 h 5092591"/>
              <a:gd name="connsiteX813" fmla="*/ 3141433 w 4546203"/>
              <a:gd name="connsiteY813" fmla="*/ 3683045 h 5092591"/>
              <a:gd name="connsiteX814" fmla="*/ 1195050 w 4546203"/>
              <a:gd name="connsiteY814" fmla="*/ 3647628 h 5092591"/>
              <a:gd name="connsiteX815" fmla="*/ 1158438 w 4546203"/>
              <a:gd name="connsiteY815" fmla="*/ 3681852 h 5092591"/>
              <a:gd name="connsiteX816" fmla="*/ 1190274 w 4546203"/>
              <a:gd name="connsiteY816" fmla="*/ 3711300 h 5092591"/>
              <a:gd name="connsiteX817" fmla="*/ 1222110 w 4546203"/>
              <a:gd name="connsiteY817" fmla="*/ 3677076 h 5092591"/>
              <a:gd name="connsiteX818" fmla="*/ 1195050 w 4546203"/>
              <a:gd name="connsiteY818" fmla="*/ 3647628 h 5092591"/>
              <a:gd name="connsiteX819" fmla="*/ 3344786 w 4546203"/>
              <a:gd name="connsiteY819" fmla="*/ 3613006 h 5092591"/>
              <a:gd name="connsiteX820" fmla="*/ 3318123 w 4546203"/>
              <a:gd name="connsiteY820" fmla="*/ 3637679 h 5092591"/>
              <a:gd name="connsiteX821" fmla="*/ 3343990 w 4546203"/>
              <a:gd name="connsiteY821" fmla="*/ 3666331 h 5092591"/>
              <a:gd name="connsiteX822" fmla="*/ 3369857 w 4546203"/>
              <a:gd name="connsiteY822" fmla="*/ 3640067 h 5092591"/>
              <a:gd name="connsiteX823" fmla="*/ 3344786 w 4546203"/>
              <a:gd name="connsiteY823" fmla="*/ 3613006 h 5092591"/>
              <a:gd name="connsiteX824" fmla="*/ 947922 w 4546203"/>
              <a:gd name="connsiteY824" fmla="*/ 3587537 h 5092591"/>
              <a:gd name="connsiteX825" fmla="*/ 915289 w 4546203"/>
              <a:gd name="connsiteY825" fmla="*/ 3613802 h 5092591"/>
              <a:gd name="connsiteX826" fmla="*/ 939962 w 4546203"/>
              <a:gd name="connsiteY826" fmla="*/ 3644444 h 5092591"/>
              <a:gd name="connsiteX827" fmla="*/ 972197 w 4546203"/>
              <a:gd name="connsiteY827" fmla="*/ 3617781 h 5092591"/>
              <a:gd name="connsiteX828" fmla="*/ 947922 w 4546203"/>
              <a:gd name="connsiteY828" fmla="*/ 3587537 h 5092591"/>
              <a:gd name="connsiteX829" fmla="*/ 3303797 w 4546203"/>
              <a:gd name="connsiteY829" fmla="*/ 3572017 h 5092591"/>
              <a:gd name="connsiteX830" fmla="*/ 3277532 w 4546203"/>
              <a:gd name="connsiteY830" fmla="*/ 3598282 h 5092591"/>
              <a:gd name="connsiteX831" fmla="*/ 3299021 w 4546203"/>
              <a:gd name="connsiteY831" fmla="*/ 3620965 h 5092591"/>
              <a:gd name="connsiteX832" fmla="*/ 3325286 w 4546203"/>
              <a:gd name="connsiteY832" fmla="*/ 3595496 h 5092591"/>
              <a:gd name="connsiteX833" fmla="*/ 3303797 w 4546203"/>
              <a:gd name="connsiteY833" fmla="*/ 3572017 h 5092591"/>
              <a:gd name="connsiteX834" fmla="*/ 951901 w 4546203"/>
              <a:gd name="connsiteY834" fmla="*/ 3509538 h 5092591"/>
              <a:gd name="connsiteX835" fmla="*/ 918075 w 4546203"/>
              <a:gd name="connsiteY835" fmla="*/ 3535007 h 5092591"/>
              <a:gd name="connsiteX836" fmla="*/ 941156 w 4546203"/>
              <a:gd name="connsiteY836" fmla="*/ 3565252 h 5092591"/>
              <a:gd name="connsiteX837" fmla="*/ 974186 w 4546203"/>
              <a:gd name="connsiteY837" fmla="*/ 3539385 h 5092591"/>
              <a:gd name="connsiteX838" fmla="*/ 951901 w 4546203"/>
              <a:gd name="connsiteY838" fmla="*/ 3509538 h 5092591"/>
              <a:gd name="connsiteX839" fmla="*/ 1078848 w 4546203"/>
              <a:gd name="connsiteY839" fmla="*/ 3484070 h 5092591"/>
              <a:gd name="connsiteX840" fmla="*/ 1046216 w 4546203"/>
              <a:gd name="connsiteY840" fmla="*/ 3510334 h 5092591"/>
              <a:gd name="connsiteX841" fmla="*/ 1068501 w 4546203"/>
              <a:gd name="connsiteY841" fmla="*/ 3538191 h 5092591"/>
              <a:gd name="connsiteX842" fmla="*/ 1100337 w 4546203"/>
              <a:gd name="connsiteY842" fmla="*/ 3510732 h 5092591"/>
              <a:gd name="connsiteX843" fmla="*/ 1078848 w 4546203"/>
              <a:gd name="connsiteY843" fmla="*/ 3484070 h 5092591"/>
              <a:gd name="connsiteX844" fmla="*/ 1236437 w 4546203"/>
              <a:gd name="connsiteY844" fmla="*/ 3478896 h 5092591"/>
              <a:gd name="connsiteX845" fmla="*/ 1230467 w 4546203"/>
              <a:gd name="connsiteY845" fmla="*/ 3485263 h 5092591"/>
              <a:gd name="connsiteX846" fmla="*/ 1268671 w 4546203"/>
              <a:gd name="connsiteY846" fmla="*/ 3525456 h 5092591"/>
              <a:gd name="connsiteX847" fmla="*/ 1275436 w 4546203"/>
              <a:gd name="connsiteY847" fmla="*/ 3518293 h 5092591"/>
              <a:gd name="connsiteX848" fmla="*/ 1236437 w 4546203"/>
              <a:gd name="connsiteY848" fmla="*/ 3478896 h 5092591"/>
              <a:gd name="connsiteX849" fmla="*/ 957074 w 4546203"/>
              <a:gd name="connsiteY849" fmla="*/ 3412836 h 5092591"/>
              <a:gd name="connsiteX850" fmla="*/ 922453 w 4546203"/>
              <a:gd name="connsiteY850" fmla="*/ 3436713 h 5092591"/>
              <a:gd name="connsiteX851" fmla="*/ 943146 w 4546203"/>
              <a:gd name="connsiteY851" fmla="*/ 3466958 h 5092591"/>
              <a:gd name="connsiteX852" fmla="*/ 977370 w 4546203"/>
              <a:gd name="connsiteY852" fmla="*/ 3442682 h 5092591"/>
              <a:gd name="connsiteX853" fmla="*/ 957074 w 4546203"/>
              <a:gd name="connsiteY853" fmla="*/ 3412836 h 5092591"/>
              <a:gd name="connsiteX854" fmla="*/ 3465366 w 4546203"/>
              <a:gd name="connsiteY854" fmla="*/ 3410050 h 5092591"/>
              <a:gd name="connsiteX855" fmla="*/ 3363092 w 4546203"/>
              <a:gd name="connsiteY855" fmla="*/ 3535405 h 5092591"/>
              <a:gd name="connsiteX856" fmla="*/ 3300613 w 4546203"/>
              <a:gd name="connsiteY856" fmla="*/ 3480090 h 5092591"/>
              <a:gd name="connsiteX857" fmla="*/ 3278726 w 4546203"/>
              <a:gd name="connsiteY857" fmla="*/ 3503967 h 5092591"/>
              <a:gd name="connsiteX858" fmla="*/ 3619373 w 4546203"/>
              <a:gd name="connsiteY858" fmla="*/ 3826706 h 5092591"/>
              <a:gd name="connsiteX859" fmla="*/ 3638475 w 4546203"/>
              <a:gd name="connsiteY859" fmla="*/ 3829094 h 5092591"/>
              <a:gd name="connsiteX860" fmla="*/ 3701351 w 4546203"/>
              <a:gd name="connsiteY860" fmla="*/ 3800043 h 5092591"/>
              <a:gd name="connsiteX861" fmla="*/ 3697372 w 4546203"/>
              <a:gd name="connsiteY861" fmla="*/ 3796064 h 5092591"/>
              <a:gd name="connsiteX862" fmla="*/ 3706922 w 4546203"/>
              <a:gd name="connsiteY862" fmla="*/ 3775370 h 5092591"/>
              <a:gd name="connsiteX863" fmla="*/ 3785319 w 4546203"/>
              <a:gd name="connsiteY863" fmla="*/ 3678270 h 5092591"/>
              <a:gd name="connsiteX864" fmla="*/ 3769799 w 4546203"/>
              <a:gd name="connsiteY864" fmla="*/ 3668719 h 5092591"/>
              <a:gd name="connsiteX865" fmla="*/ 3677474 w 4546203"/>
              <a:gd name="connsiteY865" fmla="*/ 3782135 h 5092591"/>
              <a:gd name="connsiteX866" fmla="*/ 3615393 w 4546203"/>
              <a:gd name="connsiteY866" fmla="*/ 3727218 h 5092591"/>
              <a:gd name="connsiteX867" fmla="*/ 3700555 w 4546203"/>
              <a:gd name="connsiteY867" fmla="*/ 3622159 h 5092591"/>
              <a:gd name="connsiteX868" fmla="*/ 3679464 w 4546203"/>
              <a:gd name="connsiteY868" fmla="*/ 3621363 h 5092591"/>
              <a:gd name="connsiteX869" fmla="*/ 3598679 w 4546203"/>
              <a:gd name="connsiteY869" fmla="*/ 3721647 h 5092591"/>
              <a:gd name="connsiteX870" fmla="*/ 3534211 w 4546203"/>
              <a:gd name="connsiteY870" fmla="*/ 3664740 h 5092591"/>
              <a:gd name="connsiteX871" fmla="*/ 3548936 w 4546203"/>
              <a:gd name="connsiteY871" fmla="*/ 3646434 h 5092591"/>
              <a:gd name="connsiteX872" fmla="*/ 3613802 w 4546203"/>
              <a:gd name="connsiteY872" fmla="*/ 3566048 h 5092591"/>
              <a:gd name="connsiteX873" fmla="*/ 3616587 w 4546203"/>
              <a:gd name="connsiteY873" fmla="*/ 3549732 h 5092591"/>
              <a:gd name="connsiteX874" fmla="*/ 3610618 w 4546203"/>
              <a:gd name="connsiteY874" fmla="*/ 3548936 h 5092591"/>
              <a:gd name="connsiteX875" fmla="*/ 3519089 w 4546203"/>
              <a:gd name="connsiteY875" fmla="*/ 3659566 h 5092591"/>
              <a:gd name="connsiteX876" fmla="*/ 3454621 w 4546203"/>
              <a:gd name="connsiteY876" fmla="*/ 3601863 h 5092591"/>
              <a:gd name="connsiteX877" fmla="*/ 3536997 w 4546203"/>
              <a:gd name="connsiteY877" fmla="*/ 3498794 h 5092591"/>
              <a:gd name="connsiteX878" fmla="*/ 3542568 w 4546203"/>
              <a:gd name="connsiteY878" fmla="*/ 3483274 h 5092591"/>
              <a:gd name="connsiteX879" fmla="*/ 3536997 w 4546203"/>
              <a:gd name="connsiteY879" fmla="*/ 3480886 h 5092591"/>
              <a:gd name="connsiteX880" fmla="*/ 3440693 w 4546203"/>
              <a:gd name="connsiteY880" fmla="*/ 3597884 h 5092591"/>
              <a:gd name="connsiteX881" fmla="*/ 3373837 w 4546203"/>
              <a:gd name="connsiteY881" fmla="*/ 3538191 h 5092591"/>
              <a:gd name="connsiteX882" fmla="*/ 3426366 w 4546203"/>
              <a:gd name="connsiteY882" fmla="*/ 3475315 h 5092591"/>
              <a:gd name="connsiteX883" fmla="*/ 3465366 w 4546203"/>
              <a:gd name="connsiteY883" fmla="*/ 3410050 h 5092591"/>
              <a:gd name="connsiteX884" fmla="*/ 1053777 w 4546203"/>
              <a:gd name="connsiteY884" fmla="*/ 3369459 h 5092591"/>
              <a:gd name="connsiteX885" fmla="*/ 1019155 w 4546203"/>
              <a:gd name="connsiteY885" fmla="*/ 3392938 h 5092591"/>
              <a:gd name="connsiteX886" fmla="*/ 1039053 w 4546203"/>
              <a:gd name="connsiteY886" fmla="*/ 3421193 h 5092591"/>
              <a:gd name="connsiteX887" fmla="*/ 1072879 w 4546203"/>
              <a:gd name="connsiteY887" fmla="*/ 3396520 h 5092591"/>
              <a:gd name="connsiteX888" fmla="*/ 1053777 w 4546203"/>
              <a:gd name="connsiteY888" fmla="*/ 3369459 h 5092591"/>
              <a:gd name="connsiteX889" fmla="*/ 3675484 w 4546203"/>
              <a:gd name="connsiteY889" fmla="*/ 3152177 h 5092591"/>
              <a:gd name="connsiteX890" fmla="*/ 3667127 w 4546203"/>
              <a:gd name="connsiteY890" fmla="*/ 3170085 h 5092591"/>
              <a:gd name="connsiteX891" fmla="*/ 3689412 w 4546203"/>
              <a:gd name="connsiteY891" fmla="*/ 3179636 h 5092591"/>
              <a:gd name="connsiteX892" fmla="*/ 3697769 w 4546203"/>
              <a:gd name="connsiteY892" fmla="*/ 3161330 h 5092591"/>
              <a:gd name="connsiteX893" fmla="*/ 3675484 w 4546203"/>
              <a:gd name="connsiteY893" fmla="*/ 3152177 h 5092591"/>
              <a:gd name="connsiteX894" fmla="*/ 784363 w 4546203"/>
              <a:gd name="connsiteY894" fmla="*/ 3125913 h 5092591"/>
              <a:gd name="connsiteX895" fmla="*/ 779190 w 4546203"/>
              <a:gd name="connsiteY895" fmla="*/ 3141831 h 5092591"/>
              <a:gd name="connsiteX896" fmla="*/ 820577 w 4546203"/>
              <a:gd name="connsiteY896" fmla="*/ 3236146 h 5092591"/>
              <a:gd name="connsiteX897" fmla="*/ 828934 w 4546203"/>
              <a:gd name="connsiteY897" fmla="*/ 3242115 h 5092591"/>
              <a:gd name="connsiteX898" fmla="*/ 831322 w 4546203"/>
              <a:gd name="connsiteY898" fmla="*/ 3232166 h 5092591"/>
              <a:gd name="connsiteX899" fmla="*/ 784363 w 4546203"/>
              <a:gd name="connsiteY899" fmla="*/ 3125913 h 5092591"/>
              <a:gd name="connsiteX900" fmla="*/ 3741146 w 4546203"/>
              <a:gd name="connsiteY900" fmla="*/ 3119943 h 5092591"/>
              <a:gd name="connsiteX901" fmla="*/ 3732789 w 4546203"/>
              <a:gd name="connsiteY901" fmla="*/ 3138647 h 5092591"/>
              <a:gd name="connsiteX902" fmla="*/ 3755871 w 4546203"/>
              <a:gd name="connsiteY902" fmla="*/ 3147800 h 5092591"/>
              <a:gd name="connsiteX903" fmla="*/ 3763034 w 4546203"/>
              <a:gd name="connsiteY903" fmla="*/ 3128300 h 5092591"/>
              <a:gd name="connsiteX904" fmla="*/ 3741146 w 4546203"/>
              <a:gd name="connsiteY904" fmla="*/ 3119943 h 5092591"/>
              <a:gd name="connsiteX905" fmla="*/ 828536 w 4546203"/>
              <a:gd name="connsiteY905" fmla="*/ 3115964 h 5092591"/>
              <a:gd name="connsiteX906" fmla="*/ 819781 w 4546203"/>
              <a:gd name="connsiteY906" fmla="*/ 3118352 h 5092591"/>
              <a:gd name="connsiteX907" fmla="*/ 855597 w 4546203"/>
              <a:gd name="connsiteY907" fmla="*/ 3207891 h 5092591"/>
              <a:gd name="connsiteX908" fmla="*/ 867137 w 4546203"/>
              <a:gd name="connsiteY908" fmla="*/ 3224207 h 5092591"/>
              <a:gd name="connsiteX909" fmla="*/ 873505 w 4546203"/>
              <a:gd name="connsiteY909" fmla="*/ 3219829 h 5092591"/>
              <a:gd name="connsiteX910" fmla="*/ 828536 w 4546203"/>
              <a:gd name="connsiteY910" fmla="*/ 3115964 h 5092591"/>
              <a:gd name="connsiteX911" fmla="*/ 3607335 w 4546203"/>
              <a:gd name="connsiteY911" fmla="*/ 3108154 h 5092591"/>
              <a:gd name="connsiteX912" fmla="*/ 3595894 w 4546203"/>
              <a:gd name="connsiteY912" fmla="*/ 3123923 h 5092591"/>
              <a:gd name="connsiteX913" fmla="*/ 3617383 w 4546203"/>
              <a:gd name="connsiteY913" fmla="*/ 3133076 h 5092591"/>
              <a:gd name="connsiteX914" fmla="*/ 3624148 w 4546203"/>
              <a:gd name="connsiteY914" fmla="*/ 3115964 h 5092591"/>
              <a:gd name="connsiteX915" fmla="*/ 3607335 w 4546203"/>
              <a:gd name="connsiteY915" fmla="*/ 3108154 h 5092591"/>
              <a:gd name="connsiteX916" fmla="*/ 903351 w 4546203"/>
              <a:gd name="connsiteY916" fmla="*/ 3093679 h 5092591"/>
              <a:gd name="connsiteX917" fmla="*/ 897382 w 4546203"/>
              <a:gd name="connsiteY917" fmla="*/ 3096464 h 5092591"/>
              <a:gd name="connsiteX918" fmla="*/ 986523 w 4546203"/>
              <a:gd name="connsiteY918" fmla="*/ 3279920 h 5092591"/>
              <a:gd name="connsiteX919" fmla="*/ 992492 w 4546203"/>
              <a:gd name="connsiteY919" fmla="*/ 3277135 h 5092591"/>
              <a:gd name="connsiteX920" fmla="*/ 903351 w 4546203"/>
              <a:gd name="connsiteY920" fmla="*/ 3093679 h 5092591"/>
              <a:gd name="connsiteX921" fmla="*/ 3796461 w 4546203"/>
              <a:gd name="connsiteY921" fmla="*/ 3085322 h 5092591"/>
              <a:gd name="connsiteX922" fmla="*/ 3790094 w 4546203"/>
              <a:gd name="connsiteY922" fmla="*/ 3106015 h 5092591"/>
              <a:gd name="connsiteX923" fmla="*/ 3812379 w 4546203"/>
              <a:gd name="connsiteY923" fmla="*/ 3113576 h 5092591"/>
              <a:gd name="connsiteX924" fmla="*/ 3819543 w 4546203"/>
              <a:gd name="connsiteY924" fmla="*/ 3093679 h 5092591"/>
              <a:gd name="connsiteX925" fmla="*/ 3796461 w 4546203"/>
              <a:gd name="connsiteY925" fmla="*/ 3085322 h 5092591"/>
              <a:gd name="connsiteX926" fmla="*/ 975778 w 4546203"/>
              <a:gd name="connsiteY926" fmla="*/ 3063036 h 5092591"/>
              <a:gd name="connsiteX927" fmla="*/ 969013 w 4546203"/>
              <a:gd name="connsiteY927" fmla="*/ 3066220 h 5092591"/>
              <a:gd name="connsiteX928" fmla="*/ 1037063 w 4546203"/>
              <a:gd name="connsiteY928" fmla="*/ 3215054 h 5092591"/>
              <a:gd name="connsiteX929" fmla="*/ 1013584 w 4546203"/>
              <a:gd name="connsiteY929" fmla="*/ 3227788 h 5092591"/>
              <a:gd name="connsiteX930" fmla="*/ 942748 w 4546203"/>
              <a:gd name="connsiteY930" fmla="*/ 3076169 h 5092591"/>
              <a:gd name="connsiteX931" fmla="*/ 936381 w 4546203"/>
              <a:gd name="connsiteY931" fmla="*/ 3079352 h 5092591"/>
              <a:gd name="connsiteX932" fmla="*/ 1023134 w 4546203"/>
              <a:gd name="connsiteY932" fmla="*/ 3261216 h 5092591"/>
              <a:gd name="connsiteX933" fmla="*/ 1060940 w 4546203"/>
              <a:gd name="connsiteY933" fmla="*/ 3238533 h 5092591"/>
              <a:gd name="connsiteX934" fmla="*/ 975778 w 4546203"/>
              <a:gd name="connsiteY934" fmla="*/ 3063036 h 5092591"/>
              <a:gd name="connsiteX935" fmla="*/ 734221 w 4546203"/>
              <a:gd name="connsiteY935" fmla="*/ 3062240 h 5092591"/>
              <a:gd name="connsiteX936" fmla="*/ 711538 w 4546203"/>
              <a:gd name="connsiteY936" fmla="*/ 3069801 h 5092591"/>
              <a:gd name="connsiteX937" fmla="*/ 719497 w 4546203"/>
              <a:gd name="connsiteY937" fmla="*/ 3089699 h 5092591"/>
              <a:gd name="connsiteX938" fmla="*/ 742180 w 4546203"/>
              <a:gd name="connsiteY938" fmla="*/ 3081342 h 5092591"/>
              <a:gd name="connsiteX939" fmla="*/ 734221 w 4546203"/>
              <a:gd name="connsiteY939" fmla="*/ 3062240 h 5092591"/>
              <a:gd name="connsiteX940" fmla="*/ 3673842 w 4546203"/>
              <a:gd name="connsiteY940" fmla="*/ 3042592 h 5092591"/>
              <a:gd name="connsiteX941" fmla="*/ 3663943 w 4546203"/>
              <a:gd name="connsiteY941" fmla="*/ 3059057 h 5092591"/>
              <a:gd name="connsiteX942" fmla="*/ 3685831 w 4546203"/>
              <a:gd name="connsiteY942" fmla="*/ 3067414 h 5092591"/>
              <a:gd name="connsiteX943" fmla="*/ 3691800 w 4546203"/>
              <a:gd name="connsiteY943" fmla="*/ 3049108 h 5092591"/>
              <a:gd name="connsiteX944" fmla="*/ 3673842 w 4546203"/>
              <a:gd name="connsiteY944" fmla="*/ 3042592 h 5092591"/>
              <a:gd name="connsiteX945" fmla="*/ 862760 w 4546203"/>
              <a:gd name="connsiteY945" fmla="*/ 3018466 h 5092591"/>
              <a:gd name="connsiteX946" fmla="*/ 840077 w 4546203"/>
              <a:gd name="connsiteY946" fmla="*/ 3027221 h 5092591"/>
              <a:gd name="connsiteX947" fmla="*/ 847638 w 4546203"/>
              <a:gd name="connsiteY947" fmla="*/ 3045129 h 5092591"/>
              <a:gd name="connsiteX948" fmla="*/ 869525 w 4546203"/>
              <a:gd name="connsiteY948" fmla="*/ 3036374 h 5092591"/>
              <a:gd name="connsiteX949" fmla="*/ 862760 w 4546203"/>
              <a:gd name="connsiteY949" fmla="*/ 3018466 h 5092591"/>
              <a:gd name="connsiteX950" fmla="*/ 755711 w 4546203"/>
              <a:gd name="connsiteY950" fmla="*/ 2994986 h 5092591"/>
              <a:gd name="connsiteX951" fmla="*/ 732630 w 4546203"/>
              <a:gd name="connsiteY951" fmla="*/ 3002548 h 5092591"/>
              <a:gd name="connsiteX952" fmla="*/ 739793 w 4546203"/>
              <a:gd name="connsiteY952" fmla="*/ 3022047 h 5092591"/>
              <a:gd name="connsiteX953" fmla="*/ 761680 w 4546203"/>
              <a:gd name="connsiteY953" fmla="*/ 3014884 h 5092591"/>
              <a:gd name="connsiteX954" fmla="*/ 755711 w 4546203"/>
              <a:gd name="connsiteY954" fmla="*/ 2994986 h 5092591"/>
              <a:gd name="connsiteX955" fmla="*/ 936182 w 4546203"/>
              <a:gd name="connsiteY955" fmla="*/ 2987376 h 5092591"/>
              <a:gd name="connsiteX956" fmla="*/ 916085 w 4546203"/>
              <a:gd name="connsiteY956" fmla="*/ 2994986 h 5092591"/>
              <a:gd name="connsiteX957" fmla="*/ 922453 w 4546203"/>
              <a:gd name="connsiteY957" fmla="*/ 3010905 h 5092591"/>
              <a:gd name="connsiteX958" fmla="*/ 943146 w 4546203"/>
              <a:gd name="connsiteY958" fmla="*/ 3003344 h 5092591"/>
              <a:gd name="connsiteX959" fmla="*/ 936182 w 4546203"/>
              <a:gd name="connsiteY959" fmla="*/ 2987376 h 5092591"/>
              <a:gd name="connsiteX960" fmla="*/ 695620 w 4546203"/>
              <a:gd name="connsiteY960" fmla="*/ 2958375 h 5092591"/>
              <a:gd name="connsiteX961" fmla="*/ 672937 w 4546203"/>
              <a:gd name="connsiteY961" fmla="*/ 2965538 h 5092591"/>
              <a:gd name="connsiteX962" fmla="*/ 679304 w 4546203"/>
              <a:gd name="connsiteY962" fmla="*/ 2985834 h 5092591"/>
              <a:gd name="connsiteX963" fmla="*/ 702783 w 4546203"/>
              <a:gd name="connsiteY963" fmla="*/ 2978272 h 5092591"/>
              <a:gd name="connsiteX964" fmla="*/ 695620 w 4546203"/>
              <a:gd name="connsiteY964" fmla="*/ 2958375 h 5092591"/>
              <a:gd name="connsiteX965" fmla="*/ 787149 w 4546203"/>
              <a:gd name="connsiteY965" fmla="*/ 2935294 h 5092591"/>
              <a:gd name="connsiteX966" fmla="*/ 766058 w 4546203"/>
              <a:gd name="connsiteY966" fmla="*/ 2941263 h 5092591"/>
              <a:gd name="connsiteX967" fmla="*/ 771231 w 4546203"/>
              <a:gd name="connsiteY967" fmla="*/ 2960365 h 5092591"/>
              <a:gd name="connsiteX968" fmla="*/ 787149 w 4546203"/>
              <a:gd name="connsiteY968" fmla="*/ 2935294 h 5092591"/>
              <a:gd name="connsiteX969" fmla="*/ 875096 w 4546203"/>
              <a:gd name="connsiteY969" fmla="*/ 2926141 h 5092591"/>
              <a:gd name="connsiteX970" fmla="*/ 852811 w 4546203"/>
              <a:gd name="connsiteY970" fmla="*/ 2932508 h 5092591"/>
              <a:gd name="connsiteX971" fmla="*/ 856791 w 4546203"/>
              <a:gd name="connsiteY971" fmla="*/ 2950814 h 5092591"/>
              <a:gd name="connsiteX972" fmla="*/ 880270 w 4546203"/>
              <a:gd name="connsiteY972" fmla="*/ 2944447 h 5092591"/>
              <a:gd name="connsiteX973" fmla="*/ 875096 w 4546203"/>
              <a:gd name="connsiteY973" fmla="*/ 2926141 h 5092591"/>
              <a:gd name="connsiteX974" fmla="*/ 3823920 w 4546203"/>
              <a:gd name="connsiteY974" fmla="*/ 2903060 h 5092591"/>
              <a:gd name="connsiteX975" fmla="*/ 3792084 w 4546203"/>
              <a:gd name="connsiteY975" fmla="*/ 3022047 h 5092591"/>
              <a:gd name="connsiteX976" fmla="*/ 3823920 w 4546203"/>
              <a:gd name="connsiteY976" fmla="*/ 2903060 h 5092591"/>
              <a:gd name="connsiteX977" fmla="*/ 3792880 w 4546203"/>
              <a:gd name="connsiteY977" fmla="*/ 2894305 h 5092591"/>
              <a:gd name="connsiteX978" fmla="*/ 3779748 w 4546203"/>
              <a:gd name="connsiteY978" fmla="*/ 2898682 h 5092591"/>
              <a:gd name="connsiteX979" fmla="*/ 3751493 w 4546203"/>
              <a:gd name="connsiteY979" fmla="*/ 3002150 h 5092591"/>
              <a:gd name="connsiteX980" fmla="*/ 3755075 w 4546203"/>
              <a:gd name="connsiteY980" fmla="*/ 3010507 h 5092591"/>
              <a:gd name="connsiteX981" fmla="*/ 3762238 w 4546203"/>
              <a:gd name="connsiteY981" fmla="*/ 3007721 h 5092591"/>
              <a:gd name="connsiteX982" fmla="*/ 3792880 w 4546203"/>
              <a:gd name="connsiteY982" fmla="*/ 2894305 h 5092591"/>
              <a:gd name="connsiteX983" fmla="*/ 3723238 w 4546203"/>
              <a:gd name="connsiteY983" fmla="*/ 2776909 h 5092591"/>
              <a:gd name="connsiteX984" fmla="*/ 3677872 w 4546203"/>
              <a:gd name="connsiteY984" fmla="*/ 2975089 h 5092591"/>
              <a:gd name="connsiteX985" fmla="*/ 3684239 w 4546203"/>
              <a:gd name="connsiteY985" fmla="*/ 2976681 h 5092591"/>
              <a:gd name="connsiteX986" fmla="*/ 3730004 w 4546203"/>
              <a:gd name="connsiteY986" fmla="*/ 2778899 h 5092591"/>
              <a:gd name="connsiteX987" fmla="*/ 3723238 w 4546203"/>
              <a:gd name="connsiteY987" fmla="*/ 2776909 h 5092591"/>
              <a:gd name="connsiteX988" fmla="*/ 3684239 w 4546203"/>
              <a:gd name="connsiteY988" fmla="*/ 2770144 h 5092591"/>
              <a:gd name="connsiteX989" fmla="*/ 3639270 w 4546203"/>
              <a:gd name="connsiteY989" fmla="*/ 2966334 h 5092591"/>
              <a:gd name="connsiteX990" fmla="*/ 3684239 w 4546203"/>
              <a:gd name="connsiteY990" fmla="*/ 2770144 h 5092591"/>
              <a:gd name="connsiteX991" fmla="*/ 3803227 w 4546203"/>
              <a:gd name="connsiteY991" fmla="*/ 2767358 h 5092591"/>
              <a:gd name="connsiteX992" fmla="*/ 3785319 w 4546203"/>
              <a:gd name="connsiteY992" fmla="*/ 2872019 h 5092591"/>
              <a:gd name="connsiteX993" fmla="*/ 3833869 w 4546203"/>
              <a:gd name="connsiteY993" fmla="*/ 2882366 h 5092591"/>
              <a:gd name="connsiteX994" fmla="*/ 3832675 w 4546203"/>
              <a:gd name="connsiteY994" fmla="*/ 2885152 h 5092591"/>
              <a:gd name="connsiteX995" fmla="*/ 3872868 w 4546203"/>
              <a:gd name="connsiteY995" fmla="*/ 2885152 h 5092591"/>
              <a:gd name="connsiteX996" fmla="*/ 3835461 w 4546203"/>
              <a:gd name="connsiteY996" fmla="*/ 3030802 h 5092591"/>
              <a:gd name="connsiteX997" fmla="*/ 3886001 w 4546203"/>
              <a:gd name="connsiteY997" fmla="*/ 3047516 h 5092591"/>
              <a:gd name="connsiteX998" fmla="*/ 3872868 w 4546203"/>
              <a:gd name="connsiteY998" fmla="*/ 3090495 h 5092591"/>
              <a:gd name="connsiteX999" fmla="*/ 3913062 w 4546203"/>
              <a:gd name="connsiteY999" fmla="*/ 3106015 h 5092591"/>
              <a:gd name="connsiteX1000" fmla="*/ 3859338 w 4546203"/>
              <a:gd name="connsiteY1000" fmla="*/ 3242513 h 5092591"/>
              <a:gd name="connsiteX1001" fmla="*/ 3819941 w 4546203"/>
              <a:gd name="connsiteY1001" fmla="*/ 3226197 h 5092591"/>
              <a:gd name="connsiteX1002" fmla="*/ 3798053 w 4546203"/>
              <a:gd name="connsiteY1002" fmla="*/ 3271961 h 5092591"/>
              <a:gd name="connsiteX1003" fmla="*/ 3526252 w 4546203"/>
              <a:gd name="connsiteY1003" fmla="*/ 3142627 h 5092591"/>
              <a:gd name="connsiteX1004" fmla="*/ 3509140 w 4546203"/>
              <a:gd name="connsiteY1004" fmla="*/ 3178044 h 5092591"/>
              <a:gd name="connsiteX1005" fmla="*/ 3582761 w 4546203"/>
              <a:gd name="connsiteY1005" fmla="*/ 3216646 h 5092591"/>
              <a:gd name="connsiteX1006" fmla="*/ 3501181 w 4546203"/>
              <a:gd name="connsiteY1006" fmla="*/ 3357123 h 5092591"/>
              <a:gd name="connsiteX1007" fmla="*/ 3507548 w 4546203"/>
              <a:gd name="connsiteY1007" fmla="*/ 3361102 h 5092591"/>
              <a:gd name="connsiteX1008" fmla="*/ 3588731 w 4546203"/>
              <a:gd name="connsiteY1008" fmla="*/ 3225799 h 5092591"/>
              <a:gd name="connsiteX1009" fmla="*/ 3668321 w 4546203"/>
              <a:gd name="connsiteY1009" fmla="*/ 3267186 h 5092591"/>
              <a:gd name="connsiteX1010" fmla="*/ 3592312 w 4546203"/>
              <a:gd name="connsiteY1010" fmla="*/ 3399306 h 5092591"/>
              <a:gd name="connsiteX1011" fmla="*/ 3596292 w 4546203"/>
              <a:gd name="connsiteY1011" fmla="*/ 3404081 h 5092591"/>
              <a:gd name="connsiteX1012" fmla="*/ 3609026 w 4546203"/>
              <a:gd name="connsiteY1012" fmla="*/ 3392938 h 5092591"/>
              <a:gd name="connsiteX1013" fmla="*/ 3677076 w 4546203"/>
              <a:gd name="connsiteY1013" fmla="*/ 3278328 h 5092591"/>
              <a:gd name="connsiteX1014" fmla="*/ 3754279 w 4546203"/>
              <a:gd name="connsiteY1014" fmla="*/ 3318919 h 5092591"/>
              <a:gd name="connsiteX1015" fmla="*/ 3687423 w 4546203"/>
              <a:gd name="connsiteY1015" fmla="*/ 3432734 h 5092591"/>
              <a:gd name="connsiteX1016" fmla="*/ 3693790 w 4546203"/>
              <a:gd name="connsiteY1016" fmla="*/ 3451437 h 5092591"/>
              <a:gd name="connsiteX1017" fmla="*/ 3764227 w 4546203"/>
              <a:gd name="connsiteY1017" fmla="*/ 3330858 h 5092591"/>
              <a:gd name="connsiteX1018" fmla="*/ 3839440 w 4546203"/>
              <a:gd name="connsiteY1018" fmla="*/ 3370653 h 5092591"/>
              <a:gd name="connsiteX1019" fmla="*/ 3767411 w 4546203"/>
              <a:gd name="connsiteY1019" fmla="*/ 3495212 h 5092591"/>
              <a:gd name="connsiteX1020" fmla="*/ 3780543 w 4546203"/>
              <a:gd name="connsiteY1020" fmla="*/ 3504763 h 5092591"/>
              <a:gd name="connsiteX1021" fmla="*/ 3851379 w 4546203"/>
              <a:gd name="connsiteY1021" fmla="*/ 3384183 h 5092591"/>
              <a:gd name="connsiteX1022" fmla="*/ 3924602 w 4546203"/>
              <a:gd name="connsiteY1022" fmla="*/ 3423183 h 5092591"/>
              <a:gd name="connsiteX1023" fmla="*/ 3849787 w 4546203"/>
              <a:gd name="connsiteY1023" fmla="*/ 3552517 h 5092591"/>
              <a:gd name="connsiteX1024" fmla="*/ 3864909 w 4546203"/>
              <a:gd name="connsiteY1024" fmla="*/ 3562466 h 5092591"/>
              <a:gd name="connsiteX1025" fmla="*/ 3937734 w 4546203"/>
              <a:gd name="connsiteY1025" fmla="*/ 3438305 h 5092591"/>
              <a:gd name="connsiteX1026" fmla="*/ 3992254 w 4546203"/>
              <a:gd name="connsiteY1026" fmla="*/ 3466560 h 5092591"/>
              <a:gd name="connsiteX1027" fmla="*/ 3803227 w 4546203"/>
              <a:gd name="connsiteY1027" fmla="*/ 2767358 h 5092591"/>
              <a:gd name="connsiteX1028" fmla="*/ 3645638 w 4546203"/>
              <a:gd name="connsiteY1028" fmla="*/ 2764970 h 5092591"/>
              <a:gd name="connsiteX1029" fmla="*/ 3602659 w 4546203"/>
              <a:gd name="connsiteY1029" fmla="*/ 2952406 h 5092591"/>
              <a:gd name="connsiteX1030" fmla="*/ 3645638 w 4546203"/>
              <a:gd name="connsiteY1030" fmla="*/ 2764970 h 5092591"/>
              <a:gd name="connsiteX1031" fmla="*/ 805057 w 4546203"/>
              <a:gd name="connsiteY1031" fmla="*/ 2683390 h 5092591"/>
              <a:gd name="connsiteX1032" fmla="*/ 798292 w 4546203"/>
              <a:gd name="connsiteY1032" fmla="*/ 2684186 h 5092591"/>
              <a:gd name="connsiteX1033" fmla="*/ 830924 w 4546203"/>
              <a:gd name="connsiteY1033" fmla="*/ 2885152 h 5092591"/>
              <a:gd name="connsiteX1034" fmla="*/ 837291 w 4546203"/>
              <a:gd name="connsiteY1034" fmla="*/ 2883958 h 5092591"/>
              <a:gd name="connsiteX1035" fmla="*/ 805057 w 4546203"/>
              <a:gd name="connsiteY1035" fmla="*/ 2683390 h 5092591"/>
              <a:gd name="connsiteX1036" fmla="*/ 844454 w 4546203"/>
              <a:gd name="connsiteY1036" fmla="*/ 2679808 h 5092591"/>
              <a:gd name="connsiteX1037" fmla="*/ 875892 w 4546203"/>
              <a:gd name="connsiteY1037" fmla="*/ 2875203 h 5092591"/>
              <a:gd name="connsiteX1038" fmla="*/ 844454 w 4546203"/>
              <a:gd name="connsiteY1038" fmla="*/ 2679808 h 5092591"/>
              <a:gd name="connsiteX1039" fmla="*/ 883055 w 4546203"/>
              <a:gd name="connsiteY1039" fmla="*/ 2676227 h 5092591"/>
              <a:gd name="connsiteX1040" fmla="*/ 913698 w 4546203"/>
              <a:gd name="connsiteY1040" fmla="*/ 2866448 h 5092591"/>
              <a:gd name="connsiteX1041" fmla="*/ 883055 w 4546203"/>
              <a:gd name="connsiteY1041" fmla="*/ 2676227 h 5092591"/>
              <a:gd name="connsiteX1042" fmla="*/ 3626138 w 4546203"/>
              <a:gd name="connsiteY1042" fmla="*/ 2225745 h 5092591"/>
              <a:gd name="connsiteX1043" fmla="*/ 3656780 w 4546203"/>
              <a:gd name="connsiteY1043" fmla="*/ 2415966 h 5092591"/>
              <a:gd name="connsiteX1044" fmla="*/ 3626138 w 4546203"/>
              <a:gd name="connsiteY1044" fmla="*/ 2225745 h 5092591"/>
              <a:gd name="connsiteX1045" fmla="*/ 3671107 w 4546203"/>
              <a:gd name="connsiteY1045" fmla="*/ 2215797 h 5092591"/>
              <a:gd name="connsiteX1046" fmla="*/ 3663943 w 4546203"/>
              <a:gd name="connsiteY1046" fmla="*/ 2216990 h 5092591"/>
              <a:gd name="connsiteX1047" fmla="*/ 3695382 w 4546203"/>
              <a:gd name="connsiteY1047" fmla="*/ 2412385 h 5092591"/>
              <a:gd name="connsiteX1048" fmla="*/ 3702545 w 4546203"/>
              <a:gd name="connsiteY1048" fmla="*/ 2411191 h 5092591"/>
              <a:gd name="connsiteX1049" fmla="*/ 3671107 w 4546203"/>
              <a:gd name="connsiteY1049" fmla="*/ 2215797 h 5092591"/>
              <a:gd name="connsiteX1050" fmla="*/ 3709310 w 4546203"/>
              <a:gd name="connsiteY1050" fmla="*/ 2207838 h 5092591"/>
              <a:gd name="connsiteX1051" fmla="*/ 3702545 w 4546203"/>
              <a:gd name="connsiteY1051" fmla="*/ 2208634 h 5092591"/>
              <a:gd name="connsiteX1052" fmla="*/ 3734779 w 4546203"/>
              <a:gd name="connsiteY1052" fmla="*/ 2409201 h 5092591"/>
              <a:gd name="connsiteX1053" fmla="*/ 3741544 w 4546203"/>
              <a:gd name="connsiteY1053" fmla="*/ 2408007 h 5092591"/>
              <a:gd name="connsiteX1054" fmla="*/ 3709310 w 4546203"/>
              <a:gd name="connsiteY1054" fmla="*/ 2207838 h 5092591"/>
              <a:gd name="connsiteX1055" fmla="*/ 3682647 w 4546203"/>
              <a:gd name="connsiteY1055" fmla="*/ 2141380 h 5092591"/>
              <a:gd name="connsiteX1056" fmla="*/ 3657576 w 4546203"/>
              <a:gd name="connsiteY1056" fmla="*/ 2148941 h 5092591"/>
              <a:gd name="connsiteX1057" fmla="*/ 3669117 w 4546203"/>
              <a:gd name="connsiteY1057" fmla="*/ 2164063 h 5092591"/>
              <a:gd name="connsiteX1058" fmla="*/ 3687821 w 4546203"/>
              <a:gd name="connsiteY1058" fmla="*/ 2159685 h 5092591"/>
              <a:gd name="connsiteX1059" fmla="*/ 3682647 w 4546203"/>
              <a:gd name="connsiteY1059" fmla="*/ 2141380 h 5092591"/>
              <a:gd name="connsiteX1060" fmla="*/ 930412 w 4546203"/>
              <a:gd name="connsiteY1060" fmla="*/ 2138594 h 5092591"/>
              <a:gd name="connsiteX1061" fmla="*/ 887433 w 4546203"/>
              <a:gd name="connsiteY1061" fmla="*/ 2326029 h 5092591"/>
              <a:gd name="connsiteX1062" fmla="*/ 894198 w 4546203"/>
              <a:gd name="connsiteY1062" fmla="*/ 2326825 h 5092591"/>
              <a:gd name="connsiteX1063" fmla="*/ 936779 w 4546203"/>
              <a:gd name="connsiteY1063" fmla="*/ 2140186 h 5092591"/>
              <a:gd name="connsiteX1064" fmla="*/ 930412 w 4546203"/>
              <a:gd name="connsiteY1064" fmla="*/ 2138594 h 5092591"/>
              <a:gd name="connsiteX1065" fmla="*/ 3768207 w 4546203"/>
              <a:gd name="connsiteY1065" fmla="*/ 2131033 h 5092591"/>
              <a:gd name="connsiteX1066" fmla="*/ 3744728 w 4546203"/>
              <a:gd name="connsiteY1066" fmla="*/ 2138594 h 5092591"/>
              <a:gd name="connsiteX1067" fmla="*/ 3751493 w 4546203"/>
              <a:gd name="connsiteY1067" fmla="*/ 2157696 h 5092591"/>
              <a:gd name="connsiteX1068" fmla="*/ 3773778 w 4546203"/>
              <a:gd name="connsiteY1068" fmla="*/ 2150532 h 5092591"/>
              <a:gd name="connsiteX1069" fmla="*/ 3768207 w 4546203"/>
              <a:gd name="connsiteY1069" fmla="*/ 2131033 h 5092591"/>
              <a:gd name="connsiteX1070" fmla="*/ 899769 w 4546203"/>
              <a:gd name="connsiteY1070" fmla="*/ 2128645 h 5092591"/>
              <a:gd name="connsiteX1071" fmla="*/ 855597 w 4546203"/>
              <a:gd name="connsiteY1071" fmla="*/ 2322050 h 5092591"/>
              <a:gd name="connsiteX1072" fmla="*/ 899769 w 4546203"/>
              <a:gd name="connsiteY1072" fmla="*/ 2128645 h 5092591"/>
              <a:gd name="connsiteX1073" fmla="*/ 855199 w 4546203"/>
              <a:gd name="connsiteY1073" fmla="*/ 2115911 h 5092591"/>
              <a:gd name="connsiteX1074" fmla="*/ 809832 w 4546203"/>
              <a:gd name="connsiteY1074" fmla="*/ 2313693 h 5092591"/>
              <a:gd name="connsiteX1075" fmla="*/ 816199 w 4546203"/>
              <a:gd name="connsiteY1075" fmla="*/ 2315285 h 5092591"/>
              <a:gd name="connsiteX1076" fmla="*/ 861566 w 4546203"/>
              <a:gd name="connsiteY1076" fmla="*/ 2117502 h 5092591"/>
              <a:gd name="connsiteX1077" fmla="*/ 855199 w 4546203"/>
              <a:gd name="connsiteY1077" fmla="*/ 2115911 h 5092591"/>
              <a:gd name="connsiteX1078" fmla="*/ 3860532 w 4546203"/>
              <a:gd name="connsiteY1078" fmla="*/ 2106758 h 5092591"/>
              <a:gd name="connsiteX1079" fmla="*/ 3837451 w 4546203"/>
              <a:gd name="connsiteY1079" fmla="*/ 2113125 h 5092591"/>
              <a:gd name="connsiteX1080" fmla="*/ 3843818 w 4546203"/>
              <a:gd name="connsiteY1080" fmla="*/ 2133420 h 5092591"/>
              <a:gd name="connsiteX1081" fmla="*/ 3867297 w 4546203"/>
              <a:gd name="connsiteY1081" fmla="*/ 2126655 h 5092591"/>
              <a:gd name="connsiteX1082" fmla="*/ 3860532 w 4546203"/>
              <a:gd name="connsiteY1082" fmla="*/ 2106758 h 5092591"/>
              <a:gd name="connsiteX1083" fmla="*/ 3617383 w 4546203"/>
              <a:gd name="connsiteY1083" fmla="*/ 2080891 h 5092591"/>
              <a:gd name="connsiteX1084" fmla="*/ 3591516 w 4546203"/>
              <a:gd name="connsiteY1084" fmla="*/ 2090840 h 5092591"/>
              <a:gd name="connsiteX1085" fmla="*/ 3607832 w 4546203"/>
              <a:gd name="connsiteY1085" fmla="*/ 2103574 h 5092591"/>
              <a:gd name="connsiteX1086" fmla="*/ 3624148 w 4546203"/>
              <a:gd name="connsiteY1086" fmla="*/ 2097605 h 5092591"/>
              <a:gd name="connsiteX1087" fmla="*/ 3617383 w 4546203"/>
              <a:gd name="connsiteY1087" fmla="*/ 2080891 h 5092591"/>
              <a:gd name="connsiteX1088" fmla="*/ 778394 w 4546203"/>
              <a:gd name="connsiteY1088" fmla="*/ 2080493 h 5092591"/>
              <a:gd name="connsiteX1089" fmla="*/ 747354 w 4546203"/>
              <a:gd name="connsiteY1089" fmla="*/ 2197491 h 5092591"/>
              <a:gd name="connsiteX1090" fmla="*/ 787945 w 4546203"/>
              <a:gd name="connsiteY1090" fmla="*/ 2091635 h 5092591"/>
              <a:gd name="connsiteX1091" fmla="*/ 778394 w 4546203"/>
              <a:gd name="connsiteY1091" fmla="*/ 2080493 h 5092591"/>
              <a:gd name="connsiteX1092" fmla="*/ 737405 w 4546203"/>
              <a:gd name="connsiteY1092" fmla="*/ 2071340 h 5092591"/>
              <a:gd name="connsiteX1093" fmla="*/ 707559 w 4546203"/>
              <a:gd name="connsiteY1093" fmla="*/ 2175205 h 5092591"/>
              <a:gd name="connsiteX1094" fmla="*/ 711140 w 4546203"/>
              <a:gd name="connsiteY1094" fmla="*/ 2187940 h 5092591"/>
              <a:gd name="connsiteX1095" fmla="*/ 716314 w 4546203"/>
              <a:gd name="connsiteY1095" fmla="*/ 2187144 h 5092591"/>
              <a:gd name="connsiteX1096" fmla="*/ 746956 w 4546203"/>
              <a:gd name="connsiteY1096" fmla="*/ 2074126 h 5092591"/>
              <a:gd name="connsiteX1097" fmla="*/ 737405 w 4546203"/>
              <a:gd name="connsiteY1097" fmla="*/ 2071340 h 5092591"/>
              <a:gd name="connsiteX1098" fmla="*/ 3800441 w 4546203"/>
              <a:gd name="connsiteY1098" fmla="*/ 2070146 h 5092591"/>
              <a:gd name="connsiteX1099" fmla="*/ 3776962 w 4546203"/>
              <a:gd name="connsiteY1099" fmla="*/ 2077309 h 5092591"/>
              <a:gd name="connsiteX1100" fmla="*/ 3784125 w 4546203"/>
              <a:gd name="connsiteY1100" fmla="*/ 2097207 h 5092591"/>
              <a:gd name="connsiteX1101" fmla="*/ 3806410 w 4546203"/>
              <a:gd name="connsiteY1101" fmla="*/ 2089646 h 5092591"/>
              <a:gd name="connsiteX1102" fmla="*/ 3800441 w 4546203"/>
              <a:gd name="connsiteY1102" fmla="*/ 2070146 h 5092591"/>
              <a:gd name="connsiteX1103" fmla="*/ 3692994 w 4546203"/>
              <a:gd name="connsiteY1103" fmla="*/ 2047065 h 5092591"/>
              <a:gd name="connsiteX1104" fmla="*/ 3671107 w 4546203"/>
              <a:gd name="connsiteY1104" fmla="*/ 2055422 h 5092591"/>
              <a:gd name="connsiteX1105" fmla="*/ 3677474 w 4546203"/>
              <a:gd name="connsiteY1105" fmla="*/ 2073728 h 5092591"/>
              <a:gd name="connsiteX1106" fmla="*/ 3700555 w 4546203"/>
              <a:gd name="connsiteY1106" fmla="*/ 2065769 h 5092591"/>
              <a:gd name="connsiteX1107" fmla="*/ 3692994 w 4546203"/>
              <a:gd name="connsiteY1107" fmla="*/ 2047065 h 5092591"/>
              <a:gd name="connsiteX1108" fmla="*/ 854005 w 4546203"/>
              <a:gd name="connsiteY1108" fmla="*/ 2025178 h 5092591"/>
              <a:gd name="connsiteX1109" fmla="*/ 847638 w 4546203"/>
              <a:gd name="connsiteY1109" fmla="*/ 2043881 h 5092591"/>
              <a:gd name="connsiteX1110" fmla="*/ 870321 w 4546203"/>
              <a:gd name="connsiteY1110" fmla="*/ 2051442 h 5092591"/>
              <a:gd name="connsiteX1111" fmla="*/ 876688 w 4546203"/>
              <a:gd name="connsiteY1111" fmla="*/ 2033137 h 5092591"/>
              <a:gd name="connsiteX1112" fmla="*/ 854005 w 4546203"/>
              <a:gd name="connsiteY1112" fmla="*/ 2025178 h 5092591"/>
              <a:gd name="connsiteX1113" fmla="*/ 3819941 w 4546203"/>
              <a:gd name="connsiteY1113" fmla="*/ 2002494 h 5092591"/>
              <a:gd name="connsiteX1114" fmla="*/ 3797655 w 4546203"/>
              <a:gd name="connsiteY1114" fmla="*/ 2010851 h 5092591"/>
              <a:gd name="connsiteX1115" fmla="*/ 3806410 w 4546203"/>
              <a:gd name="connsiteY1115" fmla="*/ 2030749 h 5092591"/>
              <a:gd name="connsiteX1116" fmla="*/ 3828298 w 4546203"/>
              <a:gd name="connsiteY1116" fmla="*/ 2021994 h 5092591"/>
              <a:gd name="connsiteX1117" fmla="*/ 3819941 w 4546203"/>
              <a:gd name="connsiteY1117" fmla="*/ 2002494 h 5092591"/>
              <a:gd name="connsiteX1118" fmla="*/ 727058 w 4546203"/>
              <a:gd name="connsiteY1118" fmla="*/ 1979015 h 5092591"/>
              <a:gd name="connsiteX1119" fmla="*/ 720691 w 4546203"/>
              <a:gd name="connsiteY1119" fmla="*/ 1999311 h 5092591"/>
              <a:gd name="connsiteX1120" fmla="*/ 742976 w 4546203"/>
              <a:gd name="connsiteY1120" fmla="*/ 2006474 h 5092591"/>
              <a:gd name="connsiteX1121" fmla="*/ 750537 w 4546203"/>
              <a:gd name="connsiteY1121" fmla="*/ 1986576 h 5092591"/>
              <a:gd name="connsiteX1122" fmla="*/ 727058 w 4546203"/>
              <a:gd name="connsiteY1122" fmla="*/ 1979015 h 5092591"/>
              <a:gd name="connsiteX1123" fmla="*/ 922851 w 4546203"/>
              <a:gd name="connsiteY1123" fmla="*/ 1959118 h 5092591"/>
              <a:gd name="connsiteX1124" fmla="*/ 916085 w 4546203"/>
              <a:gd name="connsiteY1124" fmla="*/ 1975036 h 5092591"/>
              <a:gd name="connsiteX1125" fmla="*/ 943146 w 4546203"/>
              <a:gd name="connsiteY1125" fmla="*/ 1968270 h 5092591"/>
              <a:gd name="connsiteX1126" fmla="*/ 922851 w 4546203"/>
              <a:gd name="connsiteY1126" fmla="*/ 1959118 h 5092591"/>
              <a:gd name="connsiteX1127" fmla="*/ 784363 w 4546203"/>
              <a:gd name="connsiteY1127" fmla="*/ 1944393 h 5092591"/>
              <a:gd name="connsiteX1128" fmla="*/ 776802 w 4546203"/>
              <a:gd name="connsiteY1128" fmla="*/ 1963893 h 5092591"/>
              <a:gd name="connsiteX1129" fmla="*/ 799087 w 4546203"/>
              <a:gd name="connsiteY1129" fmla="*/ 1972648 h 5092591"/>
              <a:gd name="connsiteX1130" fmla="*/ 806649 w 4546203"/>
              <a:gd name="connsiteY1130" fmla="*/ 1953546 h 5092591"/>
              <a:gd name="connsiteX1131" fmla="*/ 784363 w 4546203"/>
              <a:gd name="connsiteY1131" fmla="*/ 1944393 h 5092591"/>
              <a:gd name="connsiteX1132" fmla="*/ 850423 w 4546203"/>
              <a:gd name="connsiteY1132" fmla="*/ 1912159 h 5092591"/>
              <a:gd name="connsiteX1133" fmla="*/ 842066 w 4546203"/>
              <a:gd name="connsiteY1133" fmla="*/ 1930863 h 5092591"/>
              <a:gd name="connsiteX1134" fmla="*/ 865148 w 4546203"/>
              <a:gd name="connsiteY1134" fmla="*/ 1939618 h 5092591"/>
              <a:gd name="connsiteX1135" fmla="*/ 872311 w 4546203"/>
              <a:gd name="connsiteY1135" fmla="*/ 1921710 h 5092591"/>
              <a:gd name="connsiteX1136" fmla="*/ 850423 w 4546203"/>
              <a:gd name="connsiteY1136" fmla="*/ 1912159 h 5092591"/>
              <a:gd name="connsiteX1137" fmla="*/ 3665933 w 4546203"/>
              <a:gd name="connsiteY1137" fmla="*/ 1871568 h 5092591"/>
              <a:gd name="connsiteX1138" fmla="*/ 3711698 w 4546203"/>
              <a:gd name="connsiteY1138" fmla="*/ 1976229 h 5092591"/>
              <a:gd name="connsiteX1139" fmla="*/ 3718463 w 4546203"/>
              <a:gd name="connsiteY1139" fmla="*/ 1975434 h 5092591"/>
              <a:gd name="connsiteX1140" fmla="*/ 3717269 w 4546203"/>
              <a:gd name="connsiteY1140" fmla="*/ 1959913 h 5092591"/>
              <a:gd name="connsiteX1141" fmla="*/ 3665933 w 4546203"/>
              <a:gd name="connsiteY1141" fmla="*/ 1871568 h 5092591"/>
              <a:gd name="connsiteX1142" fmla="*/ 3709708 w 4546203"/>
              <a:gd name="connsiteY1142" fmla="*/ 1850875 h 5092591"/>
              <a:gd name="connsiteX1143" fmla="*/ 3708514 w 4546203"/>
              <a:gd name="connsiteY1143" fmla="*/ 1859630 h 5092591"/>
              <a:gd name="connsiteX1144" fmla="*/ 3754676 w 4546203"/>
              <a:gd name="connsiteY1144" fmla="*/ 1963495 h 5092591"/>
              <a:gd name="connsiteX1145" fmla="*/ 3761840 w 4546203"/>
              <a:gd name="connsiteY1145" fmla="*/ 1954740 h 5092591"/>
              <a:gd name="connsiteX1146" fmla="*/ 3718065 w 4546203"/>
              <a:gd name="connsiteY1146" fmla="*/ 1852864 h 5092591"/>
              <a:gd name="connsiteX1147" fmla="*/ 3709708 w 4546203"/>
              <a:gd name="connsiteY1147" fmla="*/ 1850875 h 5092591"/>
              <a:gd name="connsiteX1148" fmla="*/ 3516701 w 4546203"/>
              <a:gd name="connsiteY1148" fmla="*/ 1831375 h 5092591"/>
              <a:gd name="connsiteX1149" fmla="*/ 3478896 w 4546203"/>
              <a:gd name="connsiteY1149" fmla="*/ 1853660 h 5092591"/>
              <a:gd name="connsiteX1150" fmla="*/ 3564058 w 4546203"/>
              <a:gd name="connsiteY1150" fmla="*/ 2028759 h 5092591"/>
              <a:gd name="connsiteX1151" fmla="*/ 3570823 w 4546203"/>
              <a:gd name="connsiteY1151" fmla="*/ 2025576 h 5092591"/>
              <a:gd name="connsiteX1152" fmla="*/ 3502375 w 4546203"/>
              <a:gd name="connsiteY1152" fmla="*/ 1877139 h 5092591"/>
              <a:gd name="connsiteX1153" fmla="*/ 3525854 w 4546203"/>
              <a:gd name="connsiteY1153" fmla="*/ 1864803 h 5092591"/>
              <a:gd name="connsiteX1154" fmla="*/ 3597088 w 4546203"/>
              <a:gd name="connsiteY1154" fmla="*/ 2016025 h 5092591"/>
              <a:gd name="connsiteX1155" fmla="*/ 3603455 w 4546203"/>
              <a:gd name="connsiteY1155" fmla="*/ 2012841 h 5092591"/>
              <a:gd name="connsiteX1156" fmla="*/ 3516701 w 4546203"/>
              <a:gd name="connsiteY1156" fmla="*/ 1831375 h 5092591"/>
              <a:gd name="connsiteX1157" fmla="*/ 3553711 w 4546203"/>
              <a:gd name="connsiteY1157" fmla="*/ 1812671 h 5092591"/>
              <a:gd name="connsiteX1158" fmla="*/ 3547344 w 4546203"/>
              <a:gd name="connsiteY1158" fmla="*/ 1815457 h 5092591"/>
              <a:gd name="connsiteX1159" fmla="*/ 3636485 w 4546203"/>
              <a:gd name="connsiteY1159" fmla="*/ 1999311 h 5092591"/>
              <a:gd name="connsiteX1160" fmla="*/ 3642454 w 4546203"/>
              <a:gd name="connsiteY1160" fmla="*/ 1996525 h 5092591"/>
              <a:gd name="connsiteX1161" fmla="*/ 3553711 w 4546203"/>
              <a:gd name="connsiteY1161" fmla="*/ 1812671 h 5092591"/>
              <a:gd name="connsiteX1162" fmla="*/ 3500783 w 4546203"/>
              <a:gd name="connsiteY1162" fmla="*/ 1671000 h 5092591"/>
              <a:gd name="connsiteX1163" fmla="*/ 3466559 w 4546203"/>
              <a:gd name="connsiteY1163" fmla="*/ 1695275 h 5092591"/>
              <a:gd name="connsiteX1164" fmla="*/ 3486457 w 4546203"/>
              <a:gd name="connsiteY1164" fmla="*/ 1722734 h 5092591"/>
              <a:gd name="connsiteX1165" fmla="*/ 3520681 w 4546203"/>
              <a:gd name="connsiteY1165" fmla="*/ 1699255 h 5092591"/>
              <a:gd name="connsiteX1166" fmla="*/ 3500783 w 4546203"/>
              <a:gd name="connsiteY1166" fmla="*/ 1671000 h 5092591"/>
              <a:gd name="connsiteX1167" fmla="*/ 3596690 w 4546203"/>
              <a:gd name="connsiteY1167" fmla="*/ 1625236 h 5092591"/>
              <a:gd name="connsiteX1168" fmla="*/ 3562864 w 4546203"/>
              <a:gd name="connsiteY1168" fmla="*/ 1649511 h 5092591"/>
              <a:gd name="connsiteX1169" fmla="*/ 3583159 w 4546203"/>
              <a:gd name="connsiteY1169" fmla="*/ 1678959 h 5092591"/>
              <a:gd name="connsiteX1170" fmla="*/ 3617781 w 4546203"/>
              <a:gd name="connsiteY1170" fmla="*/ 1655878 h 5092591"/>
              <a:gd name="connsiteX1171" fmla="*/ 3596690 w 4546203"/>
              <a:gd name="connsiteY1171" fmla="*/ 1625236 h 5092591"/>
              <a:gd name="connsiteX1172" fmla="*/ 3271165 w 4546203"/>
              <a:gd name="connsiteY1172" fmla="*/ 1567135 h 5092591"/>
              <a:gd name="connsiteX1173" fmla="*/ 3264400 w 4546203"/>
              <a:gd name="connsiteY1173" fmla="*/ 1573502 h 5092591"/>
              <a:gd name="connsiteX1174" fmla="*/ 3302603 w 4546203"/>
              <a:gd name="connsiteY1174" fmla="*/ 1612899 h 5092591"/>
              <a:gd name="connsiteX1175" fmla="*/ 3308970 w 4546203"/>
              <a:gd name="connsiteY1175" fmla="*/ 1606930 h 5092591"/>
              <a:gd name="connsiteX1176" fmla="*/ 3271165 w 4546203"/>
              <a:gd name="connsiteY1176" fmla="*/ 1567135 h 5092591"/>
              <a:gd name="connsiteX1177" fmla="*/ 3471335 w 4546203"/>
              <a:gd name="connsiteY1177" fmla="*/ 1554002 h 5092591"/>
              <a:gd name="connsiteX1178" fmla="*/ 3439101 w 4546203"/>
              <a:gd name="connsiteY1178" fmla="*/ 1581063 h 5092591"/>
              <a:gd name="connsiteX1179" fmla="*/ 3460988 w 4546203"/>
              <a:gd name="connsiteY1179" fmla="*/ 1608124 h 5092591"/>
              <a:gd name="connsiteX1180" fmla="*/ 3493620 w 4546203"/>
              <a:gd name="connsiteY1180" fmla="*/ 1581461 h 5092591"/>
              <a:gd name="connsiteX1181" fmla="*/ 3471335 w 4546203"/>
              <a:gd name="connsiteY1181" fmla="*/ 1554002 h 5092591"/>
              <a:gd name="connsiteX1182" fmla="*/ 674926 w 4546203"/>
              <a:gd name="connsiteY1182" fmla="*/ 1529329 h 5092591"/>
              <a:gd name="connsiteX1183" fmla="*/ 601703 w 4546203"/>
              <a:gd name="connsiteY1183" fmla="*/ 1653093 h 5092591"/>
              <a:gd name="connsiteX1184" fmla="*/ 546388 w 4546203"/>
              <a:gd name="connsiteY1184" fmla="*/ 1624042 h 5092591"/>
              <a:gd name="connsiteX1185" fmla="*/ 537235 w 4546203"/>
              <a:gd name="connsiteY1185" fmla="*/ 1645133 h 5092591"/>
              <a:gd name="connsiteX1186" fmla="*/ 499430 w 4546203"/>
              <a:gd name="connsiteY1186" fmla="*/ 1969066 h 5092591"/>
              <a:gd name="connsiteX1187" fmla="*/ 711936 w 4546203"/>
              <a:gd name="connsiteY1187" fmla="*/ 2311703 h 5092591"/>
              <a:gd name="connsiteX1188" fmla="*/ 735813 w 4546203"/>
              <a:gd name="connsiteY1188" fmla="*/ 2326029 h 5092591"/>
              <a:gd name="connsiteX1189" fmla="*/ 756507 w 4546203"/>
              <a:gd name="connsiteY1189" fmla="*/ 2208634 h 5092591"/>
              <a:gd name="connsiteX1190" fmla="*/ 710344 w 4546203"/>
              <a:gd name="connsiteY1190" fmla="*/ 2205848 h 5092591"/>
              <a:gd name="connsiteX1191" fmla="*/ 667365 w 4546203"/>
              <a:gd name="connsiteY1191" fmla="*/ 2205848 h 5092591"/>
              <a:gd name="connsiteX1192" fmla="*/ 704773 w 4546203"/>
              <a:gd name="connsiteY1192" fmla="*/ 2060595 h 5092591"/>
              <a:gd name="connsiteX1193" fmla="*/ 654233 w 4546203"/>
              <a:gd name="connsiteY1193" fmla="*/ 2043483 h 5092591"/>
              <a:gd name="connsiteX1194" fmla="*/ 667365 w 4546203"/>
              <a:gd name="connsiteY1194" fmla="*/ 2000107 h 5092591"/>
              <a:gd name="connsiteX1195" fmla="*/ 627172 w 4546203"/>
              <a:gd name="connsiteY1195" fmla="*/ 1985382 h 5092591"/>
              <a:gd name="connsiteX1196" fmla="*/ 680498 w 4546203"/>
              <a:gd name="connsiteY1196" fmla="*/ 1848487 h 5092591"/>
              <a:gd name="connsiteX1197" fmla="*/ 719497 w 4546203"/>
              <a:gd name="connsiteY1197" fmla="*/ 1864803 h 5092591"/>
              <a:gd name="connsiteX1198" fmla="*/ 741782 w 4546203"/>
              <a:gd name="connsiteY1198" fmla="*/ 1819436 h 5092591"/>
              <a:gd name="connsiteX1199" fmla="*/ 1012788 w 4546203"/>
              <a:gd name="connsiteY1199" fmla="*/ 1948373 h 5092591"/>
              <a:gd name="connsiteX1200" fmla="*/ 1029900 w 4546203"/>
              <a:gd name="connsiteY1200" fmla="*/ 1912557 h 5092591"/>
              <a:gd name="connsiteX1201" fmla="*/ 956278 w 4546203"/>
              <a:gd name="connsiteY1201" fmla="*/ 1874354 h 5092591"/>
              <a:gd name="connsiteX1202" fmla="*/ 1037859 w 4546203"/>
              <a:gd name="connsiteY1202" fmla="*/ 1733479 h 5092591"/>
              <a:gd name="connsiteX1203" fmla="*/ 1031094 w 4546203"/>
              <a:gd name="connsiteY1203" fmla="*/ 1729499 h 5092591"/>
              <a:gd name="connsiteX1204" fmla="*/ 950309 w 4546203"/>
              <a:gd name="connsiteY1204" fmla="*/ 1865201 h 5092591"/>
              <a:gd name="connsiteX1205" fmla="*/ 870321 w 4546203"/>
              <a:gd name="connsiteY1205" fmla="*/ 1823814 h 5092591"/>
              <a:gd name="connsiteX1206" fmla="*/ 946728 w 4546203"/>
              <a:gd name="connsiteY1206" fmla="*/ 1691296 h 5092591"/>
              <a:gd name="connsiteX1207" fmla="*/ 942350 w 4546203"/>
              <a:gd name="connsiteY1207" fmla="*/ 1686520 h 5092591"/>
              <a:gd name="connsiteX1208" fmla="*/ 930412 w 4546203"/>
              <a:gd name="connsiteY1208" fmla="*/ 1696867 h 5092591"/>
              <a:gd name="connsiteX1209" fmla="*/ 861566 w 4546203"/>
              <a:gd name="connsiteY1209" fmla="*/ 1812671 h 5092591"/>
              <a:gd name="connsiteX1210" fmla="*/ 785955 w 4546203"/>
              <a:gd name="connsiteY1210" fmla="*/ 1773274 h 5092591"/>
              <a:gd name="connsiteX1211" fmla="*/ 795904 w 4546203"/>
              <a:gd name="connsiteY1211" fmla="*/ 1754172 h 5092591"/>
              <a:gd name="connsiteX1212" fmla="*/ 852413 w 4546203"/>
              <a:gd name="connsiteY1212" fmla="*/ 1655878 h 5092591"/>
              <a:gd name="connsiteX1213" fmla="*/ 852413 w 4546203"/>
              <a:gd name="connsiteY1213" fmla="*/ 1641552 h 5092591"/>
              <a:gd name="connsiteX1214" fmla="*/ 840872 w 4546203"/>
              <a:gd name="connsiteY1214" fmla="*/ 1648715 h 5092591"/>
              <a:gd name="connsiteX1215" fmla="*/ 833311 w 4546203"/>
              <a:gd name="connsiteY1215" fmla="*/ 1660256 h 5092591"/>
              <a:gd name="connsiteX1216" fmla="*/ 774812 w 4546203"/>
              <a:gd name="connsiteY1216" fmla="*/ 1760142 h 5092591"/>
              <a:gd name="connsiteX1217" fmla="*/ 699202 w 4546203"/>
              <a:gd name="connsiteY1217" fmla="*/ 1720346 h 5092591"/>
              <a:gd name="connsiteX1218" fmla="*/ 766058 w 4546203"/>
              <a:gd name="connsiteY1218" fmla="*/ 1606930 h 5092591"/>
              <a:gd name="connsiteX1219" fmla="*/ 756905 w 4546203"/>
              <a:gd name="connsiteY1219" fmla="*/ 1589420 h 5092591"/>
              <a:gd name="connsiteX1220" fmla="*/ 687661 w 4546203"/>
              <a:gd name="connsiteY1220" fmla="*/ 1707214 h 5092591"/>
              <a:gd name="connsiteX1221" fmla="*/ 614836 w 4546203"/>
              <a:gd name="connsiteY1221" fmla="*/ 1668215 h 5092591"/>
              <a:gd name="connsiteX1222" fmla="*/ 689651 w 4546203"/>
              <a:gd name="connsiteY1222" fmla="*/ 1539278 h 5092591"/>
              <a:gd name="connsiteX1223" fmla="*/ 674926 w 4546203"/>
              <a:gd name="connsiteY1223" fmla="*/ 1529329 h 5092591"/>
              <a:gd name="connsiteX1224" fmla="*/ 3598679 w 4546203"/>
              <a:gd name="connsiteY1224" fmla="*/ 1527340 h 5092591"/>
              <a:gd name="connsiteX1225" fmla="*/ 3566047 w 4546203"/>
              <a:gd name="connsiteY1225" fmla="*/ 1552809 h 5092591"/>
              <a:gd name="connsiteX1226" fmla="*/ 3588731 w 4546203"/>
              <a:gd name="connsiteY1226" fmla="*/ 1583053 h 5092591"/>
              <a:gd name="connsiteX1227" fmla="*/ 3622159 w 4546203"/>
              <a:gd name="connsiteY1227" fmla="*/ 1557584 h 5092591"/>
              <a:gd name="connsiteX1228" fmla="*/ 3598679 w 4546203"/>
              <a:gd name="connsiteY1228" fmla="*/ 1527340 h 5092591"/>
              <a:gd name="connsiteX1229" fmla="*/ 1238426 w 4546203"/>
              <a:gd name="connsiteY1229" fmla="*/ 1470433 h 5092591"/>
              <a:gd name="connsiteX1230" fmla="*/ 1213355 w 4546203"/>
              <a:gd name="connsiteY1230" fmla="*/ 1498289 h 5092591"/>
              <a:gd name="connsiteX1231" fmla="*/ 1236437 w 4546203"/>
              <a:gd name="connsiteY1231" fmla="*/ 1517391 h 5092591"/>
              <a:gd name="connsiteX1232" fmla="*/ 1260712 w 4546203"/>
              <a:gd name="connsiteY1232" fmla="*/ 1489932 h 5092591"/>
              <a:gd name="connsiteX1233" fmla="*/ 1238426 w 4546203"/>
              <a:gd name="connsiteY1233" fmla="*/ 1470433 h 5092591"/>
              <a:gd name="connsiteX1234" fmla="*/ 3599873 w 4546203"/>
              <a:gd name="connsiteY1234" fmla="*/ 1447749 h 5092591"/>
              <a:gd name="connsiteX1235" fmla="*/ 3567639 w 4546203"/>
              <a:gd name="connsiteY1235" fmla="*/ 1474412 h 5092591"/>
              <a:gd name="connsiteX1236" fmla="*/ 3591914 w 4546203"/>
              <a:gd name="connsiteY1236" fmla="*/ 1504258 h 5092591"/>
              <a:gd name="connsiteX1237" fmla="*/ 3624546 w 4546203"/>
              <a:gd name="connsiteY1237" fmla="*/ 1478392 h 5092591"/>
              <a:gd name="connsiteX1238" fmla="*/ 3599873 w 4546203"/>
              <a:gd name="connsiteY1238" fmla="*/ 1447749 h 5092591"/>
              <a:gd name="connsiteX1239" fmla="*/ 1199029 w 4546203"/>
              <a:gd name="connsiteY1239" fmla="*/ 1428648 h 5092591"/>
              <a:gd name="connsiteX1240" fmla="*/ 1171173 w 4546203"/>
              <a:gd name="connsiteY1240" fmla="*/ 1451331 h 5092591"/>
              <a:gd name="connsiteX1241" fmla="*/ 1195050 w 4546203"/>
              <a:gd name="connsiteY1241" fmla="*/ 1478392 h 5092591"/>
              <a:gd name="connsiteX1242" fmla="*/ 1224100 w 4546203"/>
              <a:gd name="connsiteY1242" fmla="*/ 1451729 h 5092591"/>
              <a:gd name="connsiteX1243" fmla="*/ 1199029 w 4546203"/>
              <a:gd name="connsiteY1243" fmla="*/ 1428648 h 5092591"/>
              <a:gd name="connsiteX1244" fmla="*/ 2320068 w 4546203"/>
              <a:gd name="connsiteY1244" fmla="*/ 1391331 h 5092591"/>
              <a:gd name="connsiteX1245" fmla="*/ 1854058 w 4546203"/>
              <a:gd name="connsiteY1245" fmla="*/ 1462871 h 5092591"/>
              <a:gd name="connsiteX1246" fmla="*/ 1206192 w 4546203"/>
              <a:gd name="connsiteY1246" fmla="*/ 2059799 h 5092591"/>
              <a:gd name="connsiteX1247" fmla="*/ 1138541 w 4546203"/>
              <a:gd name="connsiteY1247" fmla="*/ 2818296 h 5092591"/>
              <a:gd name="connsiteX1248" fmla="*/ 1487544 w 4546203"/>
              <a:gd name="connsiteY1248" fmla="*/ 3421591 h 5092591"/>
              <a:gd name="connsiteX1249" fmla="*/ 2232510 w 4546203"/>
              <a:gd name="connsiteY1249" fmla="*/ 3699760 h 5092591"/>
              <a:gd name="connsiteX1250" fmla="*/ 2608177 w 4546203"/>
              <a:gd name="connsiteY1250" fmla="*/ 3651607 h 5092591"/>
              <a:gd name="connsiteX1251" fmla="*/ 3310164 w 4546203"/>
              <a:gd name="connsiteY1251" fmla="*/ 3078159 h 5092591"/>
              <a:gd name="connsiteX1252" fmla="*/ 3402091 w 4546203"/>
              <a:gd name="connsiteY1252" fmla="*/ 2279469 h 5092591"/>
              <a:gd name="connsiteX1253" fmla="*/ 3032394 w 4546203"/>
              <a:gd name="connsiteY1253" fmla="*/ 1662245 h 5092591"/>
              <a:gd name="connsiteX1254" fmla="*/ 2320068 w 4546203"/>
              <a:gd name="connsiteY1254" fmla="*/ 1391331 h 5092591"/>
              <a:gd name="connsiteX1255" fmla="*/ 3350357 w 4546203"/>
              <a:gd name="connsiteY1255" fmla="*/ 1378904 h 5092591"/>
              <a:gd name="connsiteX1256" fmla="*/ 3316531 w 4546203"/>
              <a:gd name="connsiteY1256" fmla="*/ 1417107 h 5092591"/>
              <a:gd name="connsiteX1257" fmla="*/ 3345184 w 4546203"/>
              <a:gd name="connsiteY1257" fmla="*/ 1443770 h 5092591"/>
              <a:gd name="connsiteX1258" fmla="*/ 3379806 w 4546203"/>
              <a:gd name="connsiteY1258" fmla="*/ 1411138 h 5092591"/>
              <a:gd name="connsiteX1259" fmla="*/ 3350357 w 4546203"/>
              <a:gd name="connsiteY1259" fmla="*/ 1378904 h 5092591"/>
              <a:gd name="connsiteX1260" fmla="*/ 1431831 w 4546203"/>
              <a:gd name="connsiteY1260" fmla="*/ 1376914 h 5092591"/>
              <a:gd name="connsiteX1261" fmla="*/ 1402383 w 4546203"/>
              <a:gd name="connsiteY1261" fmla="*/ 1399199 h 5092591"/>
              <a:gd name="connsiteX1262" fmla="*/ 1398403 w 4546203"/>
              <a:gd name="connsiteY1262" fmla="*/ 1408352 h 5092591"/>
              <a:gd name="connsiteX1263" fmla="*/ 1409546 w 4546203"/>
              <a:gd name="connsiteY1263" fmla="*/ 1407556 h 5092591"/>
              <a:gd name="connsiteX1264" fmla="*/ 1433025 w 4546203"/>
              <a:gd name="connsiteY1264" fmla="*/ 1390046 h 5092591"/>
              <a:gd name="connsiteX1265" fmla="*/ 1437402 w 4546203"/>
              <a:gd name="connsiteY1265" fmla="*/ 1379699 h 5092591"/>
              <a:gd name="connsiteX1266" fmla="*/ 1431831 w 4546203"/>
              <a:gd name="connsiteY1266" fmla="*/ 1376914 h 5092591"/>
              <a:gd name="connsiteX1267" fmla="*/ 3303399 w 4546203"/>
              <a:gd name="connsiteY1267" fmla="*/ 1340302 h 5092591"/>
              <a:gd name="connsiteX1268" fmla="*/ 3271961 w 4546203"/>
              <a:gd name="connsiteY1268" fmla="*/ 1377312 h 5092591"/>
              <a:gd name="connsiteX1269" fmla="*/ 3303001 w 4546203"/>
              <a:gd name="connsiteY1269" fmla="*/ 1404373 h 5092591"/>
              <a:gd name="connsiteX1270" fmla="*/ 3335633 w 4546203"/>
              <a:gd name="connsiteY1270" fmla="*/ 1368557 h 5092591"/>
              <a:gd name="connsiteX1271" fmla="*/ 3303399 w 4546203"/>
              <a:gd name="connsiteY1271" fmla="*/ 1340302 h 5092591"/>
              <a:gd name="connsiteX1272" fmla="*/ 1285385 w 4546203"/>
              <a:gd name="connsiteY1272" fmla="*/ 1337517 h 5092591"/>
              <a:gd name="connsiteX1273" fmla="*/ 1255538 w 4546203"/>
              <a:gd name="connsiteY1273" fmla="*/ 1362986 h 5092591"/>
              <a:gd name="connsiteX1274" fmla="*/ 1277426 w 4546203"/>
              <a:gd name="connsiteY1274" fmla="*/ 1388454 h 5092591"/>
              <a:gd name="connsiteX1275" fmla="*/ 1306476 w 4546203"/>
              <a:gd name="connsiteY1275" fmla="*/ 1362588 h 5092591"/>
              <a:gd name="connsiteX1276" fmla="*/ 1285385 w 4546203"/>
              <a:gd name="connsiteY1276" fmla="*/ 1337517 h 5092591"/>
              <a:gd name="connsiteX1277" fmla="*/ 1111082 w 4546203"/>
              <a:gd name="connsiteY1277" fmla="*/ 1327966 h 5092591"/>
              <a:gd name="connsiteX1278" fmla="*/ 1082031 w 4546203"/>
              <a:gd name="connsiteY1278" fmla="*/ 1355027 h 5092591"/>
              <a:gd name="connsiteX1279" fmla="*/ 1106306 w 4546203"/>
              <a:gd name="connsiteY1279" fmla="*/ 1384077 h 5092591"/>
              <a:gd name="connsiteX1280" fmla="*/ 1134163 w 4546203"/>
              <a:gd name="connsiteY1280" fmla="*/ 1352241 h 5092591"/>
              <a:gd name="connsiteX1281" fmla="*/ 1111082 w 4546203"/>
              <a:gd name="connsiteY1281" fmla="*/ 1327966 h 5092591"/>
              <a:gd name="connsiteX1282" fmla="*/ 3398908 w 4546203"/>
              <a:gd name="connsiteY1282" fmla="*/ 1327568 h 5092591"/>
              <a:gd name="connsiteX1283" fmla="*/ 3364684 w 4546203"/>
              <a:gd name="connsiteY1283" fmla="*/ 1364577 h 5092591"/>
              <a:gd name="connsiteX1284" fmla="*/ 3393734 w 4546203"/>
              <a:gd name="connsiteY1284" fmla="*/ 1392036 h 5092591"/>
              <a:gd name="connsiteX1285" fmla="*/ 3426764 w 4546203"/>
              <a:gd name="connsiteY1285" fmla="*/ 1360200 h 5092591"/>
              <a:gd name="connsiteX1286" fmla="*/ 3398908 w 4546203"/>
              <a:gd name="connsiteY1286" fmla="*/ 1327568 h 5092591"/>
              <a:gd name="connsiteX1287" fmla="*/ 3256043 w 4546203"/>
              <a:gd name="connsiteY1287" fmla="*/ 1300905 h 5092591"/>
              <a:gd name="connsiteX1288" fmla="*/ 3225798 w 4546203"/>
              <a:gd name="connsiteY1288" fmla="*/ 1338710 h 5092591"/>
              <a:gd name="connsiteX1289" fmla="*/ 3258032 w 4546203"/>
              <a:gd name="connsiteY1289" fmla="*/ 1364975 h 5092591"/>
              <a:gd name="connsiteX1290" fmla="*/ 3289471 w 4546203"/>
              <a:gd name="connsiteY1290" fmla="*/ 1327170 h 5092591"/>
              <a:gd name="connsiteX1291" fmla="*/ 3256043 w 4546203"/>
              <a:gd name="connsiteY1291" fmla="*/ 1300905 h 5092591"/>
              <a:gd name="connsiteX1292" fmla="*/ 1247181 w 4546203"/>
              <a:gd name="connsiteY1292" fmla="*/ 1289762 h 5092591"/>
              <a:gd name="connsiteX1293" fmla="*/ 1215743 w 4546203"/>
              <a:gd name="connsiteY1293" fmla="*/ 1316823 h 5092591"/>
              <a:gd name="connsiteX1294" fmla="*/ 1240416 w 4546203"/>
              <a:gd name="connsiteY1294" fmla="*/ 1345078 h 5092591"/>
              <a:gd name="connsiteX1295" fmla="*/ 1271059 w 4546203"/>
              <a:gd name="connsiteY1295" fmla="*/ 1319211 h 5092591"/>
              <a:gd name="connsiteX1296" fmla="*/ 1247181 w 4546203"/>
              <a:gd name="connsiteY1296" fmla="*/ 1289762 h 5092591"/>
              <a:gd name="connsiteX1297" fmla="*/ 1533309 w 4546203"/>
              <a:gd name="connsiteY1297" fmla="*/ 1288171 h 5092591"/>
              <a:gd name="connsiteX1298" fmla="*/ 1509432 w 4546203"/>
              <a:gd name="connsiteY1298" fmla="*/ 1302497 h 5092591"/>
              <a:gd name="connsiteX1299" fmla="*/ 1528533 w 4546203"/>
              <a:gd name="connsiteY1299" fmla="*/ 1333537 h 5092591"/>
              <a:gd name="connsiteX1300" fmla="*/ 1551615 w 4546203"/>
              <a:gd name="connsiteY1300" fmla="*/ 1318813 h 5092591"/>
              <a:gd name="connsiteX1301" fmla="*/ 1533309 w 4546203"/>
              <a:gd name="connsiteY1301" fmla="*/ 1288171 h 5092591"/>
              <a:gd name="connsiteX1302" fmla="*/ 3349960 w 4546203"/>
              <a:gd name="connsiteY1302" fmla="*/ 1285783 h 5092591"/>
              <a:gd name="connsiteX1303" fmla="*/ 3318123 w 4546203"/>
              <a:gd name="connsiteY1303" fmla="*/ 1323190 h 5092591"/>
              <a:gd name="connsiteX1304" fmla="*/ 3350755 w 4546203"/>
              <a:gd name="connsiteY1304" fmla="*/ 1351047 h 5092591"/>
              <a:gd name="connsiteX1305" fmla="*/ 3382990 w 4546203"/>
              <a:gd name="connsiteY1305" fmla="*/ 1315231 h 5092591"/>
              <a:gd name="connsiteX1306" fmla="*/ 3349960 w 4546203"/>
              <a:gd name="connsiteY1306" fmla="*/ 1285783 h 5092591"/>
              <a:gd name="connsiteX1307" fmla="*/ 1071685 w 4546203"/>
              <a:gd name="connsiteY1307" fmla="*/ 1285783 h 5092591"/>
              <a:gd name="connsiteX1308" fmla="*/ 1042634 w 4546203"/>
              <a:gd name="connsiteY1308" fmla="*/ 1315231 h 5092591"/>
              <a:gd name="connsiteX1309" fmla="*/ 1064521 w 4546203"/>
              <a:gd name="connsiteY1309" fmla="*/ 1338710 h 5092591"/>
              <a:gd name="connsiteX1310" fmla="*/ 1094766 w 4546203"/>
              <a:gd name="connsiteY1310" fmla="*/ 1310058 h 5092591"/>
              <a:gd name="connsiteX1311" fmla="*/ 1071685 w 4546203"/>
              <a:gd name="connsiteY1311" fmla="*/ 1285783 h 5092591"/>
              <a:gd name="connsiteX1312" fmla="*/ 1352639 w 4546203"/>
              <a:gd name="connsiteY1312" fmla="*/ 1282599 h 5092591"/>
              <a:gd name="connsiteX1313" fmla="*/ 1320007 w 4546203"/>
              <a:gd name="connsiteY1313" fmla="*/ 1307272 h 5092591"/>
              <a:gd name="connsiteX1314" fmla="*/ 1378108 w 4546203"/>
              <a:gd name="connsiteY1314" fmla="*/ 1382485 h 5092591"/>
              <a:gd name="connsiteX1315" fmla="*/ 1421086 w 4546203"/>
              <a:gd name="connsiteY1315" fmla="*/ 1350649 h 5092591"/>
              <a:gd name="connsiteX1316" fmla="*/ 1352639 w 4546203"/>
              <a:gd name="connsiteY1316" fmla="*/ 1282599 h 5092591"/>
              <a:gd name="connsiteX1317" fmla="*/ 3446264 w 4546203"/>
              <a:gd name="connsiteY1317" fmla="*/ 1276630 h 5092591"/>
              <a:gd name="connsiteX1318" fmla="*/ 3414428 w 4546203"/>
              <a:gd name="connsiteY1318" fmla="*/ 1310854 h 5092591"/>
              <a:gd name="connsiteX1319" fmla="*/ 3442284 w 4546203"/>
              <a:gd name="connsiteY1319" fmla="*/ 1341496 h 5092591"/>
              <a:gd name="connsiteX1320" fmla="*/ 3479692 w 4546203"/>
              <a:gd name="connsiteY1320" fmla="*/ 1308466 h 5092591"/>
              <a:gd name="connsiteX1321" fmla="*/ 3446264 w 4546203"/>
              <a:gd name="connsiteY1321" fmla="*/ 1276630 h 5092591"/>
              <a:gd name="connsiteX1322" fmla="*/ 1473616 w 4546203"/>
              <a:gd name="connsiteY1322" fmla="*/ 1273446 h 5092591"/>
              <a:gd name="connsiteX1323" fmla="*/ 1449341 w 4546203"/>
              <a:gd name="connsiteY1323" fmla="*/ 1289364 h 5092591"/>
              <a:gd name="connsiteX1324" fmla="*/ 1469637 w 4546203"/>
              <a:gd name="connsiteY1324" fmla="*/ 1319211 h 5092591"/>
              <a:gd name="connsiteX1325" fmla="*/ 1493116 w 4546203"/>
              <a:gd name="connsiteY1325" fmla="*/ 1303691 h 5092591"/>
              <a:gd name="connsiteX1326" fmla="*/ 1473616 w 4546203"/>
              <a:gd name="connsiteY1326" fmla="*/ 1273446 h 5092591"/>
              <a:gd name="connsiteX1327" fmla="*/ 907579 w 4546203"/>
              <a:gd name="connsiteY1327" fmla="*/ 1265239 h 5092591"/>
              <a:gd name="connsiteX1328" fmla="*/ 843260 w 4546203"/>
              <a:gd name="connsiteY1328" fmla="*/ 1292548 h 5092591"/>
              <a:gd name="connsiteX1329" fmla="*/ 840077 w 4546203"/>
              <a:gd name="connsiteY1329" fmla="*/ 1294936 h 5092591"/>
              <a:gd name="connsiteX1330" fmla="*/ 835301 w 4546203"/>
              <a:gd name="connsiteY1330" fmla="*/ 1316425 h 5092591"/>
              <a:gd name="connsiteX1331" fmla="*/ 760884 w 4546203"/>
              <a:gd name="connsiteY1331" fmla="*/ 1409546 h 5092591"/>
              <a:gd name="connsiteX1332" fmla="*/ 758098 w 4546203"/>
              <a:gd name="connsiteY1332" fmla="*/ 1416311 h 5092591"/>
              <a:gd name="connsiteX1333" fmla="*/ 771629 w 4546203"/>
              <a:gd name="connsiteY1333" fmla="*/ 1424270 h 5092591"/>
              <a:gd name="connsiteX1334" fmla="*/ 863954 w 4546203"/>
              <a:gd name="connsiteY1334" fmla="*/ 1311252 h 5092591"/>
              <a:gd name="connsiteX1335" fmla="*/ 926034 w 4546203"/>
              <a:gd name="connsiteY1335" fmla="*/ 1365771 h 5092591"/>
              <a:gd name="connsiteX1336" fmla="*/ 840475 w 4546203"/>
              <a:gd name="connsiteY1336" fmla="*/ 1472024 h 5092591"/>
              <a:gd name="connsiteX1337" fmla="*/ 845250 w 4546203"/>
              <a:gd name="connsiteY1337" fmla="*/ 1479187 h 5092591"/>
              <a:gd name="connsiteX1338" fmla="*/ 861964 w 4546203"/>
              <a:gd name="connsiteY1338" fmla="*/ 1470830 h 5092591"/>
              <a:gd name="connsiteX1339" fmla="*/ 942748 w 4546203"/>
              <a:gd name="connsiteY1339" fmla="*/ 1371342 h 5092591"/>
              <a:gd name="connsiteX1340" fmla="*/ 1006420 w 4546203"/>
              <a:gd name="connsiteY1340" fmla="*/ 1427852 h 5092591"/>
              <a:gd name="connsiteX1341" fmla="*/ 927626 w 4546203"/>
              <a:gd name="connsiteY1341" fmla="*/ 1525350 h 5092591"/>
              <a:gd name="connsiteX1342" fmla="*/ 930014 w 4546203"/>
              <a:gd name="connsiteY1342" fmla="*/ 1543656 h 5092591"/>
              <a:gd name="connsiteX1343" fmla="*/ 1021543 w 4546203"/>
              <a:gd name="connsiteY1343" fmla="*/ 1433025 h 5092591"/>
              <a:gd name="connsiteX1344" fmla="*/ 1086409 w 4546203"/>
              <a:gd name="connsiteY1344" fmla="*/ 1491126 h 5092591"/>
              <a:gd name="connsiteX1345" fmla="*/ 1072879 w 4546203"/>
              <a:gd name="connsiteY1345" fmla="*/ 1507442 h 5092591"/>
              <a:gd name="connsiteX1346" fmla="*/ 1002839 w 4546203"/>
              <a:gd name="connsiteY1346" fmla="*/ 1594196 h 5092591"/>
              <a:gd name="connsiteX1347" fmla="*/ 997666 w 4546203"/>
              <a:gd name="connsiteY1347" fmla="*/ 1609318 h 5092591"/>
              <a:gd name="connsiteX1348" fmla="*/ 1003237 w 4546203"/>
              <a:gd name="connsiteY1348" fmla="*/ 1611308 h 5092591"/>
              <a:gd name="connsiteX1349" fmla="*/ 1099143 w 4546203"/>
              <a:gd name="connsiteY1349" fmla="*/ 1494708 h 5092591"/>
              <a:gd name="connsiteX1350" fmla="*/ 1165999 w 4546203"/>
              <a:gd name="connsiteY1350" fmla="*/ 1554798 h 5092591"/>
              <a:gd name="connsiteX1351" fmla="*/ 1129388 w 4546203"/>
              <a:gd name="connsiteY1351" fmla="*/ 1597777 h 5092591"/>
              <a:gd name="connsiteX1352" fmla="*/ 1097153 w 4546203"/>
              <a:gd name="connsiteY1352" fmla="*/ 1637970 h 5092591"/>
              <a:gd name="connsiteX1353" fmla="*/ 1075266 w 4546203"/>
              <a:gd name="connsiteY1353" fmla="*/ 1681347 h 5092591"/>
              <a:gd name="connsiteX1354" fmla="*/ 1178336 w 4546203"/>
              <a:gd name="connsiteY1354" fmla="*/ 1557982 h 5092591"/>
              <a:gd name="connsiteX1355" fmla="*/ 1240416 w 4546203"/>
              <a:gd name="connsiteY1355" fmla="*/ 1613695 h 5092591"/>
              <a:gd name="connsiteX1356" fmla="*/ 1263099 w 4546203"/>
              <a:gd name="connsiteY1356" fmla="*/ 1589022 h 5092591"/>
              <a:gd name="connsiteX1357" fmla="*/ 1245192 w 4546203"/>
              <a:gd name="connsiteY1357" fmla="*/ 1572706 h 5092591"/>
              <a:gd name="connsiteX1358" fmla="*/ 963840 w 4546203"/>
              <a:gd name="connsiteY1358" fmla="*/ 1305680 h 5092591"/>
              <a:gd name="connsiteX1359" fmla="*/ 907579 w 4546203"/>
              <a:gd name="connsiteY1359" fmla="*/ 1265239 h 5092591"/>
              <a:gd name="connsiteX1360" fmla="*/ 3207493 w 4546203"/>
              <a:gd name="connsiteY1360" fmla="*/ 1263100 h 5092591"/>
              <a:gd name="connsiteX1361" fmla="*/ 3178840 w 4546203"/>
              <a:gd name="connsiteY1361" fmla="*/ 1302497 h 5092591"/>
              <a:gd name="connsiteX1362" fmla="*/ 3211472 w 4546203"/>
              <a:gd name="connsiteY1362" fmla="*/ 1327170 h 5092591"/>
              <a:gd name="connsiteX1363" fmla="*/ 3241318 w 4546203"/>
              <a:gd name="connsiteY1363" fmla="*/ 1288568 h 5092591"/>
              <a:gd name="connsiteX1364" fmla="*/ 3207493 w 4546203"/>
              <a:gd name="connsiteY1364" fmla="*/ 1263100 h 5092591"/>
              <a:gd name="connsiteX1365" fmla="*/ 1414719 w 4546203"/>
              <a:gd name="connsiteY1365" fmla="*/ 1254345 h 5092591"/>
              <a:gd name="connsiteX1366" fmla="*/ 1389648 w 4546203"/>
              <a:gd name="connsiteY1366" fmla="*/ 1271457 h 5092591"/>
              <a:gd name="connsiteX1367" fmla="*/ 1411138 w 4546203"/>
              <a:gd name="connsiteY1367" fmla="*/ 1300905 h 5092591"/>
              <a:gd name="connsiteX1368" fmla="*/ 1434617 w 4546203"/>
              <a:gd name="connsiteY1368" fmla="*/ 1284589 h 5092591"/>
              <a:gd name="connsiteX1369" fmla="*/ 1414719 w 4546203"/>
              <a:gd name="connsiteY1369" fmla="*/ 1254345 h 5092591"/>
              <a:gd name="connsiteX1370" fmla="*/ 1269467 w 4546203"/>
              <a:gd name="connsiteY1370" fmla="*/ 1247977 h 5092591"/>
              <a:gd name="connsiteX1371" fmla="*/ 1267079 w 4546203"/>
              <a:gd name="connsiteY1371" fmla="*/ 1251957 h 5092591"/>
              <a:gd name="connsiteX1372" fmla="*/ 1302497 w 4546203"/>
              <a:gd name="connsiteY1372" fmla="*/ 1297323 h 5092591"/>
              <a:gd name="connsiteX1373" fmla="*/ 1331945 w 4546203"/>
              <a:gd name="connsiteY1373" fmla="*/ 1274640 h 5092591"/>
              <a:gd name="connsiteX1374" fmla="*/ 1269467 w 4546203"/>
              <a:gd name="connsiteY1374" fmla="*/ 1247977 h 5092591"/>
              <a:gd name="connsiteX1375" fmla="*/ 3300216 w 4546203"/>
              <a:gd name="connsiteY1375" fmla="*/ 1244794 h 5092591"/>
              <a:gd name="connsiteX1376" fmla="*/ 3269971 w 4546203"/>
              <a:gd name="connsiteY1376" fmla="*/ 1283395 h 5092591"/>
              <a:gd name="connsiteX1377" fmla="*/ 3303399 w 4546203"/>
              <a:gd name="connsiteY1377" fmla="*/ 1310456 h 5092591"/>
              <a:gd name="connsiteX1378" fmla="*/ 3334439 w 4546203"/>
              <a:gd name="connsiteY1378" fmla="*/ 1273446 h 5092591"/>
              <a:gd name="connsiteX1379" fmla="*/ 3300216 w 4546203"/>
              <a:gd name="connsiteY1379" fmla="*/ 1244794 h 5092591"/>
              <a:gd name="connsiteX1380" fmla="*/ 3396122 w 4546203"/>
              <a:gd name="connsiteY1380" fmla="*/ 1232457 h 5092591"/>
              <a:gd name="connsiteX1381" fmla="*/ 3364286 w 4546203"/>
              <a:gd name="connsiteY1381" fmla="*/ 1269467 h 5092591"/>
              <a:gd name="connsiteX1382" fmla="*/ 3398509 w 4546203"/>
              <a:gd name="connsiteY1382" fmla="*/ 1299313 h 5092591"/>
              <a:gd name="connsiteX1383" fmla="*/ 3431142 w 4546203"/>
              <a:gd name="connsiteY1383" fmla="*/ 1262702 h 5092591"/>
              <a:gd name="connsiteX1384" fmla="*/ 3396122 w 4546203"/>
              <a:gd name="connsiteY1384" fmla="*/ 1232457 h 5092591"/>
              <a:gd name="connsiteX1385" fmla="*/ 3494814 w 4546203"/>
              <a:gd name="connsiteY1385" fmla="*/ 1224100 h 5092591"/>
              <a:gd name="connsiteX1386" fmla="*/ 3460988 w 4546203"/>
              <a:gd name="connsiteY1386" fmla="*/ 1260712 h 5092591"/>
              <a:gd name="connsiteX1387" fmla="*/ 3493620 w 4546203"/>
              <a:gd name="connsiteY1387" fmla="*/ 1291354 h 5092591"/>
              <a:gd name="connsiteX1388" fmla="*/ 3528242 w 4546203"/>
              <a:gd name="connsiteY1388" fmla="*/ 1259916 h 5092591"/>
              <a:gd name="connsiteX1389" fmla="*/ 3494814 w 4546203"/>
              <a:gd name="connsiteY1389" fmla="*/ 1224100 h 5092591"/>
              <a:gd name="connsiteX1390" fmla="*/ 1707612 w 4546203"/>
              <a:gd name="connsiteY1390" fmla="*/ 1223304 h 5092591"/>
              <a:gd name="connsiteX1391" fmla="*/ 1674582 w 4546203"/>
              <a:gd name="connsiteY1391" fmla="*/ 1238427 h 5092591"/>
              <a:gd name="connsiteX1392" fmla="*/ 1690500 w 4546203"/>
              <a:gd name="connsiteY1392" fmla="*/ 1273048 h 5092591"/>
              <a:gd name="connsiteX1393" fmla="*/ 1722734 w 4546203"/>
              <a:gd name="connsiteY1393" fmla="*/ 1258722 h 5092591"/>
              <a:gd name="connsiteX1394" fmla="*/ 1707612 w 4546203"/>
              <a:gd name="connsiteY1394" fmla="*/ 1223304 h 5092591"/>
              <a:gd name="connsiteX1395" fmla="*/ 1747009 w 4546203"/>
              <a:gd name="connsiteY1395" fmla="*/ 1207386 h 5092591"/>
              <a:gd name="connsiteX1396" fmla="*/ 1713979 w 4546203"/>
              <a:gd name="connsiteY1396" fmla="*/ 1221315 h 5092591"/>
              <a:gd name="connsiteX1397" fmla="*/ 1728703 w 4546203"/>
              <a:gd name="connsiteY1397" fmla="*/ 1257130 h 5092591"/>
              <a:gd name="connsiteX1398" fmla="*/ 1761335 w 4546203"/>
              <a:gd name="connsiteY1398" fmla="*/ 1243202 h 5092591"/>
              <a:gd name="connsiteX1399" fmla="*/ 1747009 w 4546203"/>
              <a:gd name="connsiteY1399" fmla="*/ 1207386 h 5092591"/>
              <a:gd name="connsiteX1400" fmla="*/ 3249278 w 4546203"/>
              <a:gd name="connsiteY1400" fmla="*/ 1206590 h 5092591"/>
              <a:gd name="connsiteX1401" fmla="*/ 3220625 w 4546203"/>
              <a:gd name="connsiteY1401" fmla="*/ 1245590 h 5092591"/>
              <a:gd name="connsiteX1402" fmla="*/ 3254849 w 4546203"/>
              <a:gd name="connsiteY1402" fmla="*/ 1271457 h 5092591"/>
              <a:gd name="connsiteX1403" fmla="*/ 3285093 w 4546203"/>
              <a:gd name="connsiteY1403" fmla="*/ 1233253 h 5092591"/>
              <a:gd name="connsiteX1404" fmla="*/ 3249278 w 4546203"/>
              <a:gd name="connsiteY1404" fmla="*/ 1206590 h 5092591"/>
              <a:gd name="connsiteX1405" fmla="*/ 1507840 w 4546203"/>
              <a:gd name="connsiteY1405" fmla="*/ 1197438 h 5092591"/>
              <a:gd name="connsiteX1406" fmla="*/ 1481973 w 4546203"/>
              <a:gd name="connsiteY1406" fmla="*/ 1212162 h 5092591"/>
              <a:gd name="connsiteX1407" fmla="*/ 1500677 w 4546203"/>
              <a:gd name="connsiteY1407" fmla="*/ 1243600 h 5092591"/>
              <a:gd name="connsiteX1408" fmla="*/ 1525748 w 4546203"/>
              <a:gd name="connsiteY1408" fmla="*/ 1228478 h 5092591"/>
              <a:gd name="connsiteX1409" fmla="*/ 1507840 w 4546203"/>
              <a:gd name="connsiteY1409" fmla="*/ 1197438 h 5092591"/>
              <a:gd name="connsiteX1410" fmla="*/ 1423872 w 4546203"/>
              <a:gd name="connsiteY1410" fmla="*/ 1194254 h 5092591"/>
              <a:gd name="connsiteX1411" fmla="*/ 1398005 w 4546203"/>
              <a:gd name="connsiteY1411" fmla="*/ 1210570 h 5092591"/>
              <a:gd name="connsiteX1412" fmla="*/ 1418699 w 4546203"/>
              <a:gd name="connsiteY1412" fmla="*/ 1240814 h 5092591"/>
              <a:gd name="connsiteX1413" fmla="*/ 1443770 w 4546203"/>
              <a:gd name="connsiteY1413" fmla="*/ 1224100 h 5092591"/>
              <a:gd name="connsiteX1414" fmla="*/ 1423872 w 4546203"/>
              <a:gd name="connsiteY1414" fmla="*/ 1194254 h 5092591"/>
              <a:gd name="connsiteX1415" fmla="*/ 1786804 w 4546203"/>
              <a:gd name="connsiteY1415" fmla="*/ 1192264 h 5092591"/>
              <a:gd name="connsiteX1416" fmla="*/ 1753376 w 4546203"/>
              <a:gd name="connsiteY1416" fmla="*/ 1205795 h 5092591"/>
              <a:gd name="connsiteX1417" fmla="*/ 1767305 w 4546203"/>
              <a:gd name="connsiteY1417" fmla="*/ 1241212 h 5092591"/>
              <a:gd name="connsiteX1418" fmla="*/ 1799937 w 4546203"/>
              <a:gd name="connsiteY1418" fmla="*/ 1228478 h 5092591"/>
              <a:gd name="connsiteX1419" fmla="*/ 1786804 w 4546203"/>
              <a:gd name="connsiteY1419" fmla="*/ 1192264 h 5092591"/>
              <a:gd name="connsiteX1420" fmla="*/ 1619664 w 4546203"/>
              <a:gd name="connsiteY1420" fmla="*/ 1191070 h 5092591"/>
              <a:gd name="connsiteX1421" fmla="*/ 1568727 w 4546203"/>
              <a:gd name="connsiteY1421" fmla="*/ 1217335 h 5092591"/>
              <a:gd name="connsiteX1422" fmla="*/ 1620858 w 4546203"/>
              <a:gd name="connsiteY1422" fmla="*/ 1316027 h 5092591"/>
              <a:gd name="connsiteX1423" fmla="*/ 1667817 w 4546203"/>
              <a:gd name="connsiteY1423" fmla="*/ 1290956 h 5092591"/>
              <a:gd name="connsiteX1424" fmla="*/ 1619664 w 4546203"/>
              <a:gd name="connsiteY1424" fmla="*/ 1191070 h 5092591"/>
              <a:gd name="connsiteX1425" fmla="*/ 3344388 w 4546203"/>
              <a:gd name="connsiteY1425" fmla="*/ 1189478 h 5092591"/>
              <a:gd name="connsiteX1426" fmla="*/ 3314144 w 4546203"/>
              <a:gd name="connsiteY1426" fmla="*/ 1227682 h 5092591"/>
              <a:gd name="connsiteX1427" fmla="*/ 3349164 w 4546203"/>
              <a:gd name="connsiteY1427" fmla="*/ 1255936 h 5092591"/>
              <a:gd name="connsiteX1428" fmla="*/ 3380602 w 4546203"/>
              <a:gd name="connsiteY1428" fmla="*/ 1218529 h 5092591"/>
              <a:gd name="connsiteX1429" fmla="*/ 3344388 w 4546203"/>
              <a:gd name="connsiteY1429" fmla="*/ 1189478 h 5092591"/>
              <a:gd name="connsiteX1430" fmla="*/ 2835010 w 4546203"/>
              <a:gd name="connsiteY1430" fmla="*/ 1183509 h 5092591"/>
              <a:gd name="connsiteX1431" fmla="*/ 2817500 w 4546203"/>
              <a:gd name="connsiteY1431" fmla="*/ 1225692 h 5092591"/>
              <a:gd name="connsiteX1432" fmla="*/ 2877591 w 4546203"/>
              <a:gd name="connsiteY1432" fmla="*/ 1251957 h 5092591"/>
              <a:gd name="connsiteX1433" fmla="*/ 2896692 w 4546203"/>
              <a:gd name="connsiteY1433" fmla="*/ 1211366 h 5092591"/>
              <a:gd name="connsiteX1434" fmla="*/ 2835010 w 4546203"/>
              <a:gd name="connsiteY1434" fmla="*/ 1183509 h 5092591"/>
              <a:gd name="connsiteX1435" fmla="*/ 1826997 w 4546203"/>
              <a:gd name="connsiteY1435" fmla="*/ 1179132 h 5092591"/>
              <a:gd name="connsiteX1436" fmla="*/ 1792774 w 4546203"/>
              <a:gd name="connsiteY1436" fmla="*/ 1191070 h 5092591"/>
              <a:gd name="connsiteX1437" fmla="*/ 1806304 w 4546203"/>
              <a:gd name="connsiteY1437" fmla="*/ 1226886 h 5092591"/>
              <a:gd name="connsiteX1438" fmla="*/ 1838936 w 4546203"/>
              <a:gd name="connsiteY1438" fmla="*/ 1215345 h 5092591"/>
              <a:gd name="connsiteX1439" fmla="*/ 1826997 w 4546203"/>
              <a:gd name="connsiteY1439" fmla="*/ 1179132 h 5092591"/>
              <a:gd name="connsiteX1440" fmla="*/ 3442284 w 4546203"/>
              <a:gd name="connsiteY1440" fmla="*/ 1178336 h 5092591"/>
              <a:gd name="connsiteX1441" fmla="*/ 3410448 w 4546203"/>
              <a:gd name="connsiteY1441" fmla="*/ 1215345 h 5092591"/>
              <a:gd name="connsiteX1442" fmla="*/ 3445468 w 4546203"/>
              <a:gd name="connsiteY1442" fmla="*/ 1246386 h 5092591"/>
              <a:gd name="connsiteX1443" fmla="*/ 3478100 w 4546203"/>
              <a:gd name="connsiteY1443" fmla="*/ 1210570 h 5092591"/>
              <a:gd name="connsiteX1444" fmla="*/ 3442284 w 4546203"/>
              <a:gd name="connsiteY1444" fmla="*/ 1178336 h 5092591"/>
              <a:gd name="connsiteX1445" fmla="*/ 1362587 w 4546203"/>
              <a:gd name="connsiteY1445" fmla="*/ 1176346 h 5092591"/>
              <a:gd name="connsiteX1446" fmla="*/ 1336721 w 4546203"/>
              <a:gd name="connsiteY1446" fmla="*/ 1194652 h 5092591"/>
              <a:gd name="connsiteX1447" fmla="*/ 1357414 w 4546203"/>
              <a:gd name="connsiteY1447" fmla="*/ 1224100 h 5092591"/>
              <a:gd name="connsiteX1448" fmla="*/ 1382883 w 4546203"/>
              <a:gd name="connsiteY1448" fmla="*/ 1206590 h 5092591"/>
              <a:gd name="connsiteX1449" fmla="*/ 1362587 w 4546203"/>
              <a:gd name="connsiteY1449" fmla="*/ 1176346 h 5092591"/>
              <a:gd name="connsiteX1450" fmla="*/ 3542568 w 4546203"/>
              <a:gd name="connsiteY1450" fmla="*/ 1173162 h 5092591"/>
              <a:gd name="connsiteX1451" fmla="*/ 3509538 w 4546203"/>
              <a:gd name="connsiteY1451" fmla="*/ 1208978 h 5092591"/>
              <a:gd name="connsiteX1452" fmla="*/ 3541772 w 4546203"/>
              <a:gd name="connsiteY1452" fmla="*/ 1239222 h 5092591"/>
              <a:gd name="connsiteX1453" fmla="*/ 3579976 w 4546203"/>
              <a:gd name="connsiteY1453" fmla="*/ 1208182 h 5092591"/>
              <a:gd name="connsiteX1454" fmla="*/ 3542568 w 4546203"/>
              <a:gd name="connsiteY1454" fmla="*/ 1173162 h 5092591"/>
              <a:gd name="connsiteX1455" fmla="*/ 1685724 w 4546203"/>
              <a:gd name="connsiteY1455" fmla="*/ 1172366 h 5092591"/>
              <a:gd name="connsiteX1456" fmla="*/ 1651501 w 4546203"/>
              <a:gd name="connsiteY1456" fmla="*/ 1187887 h 5092591"/>
              <a:gd name="connsiteX1457" fmla="*/ 1667021 w 4546203"/>
              <a:gd name="connsiteY1457" fmla="*/ 1221315 h 5092591"/>
              <a:gd name="connsiteX1458" fmla="*/ 1700449 w 4546203"/>
              <a:gd name="connsiteY1458" fmla="*/ 1206590 h 5092591"/>
              <a:gd name="connsiteX1459" fmla="*/ 1685724 w 4546203"/>
              <a:gd name="connsiteY1459" fmla="*/ 1172366 h 5092591"/>
              <a:gd name="connsiteX1460" fmla="*/ 1867190 w 4546203"/>
              <a:gd name="connsiteY1460" fmla="*/ 1166795 h 5092591"/>
              <a:gd name="connsiteX1461" fmla="*/ 1832569 w 4546203"/>
              <a:gd name="connsiteY1461" fmla="*/ 1176744 h 5092591"/>
              <a:gd name="connsiteX1462" fmla="*/ 1845701 w 4546203"/>
              <a:gd name="connsiteY1462" fmla="*/ 1213356 h 5092591"/>
              <a:gd name="connsiteX1463" fmla="*/ 1878333 w 4546203"/>
              <a:gd name="connsiteY1463" fmla="*/ 1202611 h 5092591"/>
              <a:gd name="connsiteX1464" fmla="*/ 1867190 w 4546203"/>
              <a:gd name="connsiteY1464" fmla="*/ 1166795 h 5092591"/>
              <a:gd name="connsiteX1465" fmla="*/ 1109888 w 4546203"/>
              <a:gd name="connsiteY1465" fmla="*/ 1158438 h 5092591"/>
              <a:gd name="connsiteX1466" fmla="*/ 1095164 w 4546203"/>
              <a:gd name="connsiteY1466" fmla="*/ 1169979 h 5092591"/>
              <a:gd name="connsiteX1467" fmla="*/ 1076062 w 4546203"/>
              <a:gd name="connsiteY1467" fmla="*/ 1186693 h 5092591"/>
              <a:gd name="connsiteX1468" fmla="*/ 1130582 w 4546203"/>
              <a:gd name="connsiteY1468" fmla="*/ 1183111 h 5092591"/>
              <a:gd name="connsiteX1469" fmla="*/ 1109888 w 4546203"/>
              <a:gd name="connsiteY1469" fmla="*/ 1158438 h 5092591"/>
              <a:gd name="connsiteX1470" fmla="*/ 1726713 w 4546203"/>
              <a:gd name="connsiteY1470" fmla="*/ 1155653 h 5092591"/>
              <a:gd name="connsiteX1471" fmla="*/ 1692092 w 4546203"/>
              <a:gd name="connsiteY1471" fmla="*/ 1170377 h 5092591"/>
              <a:gd name="connsiteX1472" fmla="*/ 1706816 w 4546203"/>
              <a:gd name="connsiteY1472" fmla="*/ 1204203 h 5092591"/>
              <a:gd name="connsiteX1473" fmla="*/ 1740642 w 4546203"/>
              <a:gd name="connsiteY1473" fmla="*/ 1190274 h 5092591"/>
              <a:gd name="connsiteX1474" fmla="*/ 1726713 w 4546203"/>
              <a:gd name="connsiteY1474" fmla="*/ 1155653 h 5092591"/>
              <a:gd name="connsiteX1475" fmla="*/ 2743481 w 4546203"/>
              <a:gd name="connsiteY1475" fmla="*/ 1149683 h 5092591"/>
              <a:gd name="connsiteX1476" fmla="*/ 2729552 w 4546203"/>
              <a:gd name="connsiteY1476" fmla="*/ 1192662 h 5092591"/>
              <a:gd name="connsiteX1477" fmla="*/ 2790837 w 4546203"/>
              <a:gd name="connsiteY1477" fmla="*/ 1214947 h 5092591"/>
              <a:gd name="connsiteX1478" fmla="*/ 2807153 w 4546203"/>
              <a:gd name="connsiteY1478" fmla="*/ 1172764 h 5092591"/>
              <a:gd name="connsiteX1479" fmla="*/ 2743481 w 4546203"/>
              <a:gd name="connsiteY1479" fmla="*/ 1149683 h 5092591"/>
              <a:gd name="connsiteX1480" fmla="*/ 3291062 w 4546203"/>
              <a:gd name="connsiteY1480" fmla="*/ 1149285 h 5092591"/>
              <a:gd name="connsiteX1481" fmla="*/ 3262410 w 4546203"/>
              <a:gd name="connsiteY1481" fmla="*/ 1188285 h 5092591"/>
              <a:gd name="connsiteX1482" fmla="*/ 3298624 w 4546203"/>
              <a:gd name="connsiteY1482" fmla="*/ 1215345 h 5092591"/>
              <a:gd name="connsiteX1483" fmla="*/ 3328072 w 4546203"/>
              <a:gd name="connsiteY1483" fmla="*/ 1176346 h 5092591"/>
              <a:gd name="connsiteX1484" fmla="*/ 3291062 w 4546203"/>
              <a:gd name="connsiteY1484" fmla="*/ 1149285 h 5092591"/>
              <a:gd name="connsiteX1485" fmla="*/ 1767305 w 4546203"/>
              <a:gd name="connsiteY1485" fmla="*/ 1139734 h 5092591"/>
              <a:gd name="connsiteX1486" fmla="*/ 1733081 w 4546203"/>
              <a:gd name="connsiteY1486" fmla="*/ 1154061 h 5092591"/>
              <a:gd name="connsiteX1487" fmla="*/ 1746611 w 4546203"/>
              <a:gd name="connsiteY1487" fmla="*/ 1187489 h 5092591"/>
              <a:gd name="connsiteX1488" fmla="*/ 1780835 w 4546203"/>
              <a:gd name="connsiteY1488" fmla="*/ 1174754 h 5092591"/>
              <a:gd name="connsiteX1489" fmla="*/ 1767305 w 4546203"/>
              <a:gd name="connsiteY1489" fmla="*/ 1139734 h 5092591"/>
              <a:gd name="connsiteX1490" fmla="*/ 3388561 w 4546203"/>
              <a:gd name="connsiteY1490" fmla="*/ 1133765 h 5092591"/>
              <a:gd name="connsiteX1491" fmla="*/ 3358316 w 4546203"/>
              <a:gd name="connsiteY1491" fmla="*/ 1171969 h 5092591"/>
              <a:gd name="connsiteX1492" fmla="*/ 3394530 w 4546203"/>
              <a:gd name="connsiteY1492" fmla="*/ 1201815 h 5092591"/>
              <a:gd name="connsiteX1493" fmla="*/ 3425968 w 4546203"/>
              <a:gd name="connsiteY1493" fmla="*/ 1164407 h 5092591"/>
              <a:gd name="connsiteX1494" fmla="*/ 3388561 w 4546203"/>
              <a:gd name="connsiteY1494" fmla="*/ 1133765 h 5092591"/>
              <a:gd name="connsiteX1495" fmla="*/ 1809487 w 4546203"/>
              <a:gd name="connsiteY1495" fmla="*/ 1126204 h 5092591"/>
              <a:gd name="connsiteX1496" fmla="*/ 1774070 w 4546203"/>
              <a:gd name="connsiteY1496" fmla="*/ 1138541 h 5092591"/>
              <a:gd name="connsiteX1497" fmla="*/ 1787600 w 4546203"/>
              <a:gd name="connsiteY1497" fmla="*/ 1173162 h 5092591"/>
              <a:gd name="connsiteX1498" fmla="*/ 1821028 w 4546203"/>
              <a:gd name="connsiteY1498" fmla="*/ 1161224 h 5092591"/>
              <a:gd name="connsiteX1499" fmla="*/ 1809487 w 4546203"/>
              <a:gd name="connsiteY1499" fmla="*/ 1126204 h 5092591"/>
              <a:gd name="connsiteX1500" fmla="*/ 1492320 w 4546203"/>
              <a:gd name="connsiteY1500" fmla="*/ 1125806 h 5092591"/>
              <a:gd name="connsiteX1501" fmla="*/ 1465657 w 4546203"/>
              <a:gd name="connsiteY1501" fmla="*/ 1141724 h 5092591"/>
              <a:gd name="connsiteX1502" fmla="*/ 1483963 w 4546203"/>
              <a:gd name="connsiteY1502" fmla="*/ 1172366 h 5092591"/>
              <a:gd name="connsiteX1503" fmla="*/ 1510626 w 4546203"/>
              <a:gd name="connsiteY1503" fmla="*/ 1157642 h 5092591"/>
              <a:gd name="connsiteX1504" fmla="*/ 1492320 w 4546203"/>
              <a:gd name="connsiteY1504" fmla="*/ 1125806 h 5092591"/>
              <a:gd name="connsiteX1505" fmla="*/ 3488049 w 4546203"/>
              <a:gd name="connsiteY1505" fmla="*/ 1124612 h 5092591"/>
              <a:gd name="connsiteX1506" fmla="*/ 3456611 w 4546203"/>
              <a:gd name="connsiteY1506" fmla="*/ 1161622 h 5092591"/>
              <a:gd name="connsiteX1507" fmla="*/ 3493620 w 4546203"/>
              <a:gd name="connsiteY1507" fmla="*/ 1193856 h 5092591"/>
              <a:gd name="connsiteX1508" fmla="*/ 3525854 w 4546203"/>
              <a:gd name="connsiteY1508" fmla="*/ 1156846 h 5092591"/>
              <a:gd name="connsiteX1509" fmla="*/ 3488049 w 4546203"/>
              <a:gd name="connsiteY1509" fmla="*/ 1124612 h 5092591"/>
              <a:gd name="connsiteX1510" fmla="*/ 1252355 w 4546203"/>
              <a:gd name="connsiteY1510" fmla="*/ 1122622 h 5092591"/>
              <a:gd name="connsiteX1511" fmla="*/ 1197437 w 4546203"/>
              <a:gd name="connsiteY1511" fmla="*/ 1162816 h 5092591"/>
              <a:gd name="connsiteX1512" fmla="*/ 1245988 w 4546203"/>
              <a:gd name="connsiteY1512" fmla="*/ 1219723 h 5092591"/>
              <a:gd name="connsiteX1513" fmla="*/ 1347465 w 4546203"/>
              <a:gd name="connsiteY1513" fmla="*/ 1261906 h 5092591"/>
              <a:gd name="connsiteX1514" fmla="*/ 1350649 w 4546203"/>
              <a:gd name="connsiteY1514" fmla="*/ 1259916 h 5092591"/>
              <a:gd name="connsiteX1515" fmla="*/ 1252355 w 4546203"/>
              <a:gd name="connsiteY1515" fmla="*/ 1122622 h 5092591"/>
              <a:gd name="connsiteX1516" fmla="*/ 2649962 w 4546203"/>
              <a:gd name="connsiteY1516" fmla="*/ 1121429 h 5092591"/>
              <a:gd name="connsiteX1517" fmla="*/ 2638819 w 4546203"/>
              <a:gd name="connsiteY1517" fmla="*/ 1165203 h 5092591"/>
              <a:gd name="connsiteX1518" fmla="*/ 2701298 w 4546203"/>
              <a:gd name="connsiteY1518" fmla="*/ 1182713 h 5092591"/>
              <a:gd name="connsiteX1519" fmla="*/ 2714828 w 4546203"/>
              <a:gd name="connsiteY1519" fmla="*/ 1140132 h 5092591"/>
              <a:gd name="connsiteX1520" fmla="*/ 2649962 w 4546203"/>
              <a:gd name="connsiteY1520" fmla="*/ 1121429 h 5092591"/>
              <a:gd name="connsiteX1521" fmla="*/ 3591118 w 4546203"/>
              <a:gd name="connsiteY1521" fmla="*/ 1119837 h 5092591"/>
              <a:gd name="connsiteX1522" fmla="*/ 3557292 w 4546203"/>
              <a:gd name="connsiteY1522" fmla="*/ 1156448 h 5092591"/>
              <a:gd name="connsiteX1523" fmla="*/ 3591118 w 4546203"/>
              <a:gd name="connsiteY1523" fmla="*/ 1187887 h 5092591"/>
              <a:gd name="connsiteX1524" fmla="*/ 3624944 w 4546203"/>
              <a:gd name="connsiteY1524" fmla="*/ 1158040 h 5092591"/>
              <a:gd name="connsiteX1525" fmla="*/ 3591118 w 4546203"/>
              <a:gd name="connsiteY1525" fmla="*/ 1119837 h 5092591"/>
              <a:gd name="connsiteX1526" fmla="*/ 1375322 w 4546203"/>
              <a:gd name="connsiteY1526" fmla="*/ 1116653 h 5092591"/>
              <a:gd name="connsiteX1527" fmla="*/ 1348261 w 4546203"/>
              <a:gd name="connsiteY1527" fmla="*/ 1134561 h 5092591"/>
              <a:gd name="connsiteX1528" fmla="*/ 1368159 w 4546203"/>
              <a:gd name="connsiteY1528" fmla="*/ 1164407 h 5092591"/>
              <a:gd name="connsiteX1529" fmla="*/ 1394822 w 4546203"/>
              <a:gd name="connsiteY1529" fmla="*/ 1147296 h 5092591"/>
              <a:gd name="connsiteX1530" fmla="*/ 1375322 w 4546203"/>
              <a:gd name="connsiteY1530" fmla="*/ 1116653 h 5092591"/>
              <a:gd name="connsiteX1531" fmla="*/ 1851272 w 4546203"/>
              <a:gd name="connsiteY1531" fmla="*/ 1113072 h 5092591"/>
              <a:gd name="connsiteX1532" fmla="*/ 1815855 w 4546203"/>
              <a:gd name="connsiteY1532" fmla="*/ 1124612 h 5092591"/>
              <a:gd name="connsiteX1533" fmla="*/ 1827395 w 4546203"/>
              <a:gd name="connsiteY1533" fmla="*/ 1159234 h 5092591"/>
              <a:gd name="connsiteX1534" fmla="*/ 1862017 w 4546203"/>
              <a:gd name="connsiteY1534" fmla="*/ 1148489 h 5092591"/>
              <a:gd name="connsiteX1535" fmla="*/ 1851272 w 4546203"/>
              <a:gd name="connsiteY1535" fmla="*/ 1113072 h 5092591"/>
              <a:gd name="connsiteX1536" fmla="*/ 1071287 w 4546203"/>
              <a:gd name="connsiteY1536" fmla="*/ 1112276 h 5092591"/>
              <a:gd name="connsiteX1537" fmla="*/ 1035471 w 4546203"/>
              <a:gd name="connsiteY1537" fmla="*/ 1143714 h 5092591"/>
              <a:gd name="connsiteX1538" fmla="*/ 1059348 w 4546203"/>
              <a:gd name="connsiteY1538" fmla="*/ 1170377 h 5092591"/>
              <a:gd name="connsiteX1539" fmla="*/ 1094368 w 4546203"/>
              <a:gd name="connsiteY1539" fmla="*/ 1140132 h 5092591"/>
              <a:gd name="connsiteX1540" fmla="*/ 1071287 w 4546203"/>
              <a:gd name="connsiteY1540" fmla="*/ 1112276 h 5092591"/>
              <a:gd name="connsiteX1541" fmla="*/ 1312445 w 4546203"/>
              <a:gd name="connsiteY1541" fmla="*/ 1100337 h 5092591"/>
              <a:gd name="connsiteX1542" fmla="*/ 1284987 w 4546203"/>
              <a:gd name="connsiteY1542" fmla="*/ 1119439 h 5092591"/>
              <a:gd name="connsiteX1543" fmla="*/ 1305680 w 4546203"/>
              <a:gd name="connsiteY1543" fmla="*/ 1148887 h 5092591"/>
              <a:gd name="connsiteX1544" fmla="*/ 1332741 w 4546203"/>
              <a:gd name="connsiteY1544" fmla="*/ 1130184 h 5092591"/>
              <a:gd name="connsiteX1545" fmla="*/ 1312445 w 4546203"/>
              <a:gd name="connsiteY1545" fmla="*/ 1100337 h 5092591"/>
              <a:gd name="connsiteX1546" fmla="*/ 3332847 w 4546203"/>
              <a:gd name="connsiteY1546" fmla="*/ 1091582 h 5092591"/>
              <a:gd name="connsiteX1547" fmla="*/ 3304195 w 4546203"/>
              <a:gd name="connsiteY1547" fmla="*/ 1131377 h 5092591"/>
              <a:gd name="connsiteX1548" fmla="*/ 3341602 w 4546203"/>
              <a:gd name="connsiteY1548" fmla="*/ 1159234 h 5092591"/>
              <a:gd name="connsiteX1549" fmla="*/ 3371449 w 4546203"/>
              <a:gd name="connsiteY1549" fmla="*/ 1120633 h 5092591"/>
              <a:gd name="connsiteX1550" fmla="*/ 3332847 w 4546203"/>
              <a:gd name="connsiteY1550" fmla="*/ 1091582 h 5092591"/>
              <a:gd name="connsiteX1551" fmla="*/ 1440188 w 4546203"/>
              <a:gd name="connsiteY1551" fmla="*/ 1078450 h 5092591"/>
              <a:gd name="connsiteX1552" fmla="*/ 1412331 w 4546203"/>
              <a:gd name="connsiteY1552" fmla="*/ 1094766 h 5092591"/>
              <a:gd name="connsiteX1553" fmla="*/ 1431433 w 4546203"/>
              <a:gd name="connsiteY1553" fmla="*/ 1125806 h 5092591"/>
              <a:gd name="connsiteX1554" fmla="*/ 1458494 w 4546203"/>
              <a:gd name="connsiteY1554" fmla="*/ 1109490 h 5092591"/>
              <a:gd name="connsiteX1555" fmla="*/ 1440188 w 4546203"/>
              <a:gd name="connsiteY1555" fmla="*/ 1078450 h 5092591"/>
              <a:gd name="connsiteX1556" fmla="*/ 3432335 w 4546203"/>
              <a:gd name="connsiteY1556" fmla="*/ 1078052 h 5092591"/>
              <a:gd name="connsiteX1557" fmla="*/ 3402489 w 4546203"/>
              <a:gd name="connsiteY1557" fmla="*/ 1116653 h 5092591"/>
              <a:gd name="connsiteX1558" fmla="*/ 3440294 w 4546203"/>
              <a:gd name="connsiteY1558" fmla="*/ 1147296 h 5092591"/>
              <a:gd name="connsiteX1559" fmla="*/ 3471335 w 4546203"/>
              <a:gd name="connsiteY1559" fmla="*/ 1109490 h 5092591"/>
              <a:gd name="connsiteX1560" fmla="*/ 3432335 w 4546203"/>
              <a:gd name="connsiteY1560" fmla="*/ 1078052 h 5092591"/>
              <a:gd name="connsiteX1561" fmla="*/ 1645929 w 4546203"/>
              <a:gd name="connsiteY1561" fmla="*/ 1078052 h 5092591"/>
              <a:gd name="connsiteX1562" fmla="*/ 1608920 w 4546203"/>
              <a:gd name="connsiteY1562" fmla="*/ 1094766 h 5092591"/>
              <a:gd name="connsiteX1563" fmla="*/ 1648317 w 4546203"/>
              <a:gd name="connsiteY1563" fmla="*/ 1180326 h 5092591"/>
              <a:gd name="connsiteX1564" fmla="*/ 1682939 w 4546203"/>
              <a:gd name="connsiteY1564" fmla="*/ 1164407 h 5092591"/>
              <a:gd name="connsiteX1565" fmla="*/ 1645929 w 4546203"/>
              <a:gd name="connsiteY1565" fmla="*/ 1078052 h 5092591"/>
              <a:gd name="connsiteX1566" fmla="*/ 3534609 w 4546203"/>
              <a:gd name="connsiteY1566" fmla="*/ 1071287 h 5092591"/>
              <a:gd name="connsiteX1567" fmla="*/ 3503171 w 4546203"/>
              <a:gd name="connsiteY1567" fmla="*/ 1107898 h 5092591"/>
              <a:gd name="connsiteX1568" fmla="*/ 3540976 w 4546203"/>
              <a:gd name="connsiteY1568" fmla="*/ 1142122 h 5092591"/>
              <a:gd name="connsiteX1569" fmla="*/ 3573608 w 4546203"/>
              <a:gd name="connsiteY1569" fmla="*/ 1105113 h 5092591"/>
              <a:gd name="connsiteX1570" fmla="*/ 3534609 w 4546203"/>
              <a:gd name="connsiteY1570" fmla="*/ 1071287 h 5092591"/>
              <a:gd name="connsiteX1571" fmla="*/ 3639270 w 4546203"/>
              <a:gd name="connsiteY1571" fmla="*/ 1068899 h 5092591"/>
              <a:gd name="connsiteX1572" fmla="*/ 3605843 w 4546203"/>
              <a:gd name="connsiteY1572" fmla="*/ 1104715 h 5092591"/>
              <a:gd name="connsiteX1573" fmla="*/ 3642056 w 4546203"/>
              <a:gd name="connsiteY1573" fmla="*/ 1138541 h 5092591"/>
              <a:gd name="connsiteX1574" fmla="*/ 3677474 w 4546203"/>
              <a:gd name="connsiteY1574" fmla="*/ 1105113 h 5092591"/>
              <a:gd name="connsiteX1575" fmla="*/ 3639270 w 4546203"/>
              <a:gd name="connsiteY1575" fmla="*/ 1068899 h 5092591"/>
              <a:gd name="connsiteX1576" fmla="*/ 1561961 w 4546203"/>
              <a:gd name="connsiteY1576" fmla="*/ 1068103 h 5092591"/>
              <a:gd name="connsiteX1577" fmla="*/ 1505054 w 4546203"/>
              <a:gd name="connsiteY1577" fmla="*/ 1097154 h 5092591"/>
              <a:gd name="connsiteX1578" fmla="*/ 1555594 w 4546203"/>
              <a:gd name="connsiteY1578" fmla="*/ 1192662 h 5092591"/>
              <a:gd name="connsiteX1579" fmla="*/ 1608920 w 4546203"/>
              <a:gd name="connsiteY1579" fmla="*/ 1165601 h 5092591"/>
              <a:gd name="connsiteX1580" fmla="*/ 1561961 w 4546203"/>
              <a:gd name="connsiteY1580" fmla="*/ 1068103 h 5092591"/>
              <a:gd name="connsiteX1581" fmla="*/ 2885151 w 4546203"/>
              <a:gd name="connsiteY1581" fmla="*/ 1063328 h 5092591"/>
              <a:gd name="connsiteX1582" fmla="*/ 2868040 w 4546203"/>
              <a:gd name="connsiteY1582" fmla="*/ 1104715 h 5092591"/>
              <a:gd name="connsiteX1583" fmla="*/ 2932906 w 4546203"/>
              <a:gd name="connsiteY1583" fmla="*/ 1133765 h 5092591"/>
              <a:gd name="connsiteX1584" fmla="*/ 2952803 w 4546203"/>
              <a:gd name="connsiteY1584" fmla="*/ 1092776 h 5092591"/>
              <a:gd name="connsiteX1585" fmla="*/ 2885151 w 4546203"/>
              <a:gd name="connsiteY1585" fmla="*/ 1063328 h 5092591"/>
              <a:gd name="connsiteX1586" fmla="*/ 1689704 w 4546203"/>
              <a:gd name="connsiteY1586" fmla="*/ 1060144 h 5092591"/>
              <a:gd name="connsiteX1587" fmla="*/ 1652296 w 4546203"/>
              <a:gd name="connsiteY1587" fmla="*/ 1075664 h 5092591"/>
              <a:gd name="connsiteX1588" fmla="*/ 1689306 w 4546203"/>
              <a:gd name="connsiteY1588" fmla="*/ 1162418 h 5092591"/>
              <a:gd name="connsiteX1589" fmla="*/ 1723928 w 4546203"/>
              <a:gd name="connsiteY1589" fmla="*/ 1147694 h 5092591"/>
              <a:gd name="connsiteX1590" fmla="*/ 1689704 w 4546203"/>
              <a:gd name="connsiteY1590" fmla="*/ 1060144 h 5092591"/>
              <a:gd name="connsiteX1591" fmla="*/ 2666278 w 4546203"/>
              <a:gd name="connsiteY1591" fmla="*/ 1058552 h 5092591"/>
              <a:gd name="connsiteX1592" fmla="*/ 2655135 w 4546203"/>
              <a:gd name="connsiteY1592" fmla="*/ 1101929 h 5092591"/>
              <a:gd name="connsiteX1593" fmla="*/ 2720797 w 4546203"/>
              <a:gd name="connsiteY1593" fmla="*/ 1120633 h 5092591"/>
              <a:gd name="connsiteX1594" fmla="*/ 2734328 w 4546203"/>
              <a:gd name="connsiteY1594" fmla="*/ 1077654 h 5092591"/>
              <a:gd name="connsiteX1595" fmla="*/ 2666278 w 4546203"/>
              <a:gd name="connsiteY1595" fmla="*/ 1058552 h 5092591"/>
              <a:gd name="connsiteX1596" fmla="*/ 1385271 w 4546203"/>
              <a:gd name="connsiteY1596" fmla="*/ 1054175 h 5092591"/>
              <a:gd name="connsiteX1597" fmla="*/ 1357414 w 4546203"/>
              <a:gd name="connsiteY1597" fmla="*/ 1072083 h 5092591"/>
              <a:gd name="connsiteX1598" fmla="*/ 1376516 w 4546203"/>
              <a:gd name="connsiteY1598" fmla="*/ 1102725 h 5092591"/>
              <a:gd name="connsiteX1599" fmla="*/ 1404372 w 4546203"/>
              <a:gd name="connsiteY1599" fmla="*/ 1085215 h 5092591"/>
              <a:gd name="connsiteX1600" fmla="*/ 1385271 w 4546203"/>
              <a:gd name="connsiteY1600" fmla="*/ 1054175 h 5092591"/>
              <a:gd name="connsiteX1601" fmla="*/ 2051840 w 4546203"/>
              <a:gd name="connsiteY1601" fmla="*/ 1052185 h 5092591"/>
              <a:gd name="connsiteX1602" fmla="*/ 2018014 w 4546203"/>
              <a:gd name="connsiteY1602" fmla="*/ 1056563 h 5092591"/>
              <a:gd name="connsiteX1603" fmla="*/ 2024779 w 4546203"/>
              <a:gd name="connsiteY1603" fmla="*/ 1097950 h 5092591"/>
              <a:gd name="connsiteX1604" fmla="*/ 2057810 w 4546203"/>
              <a:gd name="connsiteY1604" fmla="*/ 1092378 h 5092591"/>
              <a:gd name="connsiteX1605" fmla="*/ 2051840 w 4546203"/>
              <a:gd name="connsiteY1605" fmla="*/ 1052185 h 5092591"/>
              <a:gd name="connsiteX1606" fmla="*/ 1627623 w 4546203"/>
              <a:gd name="connsiteY1606" fmla="*/ 1036665 h 5092591"/>
              <a:gd name="connsiteX1607" fmla="*/ 1590216 w 4546203"/>
              <a:gd name="connsiteY1607" fmla="*/ 1054573 h 5092591"/>
              <a:gd name="connsiteX1608" fmla="*/ 1606134 w 4546203"/>
              <a:gd name="connsiteY1608" fmla="*/ 1087205 h 5092591"/>
              <a:gd name="connsiteX1609" fmla="*/ 1642746 w 4546203"/>
              <a:gd name="connsiteY1609" fmla="*/ 1070889 h 5092591"/>
              <a:gd name="connsiteX1610" fmla="*/ 1627623 w 4546203"/>
              <a:gd name="connsiteY1610" fmla="*/ 1036665 h 5092591"/>
              <a:gd name="connsiteX1611" fmla="*/ 2566790 w 4546203"/>
              <a:gd name="connsiteY1611" fmla="*/ 1035073 h 5092591"/>
              <a:gd name="connsiteX1612" fmla="*/ 2559627 w 4546203"/>
              <a:gd name="connsiteY1612" fmla="*/ 1079644 h 5092591"/>
              <a:gd name="connsiteX1613" fmla="*/ 2625687 w 4546203"/>
              <a:gd name="connsiteY1613" fmla="*/ 1093970 h 5092591"/>
              <a:gd name="connsiteX1614" fmla="*/ 2636432 w 4546203"/>
              <a:gd name="connsiteY1614" fmla="*/ 1050195 h 5092591"/>
              <a:gd name="connsiteX1615" fmla="*/ 2566790 w 4546203"/>
              <a:gd name="connsiteY1615" fmla="*/ 1035073 h 5092591"/>
              <a:gd name="connsiteX1616" fmla="*/ 3375030 w 4546203"/>
              <a:gd name="connsiteY1616" fmla="*/ 1034277 h 5092591"/>
              <a:gd name="connsiteX1617" fmla="*/ 3346378 w 4546203"/>
              <a:gd name="connsiteY1617" fmla="*/ 1074072 h 5092591"/>
              <a:gd name="connsiteX1618" fmla="*/ 3384979 w 4546203"/>
              <a:gd name="connsiteY1618" fmla="*/ 1103123 h 5092591"/>
              <a:gd name="connsiteX1619" fmla="*/ 3414826 w 4546203"/>
              <a:gd name="connsiteY1619" fmla="*/ 1064124 h 5092591"/>
              <a:gd name="connsiteX1620" fmla="*/ 3375030 w 4546203"/>
              <a:gd name="connsiteY1620" fmla="*/ 1034277 h 5092591"/>
              <a:gd name="connsiteX1621" fmla="*/ 1778447 w 4546203"/>
              <a:gd name="connsiteY1621" fmla="*/ 1029104 h 5092591"/>
              <a:gd name="connsiteX1622" fmla="*/ 1740244 w 4546203"/>
              <a:gd name="connsiteY1622" fmla="*/ 1041838 h 5092591"/>
              <a:gd name="connsiteX1623" fmla="*/ 1771682 w 4546203"/>
              <a:gd name="connsiteY1623" fmla="*/ 1130582 h 5092591"/>
              <a:gd name="connsiteX1624" fmla="*/ 1807498 w 4546203"/>
              <a:gd name="connsiteY1624" fmla="*/ 1118643 h 5092591"/>
              <a:gd name="connsiteX1625" fmla="*/ 1778447 w 4546203"/>
              <a:gd name="connsiteY1625" fmla="*/ 1029104 h 5092591"/>
              <a:gd name="connsiteX1626" fmla="*/ 3199932 w 4546203"/>
              <a:gd name="connsiteY1626" fmla="*/ 1025522 h 5092591"/>
              <a:gd name="connsiteX1627" fmla="*/ 3188789 w 4546203"/>
              <a:gd name="connsiteY1627" fmla="*/ 1044624 h 5092591"/>
              <a:gd name="connsiteX1628" fmla="*/ 3272757 w 4546203"/>
              <a:gd name="connsiteY1628" fmla="*/ 1099541 h 5092591"/>
              <a:gd name="connsiteX1629" fmla="*/ 3285491 w 4546203"/>
              <a:gd name="connsiteY1629" fmla="*/ 1081633 h 5092591"/>
              <a:gd name="connsiteX1630" fmla="*/ 3199932 w 4546203"/>
              <a:gd name="connsiteY1630" fmla="*/ 1025522 h 5092591"/>
              <a:gd name="connsiteX1631" fmla="*/ 2785664 w 4546203"/>
              <a:gd name="connsiteY1631" fmla="*/ 1025522 h 5092591"/>
              <a:gd name="connsiteX1632" fmla="*/ 2770939 w 4546203"/>
              <a:gd name="connsiteY1632" fmla="*/ 1068103 h 5092591"/>
              <a:gd name="connsiteX1633" fmla="*/ 2838193 w 4546203"/>
              <a:gd name="connsiteY1633" fmla="*/ 1092378 h 5092591"/>
              <a:gd name="connsiteX1634" fmla="*/ 2854509 w 4546203"/>
              <a:gd name="connsiteY1634" fmla="*/ 1050593 h 5092591"/>
              <a:gd name="connsiteX1635" fmla="*/ 2785664 w 4546203"/>
              <a:gd name="connsiteY1635" fmla="*/ 1025522 h 5092591"/>
              <a:gd name="connsiteX1636" fmla="*/ 1934444 w 4546203"/>
              <a:gd name="connsiteY1636" fmla="*/ 1023930 h 5092591"/>
              <a:gd name="connsiteX1637" fmla="*/ 1900221 w 4546203"/>
              <a:gd name="connsiteY1637" fmla="*/ 1031889 h 5092591"/>
              <a:gd name="connsiteX1638" fmla="*/ 1910169 w 4546203"/>
              <a:gd name="connsiteY1638" fmla="*/ 1072481 h 5092591"/>
              <a:gd name="connsiteX1639" fmla="*/ 1944393 w 4546203"/>
              <a:gd name="connsiteY1639" fmla="*/ 1064522 h 5092591"/>
              <a:gd name="connsiteX1640" fmla="*/ 1934444 w 4546203"/>
              <a:gd name="connsiteY1640" fmla="*/ 1023930 h 5092591"/>
              <a:gd name="connsiteX1641" fmla="*/ 3476906 w 4546203"/>
              <a:gd name="connsiteY1641" fmla="*/ 1023134 h 5092591"/>
              <a:gd name="connsiteX1642" fmla="*/ 3446264 w 4546203"/>
              <a:gd name="connsiteY1642" fmla="*/ 1061338 h 5092591"/>
              <a:gd name="connsiteX1643" fmla="*/ 3485661 w 4546203"/>
              <a:gd name="connsiteY1643" fmla="*/ 1093174 h 5092591"/>
              <a:gd name="connsiteX1644" fmla="*/ 3517099 w 4546203"/>
              <a:gd name="connsiteY1644" fmla="*/ 1055767 h 5092591"/>
              <a:gd name="connsiteX1645" fmla="*/ 3476906 w 4546203"/>
              <a:gd name="connsiteY1645" fmla="*/ 1023134 h 5092591"/>
              <a:gd name="connsiteX1646" fmla="*/ 1672592 w 4546203"/>
              <a:gd name="connsiteY1646" fmla="*/ 1018757 h 5092591"/>
              <a:gd name="connsiteX1647" fmla="*/ 1634787 w 4546203"/>
              <a:gd name="connsiteY1647" fmla="*/ 1034675 h 5092591"/>
              <a:gd name="connsiteX1648" fmla="*/ 1649113 w 4546203"/>
              <a:gd name="connsiteY1648" fmla="*/ 1068103 h 5092591"/>
              <a:gd name="connsiteX1649" fmla="*/ 1686520 w 4546203"/>
              <a:gd name="connsiteY1649" fmla="*/ 1052981 h 5092591"/>
              <a:gd name="connsiteX1650" fmla="*/ 1672592 w 4546203"/>
              <a:gd name="connsiteY1650" fmla="*/ 1018757 h 5092591"/>
              <a:gd name="connsiteX1651" fmla="*/ 2384130 w 4546203"/>
              <a:gd name="connsiteY1651" fmla="*/ 1017961 h 5092591"/>
              <a:gd name="connsiteX1652" fmla="*/ 2380549 w 4546203"/>
              <a:gd name="connsiteY1652" fmla="*/ 1082031 h 5092591"/>
              <a:gd name="connsiteX1653" fmla="*/ 2430691 w 4546203"/>
              <a:gd name="connsiteY1653" fmla="*/ 1086409 h 5092591"/>
              <a:gd name="connsiteX1654" fmla="*/ 2437456 w 4546203"/>
              <a:gd name="connsiteY1654" fmla="*/ 1023532 h 5092591"/>
              <a:gd name="connsiteX1655" fmla="*/ 2384130 w 4546203"/>
              <a:gd name="connsiteY1655" fmla="*/ 1017961 h 5092591"/>
              <a:gd name="connsiteX1656" fmla="*/ 3580772 w 4546203"/>
              <a:gd name="connsiteY1656" fmla="*/ 1016767 h 5092591"/>
              <a:gd name="connsiteX1657" fmla="*/ 3548936 w 4546203"/>
              <a:gd name="connsiteY1657" fmla="*/ 1054175 h 5092591"/>
              <a:gd name="connsiteX1658" fmla="*/ 3588333 w 4546203"/>
              <a:gd name="connsiteY1658" fmla="*/ 1088797 h 5092591"/>
              <a:gd name="connsiteX1659" fmla="*/ 3620965 w 4546203"/>
              <a:gd name="connsiteY1659" fmla="*/ 1052185 h 5092591"/>
              <a:gd name="connsiteX1660" fmla="*/ 3580772 w 4546203"/>
              <a:gd name="connsiteY1660" fmla="*/ 1016767 h 5092591"/>
              <a:gd name="connsiteX1661" fmla="*/ 2205450 w 4546203"/>
              <a:gd name="connsiteY1661" fmla="*/ 1015175 h 5092591"/>
              <a:gd name="connsiteX1662" fmla="*/ 2152124 w 4546203"/>
              <a:gd name="connsiteY1662" fmla="*/ 1018757 h 5092591"/>
              <a:gd name="connsiteX1663" fmla="*/ 2156899 w 4546203"/>
              <a:gd name="connsiteY1663" fmla="*/ 1082031 h 5092591"/>
              <a:gd name="connsiteX1664" fmla="*/ 2205450 w 4546203"/>
              <a:gd name="connsiteY1664" fmla="*/ 1078848 h 5092591"/>
              <a:gd name="connsiteX1665" fmla="*/ 2205450 w 4546203"/>
              <a:gd name="connsiteY1665" fmla="*/ 1015175 h 5092591"/>
              <a:gd name="connsiteX1666" fmla="*/ 1823018 w 4546203"/>
              <a:gd name="connsiteY1666" fmla="*/ 1015175 h 5092591"/>
              <a:gd name="connsiteX1667" fmla="*/ 1784417 w 4546203"/>
              <a:gd name="connsiteY1667" fmla="*/ 1027512 h 5092591"/>
              <a:gd name="connsiteX1668" fmla="*/ 1813467 w 4546203"/>
              <a:gd name="connsiteY1668" fmla="*/ 1116653 h 5092591"/>
              <a:gd name="connsiteX1669" fmla="*/ 1849681 w 4546203"/>
              <a:gd name="connsiteY1669" fmla="*/ 1105511 h 5092591"/>
              <a:gd name="connsiteX1670" fmla="*/ 1823018 w 4546203"/>
              <a:gd name="connsiteY1670" fmla="*/ 1015175 h 5092591"/>
              <a:gd name="connsiteX1671" fmla="*/ 2306927 w 4546203"/>
              <a:gd name="connsiteY1671" fmla="*/ 1014380 h 5092591"/>
              <a:gd name="connsiteX1672" fmla="*/ 2306927 w 4546203"/>
              <a:gd name="connsiteY1672" fmla="*/ 1077654 h 5092591"/>
              <a:gd name="connsiteX1673" fmla="*/ 2356274 w 4546203"/>
              <a:gd name="connsiteY1673" fmla="*/ 1080042 h 5092591"/>
              <a:gd name="connsiteX1674" fmla="*/ 2360253 w 4546203"/>
              <a:gd name="connsiteY1674" fmla="*/ 1016767 h 5092591"/>
              <a:gd name="connsiteX1675" fmla="*/ 2306927 w 4546203"/>
              <a:gd name="connsiteY1675" fmla="*/ 1014380 h 5092591"/>
              <a:gd name="connsiteX1676" fmla="*/ 1718356 w 4546203"/>
              <a:gd name="connsiteY1676" fmla="*/ 1001645 h 5092591"/>
              <a:gd name="connsiteX1677" fmla="*/ 1679755 w 4546203"/>
              <a:gd name="connsiteY1677" fmla="*/ 1016369 h 5092591"/>
              <a:gd name="connsiteX1678" fmla="*/ 1692888 w 4546203"/>
              <a:gd name="connsiteY1678" fmla="*/ 1050991 h 5092591"/>
              <a:gd name="connsiteX1679" fmla="*/ 1730693 w 4546203"/>
              <a:gd name="connsiteY1679" fmla="*/ 1036267 h 5092591"/>
              <a:gd name="connsiteX1680" fmla="*/ 1718356 w 4546203"/>
              <a:gd name="connsiteY1680" fmla="*/ 1001645 h 5092591"/>
              <a:gd name="connsiteX1681" fmla="*/ 2476057 w 4546203"/>
              <a:gd name="connsiteY1681" fmla="*/ 995676 h 5092591"/>
              <a:gd name="connsiteX1682" fmla="*/ 2453374 w 4546203"/>
              <a:gd name="connsiteY1682" fmla="*/ 1167193 h 5092591"/>
              <a:gd name="connsiteX1683" fmla="*/ 2507495 w 4546203"/>
              <a:gd name="connsiteY1683" fmla="*/ 1175152 h 5092591"/>
              <a:gd name="connsiteX1684" fmla="*/ 2536944 w 4546203"/>
              <a:gd name="connsiteY1684" fmla="*/ 1004431 h 5092591"/>
              <a:gd name="connsiteX1685" fmla="*/ 2476057 w 4546203"/>
              <a:gd name="connsiteY1685" fmla="*/ 995676 h 5092591"/>
              <a:gd name="connsiteX1686" fmla="*/ 1044226 w 4546203"/>
              <a:gd name="connsiteY1686" fmla="*/ 994084 h 5092591"/>
              <a:gd name="connsiteX1687" fmla="*/ 1006022 w 4546203"/>
              <a:gd name="connsiteY1687" fmla="*/ 1026318 h 5092591"/>
              <a:gd name="connsiteX1688" fmla="*/ 1027114 w 4546203"/>
              <a:gd name="connsiteY1688" fmla="*/ 1051787 h 5092591"/>
              <a:gd name="connsiteX1689" fmla="*/ 1065317 w 4546203"/>
              <a:gd name="connsiteY1689" fmla="*/ 1020747 h 5092591"/>
              <a:gd name="connsiteX1690" fmla="*/ 1044226 w 4546203"/>
              <a:gd name="connsiteY1690" fmla="*/ 994084 h 5092591"/>
              <a:gd name="connsiteX1691" fmla="*/ 1764519 w 4546203"/>
              <a:gd name="connsiteY1691" fmla="*/ 985727 h 5092591"/>
              <a:gd name="connsiteX1692" fmla="*/ 1725122 w 4546203"/>
              <a:gd name="connsiteY1692" fmla="*/ 999257 h 5092591"/>
              <a:gd name="connsiteX1693" fmla="*/ 1737856 w 4546203"/>
              <a:gd name="connsiteY1693" fmla="*/ 1034277 h 5092591"/>
              <a:gd name="connsiteX1694" fmla="*/ 1776059 w 4546203"/>
              <a:gd name="connsiteY1694" fmla="*/ 1020349 h 5092591"/>
              <a:gd name="connsiteX1695" fmla="*/ 1764519 w 4546203"/>
              <a:gd name="connsiteY1695" fmla="*/ 985727 h 5092591"/>
              <a:gd name="connsiteX1696" fmla="*/ 1606134 w 4546203"/>
              <a:gd name="connsiteY1696" fmla="*/ 984931 h 5092591"/>
              <a:gd name="connsiteX1697" fmla="*/ 1567135 w 4546203"/>
              <a:gd name="connsiteY1697" fmla="*/ 1002043 h 5092591"/>
              <a:gd name="connsiteX1698" fmla="*/ 1583053 w 4546203"/>
              <a:gd name="connsiteY1698" fmla="*/ 1036665 h 5092591"/>
              <a:gd name="connsiteX1699" fmla="*/ 1621256 w 4546203"/>
              <a:gd name="connsiteY1699" fmla="*/ 1019951 h 5092591"/>
              <a:gd name="connsiteX1700" fmla="*/ 1606134 w 4546203"/>
              <a:gd name="connsiteY1700" fmla="*/ 984931 h 5092591"/>
              <a:gd name="connsiteX1701" fmla="*/ 3416815 w 4546203"/>
              <a:gd name="connsiteY1701" fmla="*/ 976972 h 5092591"/>
              <a:gd name="connsiteX1702" fmla="*/ 3388561 w 4546203"/>
              <a:gd name="connsiteY1702" fmla="*/ 1016767 h 5092591"/>
              <a:gd name="connsiteX1703" fmla="*/ 3428754 w 4546203"/>
              <a:gd name="connsiteY1703" fmla="*/ 1047012 h 5092591"/>
              <a:gd name="connsiteX1704" fmla="*/ 3458600 w 4546203"/>
              <a:gd name="connsiteY1704" fmla="*/ 1008410 h 5092591"/>
              <a:gd name="connsiteX1705" fmla="*/ 3416815 w 4546203"/>
              <a:gd name="connsiteY1705" fmla="*/ 976972 h 5092591"/>
              <a:gd name="connsiteX1706" fmla="*/ 1810681 w 4546203"/>
              <a:gd name="connsiteY1706" fmla="*/ 971799 h 5092591"/>
              <a:gd name="connsiteX1707" fmla="*/ 1771682 w 4546203"/>
              <a:gd name="connsiteY1707" fmla="*/ 984135 h 5092591"/>
              <a:gd name="connsiteX1708" fmla="*/ 1782825 w 4546203"/>
              <a:gd name="connsiteY1708" fmla="*/ 1018757 h 5092591"/>
              <a:gd name="connsiteX1709" fmla="*/ 1821426 w 4546203"/>
              <a:gd name="connsiteY1709" fmla="*/ 1007216 h 5092591"/>
              <a:gd name="connsiteX1710" fmla="*/ 1810681 w 4546203"/>
              <a:gd name="connsiteY1710" fmla="*/ 971799 h 5092591"/>
              <a:gd name="connsiteX1711" fmla="*/ 3520681 w 4546203"/>
              <a:gd name="connsiteY1711" fmla="*/ 967023 h 5092591"/>
              <a:gd name="connsiteX1712" fmla="*/ 3490437 w 4546203"/>
              <a:gd name="connsiteY1712" fmla="*/ 1005227 h 5092591"/>
              <a:gd name="connsiteX1713" fmla="*/ 3531426 w 4546203"/>
              <a:gd name="connsiteY1713" fmla="*/ 1038655 h 5092591"/>
              <a:gd name="connsiteX1714" fmla="*/ 3562466 w 4546203"/>
              <a:gd name="connsiteY1714" fmla="*/ 1000849 h 5092591"/>
              <a:gd name="connsiteX1715" fmla="*/ 3520681 w 4546203"/>
              <a:gd name="connsiteY1715" fmla="*/ 967023 h 5092591"/>
              <a:gd name="connsiteX1716" fmla="*/ 1652296 w 4546203"/>
              <a:gd name="connsiteY1716" fmla="*/ 965034 h 5092591"/>
              <a:gd name="connsiteX1717" fmla="*/ 1612899 w 4546203"/>
              <a:gd name="connsiteY1717" fmla="*/ 982145 h 5092591"/>
              <a:gd name="connsiteX1718" fmla="*/ 1628419 w 4546203"/>
              <a:gd name="connsiteY1718" fmla="*/ 1017165 h 5092591"/>
              <a:gd name="connsiteX1719" fmla="*/ 1666623 w 4546203"/>
              <a:gd name="connsiteY1719" fmla="*/ 1000849 h 5092591"/>
              <a:gd name="connsiteX1720" fmla="*/ 1652296 w 4546203"/>
              <a:gd name="connsiteY1720" fmla="*/ 965034 h 5092591"/>
              <a:gd name="connsiteX1721" fmla="*/ 1699255 w 4546203"/>
              <a:gd name="connsiteY1721" fmla="*/ 947922 h 5092591"/>
              <a:gd name="connsiteX1722" fmla="*/ 1659460 w 4546203"/>
              <a:gd name="connsiteY1722" fmla="*/ 963044 h 5092591"/>
              <a:gd name="connsiteX1723" fmla="*/ 1673388 w 4546203"/>
              <a:gd name="connsiteY1723" fmla="*/ 998859 h 5092591"/>
              <a:gd name="connsiteX1724" fmla="*/ 1712387 w 4546203"/>
              <a:gd name="connsiteY1724" fmla="*/ 984135 h 5092591"/>
              <a:gd name="connsiteX1725" fmla="*/ 1699255 w 4546203"/>
              <a:gd name="connsiteY1725" fmla="*/ 947922 h 5092591"/>
              <a:gd name="connsiteX1726" fmla="*/ 1006818 w 4546203"/>
              <a:gd name="connsiteY1726" fmla="*/ 947126 h 5092591"/>
              <a:gd name="connsiteX1727" fmla="*/ 967421 w 4546203"/>
              <a:gd name="connsiteY1727" fmla="*/ 979758 h 5092591"/>
              <a:gd name="connsiteX1728" fmla="*/ 991298 w 4546203"/>
              <a:gd name="connsiteY1728" fmla="*/ 1008410 h 5092591"/>
              <a:gd name="connsiteX1729" fmla="*/ 1030298 w 4546203"/>
              <a:gd name="connsiteY1729" fmla="*/ 976176 h 5092591"/>
              <a:gd name="connsiteX1730" fmla="*/ 1006818 w 4546203"/>
              <a:gd name="connsiteY1730" fmla="*/ 947126 h 5092591"/>
              <a:gd name="connsiteX1731" fmla="*/ 2055422 w 4546203"/>
              <a:gd name="connsiteY1731" fmla="*/ 944738 h 5092591"/>
              <a:gd name="connsiteX1732" fmla="*/ 2018810 w 4546203"/>
              <a:gd name="connsiteY1732" fmla="*/ 951105 h 5092591"/>
              <a:gd name="connsiteX1733" fmla="*/ 2025177 w 4546203"/>
              <a:gd name="connsiteY1733" fmla="*/ 991298 h 5092591"/>
              <a:gd name="connsiteX1734" fmla="*/ 2060595 w 4546203"/>
              <a:gd name="connsiteY1734" fmla="*/ 986523 h 5092591"/>
              <a:gd name="connsiteX1735" fmla="*/ 2055422 w 4546203"/>
              <a:gd name="connsiteY1735" fmla="*/ 944738 h 5092591"/>
              <a:gd name="connsiteX1736" fmla="*/ 2935294 w 4546203"/>
              <a:gd name="connsiteY1736" fmla="*/ 942350 h 5092591"/>
              <a:gd name="connsiteX1737" fmla="*/ 2917784 w 4546203"/>
              <a:gd name="connsiteY1737" fmla="*/ 984135 h 5092591"/>
              <a:gd name="connsiteX1738" fmla="*/ 2989017 w 4546203"/>
              <a:gd name="connsiteY1738" fmla="*/ 1015175 h 5092591"/>
              <a:gd name="connsiteX1739" fmla="*/ 3008119 w 4546203"/>
              <a:gd name="connsiteY1739" fmla="*/ 974982 h 5092591"/>
              <a:gd name="connsiteX1740" fmla="*/ 2935294 w 4546203"/>
              <a:gd name="connsiteY1740" fmla="*/ 942350 h 5092591"/>
              <a:gd name="connsiteX1741" fmla="*/ 2700502 w 4546203"/>
              <a:gd name="connsiteY1741" fmla="*/ 931606 h 5092591"/>
              <a:gd name="connsiteX1742" fmla="*/ 2688961 w 4546203"/>
              <a:gd name="connsiteY1742" fmla="*/ 975380 h 5092591"/>
              <a:gd name="connsiteX1743" fmla="*/ 2760593 w 4546203"/>
              <a:gd name="connsiteY1743" fmla="*/ 995676 h 5092591"/>
              <a:gd name="connsiteX1744" fmla="*/ 2773327 w 4546203"/>
              <a:gd name="connsiteY1744" fmla="*/ 953095 h 5092591"/>
              <a:gd name="connsiteX1745" fmla="*/ 2700502 w 4546203"/>
              <a:gd name="connsiteY1745" fmla="*/ 931606 h 5092591"/>
              <a:gd name="connsiteX1746" fmla="*/ 1747009 w 4546203"/>
              <a:gd name="connsiteY1746" fmla="*/ 931606 h 5092591"/>
              <a:gd name="connsiteX1747" fmla="*/ 1706418 w 4546203"/>
              <a:gd name="connsiteY1747" fmla="*/ 945534 h 5092591"/>
              <a:gd name="connsiteX1748" fmla="*/ 1719550 w 4546203"/>
              <a:gd name="connsiteY1748" fmla="*/ 981747 h 5092591"/>
              <a:gd name="connsiteX1749" fmla="*/ 1758948 w 4546203"/>
              <a:gd name="connsiteY1749" fmla="*/ 968217 h 5092591"/>
              <a:gd name="connsiteX1750" fmla="*/ 1747009 w 4546203"/>
              <a:gd name="connsiteY1750" fmla="*/ 931606 h 5092591"/>
              <a:gd name="connsiteX1751" fmla="*/ 2309713 w 4546203"/>
              <a:gd name="connsiteY1751" fmla="*/ 924442 h 5092591"/>
              <a:gd name="connsiteX1752" fmla="*/ 2309713 w 4546203"/>
              <a:gd name="connsiteY1752" fmla="*/ 985329 h 5092591"/>
              <a:gd name="connsiteX1753" fmla="*/ 2362243 w 4546203"/>
              <a:gd name="connsiteY1753" fmla="*/ 987717 h 5092591"/>
              <a:gd name="connsiteX1754" fmla="*/ 2365824 w 4546203"/>
              <a:gd name="connsiteY1754" fmla="*/ 924442 h 5092591"/>
              <a:gd name="connsiteX1755" fmla="*/ 2309713 w 4546203"/>
              <a:gd name="connsiteY1755" fmla="*/ 924442 h 5092591"/>
              <a:gd name="connsiteX1756" fmla="*/ 2228531 w 4546203"/>
              <a:gd name="connsiteY1756" fmla="*/ 923647 h 5092591"/>
              <a:gd name="connsiteX1757" fmla="*/ 2228531 w 4546203"/>
              <a:gd name="connsiteY1757" fmla="*/ 984533 h 5092591"/>
              <a:gd name="connsiteX1758" fmla="*/ 2282254 w 4546203"/>
              <a:gd name="connsiteY1758" fmla="*/ 984533 h 5092591"/>
              <a:gd name="connsiteX1759" fmla="*/ 2282254 w 4546203"/>
              <a:gd name="connsiteY1759" fmla="*/ 923647 h 5092591"/>
              <a:gd name="connsiteX1760" fmla="*/ 2228531 w 4546203"/>
              <a:gd name="connsiteY1760" fmla="*/ 923647 h 5092591"/>
              <a:gd name="connsiteX1761" fmla="*/ 2201470 w 4546203"/>
              <a:gd name="connsiteY1761" fmla="*/ 923249 h 5092591"/>
              <a:gd name="connsiteX1762" fmla="*/ 2145359 w 4546203"/>
              <a:gd name="connsiteY1762" fmla="*/ 926830 h 5092591"/>
              <a:gd name="connsiteX1763" fmla="*/ 2150532 w 4546203"/>
              <a:gd name="connsiteY1763" fmla="*/ 990502 h 5092591"/>
              <a:gd name="connsiteX1764" fmla="*/ 2204256 w 4546203"/>
              <a:gd name="connsiteY1764" fmla="*/ 986523 h 5092591"/>
              <a:gd name="connsiteX1765" fmla="*/ 2201470 w 4546203"/>
              <a:gd name="connsiteY1765" fmla="*/ 923249 h 5092591"/>
              <a:gd name="connsiteX1766" fmla="*/ 3458998 w 4546203"/>
              <a:gd name="connsiteY1766" fmla="*/ 919667 h 5092591"/>
              <a:gd name="connsiteX1767" fmla="*/ 3430346 w 4546203"/>
              <a:gd name="connsiteY1767" fmla="*/ 959462 h 5092591"/>
              <a:gd name="connsiteX1768" fmla="*/ 3472131 w 4546203"/>
              <a:gd name="connsiteY1768" fmla="*/ 990900 h 5092591"/>
              <a:gd name="connsiteX1769" fmla="*/ 3501977 w 4546203"/>
              <a:gd name="connsiteY1769" fmla="*/ 951901 h 5092591"/>
              <a:gd name="connsiteX1770" fmla="*/ 3458998 w 4546203"/>
              <a:gd name="connsiteY1770" fmla="*/ 919667 h 5092591"/>
              <a:gd name="connsiteX1771" fmla="*/ 1794365 w 4546203"/>
              <a:gd name="connsiteY1771" fmla="*/ 917279 h 5092591"/>
              <a:gd name="connsiteX1772" fmla="*/ 1753774 w 4546203"/>
              <a:gd name="connsiteY1772" fmla="*/ 929218 h 5092591"/>
              <a:gd name="connsiteX1773" fmla="*/ 1765315 w 4546203"/>
              <a:gd name="connsiteY1773" fmla="*/ 966625 h 5092591"/>
              <a:gd name="connsiteX1774" fmla="*/ 1805508 w 4546203"/>
              <a:gd name="connsiteY1774" fmla="*/ 953493 h 5092591"/>
              <a:gd name="connsiteX1775" fmla="*/ 1794365 w 4546203"/>
              <a:gd name="connsiteY1775" fmla="*/ 917279 h 5092591"/>
              <a:gd name="connsiteX1776" fmla="*/ 2592657 w 4546203"/>
              <a:gd name="connsiteY1776" fmla="*/ 906933 h 5092591"/>
              <a:gd name="connsiteX1777" fmla="*/ 2583902 w 4546203"/>
              <a:gd name="connsiteY1777" fmla="*/ 950707 h 5092591"/>
              <a:gd name="connsiteX1778" fmla="*/ 2656727 w 4546203"/>
              <a:gd name="connsiteY1778" fmla="*/ 967023 h 5092591"/>
              <a:gd name="connsiteX1779" fmla="*/ 2667472 w 4546203"/>
              <a:gd name="connsiteY1779" fmla="*/ 923647 h 5092591"/>
              <a:gd name="connsiteX1780" fmla="*/ 2592657 w 4546203"/>
              <a:gd name="connsiteY1780" fmla="*/ 906933 h 5092591"/>
              <a:gd name="connsiteX1781" fmla="*/ 2827847 w 4546203"/>
              <a:gd name="connsiteY1781" fmla="*/ 901361 h 5092591"/>
              <a:gd name="connsiteX1782" fmla="*/ 2813122 w 4546203"/>
              <a:gd name="connsiteY1782" fmla="*/ 944340 h 5092591"/>
              <a:gd name="connsiteX1783" fmla="*/ 2886346 w 4546203"/>
              <a:gd name="connsiteY1783" fmla="*/ 971003 h 5092591"/>
              <a:gd name="connsiteX1784" fmla="*/ 2902264 w 4546203"/>
              <a:gd name="connsiteY1784" fmla="*/ 929218 h 5092591"/>
              <a:gd name="connsiteX1785" fmla="*/ 2827847 w 4546203"/>
              <a:gd name="connsiteY1785" fmla="*/ 901361 h 5092591"/>
              <a:gd name="connsiteX1786" fmla="*/ 1969066 w 4546203"/>
              <a:gd name="connsiteY1786" fmla="*/ 898178 h 5092591"/>
              <a:gd name="connsiteX1787" fmla="*/ 1931261 w 4546203"/>
              <a:gd name="connsiteY1787" fmla="*/ 906137 h 5092591"/>
              <a:gd name="connsiteX1788" fmla="*/ 1940016 w 4546203"/>
              <a:gd name="connsiteY1788" fmla="*/ 946728 h 5092591"/>
              <a:gd name="connsiteX1789" fmla="*/ 1976627 w 4546203"/>
              <a:gd name="connsiteY1789" fmla="*/ 939167 h 5092591"/>
              <a:gd name="connsiteX1790" fmla="*/ 1969066 w 4546203"/>
              <a:gd name="connsiteY1790" fmla="*/ 898178 h 5092591"/>
              <a:gd name="connsiteX1791" fmla="*/ 1565941 w 4546203"/>
              <a:gd name="connsiteY1791" fmla="*/ 890617 h 5092591"/>
              <a:gd name="connsiteX1792" fmla="*/ 1524156 w 4546203"/>
              <a:gd name="connsiteY1792" fmla="*/ 908922 h 5092591"/>
              <a:gd name="connsiteX1793" fmla="*/ 1563553 w 4546203"/>
              <a:gd name="connsiteY1793" fmla="*/ 994880 h 5092591"/>
              <a:gd name="connsiteX1794" fmla="*/ 1602950 w 4546203"/>
              <a:gd name="connsiteY1794" fmla="*/ 977370 h 5092591"/>
              <a:gd name="connsiteX1795" fmla="*/ 1565941 w 4546203"/>
              <a:gd name="connsiteY1795" fmla="*/ 890617 h 5092591"/>
              <a:gd name="connsiteX1796" fmla="*/ 2960762 w 4546203"/>
              <a:gd name="connsiteY1796" fmla="*/ 882259 h 5092591"/>
              <a:gd name="connsiteX1797" fmla="*/ 2943253 w 4546203"/>
              <a:gd name="connsiteY1797" fmla="*/ 923647 h 5092591"/>
              <a:gd name="connsiteX1798" fmla="*/ 3016874 w 4546203"/>
              <a:gd name="connsiteY1798" fmla="*/ 956279 h 5092591"/>
              <a:gd name="connsiteX1799" fmla="*/ 3036373 w 4546203"/>
              <a:gd name="connsiteY1799" fmla="*/ 915687 h 5092591"/>
              <a:gd name="connsiteX1800" fmla="*/ 2960762 w 4546203"/>
              <a:gd name="connsiteY1800" fmla="*/ 882259 h 5092591"/>
              <a:gd name="connsiteX1801" fmla="*/ 2491975 w 4546203"/>
              <a:gd name="connsiteY1801" fmla="*/ 875096 h 5092591"/>
              <a:gd name="connsiteX1802" fmla="*/ 2480832 w 4546203"/>
              <a:gd name="connsiteY1802" fmla="*/ 958666 h 5092591"/>
              <a:gd name="connsiteX1803" fmla="*/ 2542913 w 4546203"/>
              <a:gd name="connsiteY1803" fmla="*/ 967819 h 5092591"/>
              <a:gd name="connsiteX1804" fmla="*/ 2557239 w 4546203"/>
              <a:gd name="connsiteY1804" fmla="*/ 884647 h 5092591"/>
              <a:gd name="connsiteX1805" fmla="*/ 2491975 w 4546203"/>
              <a:gd name="connsiteY1805" fmla="*/ 875096 h 5092591"/>
              <a:gd name="connsiteX1806" fmla="*/ 1614889 w 4546203"/>
              <a:gd name="connsiteY1806" fmla="*/ 870321 h 5092591"/>
              <a:gd name="connsiteX1807" fmla="*/ 1573104 w 4546203"/>
              <a:gd name="connsiteY1807" fmla="*/ 887831 h 5092591"/>
              <a:gd name="connsiteX1808" fmla="*/ 1609716 w 4546203"/>
              <a:gd name="connsiteY1808" fmla="*/ 974584 h 5092591"/>
              <a:gd name="connsiteX1809" fmla="*/ 1649511 w 4546203"/>
              <a:gd name="connsiteY1809" fmla="*/ 957870 h 5092591"/>
              <a:gd name="connsiteX1810" fmla="*/ 1614889 w 4546203"/>
              <a:gd name="connsiteY1810" fmla="*/ 870321 h 5092591"/>
              <a:gd name="connsiteX1811" fmla="*/ 1879527 w 4546203"/>
              <a:gd name="connsiteY1811" fmla="*/ 858382 h 5092591"/>
              <a:gd name="connsiteX1812" fmla="*/ 1841722 w 4546203"/>
              <a:gd name="connsiteY1812" fmla="*/ 867933 h 5092591"/>
              <a:gd name="connsiteX1813" fmla="*/ 1852864 w 4546203"/>
              <a:gd name="connsiteY1813" fmla="*/ 908524 h 5092591"/>
              <a:gd name="connsiteX1814" fmla="*/ 1889874 w 4546203"/>
              <a:gd name="connsiteY1814" fmla="*/ 898178 h 5092591"/>
              <a:gd name="connsiteX1815" fmla="*/ 1879527 w 4546203"/>
              <a:gd name="connsiteY1815" fmla="*/ 858382 h 5092591"/>
              <a:gd name="connsiteX1816" fmla="*/ 2848938 w 4546203"/>
              <a:gd name="connsiteY1816" fmla="*/ 840077 h 5092591"/>
              <a:gd name="connsiteX1817" fmla="*/ 2833816 w 4546203"/>
              <a:gd name="connsiteY1817" fmla="*/ 882657 h 5092591"/>
              <a:gd name="connsiteX1818" fmla="*/ 2909825 w 4546203"/>
              <a:gd name="connsiteY1818" fmla="*/ 910514 h 5092591"/>
              <a:gd name="connsiteX1819" fmla="*/ 2926141 w 4546203"/>
              <a:gd name="connsiteY1819" fmla="*/ 868331 h 5092591"/>
              <a:gd name="connsiteX1820" fmla="*/ 2848938 w 4546203"/>
              <a:gd name="connsiteY1820" fmla="*/ 840077 h 5092591"/>
              <a:gd name="connsiteX1821" fmla="*/ 1715173 w 4546203"/>
              <a:gd name="connsiteY1821" fmla="*/ 834505 h 5092591"/>
              <a:gd name="connsiteX1822" fmla="*/ 1672194 w 4546203"/>
              <a:gd name="connsiteY1822" fmla="*/ 849230 h 5092591"/>
              <a:gd name="connsiteX1823" fmla="*/ 1703632 w 4546203"/>
              <a:gd name="connsiteY1823" fmla="*/ 937973 h 5092591"/>
              <a:gd name="connsiteX1824" fmla="*/ 1744621 w 4546203"/>
              <a:gd name="connsiteY1824" fmla="*/ 924044 h 5092591"/>
              <a:gd name="connsiteX1825" fmla="*/ 1715173 w 4546203"/>
              <a:gd name="connsiteY1825" fmla="*/ 834505 h 5092591"/>
              <a:gd name="connsiteX1826" fmla="*/ 2398058 w 4546203"/>
              <a:gd name="connsiteY1826" fmla="*/ 834107 h 5092591"/>
              <a:gd name="connsiteX1827" fmla="*/ 2393283 w 4546203"/>
              <a:gd name="connsiteY1827" fmla="*/ 897382 h 5092591"/>
              <a:gd name="connsiteX1828" fmla="*/ 2450588 w 4546203"/>
              <a:gd name="connsiteY1828" fmla="*/ 902953 h 5092591"/>
              <a:gd name="connsiteX1829" fmla="*/ 2457353 w 4546203"/>
              <a:gd name="connsiteY1829" fmla="*/ 839679 h 5092591"/>
              <a:gd name="connsiteX1830" fmla="*/ 2398058 w 4546203"/>
              <a:gd name="connsiteY1830" fmla="*/ 834107 h 5092591"/>
              <a:gd name="connsiteX1831" fmla="*/ 2311305 w 4546203"/>
              <a:gd name="connsiteY1831" fmla="*/ 832515 h 5092591"/>
              <a:gd name="connsiteX1832" fmla="*/ 2311305 w 4546203"/>
              <a:gd name="connsiteY1832" fmla="*/ 893402 h 5092591"/>
              <a:gd name="connsiteX1833" fmla="*/ 2367814 w 4546203"/>
              <a:gd name="connsiteY1833" fmla="*/ 893402 h 5092591"/>
              <a:gd name="connsiteX1834" fmla="*/ 2370600 w 4546203"/>
              <a:gd name="connsiteY1834" fmla="*/ 832515 h 5092591"/>
              <a:gd name="connsiteX1835" fmla="*/ 2311305 w 4546203"/>
              <a:gd name="connsiteY1835" fmla="*/ 832515 h 5092591"/>
              <a:gd name="connsiteX1836" fmla="*/ 2197889 w 4546203"/>
              <a:gd name="connsiteY1836" fmla="*/ 830526 h 5092591"/>
              <a:gd name="connsiteX1837" fmla="*/ 2137798 w 4546203"/>
              <a:gd name="connsiteY1837" fmla="*/ 833709 h 5092591"/>
              <a:gd name="connsiteX1838" fmla="*/ 2143369 w 4546203"/>
              <a:gd name="connsiteY1838" fmla="*/ 897780 h 5092591"/>
              <a:gd name="connsiteX1839" fmla="*/ 2197889 w 4546203"/>
              <a:gd name="connsiteY1839" fmla="*/ 893800 h 5092591"/>
              <a:gd name="connsiteX1840" fmla="*/ 2197889 w 4546203"/>
              <a:gd name="connsiteY1840" fmla="*/ 830526 h 5092591"/>
              <a:gd name="connsiteX1841" fmla="*/ 1766111 w 4546203"/>
              <a:gd name="connsiteY1841" fmla="*/ 819383 h 5092591"/>
              <a:gd name="connsiteX1842" fmla="*/ 1722734 w 4546203"/>
              <a:gd name="connsiteY1842" fmla="*/ 832515 h 5092591"/>
              <a:gd name="connsiteX1843" fmla="*/ 1751387 w 4546203"/>
              <a:gd name="connsiteY1843" fmla="*/ 922055 h 5092591"/>
              <a:gd name="connsiteX1844" fmla="*/ 1792774 w 4546203"/>
              <a:gd name="connsiteY1844" fmla="*/ 908922 h 5092591"/>
              <a:gd name="connsiteX1845" fmla="*/ 1766111 w 4546203"/>
              <a:gd name="connsiteY1845" fmla="*/ 819383 h 5092591"/>
              <a:gd name="connsiteX1846" fmla="*/ 2733930 w 4546203"/>
              <a:gd name="connsiteY1846" fmla="*/ 805853 h 5092591"/>
              <a:gd name="connsiteX1847" fmla="*/ 2722389 w 4546203"/>
              <a:gd name="connsiteY1847" fmla="*/ 849230 h 5092591"/>
              <a:gd name="connsiteX1848" fmla="*/ 2799990 w 4546203"/>
              <a:gd name="connsiteY1848" fmla="*/ 871515 h 5092591"/>
              <a:gd name="connsiteX1849" fmla="*/ 2813122 w 4546203"/>
              <a:gd name="connsiteY1849" fmla="*/ 828536 h 5092591"/>
              <a:gd name="connsiteX1850" fmla="*/ 2733930 w 4546203"/>
              <a:gd name="connsiteY1850" fmla="*/ 805853 h 5092591"/>
              <a:gd name="connsiteX1851" fmla="*/ 2617330 w 4546203"/>
              <a:gd name="connsiteY1851" fmla="*/ 778792 h 5092591"/>
              <a:gd name="connsiteX1852" fmla="*/ 2608575 w 4546203"/>
              <a:gd name="connsiteY1852" fmla="*/ 822965 h 5092591"/>
              <a:gd name="connsiteX1853" fmla="*/ 2687370 w 4546203"/>
              <a:gd name="connsiteY1853" fmla="*/ 840077 h 5092591"/>
              <a:gd name="connsiteX1854" fmla="*/ 2697716 w 4546203"/>
              <a:gd name="connsiteY1854" fmla="*/ 796302 h 5092591"/>
              <a:gd name="connsiteX1855" fmla="*/ 2617330 w 4546203"/>
              <a:gd name="connsiteY1855" fmla="*/ 778792 h 5092591"/>
              <a:gd name="connsiteX1856" fmla="*/ 2869233 w 4546203"/>
              <a:gd name="connsiteY1856" fmla="*/ 777996 h 5092591"/>
              <a:gd name="connsiteX1857" fmla="*/ 2854907 w 4546203"/>
              <a:gd name="connsiteY1857" fmla="*/ 820577 h 5092591"/>
              <a:gd name="connsiteX1858" fmla="*/ 2933304 w 4546203"/>
              <a:gd name="connsiteY1858" fmla="*/ 848832 h 5092591"/>
              <a:gd name="connsiteX1859" fmla="*/ 2950018 w 4546203"/>
              <a:gd name="connsiteY1859" fmla="*/ 807047 h 5092591"/>
              <a:gd name="connsiteX1860" fmla="*/ 2869233 w 4546203"/>
              <a:gd name="connsiteY1860" fmla="*/ 777996 h 5092591"/>
              <a:gd name="connsiteX1861" fmla="*/ 1577879 w 4546203"/>
              <a:gd name="connsiteY1861" fmla="*/ 775210 h 5092591"/>
              <a:gd name="connsiteX1862" fmla="*/ 1533309 w 4546203"/>
              <a:gd name="connsiteY1862" fmla="*/ 793516 h 5092591"/>
              <a:gd name="connsiteX1863" fmla="*/ 1569920 w 4546203"/>
              <a:gd name="connsiteY1863" fmla="*/ 880668 h 5092591"/>
              <a:gd name="connsiteX1864" fmla="*/ 1612103 w 4546203"/>
              <a:gd name="connsiteY1864" fmla="*/ 862362 h 5092591"/>
              <a:gd name="connsiteX1865" fmla="*/ 1577879 w 4546203"/>
              <a:gd name="connsiteY1865" fmla="*/ 775210 h 5092591"/>
              <a:gd name="connsiteX1866" fmla="*/ 3010506 w 4546203"/>
              <a:gd name="connsiteY1866" fmla="*/ 761282 h 5092591"/>
              <a:gd name="connsiteX1867" fmla="*/ 2992997 w 4546203"/>
              <a:gd name="connsiteY1867" fmla="*/ 803067 h 5092591"/>
              <a:gd name="connsiteX1868" fmla="*/ 3072189 w 4546203"/>
              <a:gd name="connsiteY1868" fmla="*/ 838087 h 5092591"/>
              <a:gd name="connsiteX1869" fmla="*/ 3091689 w 4546203"/>
              <a:gd name="connsiteY1869" fmla="*/ 797496 h 5092591"/>
              <a:gd name="connsiteX1870" fmla="*/ 3010506 w 4546203"/>
              <a:gd name="connsiteY1870" fmla="*/ 761282 h 5092591"/>
              <a:gd name="connsiteX1871" fmla="*/ 1630807 w 4546203"/>
              <a:gd name="connsiteY1871" fmla="*/ 755313 h 5092591"/>
              <a:gd name="connsiteX1872" fmla="*/ 1585441 w 4546203"/>
              <a:gd name="connsiteY1872" fmla="*/ 772823 h 5092591"/>
              <a:gd name="connsiteX1873" fmla="*/ 1619664 w 4546203"/>
              <a:gd name="connsiteY1873" fmla="*/ 860372 h 5092591"/>
              <a:gd name="connsiteX1874" fmla="*/ 1662643 w 4546203"/>
              <a:gd name="connsiteY1874" fmla="*/ 844056 h 5092591"/>
              <a:gd name="connsiteX1875" fmla="*/ 1630807 w 4546203"/>
              <a:gd name="connsiteY1875" fmla="*/ 755313 h 5092591"/>
              <a:gd name="connsiteX1876" fmla="*/ 2750644 w 4546203"/>
              <a:gd name="connsiteY1876" fmla="*/ 742578 h 5092591"/>
              <a:gd name="connsiteX1877" fmla="*/ 2739103 w 4546203"/>
              <a:gd name="connsiteY1877" fmla="*/ 785955 h 5092591"/>
              <a:gd name="connsiteX1878" fmla="*/ 2819489 w 4546203"/>
              <a:gd name="connsiteY1878" fmla="*/ 809036 h 5092591"/>
              <a:gd name="connsiteX1879" fmla="*/ 2832622 w 4546203"/>
              <a:gd name="connsiteY1879" fmla="*/ 766058 h 5092591"/>
              <a:gd name="connsiteX1880" fmla="*/ 2750644 w 4546203"/>
              <a:gd name="connsiteY1880" fmla="*/ 742578 h 5092591"/>
              <a:gd name="connsiteX1881" fmla="*/ 2404824 w 4546203"/>
              <a:gd name="connsiteY1881" fmla="*/ 742180 h 5092591"/>
              <a:gd name="connsiteX1882" fmla="*/ 2400844 w 4546203"/>
              <a:gd name="connsiteY1882" fmla="*/ 805455 h 5092591"/>
              <a:gd name="connsiteX1883" fmla="*/ 2460935 w 4546203"/>
              <a:gd name="connsiteY1883" fmla="*/ 810628 h 5092591"/>
              <a:gd name="connsiteX1884" fmla="*/ 2467700 w 4546203"/>
              <a:gd name="connsiteY1884" fmla="*/ 747354 h 5092591"/>
              <a:gd name="connsiteX1885" fmla="*/ 2404824 w 4546203"/>
              <a:gd name="connsiteY1885" fmla="*/ 742180 h 5092591"/>
              <a:gd name="connsiteX1886" fmla="*/ 2313693 w 4546203"/>
              <a:gd name="connsiteY1886" fmla="*/ 739793 h 5092591"/>
              <a:gd name="connsiteX1887" fmla="*/ 2313693 w 4546203"/>
              <a:gd name="connsiteY1887" fmla="*/ 801077 h 5092591"/>
              <a:gd name="connsiteX1888" fmla="*/ 2372988 w 4546203"/>
              <a:gd name="connsiteY1888" fmla="*/ 801077 h 5092591"/>
              <a:gd name="connsiteX1889" fmla="*/ 2376569 w 4546203"/>
              <a:gd name="connsiteY1889" fmla="*/ 739793 h 5092591"/>
              <a:gd name="connsiteX1890" fmla="*/ 2313693 w 4546203"/>
              <a:gd name="connsiteY1890" fmla="*/ 739793 h 5092591"/>
              <a:gd name="connsiteX1891" fmla="*/ 2224153 w 4546203"/>
              <a:gd name="connsiteY1891" fmla="*/ 738997 h 5092591"/>
              <a:gd name="connsiteX1892" fmla="*/ 2224153 w 4546203"/>
              <a:gd name="connsiteY1892" fmla="*/ 799486 h 5092591"/>
              <a:gd name="connsiteX1893" fmla="*/ 2284642 w 4546203"/>
              <a:gd name="connsiteY1893" fmla="*/ 799486 h 5092591"/>
              <a:gd name="connsiteX1894" fmla="*/ 2284642 w 4546203"/>
              <a:gd name="connsiteY1894" fmla="*/ 738997 h 5092591"/>
              <a:gd name="connsiteX1895" fmla="*/ 2224153 w 4546203"/>
              <a:gd name="connsiteY1895" fmla="*/ 738997 h 5092591"/>
              <a:gd name="connsiteX1896" fmla="*/ 1684133 w 4546203"/>
              <a:gd name="connsiteY1896" fmla="*/ 737405 h 5092591"/>
              <a:gd name="connsiteX1897" fmla="*/ 1638766 w 4546203"/>
              <a:gd name="connsiteY1897" fmla="*/ 752925 h 5092591"/>
              <a:gd name="connsiteX1898" fmla="*/ 1669806 w 4546203"/>
              <a:gd name="connsiteY1898" fmla="*/ 841668 h 5092591"/>
              <a:gd name="connsiteX1899" fmla="*/ 1713183 w 4546203"/>
              <a:gd name="connsiteY1899" fmla="*/ 826546 h 5092591"/>
              <a:gd name="connsiteX1900" fmla="*/ 1684133 w 4546203"/>
              <a:gd name="connsiteY1900" fmla="*/ 737405 h 5092591"/>
              <a:gd name="connsiteX1901" fmla="*/ 1737856 w 4546203"/>
              <a:gd name="connsiteY1901" fmla="*/ 720691 h 5092591"/>
              <a:gd name="connsiteX1902" fmla="*/ 1691694 w 4546203"/>
              <a:gd name="connsiteY1902" fmla="*/ 734619 h 5092591"/>
              <a:gd name="connsiteX1903" fmla="*/ 1720744 w 4546203"/>
              <a:gd name="connsiteY1903" fmla="*/ 824556 h 5092591"/>
              <a:gd name="connsiteX1904" fmla="*/ 1764121 w 4546203"/>
              <a:gd name="connsiteY1904" fmla="*/ 810628 h 5092591"/>
              <a:gd name="connsiteX1905" fmla="*/ 1737856 w 4546203"/>
              <a:gd name="connsiteY1905" fmla="*/ 720691 h 5092591"/>
              <a:gd name="connsiteX1906" fmla="*/ 2630064 w 4546203"/>
              <a:gd name="connsiteY1906" fmla="*/ 714722 h 5092591"/>
              <a:gd name="connsiteX1907" fmla="*/ 2621708 w 4546203"/>
              <a:gd name="connsiteY1907" fmla="*/ 759292 h 5092591"/>
              <a:gd name="connsiteX1908" fmla="*/ 2703288 w 4546203"/>
              <a:gd name="connsiteY1908" fmla="*/ 776802 h 5092591"/>
              <a:gd name="connsiteX1909" fmla="*/ 2713634 w 4546203"/>
              <a:gd name="connsiteY1909" fmla="*/ 733028 h 5092591"/>
              <a:gd name="connsiteX1910" fmla="*/ 2630064 w 4546203"/>
              <a:gd name="connsiteY1910" fmla="*/ 714722 h 5092591"/>
              <a:gd name="connsiteX1911" fmla="*/ 1485953 w 4546203"/>
              <a:gd name="connsiteY1911" fmla="*/ 701987 h 5092591"/>
              <a:gd name="connsiteX1912" fmla="*/ 1439392 w 4546203"/>
              <a:gd name="connsiteY1912" fmla="*/ 722681 h 5092591"/>
              <a:gd name="connsiteX1913" fmla="*/ 1478789 w 4546203"/>
              <a:gd name="connsiteY1913" fmla="*/ 808638 h 5092591"/>
              <a:gd name="connsiteX1914" fmla="*/ 1522962 w 4546203"/>
              <a:gd name="connsiteY1914" fmla="*/ 788343 h 5092591"/>
              <a:gd name="connsiteX1915" fmla="*/ 1485953 w 4546203"/>
              <a:gd name="connsiteY1915" fmla="*/ 701987 h 5092591"/>
              <a:gd name="connsiteX1916" fmla="*/ 1540870 w 4546203"/>
              <a:gd name="connsiteY1916" fmla="*/ 680100 h 5092591"/>
              <a:gd name="connsiteX1917" fmla="*/ 1493514 w 4546203"/>
              <a:gd name="connsiteY1917" fmla="*/ 698804 h 5092591"/>
              <a:gd name="connsiteX1918" fmla="*/ 1530523 w 4546203"/>
              <a:gd name="connsiteY1918" fmla="*/ 785955 h 5092591"/>
              <a:gd name="connsiteX1919" fmla="*/ 1575094 w 4546203"/>
              <a:gd name="connsiteY1919" fmla="*/ 767251 h 5092591"/>
              <a:gd name="connsiteX1920" fmla="*/ 1540870 w 4546203"/>
              <a:gd name="connsiteY1920" fmla="*/ 680100 h 5092591"/>
              <a:gd name="connsiteX1921" fmla="*/ 1468841 w 4546203"/>
              <a:gd name="connsiteY1921" fmla="*/ 662590 h 5092591"/>
              <a:gd name="connsiteX1922" fmla="*/ 1421882 w 4546203"/>
              <a:gd name="connsiteY1922" fmla="*/ 684079 h 5092591"/>
              <a:gd name="connsiteX1923" fmla="*/ 1436607 w 4546203"/>
              <a:gd name="connsiteY1923" fmla="*/ 715916 h 5092591"/>
              <a:gd name="connsiteX1924" fmla="*/ 1483167 w 4546203"/>
              <a:gd name="connsiteY1924" fmla="*/ 694824 h 5092591"/>
              <a:gd name="connsiteX1925" fmla="*/ 1468841 w 4546203"/>
              <a:gd name="connsiteY1925" fmla="*/ 662590 h 5092591"/>
              <a:gd name="connsiteX1926" fmla="*/ 1596185 w 4546203"/>
              <a:gd name="connsiteY1926" fmla="*/ 659008 h 5092591"/>
              <a:gd name="connsiteX1927" fmla="*/ 1548829 w 4546203"/>
              <a:gd name="connsiteY1927" fmla="*/ 676916 h 5092591"/>
              <a:gd name="connsiteX1928" fmla="*/ 1582655 w 4546203"/>
              <a:gd name="connsiteY1928" fmla="*/ 764864 h 5092591"/>
              <a:gd name="connsiteX1929" fmla="*/ 1628021 w 4546203"/>
              <a:gd name="connsiteY1929" fmla="*/ 747354 h 5092591"/>
              <a:gd name="connsiteX1930" fmla="*/ 1596185 w 4546203"/>
              <a:gd name="connsiteY1930" fmla="*/ 659008 h 5092591"/>
              <a:gd name="connsiteX1931" fmla="*/ 2911018 w 4546203"/>
              <a:gd name="connsiteY1931" fmla="*/ 654233 h 5092591"/>
              <a:gd name="connsiteX1932" fmla="*/ 2897090 w 4546203"/>
              <a:gd name="connsiteY1932" fmla="*/ 696814 h 5092591"/>
              <a:gd name="connsiteX1933" fmla="*/ 2981058 w 4546203"/>
              <a:gd name="connsiteY1933" fmla="*/ 727854 h 5092591"/>
              <a:gd name="connsiteX1934" fmla="*/ 2997374 w 4546203"/>
              <a:gd name="connsiteY1934" fmla="*/ 685671 h 5092591"/>
              <a:gd name="connsiteX1935" fmla="*/ 2911018 w 4546203"/>
              <a:gd name="connsiteY1935" fmla="*/ 654233 h 5092591"/>
              <a:gd name="connsiteX1936" fmla="*/ 2191123 w 4546203"/>
              <a:gd name="connsiteY1936" fmla="*/ 646672 h 5092591"/>
              <a:gd name="connsiteX1937" fmla="*/ 2124268 w 4546203"/>
              <a:gd name="connsiteY1937" fmla="*/ 649856 h 5092591"/>
              <a:gd name="connsiteX1938" fmla="*/ 2128645 w 4546203"/>
              <a:gd name="connsiteY1938" fmla="*/ 713528 h 5092591"/>
              <a:gd name="connsiteX1939" fmla="*/ 2191123 w 4546203"/>
              <a:gd name="connsiteY1939" fmla="*/ 709946 h 5092591"/>
              <a:gd name="connsiteX1940" fmla="*/ 2191123 w 4546203"/>
              <a:gd name="connsiteY1940" fmla="*/ 646672 h 5092591"/>
              <a:gd name="connsiteX1941" fmla="*/ 2315682 w 4546203"/>
              <a:gd name="connsiteY1941" fmla="*/ 645080 h 5092591"/>
              <a:gd name="connsiteX1942" fmla="*/ 2315682 w 4546203"/>
              <a:gd name="connsiteY1942" fmla="*/ 708752 h 5092591"/>
              <a:gd name="connsiteX1943" fmla="*/ 2378161 w 4546203"/>
              <a:gd name="connsiteY1943" fmla="*/ 711538 h 5092591"/>
              <a:gd name="connsiteX1944" fmla="*/ 2381742 w 4546203"/>
              <a:gd name="connsiteY1944" fmla="*/ 647866 h 5092591"/>
              <a:gd name="connsiteX1945" fmla="*/ 2315682 w 4546203"/>
              <a:gd name="connsiteY1945" fmla="*/ 645080 h 5092591"/>
              <a:gd name="connsiteX1946" fmla="*/ 3060648 w 4546203"/>
              <a:gd name="connsiteY1946" fmla="*/ 640703 h 5092591"/>
              <a:gd name="connsiteX1947" fmla="*/ 3043138 w 4546203"/>
              <a:gd name="connsiteY1947" fmla="*/ 682090 h 5092591"/>
              <a:gd name="connsiteX1948" fmla="*/ 3127902 w 4546203"/>
              <a:gd name="connsiteY1948" fmla="*/ 719895 h 5092591"/>
              <a:gd name="connsiteX1949" fmla="*/ 3147004 w 4546203"/>
              <a:gd name="connsiteY1949" fmla="*/ 678906 h 5092591"/>
              <a:gd name="connsiteX1950" fmla="*/ 3060648 w 4546203"/>
              <a:gd name="connsiteY1950" fmla="*/ 640703 h 5092591"/>
              <a:gd name="connsiteX1951" fmla="*/ 1651899 w 4546203"/>
              <a:gd name="connsiteY1951" fmla="*/ 640305 h 5092591"/>
              <a:gd name="connsiteX1952" fmla="*/ 1604144 w 4546203"/>
              <a:gd name="connsiteY1952" fmla="*/ 656621 h 5092591"/>
              <a:gd name="connsiteX1953" fmla="*/ 1635583 w 4546203"/>
              <a:gd name="connsiteY1953" fmla="*/ 745364 h 5092591"/>
              <a:gd name="connsiteX1954" fmla="*/ 1681347 w 4546203"/>
              <a:gd name="connsiteY1954" fmla="*/ 729844 h 5092591"/>
              <a:gd name="connsiteX1955" fmla="*/ 1651899 w 4546203"/>
              <a:gd name="connsiteY1955" fmla="*/ 640305 h 5092591"/>
              <a:gd name="connsiteX1956" fmla="*/ 1524554 w 4546203"/>
              <a:gd name="connsiteY1956" fmla="*/ 639907 h 5092591"/>
              <a:gd name="connsiteX1957" fmla="*/ 1477198 w 4546203"/>
              <a:gd name="connsiteY1957" fmla="*/ 659804 h 5092591"/>
              <a:gd name="connsiteX1958" fmla="*/ 1491126 w 4546203"/>
              <a:gd name="connsiteY1958" fmla="*/ 691641 h 5092591"/>
              <a:gd name="connsiteX1959" fmla="*/ 1538482 w 4546203"/>
              <a:gd name="connsiteY1959" fmla="*/ 672539 h 5092591"/>
              <a:gd name="connsiteX1960" fmla="*/ 1524554 w 4546203"/>
              <a:gd name="connsiteY1960" fmla="*/ 639907 h 5092591"/>
              <a:gd name="connsiteX1961" fmla="*/ 1580665 w 4546203"/>
              <a:gd name="connsiteY1961" fmla="*/ 618019 h 5092591"/>
              <a:gd name="connsiteX1962" fmla="*/ 1532911 w 4546203"/>
              <a:gd name="connsiteY1962" fmla="*/ 636325 h 5092591"/>
              <a:gd name="connsiteX1963" fmla="*/ 1545645 w 4546203"/>
              <a:gd name="connsiteY1963" fmla="*/ 669355 h 5092591"/>
              <a:gd name="connsiteX1964" fmla="*/ 1593798 w 4546203"/>
              <a:gd name="connsiteY1964" fmla="*/ 651049 h 5092591"/>
              <a:gd name="connsiteX1965" fmla="*/ 1580665 w 4546203"/>
              <a:gd name="connsiteY1965" fmla="*/ 618019 h 5092591"/>
              <a:gd name="connsiteX1966" fmla="*/ 2784470 w 4546203"/>
              <a:gd name="connsiteY1966" fmla="*/ 616030 h 5092591"/>
              <a:gd name="connsiteX1967" fmla="*/ 2772531 w 4546203"/>
              <a:gd name="connsiteY1967" fmla="*/ 659008 h 5092591"/>
              <a:gd name="connsiteX1968" fmla="*/ 2858887 w 4546203"/>
              <a:gd name="connsiteY1968" fmla="*/ 684079 h 5092591"/>
              <a:gd name="connsiteX1969" fmla="*/ 2872417 w 4546203"/>
              <a:gd name="connsiteY1969" fmla="*/ 641499 h 5092591"/>
              <a:gd name="connsiteX1970" fmla="*/ 2784470 w 4546203"/>
              <a:gd name="connsiteY1970" fmla="*/ 616030 h 5092591"/>
              <a:gd name="connsiteX1971" fmla="*/ 1445759 w 4546203"/>
              <a:gd name="connsiteY1971" fmla="*/ 608071 h 5092591"/>
              <a:gd name="connsiteX1972" fmla="*/ 1396811 w 4546203"/>
              <a:gd name="connsiteY1972" fmla="*/ 630356 h 5092591"/>
              <a:gd name="connsiteX1973" fmla="*/ 1414321 w 4546203"/>
              <a:gd name="connsiteY1973" fmla="*/ 666172 h 5092591"/>
              <a:gd name="connsiteX1974" fmla="*/ 1461677 w 4546203"/>
              <a:gd name="connsiteY1974" fmla="*/ 645080 h 5092591"/>
              <a:gd name="connsiteX1975" fmla="*/ 1445759 w 4546203"/>
              <a:gd name="connsiteY1975" fmla="*/ 608071 h 5092591"/>
              <a:gd name="connsiteX1976" fmla="*/ 1639164 w 4546203"/>
              <a:gd name="connsiteY1976" fmla="*/ 598918 h 5092591"/>
              <a:gd name="connsiteX1977" fmla="*/ 1590216 w 4546203"/>
              <a:gd name="connsiteY1977" fmla="*/ 616030 h 5092591"/>
              <a:gd name="connsiteX1978" fmla="*/ 1602552 w 4546203"/>
              <a:gd name="connsiteY1978" fmla="*/ 649060 h 5092591"/>
              <a:gd name="connsiteX1979" fmla="*/ 1650307 w 4546203"/>
              <a:gd name="connsiteY1979" fmla="*/ 632744 h 5092591"/>
              <a:gd name="connsiteX1980" fmla="*/ 1639164 w 4546203"/>
              <a:gd name="connsiteY1980" fmla="*/ 598918 h 5092591"/>
              <a:gd name="connsiteX1981" fmla="*/ 2932110 w 4546203"/>
              <a:gd name="connsiteY1981" fmla="*/ 592551 h 5092591"/>
              <a:gd name="connsiteX1982" fmla="*/ 2917386 w 4546203"/>
              <a:gd name="connsiteY1982" fmla="*/ 635131 h 5092591"/>
              <a:gd name="connsiteX1983" fmla="*/ 3004935 w 4546203"/>
              <a:gd name="connsiteY1983" fmla="*/ 666968 h 5092591"/>
              <a:gd name="connsiteX1984" fmla="*/ 3020853 w 4546203"/>
              <a:gd name="connsiteY1984" fmla="*/ 625183 h 5092591"/>
              <a:gd name="connsiteX1985" fmla="*/ 2932110 w 4546203"/>
              <a:gd name="connsiteY1985" fmla="*/ 592551 h 5092591"/>
              <a:gd name="connsiteX1986" fmla="*/ 2654737 w 4546203"/>
              <a:gd name="connsiteY1986" fmla="*/ 586581 h 5092591"/>
              <a:gd name="connsiteX1987" fmla="*/ 2646778 w 4546203"/>
              <a:gd name="connsiteY1987" fmla="*/ 630754 h 5092591"/>
              <a:gd name="connsiteX1988" fmla="*/ 2733930 w 4546203"/>
              <a:gd name="connsiteY1988" fmla="*/ 649856 h 5092591"/>
              <a:gd name="connsiteX1989" fmla="*/ 2744675 w 4546203"/>
              <a:gd name="connsiteY1989" fmla="*/ 606081 h 5092591"/>
              <a:gd name="connsiteX1990" fmla="*/ 2654737 w 4546203"/>
              <a:gd name="connsiteY1990" fmla="*/ 586581 h 5092591"/>
              <a:gd name="connsiteX1991" fmla="*/ 1503860 w 4546203"/>
              <a:gd name="connsiteY1991" fmla="*/ 584989 h 5092591"/>
              <a:gd name="connsiteX1992" fmla="*/ 1454514 w 4546203"/>
              <a:gd name="connsiteY1992" fmla="*/ 605285 h 5092591"/>
              <a:gd name="connsiteX1993" fmla="*/ 1470034 w 4546203"/>
              <a:gd name="connsiteY1993" fmla="*/ 642295 h 5092591"/>
              <a:gd name="connsiteX1994" fmla="*/ 1518585 w 4546203"/>
              <a:gd name="connsiteY1994" fmla="*/ 622397 h 5092591"/>
              <a:gd name="connsiteX1995" fmla="*/ 1503860 w 4546203"/>
              <a:gd name="connsiteY1995" fmla="*/ 584989 h 5092591"/>
              <a:gd name="connsiteX1996" fmla="*/ 1696469 w 4546203"/>
              <a:gd name="connsiteY1996" fmla="*/ 581010 h 5092591"/>
              <a:gd name="connsiteX1997" fmla="*/ 1647123 w 4546203"/>
              <a:gd name="connsiteY1997" fmla="*/ 596132 h 5092591"/>
              <a:gd name="connsiteX1998" fmla="*/ 1658266 w 4546203"/>
              <a:gd name="connsiteY1998" fmla="*/ 629560 h 5092591"/>
              <a:gd name="connsiteX1999" fmla="*/ 1706816 w 4546203"/>
              <a:gd name="connsiteY1999" fmla="*/ 614836 h 5092591"/>
              <a:gd name="connsiteX2000" fmla="*/ 1696469 w 4546203"/>
              <a:gd name="connsiteY2000" fmla="*/ 581010 h 5092591"/>
              <a:gd name="connsiteX2001" fmla="*/ 1561563 w 4546203"/>
              <a:gd name="connsiteY2001" fmla="*/ 563102 h 5092591"/>
              <a:gd name="connsiteX2002" fmla="*/ 1511819 w 4546203"/>
              <a:gd name="connsiteY2002" fmla="*/ 582602 h 5092591"/>
              <a:gd name="connsiteX2003" fmla="*/ 1526942 w 4546203"/>
              <a:gd name="connsiteY2003" fmla="*/ 619611 h 5092591"/>
              <a:gd name="connsiteX2004" fmla="*/ 1575492 w 4546203"/>
              <a:gd name="connsiteY2004" fmla="*/ 600907 h 5092591"/>
              <a:gd name="connsiteX2005" fmla="*/ 1561563 w 4546203"/>
              <a:gd name="connsiteY2005" fmla="*/ 563102 h 5092591"/>
              <a:gd name="connsiteX2006" fmla="*/ 2418354 w 4546203"/>
              <a:gd name="connsiteY2006" fmla="*/ 557929 h 5092591"/>
              <a:gd name="connsiteX2007" fmla="*/ 2413977 w 4546203"/>
              <a:gd name="connsiteY2007" fmla="*/ 621203 h 5092591"/>
              <a:gd name="connsiteX2008" fmla="*/ 2480832 w 4546203"/>
              <a:gd name="connsiteY2008" fmla="*/ 627570 h 5092591"/>
              <a:gd name="connsiteX2009" fmla="*/ 2487200 w 4546203"/>
              <a:gd name="connsiteY2009" fmla="*/ 563898 h 5092591"/>
              <a:gd name="connsiteX2010" fmla="*/ 2418354 w 4546203"/>
              <a:gd name="connsiteY2010" fmla="*/ 557929 h 5092591"/>
              <a:gd name="connsiteX2011" fmla="*/ 2219378 w 4546203"/>
              <a:gd name="connsiteY2011" fmla="*/ 553551 h 5092591"/>
              <a:gd name="connsiteX2012" fmla="*/ 2219378 w 4546203"/>
              <a:gd name="connsiteY2012" fmla="*/ 614836 h 5092591"/>
              <a:gd name="connsiteX2013" fmla="*/ 2284642 w 4546203"/>
              <a:gd name="connsiteY2013" fmla="*/ 614836 h 5092591"/>
              <a:gd name="connsiteX2014" fmla="*/ 2284642 w 4546203"/>
              <a:gd name="connsiteY2014" fmla="*/ 553551 h 5092591"/>
              <a:gd name="connsiteX2015" fmla="*/ 2219378 w 4546203"/>
              <a:gd name="connsiteY2015" fmla="*/ 553551 h 5092591"/>
              <a:gd name="connsiteX2016" fmla="*/ 2318070 w 4546203"/>
              <a:gd name="connsiteY2016" fmla="*/ 552755 h 5092591"/>
              <a:gd name="connsiteX2017" fmla="*/ 2317672 w 4546203"/>
              <a:gd name="connsiteY2017" fmla="*/ 616030 h 5092591"/>
              <a:gd name="connsiteX2018" fmla="*/ 2383732 w 4546203"/>
              <a:gd name="connsiteY2018" fmla="*/ 619611 h 5092591"/>
              <a:gd name="connsiteX2019" fmla="*/ 2386916 w 4546203"/>
              <a:gd name="connsiteY2019" fmla="*/ 555939 h 5092591"/>
              <a:gd name="connsiteX2020" fmla="*/ 2318070 w 4546203"/>
              <a:gd name="connsiteY2020" fmla="*/ 552755 h 5092591"/>
              <a:gd name="connsiteX2021" fmla="*/ 1621256 w 4546203"/>
              <a:gd name="connsiteY2021" fmla="*/ 542807 h 5092591"/>
              <a:gd name="connsiteX2022" fmla="*/ 1570716 w 4546203"/>
              <a:gd name="connsiteY2022" fmla="*/ 560316 h 5092591"/>
              <a:gd name="connsiteX2023" fmla="*/ 1584247 w 4546203"/>
              <a:gd name="connsiteY2023" fmla="*/ 598122 h 5092591"/>
              <a:gd name="connsiteX2024" fmla="*/ 1633593 w 4546203"/>
              <a:gd name="connsiteY2024" fmla="*/ 581010 h 5092591"/>
              <a:gd name="connsiteX2025" fmla="*/ 1621256 w 4546203"/>
              <a:gd name="connsiteY2025" fmla="*/ 542807 h 5092591"/>
              <a:gd name="connsiteX2026" fmla="*/ 1680153 w 4546203"/>
              <a:gd name="connsiteY2026" fmla="*/ 524899 h 5092591"/>
              <a:gd name="connsiteX2027" fmla="*/ 1629215 w 4546203"/>
              <a:gd name="connsiteY2027" fmla="*/ 540021 h 5092591"/>
              <a:gd name="connsiteX2028" fmla="*/ 1641950 w 4546203"/>
              <a:gd name="connsiteY2028" fmla="*/ 578622 h 5092591"/>
              <a:gd name="connsiteX2029" fmla="*/ 1691694 w 4546203"/>
              <a:gd name="connsiteY2029" fmla="*/ 563102 h 5092591"/>
              <a:gd name="connsiteX2030" fmla="*/ 1680153 w 4546203"/>
              <a:gd name="connsiteY2030" fmla="*/ 524899 h 5092591"/>
              <a:gd name="connsiteX2031" fmla="*/ 2667472 w 4546203"/>
              <a:gd name="connsiteY2031" fmla="*/ 522113 h 5092591"/>
              <a:gd name="connsiteX2032" fmla="*/ 2659115 w 4546203"/>
              <a:gd name="connsiteY2032" fmla="*/ 566286 h 5092591"/>
              <a:gd name="connsiteX2033" fmla="*/ 2749450 w 4546203"/>
              <a:gd name="connsiteY2033" fmla="*/ 586183 h 5092591"/>
              <a:gd name="connsiteX2034" fmla="*/ 2760195 w 4546203"/>
              <a:gd name="connsiteY2034" fmla="*/ 542409 h 5092591"/>
              <a:gd name="connsiteX2035" fmla="*/ 2667472 w 4546203"/>
              <a:gd name="connsiteY2035" fmla="*/ 522113 h 5092591"/>
              <a:gd name="connsiteX2036" fmla="*/ 2425119 w 4546203"/>
              <a:gd name="connsiteY2036" fmla="*/ 465604 h 5092591"/>
              <a:gd name="connsiteX2037" fmla="*/ 2420742 w 4546203"/>
              <a:gd name="connsiteY2037" fmla="*/ 529276 h 5092591"/>
              <a:gd name="connsiteX2038" fmla="*/ 2490781 w 4546203"/>
              <a:gd name="connsiteY2038" fmla="*/ 535643 h 5092591"/>
              <a:gd name="connsiteX2039" fmla="*/ 2497148 w 4546203"/>
              <a:gd name="connsiteY2039" fmla="*/ 472369 h 5092591"/>
              <a:gd name="connsiteX2040" fmla="*/ 2425119 w 4546203"/>
              <a:gd name="connsiteY2040" fmla="*/ 465604 h 5092591"/>
              <a:gd name="connsiteX2041" fmla="*/ 2320060 w 4546203"/>
              <a:gd name="connsiteY2041" fmla="*/ 462818 h 5092591"/>
              <a:gd name="connsiteX2042" fmla="*/ 2319662 w 4546203"/>
              <a:gd name="connsiteY2042" fmla="*/ 523705 h 5092591"/>
              <a:gd name="connsiteX2043" fmla="*/ 2388508 w 4546203"/>
              <a:gd name="connsiteY2043" fmla="*/ 527286 h 5092591"/>
              <a:gd name="connsiteX2044" fmla="*/ 2392487 w 4546203"/>
              <a:gd name="connsiteY2044" fmla="*/ 462818 h 5092591"/>
              <a:gd name="connsiteX2045" fmla="*/ 2320060 w 4546203"/>
              <a:gd name="connsiteY2045" fmla="*/ 462818 h 5092591"/>
              <a:gd name="connsiteX2046" fmla="*/ 2181971 w 4546203"/>
              <a:gd name="connsiteY2046" fmla="*/ 461226 h 5092591"/>
              <a:gd name="connsiteX2047" fmla="*/ 2110339 w 4546203"/>
              <a:gd name="connsiteY2047" fmla="*/ 466002 h 5092591"/>
              <a:gd name="connsiteX2048" fmla="*/ 2115115 w 4546203"/>
              <a:gd name="connsiteY2048" fmla="*/ 528878 h 5092591"/>
              <a:gd name="connsiteX2049" fmla="*/ 2185950 w 4546203"/>
              <a:gd name="connsiteY2049" fmla="*/ 524899 h 5092591"/>
              <a:gd name="connsiteX2050" fmla="*/ 2181971 w 4546203"/>
              <a:gd name="connsiteY2050" fmla="*/ 461226 h 5092591"/>
              <a:gd name="connsiteX2051" fmla="*/ 1608523 w 4546203"/>
              <a:gd name="connsiteY2051" fmla="*/ 448890 h 5092591"/>
              <a:gd name="connsiteX2052" fmla="*/ 1620859 w 4546203"/>
              <a:gd name="connsiteY2052" fmla="*/ 481522 h 5092591"/>
              <a:gd name="connsiteX2053" fmla="*/ 1651900 w 4546203"/>
              <a:gd name="connsiteY2053" fmla="*/ 475155 h 5092591"/>
              <a:gd name="connsiteX2054" fmla="*/ 1658267 w 4546203"/>
              <a:gd name="connsiteY2054" fmla="*/ 498635 h 5092591"/>
              <a:gd name="connsiteX2055" fmla="*/ 1403576 w 4546203"/>
              <a:gd name="connsiteY2055" fmla="*/ 592950 h 5092591"/>
              <a:gd name="connsiteX2056" fmla="*/ 1391240 w 4546203"/>
              <a:gd name="connsiteY2056" fmla="*/ 566685 h 5092591"/>
              <a:gd name="connsiteX2057" fmla="*/ 1432627 w 4546203"/>
              <a:gd name="connsiteY2057" fmla="*/ 560318 h 5092591"/>
              <a:gd name="connsiteX2058" fmla="*/ 1445759 w 4546203"/>
              <a:gd name="connsiteY2058" fmla="*/ 556338 h 5092591"/>
              <a:gd name="connsiteX2059" fmla="*/ 1608125 w 4546203"/>
              <a:gd name="connsiteY2059" fmla="*/ 496247 h 5092591"/>
              <a:gd name="connsiteX2060" fmla="*/ 1622451 w 4546203"/>
              <a:gd name="connsiteY2060" fmla="*/ 489879 h 5092591"/>
              <a:gd name="connsiteX2061" fmla="*/ 1619267 w 4546203"/>
              <a:gd name="connsiteY2061" fmla="*/ 482318 h 5092591"/>
              <a:gd name="connsiteX2062" fmla="*/ 1427056 w 4546203"/>
              <a:gd name="connsiteY2062" fmla="*/ 552359 h 5092591"/>
              <a:gd name="connsiteX2063" fmla="*/ 1413525 w 4546203"/>
              <a:gd name="connsiteY2063" fmla="*/ 520920 h 5092591"/>
              <a:gd name="connsiteX2064" fmla="*/ 1608523 w 4546203"/>
              <a:gd name="connsiteY2064" fmla="*/ 448890 h 5092591"/>
              <a:gd name="connsiteX2065" fmla="*/ 2322448 w 4546203"/>
              <a:gd name="connsiteY2065" fmla="*/ 370891 h 5092591"/>
              <a:gd name="connsiteX2066" fmla="*/ 2322845 w 4546203"/>
              <a:gd name="connsiteY2066" fmla="*/ 432574 h 5092591"/>
              <a:gd name="connsiteX2067" fmla="*/ 2394875 w 4546203"/>
              <a:gd name="connsiteY2067" fmla="*/ 432574 h 5092591"/>
              <a:gd name="connsiteX2068" fmla="*/ 2398058 w 4546203"/>
              <a:gd name="connsiteY2068" fmla="*/ 370891 h 5092591"/>
              <a:gd name="connsiteX2069" fmla="*/ 2322448 w 4546203"/>
              <a:gd name="connsiteY2069" fmla="*/ 370891 h 5092591"/>
              <a:gd name="connsiteX2070" fmla="*/ 2215398 w 4546203"/>
              <a:gd name="connsiteY2070" fmla="*/ 369697 h 5092591"/>
              <a:gd name="connsiteX2071" fmla="*/ 2215398 w 4546203"/>
              <a:gd name="connsiteY2071" fmla="*/ 430982 h 5092591"/>
              <a:gd name="connsiteX2072" fmla="*/ 2287428 w 4546203"/>
              <a:gd name="connsiteY2072" fmla="*/ 430982 h 5092591"/>
              <a:gd name="connsiteX2073" fmla="*/ 2287428 w 4546203"/>
              <a:gd name="connsiteY2073" fmla="*/ 369697 h 5092591"/>
              <a:gd name="connsiteX2074" fmla="*/ 2215398 w 4546203"/>
              <a:gd name="connsiteY2074" fmla="*/ 369697 h 5092591"/>
              <a:gd name="connsiteX2075" fmla="*/ 2178787 w 4546203"/>
              <a:gd name="connsiteY2075" fmla="*/ 369299 h 5092591"/>
              <a:gd name="connsiteX2076" fmla="*/ 2103176 w 4546203"/>
              <a:gd name="connsiteY2076" fmla="*/ 374075 h 5092591"/>
              <a:gd name="connsiteX2077" fmla="*/ 2108350 w 4546203"/>
              <a:gd name="connsiteY2077" fmla="*/ 437747 h 5092591"/>
              <a:gd name="connsiteX2078" fmla="*/ 2182368 w 4546203"/>
              <a:gd name="connsiteY2078" fmla="*/ 432574 h 5092591"/>
              <a:gd name="connsiteX2079" fmla="*/ 2178787 w 4546203"/>
              <a:gd name="connsiteY2079" fmla="*/ 369299 h 5092591"/>
              <a:gd name="connsiteX2080" fmla="*/ 2438650 w 4546203"/>
              <a:gd name="connsiteY2080" fmla="*/ 281352 h 5092591"/>
              <a:gd name="connsiteX2081" fmla="*/ 2433874 w 4546203"/>
              <a:gd name="connsiteY2081" fmla="*/ 345024 h 5092591"/>
              <a:gd name="connsiteX2082" fmla="*/ 2510281 w 4546203"/>
              <a:gd name="connsiteY2082" fmla="*/ 351790 h 5092591"/>
              <a:gd name="connsiteX2083" fmla="*/ 2517444 w 4546203"/>
              <a:gd name="connsiteY2083" fmla="*/ 288515 h 5092591"/>
              <a:gd name="connsiteX2084" fmla="*/ 2438650 w 4546203"/>
              <a:gd name="connsiteY2084" fmla="*/ 281352 h 5092591"/>
              <a:gd name="connsiteX2085" fmla="*/ 2212215 w 4546203"/>
              <a:gd name="connsiteY2085" fmla="*/ 276975 h 5092591"/>
              <a:gd name="connsiteX2086" fmla="*/ 2212215 w 4546203"/>
              <a:gd name="connsiteY2086" fmla="*/ 337463 h 5092591"/>
              <a:gd name="connsiteX2087" fmla="*/ 2288622 w 4546203"/>
              <a:gd name="connsiteY2087" fmla="*/ 337463 h 5092591"/>
              <a:gd name="connsiteX2088" fmla="*/ 2288622 w 4546203"/>
              <a:gd name="connsiteY2088" fmla="*/ 276975 h 5092591"/>
              <a:gd name="connsiteX2089" fmla="*/ 2212215 w 4546203"/>
              <a:gd name="connsiteY2089" fmla="*/ 276975 h 5092591"/>
              <a:gd name="connsiteX2090" fmla="*/ 2445415 w 4546203"/>
              <a:gd name="connsiteY2090" fmla="*/ 189425 h 5092591"/>
              <a:gd name="connsiteX2091" fmla="*/ 2440639 w 4546203"/>
              <a:gd name="connsiteY2091" fmla="*/ 252700 h 5092591"/>
              <a:gd name="connsiteX2092" fmla="*/ 2520230 w 4546203"/>
              <a:gd name="connsiteY2092" fmla="*/ 259863 h 5092591"/>
              <a:gd name="connsiteX2093" fmla="*/ 2526995 w 4546203"/>
              <a:gd name="connsiteY2093" fmla="*/ 196588 h 5092591"/>
              <a:gd name="connsiteX2094" fmla="*/ 2445415 w 4546203"/>
              <a:gd name="connsiteY2094" fmla="*/ 189425 h 5092591"/>
              <a:gd name="connsiteX2095" fmla="*/ 2170828 w 4546203"/>
              <a:gd name="connsiteY2095" fmla="*/ 184650 h 5092591"/>
              <a:gd name="connsiteX2096" fmla="*/ 2089248 w 4546203"/>
              <a:gd name="connsiteY2096" fmla="*/ 189823 h 5092591"/>
              <a:gd name="connsiteX2097" fmla="*/ 2094421 w 4546203"/>
              <a:gd name="connsiteY2097" fmla="*/ 253097 h 5092591"/>
              <a:gd name="connsiteX2098" fmla="*/ 2174409 w 4546203"/>
              <a:gd name="connsiteY2098" fmla="*/ 248322 h 5092591"/>
              <a:gd name="connsiteX2099" fmla="*/ 2170828 w 4546203"/>
              <a:gd name="connsiteY2099" fmla="*/ 184650 h 5092591"/>
              <a:gd name="connsiteX2100" fmla="*/ 2210225 w 4546203"/>
              <a:gd name="connsiteY2100" fmla="*/ 184252 h 5092591"/>
              <a:gd name="connsiteX2101" fmla="*/ 2210225 w 4546203"/>
              <a:gd name="connsiteY2101" fmla="*/ 245536 h 5092591"/>
              <a:gd name="connsiteX2102" fmla="*/ 2289020 w 4546203"/>
              <a:gd name="connsiteY2102" fmla="*/ 245536 h 5092591"/>
              <a:gd name="connsiteX2103" fmla="*/ 2289020 w 4546203"/>
              <a:gd name="connsiteY2103" fmla="*/ 184252 h 5092591"/>
              <a:gd name="connsiteX2104" fmla="*/ 2210225 w 4546203"/>
              <a:gd name="connsiteY2104" fmla="*/ 184252 h 5092591"/>
              <a:gd name="connsiteX2105" fmla="*/ 2175205 w 4546203"/>
              <a:gd name="connsiteY2105" fmla="*/ 0 h 5092591"/>
              <a:gd name="connsiteX2106" fmla="*/ 2282652 w 4546203"/>
              <a:gd name="connsiteY2106" fmla="*/ 0 h 5092591"/>
              <a:gd name="connsiteX2107" fmla="*/ 2282652 w 4546203"/>
              <a:gd name="connsiteY2107" fmla="*/ 33030 h 5092591"/>
              <a:gd name="connsiteX2108" fmla="*/ 2342345 w 4546203"/>
              <a:gd name="connsiteY2108" fmla="*/ 33030 h 5092591"/>
              <a:gd name="connsiteX2109" fmla="*/ 2342345 w 4546203"/>
              <a:gd name="connsiteY2109" fmla="*/ 0 h 5092591"/>
              <a:gd name="connsiteX2110" fmla="*/ 2366222 w 4546203"/>
              <a:gd name="connsiteY2110" fmla="*/ 0 h 5092591"/>
              <a:gd name="connsiteX2111" fmla="*/ 2411589 w 4546203"/>
              <a:gd name="connsiteY2111" fmla="*/ 3980 h 5092591"/>
              <a:gd name="connsiteX2112" fmla="*/ 2530179 w 4546203"/>
              <a:gd name="connsiteY2112" fmla="*/ 12734 h 5092591"/>
              <a:gd name="connsiteX2113" fmla="*/ 2530179 w 4546203"/>
              <a:gd name="connsiteY2113" fmla="*/ 45367 h 5092591"/>
              <a:gd name="connsiteX2114" fmla="*/ 2545301 w 4546203"/>
              <a:gd name="connsiteY2114" fmla="*/ 50142 h 5092591"/>
              <a:gd name="connsiteX2115" fmla="*/ 2538535 w 4546203"/>
              <a:gd name="connsiteY2115" fmla="*/ 118590 h 5092591"/>
              <a:gd name="connsiteX2116" fmla="*/ 2571168 w 4546203"/>
              <a:gd name="connsiteY2116" fmla="*/ 125355 h 5092591"/>
              <a:gd name="connsiteX2117" fmla="*/ 2483618 w 4546203"/>
              <a:gd name="connsiteY2117" fmla="*/ 837689 h 5092591"/>
              <a:gd name="connsiteX2118" fmla="*/ 2567188 w 4546203"/>
              <a:gd name="connsiteY2118" fmla="*/ 849627 h 5092591"/>
              <a:gd name="connsiteX2119" fmla="*/ 2632054 w 4546203"/>
              <a:gd name="connsiteY2119" fmla="*/ 476746 h 5092591"/>
              <a:gd name="connsiteX2120" fmla="*/ 2664686 w 4546203"/>
              <a:gd name="connsiteY2120" fmla="*/ 480726 h 5092591"/>
              <a:gd name="connsiteX2121" fmla="*/ 2675033 w 4546203"/>
              <a:gd name="connsiteY2121" fmla="*/ 432972 h 5092591"/>
              <a:gd name="connsiteX2122" fmla="*/ 2706869 w 4546203"/>
              <a:gd name="connsiteY2122" fmla="*/ 437747 h 5092591"/>
              <a:gd name="connsiteX2123" fmla="*/ 2715624 w 4546203"/>
              <a:gd name="connsiteY2123" fmla="*/ 414666 h 5092591"/>
              <a:gd name="connsiteX2124" fmla="*/ 2904651 w 4546203"/>
              <a:gd name="connsiteY2124" fmla="*/ 463216 h 5092591"/>
              <a:gd name="connsiteX2125" fmla="*/ 2899478 w 4546203"/>
              <a:gd name="connsiteY2125" fmla="*/ 487491 h 5092591"/>
              <a:gd name="connsiteX2126" fmla="*/ 2976680 w 4546203"/>
              <a:gd name="connsiteY2126" fmla="*/ 512562 h 5092591"/>
              <a:gd name="connsiteX2127" fmla="*/ 2988221 w 4546203"/>
              <a:gd name="connsiteY2127" fmla="*/ 490675 h 5092591"/>
              <a:gd name="connsiteX2128" fmla="*/ 3170085 w 4546203"/>
              <a:gd name="connsiteY2128" fmla="*/ 563500 h 5092591"/>
              <a:gd name="connsiteX2129" fmla="*/ 3161330 w 4546203"/>
              <a:gd name="connsiteY2129" fmla="*/ 585387 h 5092591"/>
              <a:gd name="connsiteX2130" fmla="*/ 3177248 w 4546203"/>
              <a:gd name="connsiteY2130" fmla="*/ 596132 h 5092591"/>
              <a:gd name="connsiteX2131" fmla="*/ 3157351 w 4546203"/>
              <a:gd name="connsiteY2131" fmla="*/ 640305 h 5092591"/>
              <a:gd name="connsiteX2132" fmla="*/ 3190779 w 4546203"/>
              <a:gd name="connsiteY2132" fmla="*/ 657815 h 5092591"/>
              <a:gd name="connsiteX2133" fmla="*/ 2948028 w 4546203"/>
              <a:gd name="connsiteY2133" fmla="*/ 1156051 h 5092591"/>
              <a:gd name="connsiteX2134" fmla="*/ 2962752 w 4546203"/>
              <a:gd name="connsiteY2134" fmla="*/ 1161224 h 5092591"/>
              <a:gd name="connsiteX2135" fmla="*/ 2892713 w 4546203"/>
              <a:gd name="connsiteY2135" fmla="*/ 1303293 h 5092591"/>
              <a:gd name="connsiteX2136" fmla="*/ 2900672 w 4546203"/>
              <a:gd name="connsiteY2136" fmla="*/ 1307272 h 5092591"/>
              <a:gd name="connsiteX2137" fmla="*/ 2971905 w 4546203"/>
              <a:gd name="connsiteY2137" fmla="*/ 1167989 h 5092591"/>
              <a:gd name="connsiteX2138" fmla="*/ 2980660 w 4546203"/>
              <a:gd name="connsiteY2138" fmla="*/ 1185897 h 5092591"/>
              <a:gd name="connsiteX2139" fmla="*/ 2913406 w 4546203"/>
              <a:gd name="connsiteY2139" fmla="*/ 1314037 h 5092591"/>
              <a:gd name="connsiteX2140" fmla="*/ 2961558 w 4546203"/>
              <a:gd name="connsiteY2140" fmla="*/ 1339506 h 5092591"/>
              <a:gd name="connsiteX2141" fmla="*/ 2977476 w 4546203"/>
              <a:gd name="connsiteY2141" fmla="*/ 1300905 h 5092591"/>
              <a:gd name="connsiteX2142" fmla="*/ 2979864 w 4546203"/>
              <a:gd name="connsiteY2142" fmla="*/ 1290558 h 5092591"/>
              <a:gd name="connsiteX2143" fmla="*/ 2965936 w 4546203"/>
              <a:gd name="connsiteY2143" fmla="*/ 1281007 h 5092591"/>
              <a:gd name="connsiteX2144" fmla="*/ 2979864 w 4546203"/>
              <a:gd name="connsiteY2144" fmla="*/ 1256334 h 5092591"/>
              <a:gd name="connsiteX2145" fmla="*/ 3003741 w 4546203"/>
              <a:gd name="connsiteY2145" fmla="*/ 1260712 h 5092591"/>
              <a:gd name="connsiteX2146" fmla="*/ 3005333 w 4546203"/>
              <a:gd name="connsiteY2146" fmla="*/ 1254345 h 5092591"/>
              <a:gd name="connsiteX2147" fmla="*/ 2979068 w 4546203"/>
              <a:gd name="connsiteY2147" fmla="*/ 1236835 h 5092591"/>
              <a:gd name="connsiteX2148" fmla="*/ 2994190 w 4546203"/>
              <a:gd name="connsiteY2148" fmla="*/ 1210172 h 5092591"/>
              <a:gd name="connsiteX2149" fmla="*/ 3013690 w 4546203"/>
              <a:gd name="connsiteY2149" fmla="*/ 1220519 h 5092591"/>
              <a:gd name="connsiteX2150" fmla="*/ 3025231 w 4546203"/>
              <a:gd name="connsiteY2150" fmla="*/ 1220121 h 5092591"/>
              <a:gd name="connsiteX2151" fmla="*/ 3018863 w 4546203"/>
              <a:gd name="connsiteY2151" fmla="*/ 1210172 h 5092591"/>
              <a:gd name="connsiteX2152" fmla="*/ 2991007 w 4546203"/>
              <a:gd name="connsiteY2152" fmla="*/ 1193856 h 5092591"/>
              <a:gd name="connsiteX2153" fmla="*/ 3006129 w 4546203"/>
              <a:gd name="connsiteY2153" fmla="*/ 1166397 h 5092591"/>
              <a:gd name="connsiteX2154" fmla="*/ 3035975 w 4546203"/>
              <a:gd name="connsiteY2154" fmla="*/ 1182315 h 5092591"/>
              <a:gd name="connsiteX2155" fmla="*/ 3047118 w 4546203"/>
              <a:gd name="connsiteY2155" fmla="*/ 1181121 h 5092591"/>
              <a:gd name="connsiteX2156" fmla="*/ 3041945 w 4546203"/>
              <a:gd name="connsiteY2156" fmla="*/ 1172366 h 5092591"/>
              <a:gd name="connsiteX2157" fmla="*/ 3002547 w 4546203"/>
              <a:gd name="connsiteY2157" fmla="*/ 1149683 h 5092591"/>
              <a:gd name="connsiteX2158" fmla="*/ 3017670 w 4546203"/>
              <a:gd name="connsiteY2158" fmla="*/ 1122622 h 5092591"/>
              <a:gd name="connsiteX2159" fmla="*/ 3055077 w 4546203"/>
              <a:gd name="connsiteY2159" fmla="*/ 1142918 h 5092591"/>
              <a:gd name="connsiteX2160" fmla="*/ 3068607 w 4546203"/>
              <a:gd name="connsiteY2160" fmla="*/ 1143316 h 5092591"/>
              <a:gd name="connsiteX2161" fmla="*/ 3060250 w 4546203"/>
              <a:gd name="connsiteY2161" fmla="*/ 1132173 h 5092591"/>
              <a:gd name="connsiteX2162" fmla="*/ 3013690 w 4546203"/>
              <a:gd name="connsiteY2162" fmla="*/ 1105909 h 5092591"/>
              <a:gd name="connsiteX2163" fmla="*/ 3028414 w 4546203"/>
              <a:gd name="connsiteY2163" fmla="*/ 1078450 h 5092591"/>
              <a:gd name="connsiteX2164" fmla="*/ 3062240 w 4546203"/>
              <a:gd name="connsiteY2164" fmla="*/ 1096358 h 5092591"/>
              <a:gd name="connsiteX2165" fmla="*/ 3091689 w 4546203"/>
              <a:gd name="connsiteY2165" fmla="*/ 1099143 h 5092591"/>
              <a:gd name="connsiteX2166" fmla="*/ 3024435 w 4546203"/>
              <a:gd name="connsiteY2166" fmla="*/ 1061736 h 5092591"/>
              <a:gd name="connsiteX2167" fmla="*/ 3039159 w 4546203"/>
              <a:gd name="connsiteY2167" fmla="*/ 1033879 h 5092591"/>
              <a:gd name="connsiteX2168" fmla="*/ 3097658 w 4546203"/>
              <a:gd name="connsiteY2168" fmla="*/ 1065317 h 5092591"/>
              <a:gd name="connsiteX2169" fmla="*/ 3112382 w 4546203"/>
              <a:gd name="connsiteY2169" fmla="*/ 1065715 h 5092591"/>
              <a:gd name="connsiteX2170" fmla="*/ 3103627 w 4546203"/>
              <a:gd name="connsiteY2170" fmla="*/ 1054971 h 5092591"/>
              <a:gd name="connsiteX2171" fmla="*/ 3035179 w 4546203"/>
              <a:gd name="connsiteY2171" fmla="*/ 1017165 h 5092591"/>
              <a:gd name="connsiteX2172" fmla="*/ 3049108 w 4546203"/>
              <a:gd name="connsiteY2172" fmla="*/ 989309 h 5092591"/>
              <a:gd name="connsiteX2173" fmla="*/ 3104025 w 4546203"/>
              <a:gd name="connsiteY2173" fmla="*/ 1017961 h 5092591"/>
              <a:gd name="connsiteX2174" fmla="*/ 3157749 w 4546203"/>
              <a:gd name="connsiteY2174" fmla="*/ 1032685 h 5092591"/>
              <a:gd name="connsiteX2175" fmla="*/ 3189187 w 4546203"/>
              <a:gd name="connsiteY2175" fmla="*/ 982145 h 5092591"/>
              <a:gd name="connsiteX2176" fmla="*/ 3308572 w 4546203"/>
              <a:gd name="connsiteY2176" fmla="*/ 1058552 h 5092591"/>
              <a:gd name="connsiteX2177" fmla="*/ 3463376 w 4546203"/>
              <a:gd name="connsiteY2177" fmla="*/ 837689 h 5092591"/>
              <a:gd name="connsiteX2178" fmla="*/ 3498793 w 4546203"/>
              <a:gd name="connsiteY2178" fmla="*/ 861566 h 5092591"/>
              <a:gd name="connsiteX2179" fmla="*/ 3526650 w 4546203"/>
              <a:gd name="connsiteY2179" fmla="*/ 825750 h 5092591"/>
              <a:gd name="connsiteX2180" fmla="*/ 3559680 w 4546203"/>
              <a:gd name="connsiteY2180" fmla="*/ 849230 h 5092591"/>
              <a:gd name="connsiteX2181" fmla="*/ 3579578 w 4546203"/>
              <a:gd name="connsiteY2181" fmla="*/ 827740 h 5092591"/>
              <a:gd name="connsiteX2182" fmla="*/ 3757462 w 4546203"/>
              <a:gd name="connsiteY2182" fmla="*/ 979758 h 5092591"/>
              <a:gd name="connsiteX2183" fmla="*/ 3737565 w 4546203"/>
              <a:gd name="connsiteY2183" fmla="*/ 1004431 h 5092591"/>
              <a:gd name="connsiteX2184" fmla="*/ 3764625 w 4546203"/>
              <a:gd name="connsiteY2184" fmla="*/ 1023930 h 5092591"/>
              <a:gd name="connsiteX2185" fmla="*/ 3729208 w 4546203"/>
              <a:gd name="connsiteY2185" fmla="*/ 1062930 h 5092591"/>
              <a:gd name="connsiteX2186" fmla="*/ 3762238 w 4546203"/>
              <a:gd name="connsiteY2186" fmla="*/ 1087205 h 5092591"/>
              <a:gd name="connsiteX2187" fmla="*/ 3500385 w 4546203"/>
              <a:gd name="connsiteY2187" fmla="*/ 1343486 h 5092591"/>
              <a:gd name="connsiteX2188" fmla="*/ 3530232 w 4546203"/>
              <a:gd name="connsiteY2188" fmla="*/ 1376118 h 5092591"/>
              <a:gd name="connsiteX2189" fmla="*/ 3322899 w 4546203"/>
              <a:gd name="connsiteY2189" fmla="*/ 1569125 h 5092591"/>
              <a:gd name="connsiteX2190" fmla="*/ 3377816 w 4546203"/>
              <a:gd name="connsiteY2190" fmla="*/ 1606134 h 5092591"/>
              <a:gd name="connsiteX2191" fmla="*/ 3386969 w 4546203"/>
              <a:gd name="connsiteY2191" fmla="*/ 1596583 h 5092591"/>
              <a:gd name="connsiteX2192" fmla="*/ 3359510 w 4546203"/>
              <a:gd name="connsiteY2192" fmla="*/ 1563951 h 5092591"/>
              <a:gd name="connsiteX2193" fmla="*/ 3375826 w 4546203"/>
              <a:gd name="connsiteY2193" fmla="*/ 1549625 h 5092591"/>
              <a:gd name="connsiteX2194" fmla="*/ 3404081 w 4546203"/>
              <a:gd name="connsiteY2194" fmla="*/ 1580665 h 5092591"/>
              <a:gd name="connsiteX2195" fmla="*/ 3416815 w 4546203"/>
              <a:gd name="connsiteY2195" fmla="*/ 1568727 h 5092591"/>
              <a:gd name="connsiteX2196" fmla="*/ 3389755 w 4546203"/>
              <a:gd name="connsiteY2196" fmla="*/ 1536493 h 5092591"/>
              <a:gd name="connsiteX2197" fmla="*/ 3406071 w 4546203"/>
              <a:gd name="connsiteY2197" fmla="*/ 1522166 h 5092591"/>
              <a:gd name="connsiteX2198" fmla="*/ 3434723 w 4546203"/>
              <a:gd name="connsiteY2198" fmla="*/ 1553605 h 5092591"/>
              <a:gd name="connsiteX2199" fmla="*/ 3447856 w 4546203"/>
              <a:gd name="connsiteY2199" fmla="*/ 1542462 h 5092591"/>
              <a:gd name="connsiteX2200" fmla="*/ 3419601 w 4546203"/>
              <a:gd name="connsiteY2200" fmla="*/ 1509034 h 5092591"/>
              <a:gd name="connsiteX2201" fmla="*/ 3436315 w 4546203"/>
              <a:gd name="connsiteY2201" fmla="*/ 1494708 h 5092591"/>
              <a:gd name="connsiteX2202" fmla="*/ 3465763 w 4546203"/>
              <a:gd name="connsiteY2202" fmla="*/ 1527340 h 5092591"/>
              <a:gd name="connsiteX2203" fmla="*/ 3478896 w 4546203"/>
              <a:gd name="connsiteY2203" fmla="*/ 1515799 h 5092591"/>
              <a:gd name="connsiteX2204" fmla="*/ 3449845 w 4546203"/>
              <a:gd name="connsiteY2204" fmla="*/ 1481575 h 5092591"/>
              <a:gd name="connsiteX2205" fmla="*/ 3466559 w 4546203"/>
              <a:gd name="connsiteY2205" fmla="*/ 1467249 h 5092591"/>
              <a:gd name="connsiteX2206" fmla="*/ 3498793 w 4546203"/>
              <a:gd name="connsiteY2206" fmla="*/ 1502667 h 5092591"/>
              <a:gd name="connsiteX2207" fmla="*/ 3482079 w 4546203"/>
              <a:gd name="connsiteY2207" fmla="*/ 1452127 h 5092591"/>
              <a:gd name="connsiteX2208" fmla="*/ 3496406 w 4546203"/>
              <a:gd name="connsiteY2208" fmla="*/ 1439790 h 5092591"/>
              <a:gd name="connsiteX2209" fmla="*/ 3529834 w 4546203"/>
              <a:gd name="connsiteY2209" fmla="*/ 1475606 h 5092591"/>
              <a:gd name="connsiteX2210" fmla="*/ 3512722 w 4546203"/>
              <a:gd name="connsiteY2210" fmla="*/ 1424270 h 5092591"/>
              <a:gd name="connsiteX2211" fmla="*/ 3527048 w 4546203"/>
              <a:gd name="connsiteY2211" fmla="*/ 1411934 h 5092591"/>
              <a:gd name="connsiteX2212" fmla="*/ 3560874 w 4546203"/>
              <a:gd name="connsiteY2212" fmla="*/ 1448943 h 5092591"/>
              <a:gd name="connsiteX2213" fmla="*/ 3573210 w 4546203"/>
              <a:gd name="connsiteY2213" fmla="*/ 1436607 h 5092591"/>
              <a:gd name="connsiteX2214" fmla="*/ 3541374 w 4546203"/>
              <a:gd name="connsiteY2214" fmla="*/ 1398801 h 5092591"/>
              <a:gd name="connsiteX2215" fmla="*/ 3557292 w 4546203"/>
              <a:gd name="connsiteY2215" fmla="*/ 1384475 h 5092591"/>
              <a:gd name="connsiteX2216" fmla="*/ 3590322 w 4546203"/>
              <a:gd name="connsiteY2216" fmla="*/ 1420689 h 5092591"/>
              <a:gd name="connsiteX2217" fmla="*/ 3603057 w 4546203"/>
              <a:gd name="connsiteY2217" fmla="*/ 1409148 h 5092591"/>
              <a:gd name="connsiteX2218" fmla="*/ 3571221 w 4546203"/>
              <a:gd name="connsiteY2218" fmla="*/ 1371342 h 5092591"/>
              <a:gd name="connsiteX2219" fmla="*/ 3590322 w 4546203"/>
              <a:gd name="connsiteY2219" fmla="*/ 1354231 h 5092591"/>
              <a:gd name="connsiteX2220" fmla="*/ 3630118 w 4546203"/>
              <a:gd name="connsiteY2220" fmla="*/ 1398801 h 5092591"/>
              <a:gd name="connsiteX2221" fmla="*/ 3671903 w 4546203"/>
              <a:gd name="connsiteY2221" fmla="*/ 1364975 h 5092591"/>
              <a:gd name="connsiteX2222" fmla="*/ 3787707 w 4546203"/>
              <a:gd name="connsiteY2222" fmla="*/ 1517789 h 5092591"/>
              <a:gd name="connsiteX2223" fmla="*/ 3743932 w 4546203"/>
              <a:gd name="connsiteY2223" fmla="*/ 1548829 h 5092591"/>
              <a:gd name="connsiteX2224" fmla="*/ 3779350 w 4546203"/>
              <a:gd name="connsiteY2224" fmla="*/ 1604144 h 5092591"/>
              <a:gd name="connsiteX2225" fmla="*/ 3585547 w 4546203"/>
              <a:gd name="connsiteY2225" fmla="*/ 1725918 h 5092591"/>
              <a:gd name="connsiteX2226" fmla="*/ 3659964 w 4546203"/>
              <a:gd name="connsiteY2226" fmla="*/ 1858436 h 5092591"/>
              <a:gd name="connsiteX2227" fmla="*/ 3698565 w 4546203"/>
              <a:gd name="connsiteY2227" fmla="*/ 1834161 h 5092591"/>
              <a:gd name="connsiteX2228" fmla="*/ 3732789 w 4546203"/>
              <a:gd name="connsiteY2228" fmla="*/ 1807498 h 5092591"/>
              <a:gd name="connsiteX2229" fmla="*/ 3794870 w 4546203"/>
              <a:gd name="connsiteY2229" fmla="*/ 1944791 h 5092591"/>
              <a:gd name="connsiteX2230" fmla="*/ 3844216 w 4546203"/>
              <a:gd name="connsiteY2230" fmla="*/ 1926088 h 5092591"/>
              <a:gd name="connsiteX2231" fmla="*/ 3861726 w 4546203"/>
              <a:gd name="connsiteY2231" fmla="*/ 1968270 h 5092591"/>
              <a:gd name="connsiteX2232" fmla="*/ 3902317 w 4546203"/>
              <a:gd name="connsiteY2232" fmla="*/ 1954342 h 5092591"/>
              <a:gd name="connsiteX2233" fmla="*/ 3946091 w 4546203"/>
              <a:gd name="connsiteY2233" fmla="*/ 2094421 h 5092591"/>
              <a:gd name="connsiteX2234" fmla="*/ 3905102 w 4546203"/>
              <a:gd name="connsiteY2234" fmla="*/ 2106360 h 5092591"/>
              <a:gd name="connsiteX2235" fmla="*/ 3916643 w 4546203"/>
              <a:gd name="connsiteY2235" fmla="*/ 2155706 h 5092591"/>
              <a:gd name="connsiteX2236" fmla="*/ 3782135 w 4546203"/>
              <a:gd name="connsiteY2236" fmla="*/ 2187940 h 5092591"/>
              <a:gd name="connsiteX2237" fmla="*/ 3821533 w 4546203"/>
              <a:gd name="connsiteY2237" fmla="*/ 2467700 h 5092591"/>
              <a:gd name="connsiteX2238" fmla="*/ 3659964 w 4546203"/>
              <a:gd name="connsiteY2238" fmla="*/ 2476455 h 5092591"/>
              <a:gd name="connsiteX2239" fmla="*/ 3659964 w 4546203"/>
              <a:gd name="connsiteY2239" fmla="*/ 2634442 h 5092591"/>
              <a:gd name="connsiteX2240" fmla="*/ 3698565 w 4546203"/>
              <a:gd name="connsiteY2240" fmla="*/ 2637228 h 5092591"/>
              <a:gd name="connsiteX2241" fmla="*/ 3801635 w 4546203"/>
              <a:gd name="connsiteY2241" fmla="*/ 2643595 h 5092591"/>
              <a:gd name="connsiteX2242" fmla="*/ 3811584 w 4546203"/>
              <a:gd name="connsiteY2242" fmla="*/ 2659911 h 5092591"/>
              <a:gd name="connsiteX2243" fmla="*/ 3656780 w 4546203"/>
              <a:gd name="connsiteY2243" fmla="*/ 2649564 h 5092591"/>
              <a:gd name="connsiteX2244" fmla="*/ 3653995 w 4546203"/>
              <a:gd name="connsiteY2244" fmla="*/ 2694533 h 5092591"/>
              <a:gd name="connsiteX2245" fmla="*/ 3808002 w 4546203"/>
              <a:gd name="connsiteY2245" fmla="*/ 2726767 h 5092591"/>
              <a:gd name="connsiteX2246" fmla="*/ 3828696 w 4546203"/>
              <a:gd name="connsiteY2246" fmla="*/ 2761389 h 5092591"/>
              <a:gd name="connsiteX2247" fmla="*/ 3946887 w 4546203"/>
              <a:gd name="connsiteY2247" fmla="*/ 2863662 h 5092591"/>
              <a:gd name="connsiteX2248" fmla="*/ 4050753 w 4546203"/>
              <a:gd name="connsiteY2248" fmla="*/ 3351949 h 5092591"/>
              <a:gd name="connsiteX2249" fmla="*/ 3941316 w 4546203"/>
              <a:gd name="connsiteY2249" fmla="*/ 3603853 h 5092591"/>
              <a:gd name="connsiteX2250" fmla="*/ 3947683 w 4546203"/>
              <a:gd name="connsiteY2250" fmla="*/ 3623751 h 5092591"/>
              <a:gd name="connsiteX2251" fmla="*/ 4024886 w 4546203"/>
              <a:gd name="connsiteY2251" fmla="*/ 3494018 h 5092591"/>
              <a:gd name="connsiteX2252" fmla="*/ 4094130 w 4546203"/>
              <a:gd name="connsiteY2252" fmla="*/ 3531824 h 5092591"/>
              <a:gd name="connsiteX2253" fmla="*/ 4009366 w 4546203"/>
              <a:gd name="connsiteY2253" fmla="*/ 3674688 h 5092591"/>
              <a:gd name="connsiteX2254" fmla="*/ 4028069 w 4546203"/>
              <a:gd name="connsiteY2254" fmla="*/ 3687025 h 5092591"/>
              <a:gd name="connsiteX2255" fmla="*/ 4110446 w 4546203"/>
              <a:gd name="connsiteY2255" fmla="*/ 3549732 h 5092591"/>
              <a:gd name="connsiteX2256" fmla="*/ 4177700 w 4546203"/>
              <a:gd name="connsiteY2256" fmla="*/ 3586741 h 5092591"/>
              <a:gd name="connsiteX2257" fmla="*/ 4089752 w 4546203"/>
              <a:gd name="connsiteY2257" fmla="*/ 3734381 h 5092591"/>
              <a:gd name="connsiteX2258" fmla="*/ 4109650 w 4546203"/>
              <a:gd name="connsiteY2258" fmla="*/ 3748309 h 5092591"/>
              <a:gd name="connsiteX2259" fmla="*/ 4195608 w 4546203"/>
              <a:gd name="connsiteY2259" fmla="*/ 3605445 h 5092591"/>
              <a:gd name="connsiteX2260" fmla="*/ 4261270 w 4546203"/>
              <a:gd name="connsiteY2260" fmla="*/ 3641658 h 5092591"/>
              <a:gd name="connsiteX2261" fmla="*/ 4169343 w 4546203"/>
              <a:gd name="connsiteY2261" fmla="*/ 3794472 h 5092591"/>
              <a:gd name="connsiteX2262" fmla="*/ 4190434 w 4546203"/>
              <a:gd name="connsiteY2262" fmla="*/ 3810390 h 5092591"/>
              <a:gd name="connsiteX2263" fmla="*/ 4280769 w 4546203"/>
              <a:gd name="connsiteY2263" fmla="*/ 3661954 h 5092591"/>
              <a:gd name="connsiteX2264" fmla="*/ 4344442 w 4546203"/>
              <a:gd name="connsiteY2264" fmla="*/ 3697372 h 5092591"/>
              <a:gd name="connsiteX2265" fmla="*/ 4247739 w 4546203"/>
              <a:gd name="connsiteY2265" fmla="*/ 3856155 h 5092591"/>
              <a:gd name="connsiteX2266" fmla="*/ 4270422 w 4546203"/>
              <a:gd name="connsiteY2266" fmla="*/ 3874460 h 5092591"/>
              <a:gd name="connsiteX2267" fmla="*/ 4283157 w 4546203"/>
              <a:gd name="connsiteY2267" fmla="*/ 3858542 h 5092591"/>
              <a:gd name="connsiteX2268" fmla="*/ 4376278 w 4546203"/>
              <a:gd name="connsiteY2268" fmla="*/ 3752289 h 5092591"/>
              <a:gd name="connsiteX2269" fmla="*/ 4418461 w 4546203"/>
              <a:gd name="connsiteY2269" fmla="*/ 3723239 h 5092591"/>
              <a:gd name="connsiteX2270" fmla="*/ 4443531 w 4546203"/>
              <a:gd name="connsiteY2270" fmla="*/ 3737963 h 5092591"/>
              <a:gd name="connsiteX2271" fmla="*/ 4439950 w 4546203"/>
              <a:gd name="connsiteY2271" fmla="*/ 3780942 h 5092591"/>
              <a:gd name="connsiteX2272" fmla="*/ 4384635 w 4546203"/>
              <a:gd name="connsiteY2272" fmla="*/ 3923408 h 5092591"/>
              <a:gd name="connsiteX2273" fmla="*/ 4394186 w 4546203"/>
              <a:gd name="connsiteY2273" fmla="*/ 3976336 h 5092591"/>
              <a:gd name="connsiteX2274" fmla="*/ 4527897 w 4546203"/>
              <a:gd name="connsiteY2274" fmla="*/ 4092140 h 5092591"/>
              <a:gd name="connsiteX2275" fmla="*/ 4546203 w 4546203"/>
              <a:gd name="connsiteY2275" fmla="*/ 4104079 h 5092591"/>
              <a:gd name="connsiteX2276" fmla="*/ 4546203 w 4546203"/>
              <a:gd name="connsiteY2276" fmla="*/ 4112038 h 5092591"/>
              <a:gd name="connsiteX2277" fmla="*/ 4531479 w 4546203"/>
              <a:gd name="connsiteY2277" fmla="*/ 4123181 h 5092591"/>
              <a:gd name="connsiteX2278" fmla="*/ 4330513 w 4546203"/>
              <a:gd name="connsiteY2278" fmla="*/ 4014142 h 5092591"/>
              <a:gd name="connsiteX2279" fmla="*/ 4317381 w 4546203"/>
              <a:gd name="connsiteY2279" fmla="*/ 4029662 h 5092591"/>
              <a:gd name="connsiteX2280" fmla="*/ 4198393 w 4546203"/>
              <a:gd name="connsiteY2280" fmla="*/ 4143078 h 5092591"/>
              <a:gd name="connsiteX2281" fmla="*/ 4140690 w 4546203"/>
              <a:gd name="connsiteY2281" fmla="*/ 4156608 h 5092591"/>
              <a:gd name="connsiteX2282" fmla="*/ 4142282 w 4546203"/>
              <a:gd name="connsiteY2282" fmla="*/ 4099303 h 5092591"/>
              <a:gd name="connsiteX2283" fmla="*/ 4201577 w 4546203"/>
              <a:gd name="connsiteY2283" fmla="*/ 3984693 h 5092591"/>
              <a:gd name="connsiteX2284" fmla="*/ 4222668 w 4546203"/>
              <a:gd name="connsiteY2284" fmla="*/ 3950867 h 5092591"/>
              <a:gd name="connsiteX2285" fmla="*/ 4197597 w 4546203"/>
              <a:gd name="connsiteY2285" fmla="*/ 3935745 h 5092591"/>
              <a:gd name="connsiteX2286" fmla="*/ 4084579 w 4546203"/>
              <a:gd name="connsiteY2286" fmla="*/ 4079406 h 5092591"/>
              <a:gd name="connsiteX2287" fmla="*/ 4028865 w 4546203"/>
              <a:gd name="connsiteY2287" fmla="*/ 4032447 h 5092591"/>
              <a:gd name="connsiteX2288" fmla="*/ 4134323 w 4546203"/>
              <a:gd name="connsiteY2288" fmla="*/ 3897940 h 5092591"/>
              <a:gd name="connsiteX2289" fmla="*/ 4112037 w 4546203"/>
              <a:gd name="connsiteY2289" fmla="*/ 3884011 h 5092591"/>
              <a:gd name="connsiteX2290" fmla="*/ 4002999 w 4546203"/>
              <a:gd name="connsiteY2290" fmla="*/ 4021703 h 5092591"/>
              <a:gd name="connsiteX2291" fmla="*/ 3946091 w 4546203"/>
              <a:gd name="connsiteY2291" fmla="*/ 3973152 h 5092591"/>
              <a:gd name="connsiteX2292" fmla="*/ 4047967 w 4546203"/>
              <a:gd name="connsiteY2292" fmla="*/ 3844216 h 5092591"/>
              <a:gd name="connsiteX2293" fmla="*/ 4027274 w 4546203"/>
              <a:gd name="connsiteY2293" fmla="*/ 3831482 h 5092591"/>
              <a:gd name="connsiteX2294" fmla="*/ 3921816 w 4546203"/>
              <a:gd name="connsiteY2294" fmla="*/ 3963204 h 5092591"/>
              <a:gd name="connsiteX2295" fmla="*/ 3863715 w 4546203"/>
              <a:gd name="connsiteY2295" fmla="*/ 3913062 h 5092591"/>
              <a:gd name="connsiteX2296" fmla="*/ 3962010 w 4546203"/>
              <a:gd name="connsiteY2296" fmla="*/ 3788901 h 5092591"/>
              <a:gd name="connsiteX2297" fmla="*/ 3943306 w 4546203"/>
              <a:gd name="connsiteY2297" fmla="*/ 3776962 h 5092591"/>
              <a:gd name="connsiteX2298" fmla="*/ 3841430 w 4546203"/>
              <a:gd name="connsiteY2298" fmla="*/ 3903909 h 5092591"/>
              <a:gd name="connsiteX2299" fmla="*/ 3781737 w 4546203"/>
              <a:gd name="connsiteY2299" fmla="*/ 3852175 h 5092591"/>
              <a:gd name="connsiteX2300" fmla="*/ 3876450 w 4546203"/>
              <a:gd name="connsiteY2300" fmla="*/ 3733585 h 5092591"/>
              <a:gd name="connsiteX2301" fmla="*/ 3858940 w 4546203"/>
              <a:gd name="connsiteY2301" fmla="*/ 3723239 h 5092591"/>
              <a:gd name="connsiteX2302" fmla="*/ 3761044 w 4546203"/>
              <a:gd name="connsiteY2302" fmla="*/ 3843818 h 5092591"/>
              <a:gd name="connsiteX2303" fmla="*/ 3731993 w 4546203"/>
              <a:gd name="connsiteY2303" fmla="*/ 3819145 h 5092591"/>
              <a:gd name="connsiteX2304" fmla="*/ 3718463 w 4546203"/>
              <a:gd name="connsiteY2304" fmla="*/ 3815166 h 5092591"/>
              <a:gd name="connsiteX2305" fmla="*/ 3647229 w 4546203"/>
              <a:gd name="connsiteY2305" fmla="*/ 3850981 h 5092591"/>
              <a:gd name="connsiteX2306" fmla="*/ 3770197 w 4546203"/>
              <a:gd name="connsiteY2306" fmla="*/ 3967979 h 5092591"/>
              <a:gd name="connsiteX2307" fmla="*/ 3714086 w 4546203"/>
              <a:gd name="connsiteY2307" fmla="*/ 4010560 h 5092591"/>
              <a:gd name="connsiteX2308" fmla="*/ 3734381 w 4546203"/>
              <a:gd name="connsiteY2308" fmla="*/ 4029662 h 5092591"/>
              <a:gd name="connsiteX2309" fmla="*/ 3783329 w 4546203"/>
              <a:gd name="connsiteY2309" fmla="*/ 3980316 h 5092591"/>
              <a:gd name="connsiteX2310" fmla="*/ 3802431 w 4546203"/>
              <a:gd name="connsiteY2310" fmla="*/ 4001009 h 5092591"/>
              <a:gd name="connsiteX2311" fmla="*/ 3774574 w 4546203"/>
              <a:gd name="connsiteY2311" fmla="*/ 4031651 h 5092591"/>
              <a:gd name="connsiteX2312" fmla="*/ 3806410 w 4546203"/>
              <a:gd name="connsiteY2312" fmla="*/ 4051549 h 5092591"/>
              <a:gd name="connsiteX2313" fmla="*/ 3770197 w 4546203"/>
              <a:gd name="connsiteY2313" fmla="*/ 4089355 h 5092591"/>
              <a:gd name="connsiteX2314" fmla="*/ 3840236 w 4546203"/>
              <a:gd name="connsiteY2314" fmla="*/ 4149445 h 5092591"/>
              <a:gd name="connsiteX2315" fmla="*/ 3804819 w 4546203"/>
              <a:gd name="connsiteY2315" fmla="*/ 4180087 h 5092591"/>
              <a:gd name="connsiteX2316" fmla="*/ 3884011 w 4546203"/>
              <a:gd name="connsiteY2316" fmla="*/ 4264851 h 5092591"/>
              <a:gd name="connsiteX2317" fmla="*/ 3816359 w 4546203"/>
              <a:gd name="connsiteY2317" fmla="*/ 4326136 h 5092591"/>
              <a:gd name="connsiteX2318" fmla="*/ 3741146 w 4546203"/>
              <a:gd name="connsiteY2318" fmla="*/ 4239382 h 5092591"/>
              <a:gd name="connsiteX2319" fmla="*/ 3706127 w 4546203"/>
              <a:gd name="connsiteY2319" fmla="*/ 4267637 h 5092591"/>
              <a:gd name="connsiteX2320" fmla="*/ 3648025 w 4546203"/>
              <a:gd name="connsiteY2320" fmla="*/ 4199189 h 5092591"/>
              <a:gd name="connsiteX2321" fmla="*/ 3619373 w 4546203"/>
              <a:gd name="connsiteY2321" fmla="*/ 4220679 h 5092591"/>
              <a:gd name="connsiteX2322" fmla="*/ 3595098 w 4546203"/>
              <a:gd name="connsiteY2322" fmla="*/ 4193220 h 5092591"/>
              <a:gd name="connsiteX2323" fmla="*/ 3566445 w 4546203"/>
              <a:gd name="connsiteY2323" fmla="*/ 4214311 h 5092591"/>
              <a:gd name="connsiteX2324" fmla="*/ 3351551 w 4546203"/>
              <a:gd name="connsiteY2324" fmla="*/ 3937735 h 5092591"/>
              <a:gd name="connsiteX2325" fmla="*/ 3297828 w 4546203"/>
              <a:gd name="connsiteY2325" fmla="*/ 3978326 h 5092591"/>
              <a:gd name="connsiteX2326" fmla="*/ 3314940 w 4546203"/>
              <a:gd name="connsiteY2326" fmla="*/ 4004591 h 5092591"/>
              <a:gd name="connsiteX2327" fmla="*/ 3278726 w 4546203"/>
              <a:gd name="connsiteY2327" fmla="*/ 4031651 h 5092591"/>
              <a:gd name="connsiteX2328" fmla="*/ 3307379 w 4546203"/>
              <a:gd name="connsiteY2328" fmla="*/ 4075824 h 5092591"/>
              <a:gd name="connsiteX2329" fmla="*/ 3182422 w 4546203"/>
              <a:gd name="connsiteY2329" fmla="*/ 4153425 h 5092591"/>
              <a:gd name="connsiteX2330" fmla="*/ 3155759 w 4546203"/>
              <a:gd name="connsiteY2330" fmla="*/ 4107660 h 5092591"/>
              <a:gd name="connsiteX2331" fmla="*/ 3111188 w 4546203"/>
              <a:gd name="connsiteY2331" fmla="*/ 4131140 h 5092591"/>
              <a:gd name="connsiteX2332" fmla="*/ 3043537 w 4546203"/>
              <a:gd name="connsiteY2332" fmla="*/ 4004193 h 5092591"/>
              <a:gd name="connsiteX2333" fmla="*/ 2986629 w 4546203"/>
              <a:gd name="connsiteY2333" fmla="*/ 4033641 h 5092591"/>
              <a:gd name="connsiteX2334" fmla="*/ 3196350 w 4546203"/>
              <a:gd name="connsiteY2334" fmla="*/ 4470990 h 5092591"/>
              <a:gd name="connsiteX2335" fmla="*/ 3162524 w 4546203"/>
              <a:gd name="connsiteY2335" fmla="*/ 4486908 h 5092591"/>
              <a:gd name="connsiteX2336" fmla="*/ 3151779 w 4546203"/>
              <a:gd name="connsiteY2336" fmla="*/ 4487307 h 5092591"/>
              <a:gd name="connsiteX2337" fmla="*/ 3131882 w 4546203"/>
              <a:gd name="connsiteY2337" fmla="*/ 4486113 h 5092591"/>
              <a:gd name="connsiteX2338" fmla="*/ 2883958 w 4546203"/>
              <a:gd name="connsiteY2338" fmla="*/ 4577244 h 5092591"/>
              <a:gd name="connsiteX2339" fmla="*/ 2870029 w 4546203"/>
              <a:gd name="connsiteY2339" fmla="*/ 4583213 h 5092591"/>
              <a:gd name="connsiteX2340" fmla="*/ 2831428 w 4546203"/>
              <a:gd name="connsiteY2340" fmla="*/ 4607488 h 5092591"/>
              <a:gd name="connsiteX2341" fmla="*/ 2739103 w 4546203"/>
              <a:gd name="connsiteY2341" fmla="*/ 4264851 h 5092591"/>
              <a:gd name="connsiteX2342" fmla="*/ 2715624 w 4546203"/>
              <a:gd name="connsiteY2342" fmla="*/ 4271616 h 5092591"/>
              <a:gd name="connsiteX2343" fmla="*/ 2727563 w 4546203"/>
              <a:gd name="connsiteY2343" fmla="*/ 4323748 h 5092591"/>
              <a:gd name="connsiteX2344" fmla="*/ 2539729 w 4546203"/>
              <a:gd name="connsiteY2344" fmla="*/ 4360758 h 5092591"/>
              <a:gd name="connsiteX2345" fmla="*/ 2530576 w 4546203"/>
              <a:gd name="connsiteY2345" fmla="*/ 4308228 h 5092591"/>
              <a:gd name="connsiteX2346" fmla="*/ 2465710 w 4546203"/>
              <a:gd name="connsiteY2346" fmla="*/ 4314993 h 5092591"/>
              <a:gd name="connsiteX2347" fmla="*/ 2462129 w 4546203"/>
              <a:gd name="connsiteY2347" fmla="*/ 4289524 h 5092591"/>
              <a:gd name="connsiteX2348" fmla="*/ 2433476 w 4546203"/>
              <a:gd name="connsiteY2348" fmla="*/ 4018519 h 5092591"/>
              <a:gd name="connsiteX2349" fmla="*/ 2413181 w 4546203"/>
              <a:gd name="connsiteY2349" fmla="*/ 4009366 h 5092591"/>
              <a:gd name="connsiteX2350" fmla="*/ 2503118 w 4546203"/>
              <a:gd name="connsiteY2350" fmla="*/ 4975594 h 5092591"/>
              <a:gd name="connsiteX2351" fmla="*/ 2474465 w 4546203"/>
              <a:gd name="connsiteY2351" fmla="*/ 4980767 h 5092591"/>
              <a:gd name="connsiteX2352" fmla="*/ 2479241 w 4546203"/>
              <a:gd name="connsiteY2352" fmla="*/ 5049612 h 5092591"/>
              <a:gd name="connsiteX2353" fmla="*/ 2449792 w 4546203"/>
              <a:gd name="connsiteY2353" fmla="*/ 5054388 h 5092591"/>
              <a:gd name="connsiteX2354" fmla="*/ 2449792 w 4546203"/>
              <a:gd name="connsiteY2354" fmla="*/ 5085428 h 5092591"/>
              <a:gd name="connsiteX2355" fmla="*/ 2370202 w 4546203"/>
              <a:gd name="connsiteY2355" fmla="*/ 5092591 h 5092591"/>
              <a:gd name="connsiteX2356" fmla="*/ 2262755 w 4546203"/>
              <a:gd name="connsiteY2356" fmla="*/ 5092591 h 5092591"/>
              <a:gd name="connsiteX2357" fmla="*/ 2262755 w 4546203"/>
              <a:gd name="connsiteY2357" fmla="*/ 5059561 h 5092591"/>
              <a:gd name="connsiteX2358" fmla="*/ 2203062 w 4546203"/>
              <a:gd name="connsiteY2358" fmla="*/ 5059561 h 5092591"/>
              <a:gd name="connsiteX2359" fmla="*/ 2203062 w 4546203"/>
              <a:gd name="connsiteY2359" fmla="*/ 5092591 h 5092591"/>
              <a:gd name="connsiteX2360" fmla="*/ 2179185 w 4546203"/>
              <a:gd name="connsiteY2360" fmla="*/ 5092591 h 5092591"/>
              <a:gd name="connsiteX2361" fmla="*/ 2149736 w 4546203"/>
              <a:gd name="connsiteY2361" fmla="*/ 5089408 h 5092591"/>
              <a:gd name="connsiteX2362" fmla="*/ 2016422 w 4546203"/>
              <a:gd name="connsiteY2362" fmla="*/ 5079857 h 5092591"/>
              <a:gd name="connsiteX2363" fmla="*/ 2000504 w 4546203"/>
              <a:gd name="connsiteY2363" fmla="*/ 5042847 h 5092591"/>
              <a:gd name="connsiteX2364" fmla="*/ 2007270 w 4546203"/>
              <a:gd name="connsiteY2364" fmla="*/ 4974399 h 5092591"/>
              <a:gd name="connsiteX2365" fmla="*/ 1974637 w 4546203"/>
              <a:gd name="connsiteY2365" fmla="*/ 4967634 h 5092591"/>
              <a:gd name="connsiteX2366" fmla="*/ 2062187 w 4546203"/>
              <a:gd name="connsiteY2366" fmla="*/ 4255300 h 5092591"/>
              <a:gd name="connsiteX2367" fmla="*/ 1978219 w 4546203"/>
              <a:gd name="connsiteY2367" fmla="*/ 4243362 h 5092591"/>
              <a:gd name="connsiteX2368" fmla="*/ 1913353 w 4546203"/>
              <a:gd name="connsiteY2368" fmla="*/ 4615845 h 5092591"/>
              <a:gd name="connsiteX2369" fmla="*/ 1880721 w 4546203"/>
              <a:gd name="connsiteY2369" fmla="*/ 4611467 h 5092591"/>
              <a:gd name="connsiteX2370" fmla="*/ 1870374 w 4546203"/>
              <a:gd name="connsiteY2370" fmla="*/ 4659620 h 5092591"/>
              <a:gd name="connsiteX2371" fmla="*/ 1838538 w 4546203"/>
              <a:gd name="connsiteY2371" fmla="*/ 4655242 h 5092591"/>
              <a:gd name="connsiteX2372" fmla="*/ 1829783 w 4546203"/>
              <a:gd name="connsiteY2372" fmla="*/ 4677925 h 5092591"/>
              <a:gd name="connsiteX2373" fmla="*/ 1640756 w 4546203"/>
              <a:gd name="connsiteY2373" fmla="*/ 4629375 h 5092591"/>
              <a:gd name="connsiteX2374" fmla="*/ 1645929 w 4546203"/>
              <a:gd name="connsiteY2374" fmla="*/ 4605498 h 5092591"/>
              <a:gd name="connsiteX2375" fmla="*/ 1568329 w 4546203"/>
              <a:gd name="connsiteY2375" fmla="*/ 4580029 h 5092591"/>
              <a:gd name="connsiteX2376" fmla="*/ 1558380 w 4546203"/>
              <a:gd name="connsiteY2376" fmla="*/ 4602713 h 5092591"/>
              <a:gd name="connsiteX2377" fmla="*/ 1375720 w 4546203"/>
              <a:gd name="connsiteY2377" fmla="*/ 4529887 h 5092591"/>
              <a:gd name="connsiteX2378" fmla="*/ 1384475 w 4546203"/>
              <a:gd name="connsiteY2378" fmla="*/ 4508000 h 5092591"/>
              <a:gd name="connsiteX2379" fmla="*/ 1368557 w 4546203"/>
              <a:gd name="connsiteY2379" fmla="*/ 4497255 h 5092591"/>
              <a:gd name="connsiteX2380" fmla="*/ 1388454 w 4546203"/>
              <a:gd name="connsiteY2380" fmla="*/ 4453082 h 5092591"/>
              <a:gd name="connsiteX2381" fmla="*/ 1354628 w 4546203"/>
              <a:gd name="connsiteY2381" fmla="*/ 4435573 h 5092591"/>
              <a:gd name="connsiteX2382" fmla="*/ 1595389 w 4546203"/>
              <a:gd name="connsiteY2382" fmla="*/ 3941714 h 5092591"/>
              <a:gd name="connsiteX2383" fmla="*/ 1583849 w 4546203"/>
              <a:gd name="connsiteY2383" fmla="*/ 3929378 h 5092591"/>
              <a:gd name="connsiteX2384" fmla="*/ 1652694 w 4546203"/>
              <a:gd name="connsiteY2384" fmla="*/ 3790493 h 5092591"/>
              <a:gd name="connsiteX2385" fmla="*/ 1644337 w 4546203"/>
              <a:gd name="connsiteY2385" fmla="*/ 3786513 h 5092591"/>
              <a:gd name="connsiteX2386" fmla="*/ 1573104 w 4546203"/>
              <a:gd name="connsiteY2386" fmla="*/ 3925398 h 5092591"/>
              <a:gd name="connsiteX2387" fmla="*/ 1564349 w 4546203"/>
              <a:gd name="connsiteY2387" fmla="*/ 3907092 h 5092591"/>
              <a:gd name="connsiteX2388" fmla="*/ 1631205 w 4546203"/>
              <a:gd name="connsiteY2388" fmla="*/ 3779350 h 5092591"/>
              <a:gd name="connsiteX2389" fmla="*/ 1582655 w 4546203"/>
              <a:gd name="connsiteY2389" fmla="*/ 3753483 h 5092591"/>
              <a:gd name="connsiteX2390" fmla="*/ 1567135 w 4546203"/>
              <a:gd name="connsiteY2390" fmla="*/ 3792482 h 5092591"/>
              <a:gd name="connsiteX2391" fmla="*/ 1564349 w 4546203"/>
              <a:gd name="connsiteY2391" fmla="*/ 3802829 h 5092591"/>
              <a:gd name="connsiteX2392" fmla="*/ 1578277 w 4546203"/>
              <a:gd name="connsiteY2392" fmla="*/ 3812380 h 5092591"/>
              <a:gd name="connsiteX2393" fmla="*/ 1564349 w 4546203"/>
              <a:gd name="connsiteY2393" fmla="*/ 3837053 h 5092591"/>
              <a:gd name="connsiteX2394" fmla="*/ 1540472 w 4546203"/>
              <a:gd name="connsiteY2394" fmla="*/ 3832277 h 5092591"/>
              <a:gd name="connsiteX2395" fmla="*/ 1538880 w 4546203"/>
              <a:gd name="connsiteY2395" fmla="*/ 3838645 h 5092591"/>
              <a:gd name="connsiteX2396" fmla="*/ 1565145 w 4546203"/>
              <a:gd name="connsiteY2396" fmla="*/ 3856155 h 5092591"/>
              <a:gd name="connsiteX2397" fmla="*/ 1550421 w 4546203"/>
              <a:gd name="connsiteY2397" fmla="*/ 3882419 h 5092591"/>
              <a:gd name="connsiteX2398" fmla="*/ 1529329 w 4546203"/>
              <a:gd name="connsiteY2398" fmla="*/ 3871277 h 5092591"/>
              <a:gd name="connsiteX2399" fmla="*/ 1519380 w 4546203"/>
              <a:gd name="connsiteY2399" fmla="*/ 3872471 h 5092591"/>
              <a:gd name="connsiteX2400" fmla="*/ 1523758 w 4546203"/>
              <a:gd name="connsiteY2400" fmla="*/ 3881623 h 5092591"/>
              <a:gd name="connsiteX2401" fmla="*/ 1553604 w 4546203"/>
              <a:gd name="connsiteY2401" fmla="*/ 3898736 h 5092591"/>
              <a:gd name="connsiteX2402" fmla="*/ 1538482 w 4546203"/>
              <a:gd name="connsiteY2402" fmla="*/ 3926592 h 5092591"/>
              <a:gd name="connsiteX2403" fmla="*/ 1512217 w 4546203"/>
              <a:gd name="connsiteY2403" fmla="*/ 3912664 h 5092591"/>
              <a:gd name="connsiteX2404" fmla="*/ 1497493 w 4546203"/>
              <a:gd name="connsiteY2404" fmla="*/ 3911868 h 5092591"/>
              <a:gd name="connsiteX2405" fmla="*/ 1505850 w 4546203"/>
              <a:gd name="connsiteY2405" fmla="*/ 3922613 h 5092591"/>
              <a:gd name="connsiteX2406" fmla="*/ 1541666 w 4546203"/>
              <a:gd name="connsiteY2406" fmla="*/ 3943306 h 5092591"/>
              <a:gd name="connsiteX2407" fmla="*/ 1526544 w 4546203"/>
              <a:gd name="connsiteY2407" fmla="*/ 3970765 h 5092591"/>
              <a:gd name="connsiteX2408" fmla="*/ 1487544 w 4546203"/>
              <a:gd name="connsiteY2408" fmla="*/ 3949673 h 5092591"/>
              <a:gd name="connsiteX2409" fmla="*/ 1475606 w 4546203"/>
              <a:gd name="connsiteY2409" fmla="*/ 3950071 h 5092591"/>
              <a:gd name="connsiteX2410" fmla="*/ 1481973 w 4546203"/>
              <a:gd name="connsiteY2410" fmla="*/ 3960020 h 5092591"/>
              <a:gd name="connsiteX2411" fmla="*/ 1530125 w 4546203"/>
              <a:gd name="connsiteY2411" fmla="*/ 3987081 h 5092591"/>
              <a:gd name="connsiteX2412" fmla="*/ 1515799 w 4546203"/>
              <a:gd name="connsiteY2412" fmla="*/ 4014142 h 5092591"/>
              <a:gd name="connsiteX2413" fmla="*/ 1451729 w 4546203"/>
              <a:gd name="connsiteY2413" fmla="*/ 3994244 h 5092591"/>
              <a:gd name="connsiteX2414" fmla="*/ 1519380 w 4546203"/>
              <a:gd name="connsiteY2414" fmla="*/ 4031651 h 5092591"/>
              <a:gd name="connsiteX2415" fmla="*/ 1504656 w 4546203"/>
              <a:gd name="connsiteY2415" fmla="*/ 4059508 h 5092591"/>
              <a:gd name="connsiteX2416" fmla="*/ 1446157 w 4546203"/>
              <a:gd name="connsiteY2416" fmla="*/ 4028468 h 5092591"/>
              <a:gd name="connsiteX2417" fmla="*/ 1431433 w 4546203"/>
              <a:gd name="connsiteY2417" fmla="*/ 4027672 h 5092591"/>
              <a:gd name="connsiteX2418" fmla="*/ 1440188 w 4546203"/>
              <a:gd name="connsiteY2418" fmla="*/ 4038417 h 5092591"/>
              <a:gd name="connsiteX2419" fmla="*/ 1509034 w 4546203"/>
              <a:gd name="connsiteY2419" fmla="*/ 4076222 h 5092591"/>
              <a:gd name="connsiteX2420" fmla="*/ 1495503 w 4546203"/>
              <a:gd name="connsiteY2420" fmla="*/ 4103283 h 5092591"/>
              <a:gd name="connsiteX2421" fmla="*/ 1384475 w 4546203"/>
              <a:gd name="connsiteY2421" fmla="*/ 4064681 h 5092591"/>
              <a:gd name="connsiteX2422" fmla="*/ 1355424 w 4546203"/>
              <a:gd name="connsiteY2422" fmla="*/ 4111640 h 5092591"/>
              <a:gd name="connsiteX2423" fmla="*/ 1235641 w 4546203"/>
              <a:gd name="connsiteY2423" fmla="*/ 4034835 h 5092591"/>
              <a:gd name="connsiteX2424" fmla="*/ 1080838 w 4546203"/>
              <a:gd name="connsiteY2424" fmla="*/ 4255698 h 5092591"/>
              <a:gd name="connsiteX2425" fmla="*/ 1045420 w 4546203"/>
              <a:gd name="connsiteY2425" fmla="*/ 4231821 h 5092591"/>
              <a:gd name="connsiteX2426" fmla="*/ 1017563 w 4546203"/>
              <a:gd name="connsiteY2426" fmla="*/ 4268035 h 5092591"/>
              <a:gd name="connsiteX2427" fmla="*/ 984533 w 4546203"/>
              <a:gd name="connsiteY2427" fmla="*/ 4244556 h 5092591"/>
              <a:gd name="connsiteX2428" fmla="*/ 964636 w 4546203"/>
              <a:gd name="connsiteY2428" fmla="*/ 4266045 h 5092591"/>
              <a:gd name="connsiteX2429" fmla="*/ 786353 w 4546203"/>
              <a:gd name="connsiteY2429" fmla="*/ 4114425 h 5092591"/>
              <a:gd name="connsiteX2430" fmla="*/ 804261 w 4546203"/>
              <a:gd name="connsiteY2430" fmla="*/ 4092140 h 5092591"/>
              <a:gd name="connsiteX2431" fmla="*/ 781180 w 4546203"/>
              <a:gd name="connsiteY2431" fmla="*/ 4067467 h 5092591"/>
              <a:gd name="connsiteX2432" fmla="*/ 812220 w 4546203"/>
              <a:gd name="connsiteY2432" fmla="*/ 4034835 h 5092591"/>
              <a:gd name="connsiteX2433" fmla="*/ 783965 w 4546203"/>
              <a:gd name="connsiteY2433" fmla="*/ 4004988 h 5092591"/>
              <a:gd name="connsiteX2434" fmla="*/ 1043430 w 4546203"/>
              <a:gd name="connsiteY2434" fmla="*/ 3750697 h 5092591"/>
              <a:gd name="connsiteX2435" fmla="*/ 1013584 w 4546203"/>
              <a:gd name="connsiteY2435" fmla="*/ 3718065 h 5092591"/>
              <a:gd name="connsiteX2436" fmla="*/ 1220917 w 4546203"/>
              <a:gd name="connsiteY2436" fmla="*/ 3525059 h 5092591"/>
              <a:gd name="connsiteX2437" fmla="*/ 1167989 w 4546203"/>
              <a:gd name="connsiteY2437" fmla="*/ 3489243 h 5092591"/>
              <a:gd name="connsiteX2438" fmla="*/ 1158040 w 4546203"/>
              <a:gd name="connsiteY2438" fmla="*/ 3498396 h 5092591"/>
              <a:gd name="connsiteX2439" fmla="*/ 1184305 w 4546203"/>
              <a:gd name="connsiteY2439" fmla="*/ 3529834 h 5092591"/>
              <a:gd name="connsiteX2440" fmla="*/ 1167989 w 4546203"/>
              <a:gd name="connsiteY2440" fmla="*/ 3543762 h 5092591"/>
              <a:gd name="connsiteX2441" fmla="*/ 1139734 w 4546203"/>
              <a:gd name="connsiteY2441" fmla="*/ 3513120 h 5092591"/>
              <a:gd name="connsiteX2442" fmla="*/ 1127000 w 4546203"/>
              <a:gd name="connsiteY2442" fmla="*/ 3525059 h 5092591"/>
              <a:gd name="connsiteX2443" fmla="*/ 1154061 w 4546203"/>
              <a:gd name="connsiteY2443" fmla="*/ 3557293 h 5092591"/>
              <a:gd name="connsiteX2444" fmla="*/ 1137745 w 4546203"/>
              <a:gd name="connsiteY2444" fmla="*/ 3571221 h 5092591"/>
              <a:gd name="connsiteX2445" fmla="*/ 1107898 w 4546203"/>
              <a:gd name="connsiteY2445" fmla="*/ 3539783 h 5092591"/>
              <a:gd name="connsiteX2446" fmla="*/ 1095562 w 4546203"/>
              <a:gd name="connsiteY2446" fmla="*/ 3551721 h 5092591"/>
              <a:gd name="connsiteX2447" fmla="*/ 1123418 w 4546203"/>
              <a:gd name="connsiteY2447" fmla="*/ 3584751 h 5092591"/>
              <a:gd name="connsiteX2448" fmla="*/ 1107102 w 4546203"/>
              <a:gd name="connsiteY2448" fmla="*/ 3598680 h 5092591"/>
              <a:gd name="connsiteX2449" fmla="*/ 1075266 w 4546203"/>
              <a:gd name="connsiteY2449" fmla="*/ 3564854 h 5092591"/>
              <a:gd name="connsiteX2450" fmla="*/ 1062930 w 4546203"/>
              <a:gd name="connsiteY2450" fmla="*/ 3576792 h 5092591"/>
              <a:gd name="connsiteX2451" fmla="*/ 1093174 w 4546203"/>
              <a:gd name="connsiteY2451" fmla="*/ 3612210 h 5092591"/>
              <a:gd name="connsiteX2452" fmla="*/ 1076858 w 4546203"/>
              <a:gd name="connsiteY2452" fmla="*/ 3626536 h 5092591"/>
              <a:gd name="connsiteX2453" fmla="*/ 1044624 w 4546203"/>
              <a:gd name="connsiteY2453" fmla="*/ 3591118 h 5092591"/>
              <a:gd name="connsiteX2454" fmla="*/ 1061338 w 4546203"/>
              <a:gd name="connsiteY2454" fmla="*/ 3641658 h 5092591"/>
              <a:gd name="connsiteX2455" fmla="*/ 1046614 w 4546203"/>
              <a:gd name="connsiteY2455" fmla="*/ 3653995 h 5092591"/>
              <a:gd name="connsiteX2456" fmla="*/ 1014379 w 4546203"/>
              <a:gd name="connsiteY2456" fmla="*/ 3619373 h 5092591"/>
              <a:gd name="connsiteX2457" fmla="*/ 1001247 w 4546203"/>
              <a:gd name="connsiteY2457" fmla="*/ 3630118 h 5092591"/>
              <a:gd name="connsiteX2458" fmla="*/ 1032685 w 4546203"/>
              <a:gd name="connsiteY2458" fmla="*/ 3667923 h 5092591"/>
              <a:gd name="connsiteX2459" fmla="*/ 1016767 w 4546203"/>
              <a:gd name="connsiteY2459" fmla="*/ 3681056 h 5092591"/>
              <a:gd name="connsiteX2460" fmla="*/ 972197 w 4546203"/>
              <a:gd name="connsiteY2460" fmla="*/ 3659566 h 5092591"/>
              <a:gd name="connsiteX2461" fmla="*/ 1002043 w 4546203"/>
              <a:gd name="connsiteY2461" fmla="*/ 3694984 h 5092591"/>
              <a:gd name="connsiteX2462" fmla="*/ 986125 w 4546203"/>
              <a:gd name="connsiteY2462" fmla="*/ 3709708 h 5092591"/>
              <a:gd name="connsiteX2463" fmla="*/ 952697 w 4546203"/>
              <a:gd name="connsiteY2463" fmla="*/ 3673495 h 5092591"/>
              <a:gd name="connsiteX2464" fmla="*/ 939565 w 4546203"/>
              <a:gd name="connsiteY2464" fmla="*/ 3685035 h 5092591"/>
              <a:gd name="connsiteX2465" fmla="*/ 971401 w 4546203"/>
              <a:gd name="connsiteY2465" fmla="*/ 3722841 h 5092591"/>
              <a:gd name="connsiteX2466" fmla="*/ 952299 w 4546203"/>
              <a:gd name="connsiteY2466" fmla="*/ 3739953 h 5092591"/>
              <a:gd name="connsiteX2467" fmla="*/ 912504 w 4546203"/>
              <a:gd name="connsiteY2467" fmla="*/ 3694984 h 5092591"/>
              <a:gd name="connsiteX2468" fmla="*/ 871117 w 4546203"/>
              <a:gd name="connsiteY2468" fmla="*/ 3729208 h 5092591"/>
              <a:gd name="connsiteX2469" fmla="*/ 754915 w 4546203"/>
              <a:gd name="connsiteY2469" fmla="*/ 3575996 h 5092591"/>
              <a:gd name="connsiteX2470" fmla="*/ 798690 w 4546203"/>
              <a:gd name="connsiteY2470" fmla="*/ 3544956 h 5092591"/>
              <a:gd name="connsiteX2471" fmla="*/ 763272 w 4546203"/>
              <a:gd name="connsiteY2471" fmla="*/ 3489243 h 5092591"/>
              <a:gd name="connsiteX2472" fmla="*/ 957472 w 4546203"/>
              <a:gd name="connsiteY2472" fmla="*/ 3367470 h 5092591"/>
              <a:gd name="connsiteX2473" fmla="*/ 882259 w 4546203"/>
              <a:gd name="connsiteY2473" fmla="*/ 3233758 h 5092591"/>
              <a:gd name="connsiteX2474" fmla="*/ 844852 w 4546203"/>
              <a:gd name="connsiteY2474" fmla="*/ 3259227 h 5092591"/>
              <a:gd name="connsiteX2475" fmla="*/ 810628 w 4546203"/>
              <a:gd name="connsiteY2475" fmla="*/ 3286287 h 5092591"/>
              <a:gd name="connsiteX2476" fmla="*/ 748150 w 4546203"/>
              <a:gd name="connsiteY2476" fmla="*/ 3148596 h 5092591"/>
              <a:gd name="connsiteX2477" fmla="*/ 698804 w 4546203"/>
              <a:gd name="connsiteY2477" fmla="*/ 3167698 h 5092591"/>
              <a:gd name="connsiteX2478" fmla="*/ 681294 w 4546203"/>
              <a:gd name="connsiteY2478" fmla="*/ 3125515 h 5092591"/>
              <a:gd name="connsiteX2479" fmla="*/ 640703 w 4546203"/>
              <a:gd name="connsiteY2479" fmla="*/ 3139045 h 5092591"/>
              <a:gd name="connsiteX2480" fmla="*/ 596928 w 4546203"/>
              <a:gd name="connsiteY2480" fmla="*/ 2999364 h 5092591"/>
              <a:gd name="connsiteX2481" fmla="*/ 637917 w 4546203"/>
              <a:gd name="connsiteY2481" fmla="*/ 2987027 h 5092591"/>
              <a:gd name="connsiteX2482" fmla="*/ 626774 w 4546203"/>
              <a:gd name="connsiteY2482" fmla="*/ 2938079 h 5092591"/>
              <a:gd name="connsiteX2483" fmla="*/ 765262 w 4546203"/>
              <a:gd name="connsiteY2483" fmla="*/ 2904651 h 5092591"/>
              <a:gd name="connsiteX2484" fmla="*/ 726262 w 4546203"/>
              <a:gd name="connsiteY2484" fmla="*/ 2625289 h 5092591"/>
              <a:gd name="connsiteX2485" fmla="*/ 883851 w 4546203"/>
              <a:gd name="connsiteY2485" fmla="*/ 2616932 h 5092591"/>
              <a:gd name="connsiteX2486" fmla="*/ 883851 w 4546203"/>
              <a:gd name="connsiteY2486" fmla="*/ 2459343 h 5092591"/>
              <a:gd name="connsiteX2487" fmla="*/ 850025 w 4546203"/>
              <a:gd name="connsiteY2487" fmla="*/ 2456558 h 5092591"/>
              <a:gd name="connsiteX2488" fmla="*/ 742976 w 4546203"/>
              <a:gd name="connsiteY2488" fmla="*/ 2450190 h 5092591"/>
              <a:gd name="connsiteX2489" fmla="*/ 731834 w 4546203"/>
              <a:gd name="connsiteY2489" fmla="*/ 2433476 h 5092591"/>
              <a:gd name="connsiteX2490" fmla="*/ 887035 w 4546203"/>
              <a:gd name="connsiteY2490" fmla="*/ 2444221 h 5092591"/>
              <a:gd name="connsiteX2491" fmla="*/ 889821 w 4546203"/>
              <a:gd name="connsiteY2491" fmla="*/ 2399252 h 5092591"/>
              <a:gd name="connsiteX2492" fmla="*/ 734619 w 4546203"/>
              <a:gd name="connsiteY2492" fmla="*/ 2366620 h 5092591"/>
              <a:gd name="connsiteX2493" fmla="*/ 718303 w 4546203"/>
              <a:gd name="connsiteY2493" fmla="*/ 2333590 h 5092591"/>
              <a:gd name="connsiteX2494" fmla="*/ 622397 w 4546203"/>
              <a:gd name="connsiteY2494" fmla="*/ 2256786 h 5092591"/>
              <a:gd name="connsiteX2495" fmla="*/ 485103 w 4546203"/>
              <a:gd name="connsiteY2495" fmla="*/ 1785610 h 5092591"/>
              <a:gd name="connsiteX2496" fmla="*/ 602101 w 4546203"/>
              <a:gd name="connsiteY2496" fmla="*/ 1490728 h 5092591"/>
              <a:gd name="connsiteX2497" fmla="*/ 596530 w 4546203"/>
              <a:gd name="connsiteY2497" fmla="*/ 1469637 h 5092591"/>
              <a:gd name="connsiteX2498" fmla="*/ 518929 w 4546203"/>
              <a:gd name="connsiteY2498" fmla="*/ 1599767 h 5092591"/>
              <a:gd name="connsiteX2499" fmla="*/ 449288 w 4546203"/>
              <a:gd name="connsiteY2499" fmla="*/ 1562359 h 5092591"/>
              <a:gd name="connsiteX2500" fmla="*/ 534052 w 4546203"/>
              <a:gd name="connsiteY2500" fmla="*/ 1419893 h 5092591"/>
              <a:gd name="connsiteX2501" fmla="*/ 515746 w 4546203"/>
              <a:gd name="connsiteY2501" fmla="*/ 1406760 h 5092591"/>
              <a:gd name="connsiteX2502" fmla="*/ 432972 w 4546203"/>
              <a:gd name="connsiteY2502" fmla="*/ 1544452 h 5092591"/>
              <a:gd name="connsiteX2503" fmla="*/ 365320 w 4546203"/>
              <a:gd name="connsiteY2503" fmla="*/ 1507442 h 5092591"/>
              <a:gd name="connsiteX2504" fmla="*/ 453665 w 4546203"/>
              <a:gd name="connsiteY2504" fmla="*/ 1359802 h 5092591"/>
              <a:gd name="connsiteX2505" fmla="*/ 433768 w 4546203"/>
              <a:gd name="connsiteY2505" fmla="*/ 1345476 h 5092591"/>
              <a:gd name="connsiteX2506" fmla="*/ 347412 w 4546203"/>
              <a:gd name="connsiteY2506" fmla="*/ 1488340 h 5092591"/>
              <a:gd name="connsiteX2507" fmla="*/ 281750 w 4546203"/>
              <a:gd name="connsiteY2507" fmla="*/ 1452127 h 5092591"/>
              <a:gd name="connsiteX2508" fmla="*/ 373677 w 4546203"/>
              <a:gd name="connsiteY2508" fmla="*/ 1299313 h 5092591"/>
              <a:gd name="connsiteX2509" fmla="*/ 352585 w 4546203"/>
              <a:gd name="connsiteY2509" fmla="*/ 1283395 h 5092591"/>
              <a:gd name="connsiteX2510" fmla="*/ 262250 w 4546203"/>
              <a:gd name="connsiteY2510" fmla="*/ 1431831 h 5092591"/>
              <a:gd name="connsiteX2511" fmla="*/ 198578 w 4546203"/>
              <a:gd name="connsiteY2511" fmla="*/ 1396413 h 5092591"/>
              <a:gd name="connsiteX2512" fmla="*/ 294882 w 4546203"/>
              <a:gd name="connsiteY2512" fmla="*/ 1237631 h 5092591"/>
              <a:gd name="connsiteX2513" fmla="*/ 272597 w 4546203"/>
              <a:gd name="connsiteY2513" fmla="*/ 1220121 h 5092591"/>
              <a:gd name="connsiteX2514" fmla="*/ 196190 w 4546203"/>
              <a:gd name="connsiteY2514" fmla="*/ 1310854 h 5092591"/>
              <a:gd name="connsiteX2515" fmla="*/ 132120 w 4546203"/>
              <a:gd name="connsiteY2515" fmla="*/ 1366567 h 5092591"/>
              <a:gd name="connsiteX2516" fmla="*/ 97100 w 4546203"/>
              <a:gd name="connsiteY2516" fmla="*/ 1345476 h 5092591"/>
              <a:gd name="connsiteX2517" fmla="*/ 98692 w 4546203"/>
              <a:gd name="connsiteY2517" fmla="*/ 1331547 h 5092591"/>
              <a:gd name="connsiteX2518" fmla="*/ 158385 w 4546203"/>
              <a:gd name="connsiteY2518" fmla="*/ 1167989 h 5092591"/>
              <a:gd name="connsiteX2519" fmla="*/ 149630 w 4546203"/>
              <a:gd name="connsiteY2519" fmla="*/ 1118245 h 5092591"/>
              <a:gd name="connsiteX2520" fmla="*/ 63672 w 4546203"/>
              <a:gd name="connsiteY2520" fmla="*/ 1044226 h 5092591"/>
              <a:gd name="connsiteX2521" fmla="*/ 0 w 4546203"/>
              <a:gd name="connsiteY2521" fmla="*/ 990900 h 5092591"/>
              <a:gd name="connsiteX2522" fmla="*/ 0 w 4546203"/>
              <a:gd name="connsiteY2522" fmla="*/ 982941 h 5092591"/>
              <a:gd name="connsiteX2523" fmla="*/ 14724 w 4546203"/>
              <a:gd name="connsiteY2523" fmla="*/ 971401 h 5092591"/>
              <a:gd name="connsiteX2524" fmla="*/ 215292 w 4546203"/>
              <a:gd name="connsiteY2524" fmla="*/ 1080440 h 5092591"/>
              <a:gd name="connsiteX2525" fmla="*/ 228424 w 4546203"/>
              <a:gd name="connsiteY2525" fmla="*/ 1064919 h 5092591"/>
              <a:gd name="connsiteX2526" fmla="*/ 344228 w 4546203"/>
              <a:gd name="connsiteY2526" fmla="*/ 953891 h 5092591"/>
              <a:gd name="connsiteX2527" fmla="*/ 386809 w 4546203"/>
              <a:gd name="connsiteY2527" fmla="*/ 933993 h 5092591"/>
              <a:gd name="connsiteX2528" fmla="*/ 411880 w 4546203"/>
              <a:gd name="connsiteY2528" fmla="*/ 955085 h 5092591"/>
              <a:gd name="connsiteX2529" fmla="*/ 402727 w 4546203"/>
              <a:gd name="connsiteY2529" fmla="*/ 995278 h 5092591"/>
              <a:gd name="connsiteX2530" fmla="*/ 333882 w 4546203"/>
              <a:gd name="connsiteY2530" fmla="*/ 1125010 h 5092591"/>
              <a:gd name="connsiteX2531" fmla="*/ 322739 w 4546203"/>
              <a:gd name="connsiteY2531" fmla="*/ 1143714 h 5092591"/>
              <a:gd name="connsiteX2532" fmla="*/ 347810 w 4546203"/>
              <a:gd name="connsiteY2532" fmla="*/ 1158438 h 5092591"/>
              <a:gd name="connsiteX2533" fmla="*/ 460828 w 4546203"/>
              <a:gd name="connsiteY2533" fmla="*/ 1014777 h 5092591"/>
              <a:gd name="connsiteX2534" fmla="*/ 516144 w 4546203"/>
              <a:gd name="connsiteY2534" fmla="*/ 1061736 h 5092591"/>
              <a:gd name="connsiteX2535" fmla="*/ 410686 w 4546203"/>
              <a:gd name="connsiteY2535" fmla="*/ 1196642 h 5092591"/>
              <a:gd name="connsiteX2536" fmla="*/ 433370 w 4546203"/>
              <a:gd name="connsiteY2536" fmla="*/ 1210172 h 5092591"/>
              <a:gd name="connsiteX2537" fmla="*/ 542408 w 4546203"/>
              <a:gd name="connsiteY2537" fmla="*/ 1072481 h 5092591"/>
              <a:gd name="connsiteX2538" fmla="*/ 599316 w 4546203"/>
              <a:gd name="connsiteY2538" fmla="*/ 1121031 h 5092591"/>
              <a:gd name="connsiteX2539" fmla="*/ 497838 w 4546203"/>
              <a:gd name="connsiteY2539" fmla="*/ 1249967 h 5092591"/>
              <a:gd name="connsiteX2540" fmla="*/ 518133 w 4546203"/>
              <a:gd name="connsiteY2540" fmla="*/ 1263100 h 5092591"/>
              <a:gd name="connsiteX2541" fmla="*/ 623591 w 4546203"/>
              <a:gd name="connsiteY2541" fmla="*/ 1130979 h 5092591"/>
              <a:gd name="connsiteX2542" fmla="*/ 681692 w 4546203"/>
              <a:gd name="connsiteY2542" fmla="*/ 1181121 h 5092591"/>
              <a:gd name="connsiteX2543" fmla="*/ 583398 w 4546203"/>
              <a:gd name="connsiteY2543" fmla="*/ 1305283 h 5092591"/>
              <a:gd name="connsiteX2544" fmla="*/ 602499 w 4546203"/>
              <a:gd name="connsiteY2544" fmla="*/ 1316823 h 5092591"/>
              <a:gd name="connsiteX2545" fmla="*/ 704375 w 4546203"/>
              <a:gd name="connsiteY2545" fmla="*/ 1190274 h 5092591"/>
              <a:gd name="connsiteX2546" fmla="*/ 764068 w 4546203"/>
              <a:gd name="connsiteY2546" fmla="*/ 1242008 h 5092591"/>
              <a:gd name="connsiteX2547" fmla="*/ 669355 w 4546203"/>
              <a:gd name="connsiteY2547" fmla="*/ 1360598 h 5092591"/>
              <a:gd name="connsiteX2548" fmla="*/ 686865 w 4546203"/>
              <a:gd name="connsiteY2548" fmla="*/ 1370547 h 5092591"/>
              <a:gd name="connsiteX2549" fmla="*/ 784363 w 4546203"/>
              <a:gd name="connsiteY2549" fmla="*/ 1250365 h 5092591"/>
              <a:gd name="connsiteX2550" fmla="*/ 814210 w 4546203"/>
              <a:gd name="connsiteY2550" fmla="*/ 1275436 h 5092591"/>
              <a:gd name="connsiteX2551" fmla="*/ 829332 w 4546203"/>
              <a:gd name="connsiteY2551" fmla="*/ 1277426 h 5092591"/>
              <a:gd name="connsiteX2552" fmla="*/ 898178 w 4546203"/>
              <a:gd name="connsiteY2552" fmla="*/ 1243202 h 5092591"/>
              <a:gd name="connsiteX2553" fmla="*/ 777598 w 4546203"/>
              <a:gd name="connsiteY2553" fmla="*/ 1127796 h 5092591"/>
              <a:gd name="connsiteX2554" fmla="*/ 829730 w 4546203"/>
              <a:gd name="connsiteY2554" fmla="*/ 1082031 h 5092591"/>
              <a:gd name="connsiteX2555" fmla="*/ 809434 w 4546203"/>
              <a:gd name="connsiteY2555" fmla="*/ 1062930 h 5092591"/>
              <a:gd name="connsiteX2556" fmla="*/ 762078 w 4546203"/>
              <a:gd name="connsiteY2556" fmla="*/ 1111878 h 5092591"/>
              <a:gd name="connsiteX2557" fmla="*/ 740589 w 4546203"/>
              <a:gd name="connsiteY2557" fmla="*/ 1094368 h 5092591"/>
              <a:gd name="connsiteX2558" fmla="*/ 768843 w 4546203"/>
              <a:gd name="connsiteY2558" fmla="*/ 1064124 h 5092591"/>
              <a:gd name="connsiteX2559" fmla="*/ 734619 w 4546203"/>
              <a:gd name="connsiteY2559" fmla="*/ 1037859 h 5092591"/>
              <a:gd name="connsiteX2560" fmla="*/ 778394 w 4546203"/>
              <a:gd name="connsiteY2560" fmla="*/ 1009604 h 5092591"/>
              <a:gd name="connsiteX2561" fmla="*/ 703181 w 4546203"/>
              <a:gd name="connsiteY2561" fmla="*/ 943544 h 5092591"/>
              <a:gd name="connsiteX2562" fmla="*/ 740589 w 4546203"/>
              <a:gd name="connsiteY2562" fmla="*/ 914096 h 5092591"/>
              <a:gd name="connsiteX2563" fmla="*/ 660998 w 4546203"/>
              <a:gd name="connsiteY2563" fmla="*/ 828934 h 5092591"/>
              <a:gd name="connsiteX2564" fmla="*/ 728650 w 4546203"/>
              <a:gd name="connsiteY2564" fmla="*/ 767649 h 5092591"/>
              <a:gd name="connsiteX2565" fmla="*/ 804261 w 4546203"/>
              <a:gd name="connsiteY2565" fmla="*/ 854801 h 5092591"/>
              <a:gd name="connsiteX2566" fmla="*/ 839281 w 4546203"/>
              <a:gd name="connsiteY2566" fmla="*/ 826148 h 5092591"/>
              <a:gd name="connsiteX2567" fmla="*/ 896984 w 4546203"/>
              <a:gd name="connsiteY2567" fmla="*/ 894994 h 5092591"/>
              <a:gd name="connsiteX2568" fmla="*/ 926034 w 4546203"/>
              <a:gd name="connsiteY2568" fmla="*/ 873107 h 5092591"/>
              <a:gd name="connsiteX2569" fmla="*/ 949911 w 4546203"/>
              <a:gd name="connsiteY2569" fmla="*/ 900963 h 5092591"/>
              <a:gd name="connsiteX2570" fmla="*/ 978962 w 4546203"/>
              <a:gd name="connsiteY2570" fmla="*/ 879872 h 5092591"/>
              <a:gd name="connsiteX2571" fmla="*/ 1193458 w 4546203"/>
              <a:gd name="connsiteY2571" fmla="*/ 1156051 h 5092591"/>
              <a:gd name="connsiteX2572" fmla="*/ 1247181 w 4546203"/>
              <a:gd name="connsiteY2572" fmla="*/ 1115857 h 5092591"/>
              <a:gd name="connsiteX2573" fmla="*/ 1230070 w 4546203"/>
              <a:gd name="connsiteY2573" fmla="*/ 1089195 h 5092591"/>
              <a:gd name="connsiteX2574" fmla="*/ 1266283 w 4546203"/>
              <a:gd name="connsiteY2574" fmla="*/ 1062532 h 5092591"/>
              <a:gd name="connsiteX2575" fmla="*/ 1237631 w 4546203"/>
              <a:gd name="connsiteY2575" fmla="*/ 1017961 h 5092591"/>
              <a:gd name="connsiteX2576" fmla="*/ 1362587 w 4546203"/>
              <a:gd name="connsiteY2576" fmla="*/ 940758 h 5092591"/>
              <a:gd name="connsiteX2577" fmla="*/ 1389250 w 4546203"/>
              <a:gd name="connsiteY2577" fmla="*/ 986125 h 5092591"/>
              <a:gd name="connsiteX2578" fmla="*/ 1433821 w 4546203"/>
              <a:gd name="connsiteY2578" fmla="*/ 962646 h 5092591"/>
              <a:gd name="connsiteX2579" fmla="*/ 1501473 w 4546203"/>
              <a:gd name="connsiteY2579" fmla="*/ 1089195 h 5092591"/>
              <a:gd name="connsiteX2580" fmla="*/ 1558380 w 4546203"/>
              <a:gd name="connsiteY2580" fmla="*/ 1059746 h 5092591"/>
              <a:gd name="connsiteX2581" fmla="*/ 1348659 w 4546203"/>
              <a:gd name="connsiteY2581" fmla="*/ 622397 h 5092591"/>
              <a:gd name="connsiteX2582" fmla="*/ 1384077 w 4546203"/>
              <a:gd name="connsiteY2582" fmla="*/ 605683 h 5092591"/>
              <a:gd name="connsiteX2583" fmla="*/ 1392832 w 4546203"/>
              <a:gd name="connsiteY2583" fmla="*/ 605683 h 5092591"/>
              <a:gd name="connsiteX2584" fmla="*/ 1414719 w 4546203"/>
              <a:gd name="connsiteY2584" fmla="*/ 606877 h 5092591"/>
              <a:gd name="connsiteX2585" fmla="*/ 1660653 w 4546203"/>
              <a:gd name="connsiteY2585" fmla="*/ 516144 h 5092591"/>
              <a:gd name="connsiteX2586" fmla="*/ 1674980 w 4546203"/>
              <a:gd name="connsiteY2586" fmla="*/ 510572 h 5092591"/>
              <a:gd name="connsiteX2587" fmla="*/ 1713979 w 4546203"/>
              <a:gd name="connsiteY2587" fmla="*/ 485899 h 5092591"/>
              <a:gd name="connsiteX2588" fmla="*/ 1806702 w 4546203"/>
              <a:gd name="connsiteY2588" fmla="*/ 828536 h 5092591"/>
              <a:gd name="connsiteX2589" fmla="*/ 1829783 w 4546203"/>
              <a:gd name="connsiteY2589" fmla="*/ 820975 h 5092591"/>
              <a:gd name="connsiteX2590" fmla="*/ 1818242 w 4546203"/>
              <a:gd name="connsiteY2590" fmla="*/ 769241 h 5092591"/>
              <a:gd name="connsiteX2591" fmla="*/ 2005678 w 4546203"/>
              <a:gd name="connsiteY2591" fmla="*/ 732232 h 5092591"/>
              <a:gd name="connsiteX2592" fmla="*/ 2014831 w 4546203"/>
              <a:gd name="connsiteY2592" fmla="*/ 784761 h 5092591"/>
              <a:gd name="connsiteX2593" fmla="*/ 2080095 w 4546203"/>
              <a:gd name="connsiteY2593" fmla="*/ 777598 h 5092591"/>
              <a:gd name="connsiteX2594" fmla="*/ 2113125 w 4546203"/>
              <a:gd name="connsiteY2594" fmla="*/ 1086807 h 5092591"/>
              <a:gd name="connsiteX2595" fmla="*/ 2130635 w 4546203"/>
              <a:gd name="connsiteY2595" fmla="*/ 1070093 h 5092591"/>
              <a:gd name="connsiteX2596" fmla="*/ 2097605 w 4546203"/>
              <a:gd name="connsiteY2596" fmla="*/ 715518 h 5092591"/>
              <a:gd name="connsiteX2597" fmla="*/ 2043881 w 4546203"/>
              <a:gd name="connsiteY2597" fmla="*/ 137293 h 5092591"/>
              <a:gd name="connsiteX2598" fmla="*/ 2043881 w 4546203"/>
              <a:gd name="connsiteY2598" fmla="*/ 116600 h 5092591"/>
              <a:gd name="connsiteX2599" fmla="*/ 2070942 w 4546203"/>
              <a:gd name="connsiteY2599" fmla="*/ 111824 h 5092591"/>
              <a:gd name="connsiteX2600" fmla="*/ 2066166 w 4546203"/>
              <a:gd name="connsiteY2600" fmla="*/ 42979 h 5092591"/>
              <a:gd name="connsiteX2601" fmla="*/ 2095615 w 4546203"/>
              <a:gd name="connsiteY2601" fmla="*/ 38203 h 5092591"/>
              <a:gd name="connsiteX2602" fmla="*/ 2095615 w 4546203"/>
              <a:gd name="connsiteY2602" fmla="*/ 7163 h 5092591"/>
              <a:gd name="connsiteX2603" fmla="*/ 2175205 w 4546203"/>
              <a:gd name="connsiteY2603" fmla="*/ 0 h 509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</a:cxnLst>
            <a:rect l="l" t="t" r="r" b="b"/>
            <a:pathLst>
              <a:path w="4546203" h="5092591">
                <a:moveTo>
                  <a:pt x="2251214" y="4846657"/>
                </a:moveTo>
                <a:cubicBezTo>
                  <a:pt x="2251214" y="4868146"/>
                  <a:pt x="2251214" y="4887646"/>
                  <a:pt x="2251214" y="4907544"/>
                </a:cubicBezTo>
                <a:cubicBezTo>
                  <a:pt x="2278673" y="4907544"/>
                  <a:pt x="2304540" y="4907544"/>
                  <a:pt x="2330407" y="4907544"/>
                </a:cubicBezTo>
                <a:cubicBezTo>
                  <a:pt x="2330407" y="4886452"/>
                  <a:pt x="2330407" y="4866952"/>
                  <a:pt x="2330407" y="4846657"/>
                </a:cubicBezTo>
                <a:cubicBezTo>
                  <a:pt x="2301754" y="4846657"/>
                  <a:pt x="2276683" y="4846657"/>
                  <a:pt x="2251214" y="4846657"/>
                </a:cubicBezTo>
                <a:close/>
                <a:moveTo>
                  <a:pt x="2445813" y="4838698"/>
                </a:moveTo>
                <a:cubicBezTo>
                  <a:pt x="2417956" y="4840290"/>
                  <a:pt x="2392885" y="4841882"/>
                  <a:pt x="2365824" y="4843474"/>
                </a:cubicBezTo>
                <a:cubicBezTo>
                  <a:pt x="2367018" y="4864963"/>
                  <a:pt x="2367814" y="4884860"/>
                  <a:pt x="2369008" y="4907146"/>
                </a:cubicBezTo>
                <a:cubicBezTo>
                  <a:pt x="2397263" y="4905554"/>
                  <a:pt x="2423129" y="4903962"/>
                  <a:pt x="2450588" y="4902370"/>
                </a:cubicBezTo>
                <a:cubicBezTo>
                  <a:pt x="2448598" y="4880085"/>
                  <a:pt x="2447404" y="4860585"/>
                  <a:pt x="2445813" y="4838698"/>
                </a:cubicBezTo>
                <a:close/>
                <a:moveTo>
                  <a:pt x="2019208" y="4832729"/>
                </a:moveTo>
                <a:cubicBezTo>
                  <a:pt x="2016820" y="4855014"/>
                  <a:pt x="2014831" y="4874514"/>
                  <a:pt x="2012841" y="4895605"/>
                </a:cubicBezTo>
                <a:cubicBezTo>
                  <a:pt x="2041095" y="4897993"/>
                  <a:pt x="2067360" y="4900381"/>
                  <a:pt x="2094421" y="4902768"/>
                </a:cubicBezTo>
                <a:cubicBezTo>
                  <a:pt x="2096013" y="4880483"/>
                  <a:pt x="2097605" y="4860983"/>
                  <a:pt x="2099196" y="4839494"/>
                </a:cubicBezTo>
                <a:cubicBezTo>
                  <a:pt x="2070942" y="4837106"/>
                  <a:pt x="2045473" y="4835116"/>
                  <a:pt x="2019208" y="4832729"/>
                </a:cubicBezTo>
                <a:close/>
                <a:moveTo>
                  <a:pt x="2251612" y="4753934"/>
                </a:moveTo>
                <a:cubicBezTo>
                  <a:pt x="2251612" y="4775026"/>
                  <a:pt x="2251612" y="4795321"/>
                  <a:pt x="2251612" y="4814821"/>
                </a:cubicBezTo>
                <a:cubicBezTo>
                  <a:pt x="2278275" y="4814821"/>
                  <a:pt x="2303346" y="4814821"/>
                  <a:pt x="2328019" y="4814821"/>
                </a:cubicBezTo>
                <a:cubicBezTo>
                  <a:pt x="2328019" y="4793730"/>
                  <a:pt x="2328019" y="4774628"/>
                  <a:pt x="2328019" y="4753934"/>
                </a:cubicBezTo>
                <a:cubicBezTo>
                  <a:pt x="2301356" y="4753934"/>
                  <a:pt x="2277081" y="4753934"/>
                  <a:pt x="2251612" y="4753934"/>
                </a:cubicBezTo>
                <a:close/>
                <a:moveTo>
                  <a:pt x="2029157" y="4740404"/>
                </a:moveTo>
                <a:cubicBezTo>
                  <a:pt x="2027167" y="4761894"/>
                  <a:pt x="2024779" y="4781791"/>
                  <a:pt x="2022392" y="4803678"/>
                </a:cubicBezTo>
                <a:cubicBezTo>
                  <a:pt x="2049452" y="4806066"/>
                  <a:pt x="2074125" y="4808454"/>
                  <a:pt x="2101186" y="4811239"/>
                </a:cubicBezTo>
                <a:cubicBezTo>
                  <a:pt x="2102778" y="4788158"/>
                  <a:pt x="2104370" y="4768659"/>
                  <a:pt x="2105564" y="4747965"/>
                </a:cubicBezTo>
                <a:cubicBezTo>
                  <a:pt x="2079697" y="4745577"/>
                  <a:pt x="2055422" y="4743189"/>
                  <a:pt x="2029157" y="4740404"/>
                </a:cubicBezTo>
                <a:close/>
                <a:moveTo>
                  <a:pt x="2252408" y="4661609"/>
                </a:moveTo>
                <a:cubicBezTo>
                  <a:pt x="2252408" y="4682701"/>
                  <a:pt x="2252408" y="4702201"/>
                  <a:pt x="2252408" y="4722894"/>
                </a:cubicBezTo>
                <a:cubicBezTo>
                  <a:pt x="2277081" y="4722894"/>
                  <a:pt x="2300560" y="4722894"/>
                  <a:pt x="2324835" y="4722894"/>
                </a:cubicBezTo>
                <a:cubicBezTo>
                  <a:pt x="2324835" y="4701007"/>
                  <a:pt x="2324835" y="4681507"/>
                  <a:pt x="2324835" y="4661609"/>
                </a:cubicBezTo>
                <a:cubicBezTo>
                  <a:pt x="2299764" y="4661609"/>
                  <a:pt x="2276683" y="4661609"/>
                  <a:pt x="2252408" y="4661609"/>
                </a:cubicBezTo>
                <a:close/>
                <a:moveTo>
                  <a:pt x="2144961" y="4660017"/>
                </a:moveTo>
                <a:cubicBezTo>
                  <a:pt x="2143767" y="4679915"/>
                  <a:pt x="2142971" y="4699415"/>
                  <a:pt x="2141777" y="4721302"/>
                </a:cubicBezTo>
                <a:cubicBezTo>
                  <a:pt x="2168042" y="4721302"/>
                  <a:pt x="2192317" y="4721302"/>
                  <a:pt x="2217388" y="4721302"/>
                </a:cubicBezTo>
                <a:cubicBezTo>
                  <a:pt x="2217388" y="4701405"/>
                  <a:pt x="2217388" y="4681507"/>
                  <a:pt x="2217388" y="4660017"/>
                </a:cubicBezTo>
                <a:cubicBezTo>
                  <a:pt x="2193113" y="4660017"/>
                  <a:pt x="2170032" y="4660017"/>
                  <a:pt x="2144961" y="4660017"/>
                </a:cubicBezTo>
                <a:close/>
                <a:moveTo>
                  <a:pt x="2431088" y="4654844"/>
                </a:moveTo>
                <a:cubicBezTo>
                  <a:pt x="2406018" y="4656834"/>
                  <a:pt x="2382538" y="4658426"/>
                  <a:pt x="2357467" y="4660017"/>
                </a:cubicBezTo>
                <a:cubicBezTo>
                  <a:pt x="2358661" y="4681507"/>
                  <a:pt x="2359855" y="4701007"/>
                  <a:pt x="2361049" y="4723292"/>
                </a:cubicBezTo>
                <a:cubicBezTo>
                  <a:pt x="2387712" y="4721302"/>
                  <a:pt x="2411191" y="4719710"/>
                  <a:pt x="2436660" y="4718119"/>
                </a:cubicBezTo>
                <a:cubicBezTo>
                  <a:pt x="2435068" y="4696231"/>
                  <a:pt x="2433476" y="4676334"/>
                  <a:pt x="2431088" y="4654844"/>
                </a:cubicBezTo>
                <a:close/>
                <a:moveTo>
                  <a:pt x="2150930" y="4567295"/>
                </a:moveTo>
                <a:cubicBezTo>
                  <a:pt x="2149736" y="4587193"/>
                  <a:pt x="2148543" y="4605896"/>
                  <a:pt x="2146951" y="4628580"/>
                </a:cubicBezTo>
                <a:cubicBezTo>
                  <a:pt x="2171624" y="4629375"/>
                  <a:pt x="2194705" y="4630569"/>
                  <a:pt x="2219378" y="4631763"/>
                </a:cubicBezTo>
                <a:cubicBezTo>
                  <a:pt x="2219378" y="4609876"/>
                  <a:pt x="2219378" y="4589978"/>
                  <a:pt x="2219378" y="4567295"/>
                </a:cubicBezTo>
                <a:cubicBezTo>
                  <a:pt x="2196695" y="4567295"/>
                  <a:pt x="2174012" y="4567295"/>
                  <a:pt x="2150930" y="4567295"/>
                </a:cubicBezTo>
                <a:close/>
                <a:moveTo>
                  <a:pt x="2424323" y="4562918"/>
                </a:moveTo>
                <a:cubicBezTo>
                  <a:pt x="2400048" y="4564509"/>
                  <a:pt x="2377365" y="4565703"/>
                  <a:pt x="2353488" y="4567295"/>
                </a:cubicBezTo>
                <a:cubicBezTo>
                  <a:pt x="2355080" y="4590376"/>
                  <a:pt x="2356274" y="4610273"/>
                  <a:pt x="2357467" y="4630967"/>
                </a:cubicBezTo>
                <a:cubicBezTo>
                  <a:pt x="2382936" y="4629375"/>
                  <a:pt x="2404824" y="4627783"/>
                  <a:pt x="2429497" y="4626192"/>
                </a:cubicBezTo>
                <a:cubicBezTo>
                  <a:pt x="2427905" y="4605100"/>
                  <a:pt x="2426711" y="4585601"/>
                  <a:pt x="2424323" y="4562918"/>
                </a:cubicBezTo>
                <a:close/>
                <a:moveTo>
                  <a:pt x="2049452" y="4556550"/>
                </a:moveTo>
                <a:cubicBezTo>
                  <a:pt x="2047065" y="4578039"/>
                  <a:pt x="2045075" y="4597937"/>
                  <a:pt x="2042687" y="4619427"/>
                </a:cubicBezTo>
                <a:cubicBezTo>
                  <a:pt x="2067360" y="4621814"/>
                  <a:pt x="2090044" y="4624202"/>
                  <a:pt x="2114717" y="4626590"/>
                </a:cubicBezTo>
                <a:cubicBezTo>
                  <a:pt x="2116309" y="4605100"/>
                  <a:pt x="2117900" y="4584805"/>
                  <a:pt x="2119492" y="4563315"/>
                </a:cubicBezTo>
                <a:cubicBezTo>
                  <a:pt x="2095615" y="4560928"/>
                  <a:pt x="2073330" y="4558938"/>
                  <a:pt x="2049452" y="4556550"/>
                </a:cubicBezTo>
                <a:close/>
                <a:moveTo>
                  <a:pt x="2897488" y="4513571"/>
                </a:moveTo>
                <a:cubicBezTo>
                  <a:pt x="2880376" y="4518744"/>
                  <a:pt x="2864856" y="4523520"/>
                  <a:pt x="2847744" y="4528693"/>
                </a:cubicBezTo>
                <a:cubicBezTo>
                  <a:pt x="2852122" y="4542622"/>
                  <a:pt x="2855703" y="4554560"/>
                  <a:pt x="2859683" y="4567295"/>
                </a:cubicBezTo>
                <a:cubicBezTo>
                  <a:pt x="2877988" y="4562121"/>
                  <a:pt x="2893509" y="4557346"/>
                  <a:pt x="2910223" y="4551775"/>
                </a:cubicBezTo>
                <a:cubicBezTo>
                  <a:pt x="2905845" y="4538244"/>
                  <a:pt x="2901866" y="4526704"/>
                  <a:pt x="2897488" y="4513571"/>
                </a:cubicBezTo>
                <a:close/>
                <a:moveTo>
                  <a:pt x="1790386" y="4506408"/>
                </a:moveTo>
                <a:cubicBezTo>
                  <a:pt x="1786406" y="4521928"/>
                  <a:pt x="1783223" y="4535061"/>
                  <a:pt x="1779641" y="4549785"/>
                </a:cubicBezTo>
                <a:cubicBezTo>
                  <a:pt x="1811079" y="4556550"/>
                  <a:pt x="1840130" y="4562918"/>
                  <a:pt x="1872364" y="4570080"/>
                </a:cubicBezTo>
                <a:cubicBezTo>
                  <a:pt x="1875547" y="4553764"/>
                  <a:pt x="1877935" y="4540632"/>
                  <a:pt x="1881119" y="4525908"/>
                </a:cubicBezTo>
                <a:cubicBezTo>
                  <a:pt x="1850079" y="4519143"/>
                  <a:pt x="1820630" y="4512775"/>
                  <a:pt x="1790386" y="4506408"/>
                </a:cubicBezTo>
                <a:close/>
                <a:moveTo>
                  <a:pt x="3136658" y="4499245"/>
                </a:moveTo>
                <a:cubicBezTo>
                  <a:pt x="3139842" y="4505612"/>
                  <a:pt x="3143423" y="4513173"/>
                  <a:pt x="3148995" y="4525908"/>
                </a:cubicBezTo>
                <a:cubicBezTo>
                  <a:pt x="3132679" y="4528295"/>
                  <a:pt x="3119546" y="4529887"/>
                  <a:pt x="3106414" y="4531877"/>
                </a:cubicBezTo>
                <a:cubicBezTo>
                  <a:pt x="3103230" y="4532275"/>
                  <a:pt x="3100046" y="4533469"/>
                  <a:pt x="3096863" y="4534662"/>
                </a:cubicBezTo>
                <a:cubicBezTo>
                  <a:pt x="3039956" y="4555357"/>
                  <a:pt x="2983446" y="4576050"/>
                  <a:pt x="2926936" y="4597142"/>
                </a:cubicBezTo>
                <a:cubicBezTo>
                  <a:pt x="2923355" y="4598336"/>
                  <a:pt x="2920569" y="4600724"/>
                  <a:pt x="2917784" y="4602714"/>
                </a:cubicBezTo>
                <a:cubicBezTo>
                  <a:pt x="2918579" y="4604703"/>
                  <a:pt x="2919773" y="4607091"/>
                  <a:pt x="2920569" y="4609479"/>
                </a:cubicBezTo>
                <a:cubicBezTo>
                  <a:pt x="2984242" y="4585999"/>
                  <a:pt x="3047517" y="4562918"/>
                  <a:pt x="3112383" y="4539439"/>
                </a:cubicBezTo>
                <a:cubicBezTo>
                  <a:pt x="3116760" y="4548990"/>
                  <a:pt x="3120740" y="4558540"/>
                  <a:pt x="3126311" y="4570877"/>
                </a:cubicBezTo>
                <a:cubicBezTo>
                  <a:pt x="3061445" y="4594754"/>
                  <a:pt x="2997374" y="4618632"/>
                  <a:pt x="2931314" y="4642907"/>
                </a:cubicBezTo>
                <a:cubicBezTo>
                  <a:pt x="2926539" y="4630172"/>
                  <a:pt x="2922957" y="4621019"/>
                  <a:pt x="2918977" y="4609876"/>
                </a:cubicBezTo>
                <a:cubicBezTo>
                  <a:pt x="2909427" y="4611866"/>
                  <a:pt x="2899876" y="4614254"/>
                  <a:pt x="2888335" y="4617040"/>
                </a:cubicBezTo>
                <a:cubicBezTo>
                  <a:pt x="2885947" y="4608683"/>
                  <a:pt x="2883958" y="4601122"/>
                  <a:pt x="2881570" y="4593560"/>
                </a:cubicBezTo>
                <a:cubicBezTo>
                  <a:pt x="2967130" y="4561724"/>
                  <a:pt x="3051098" y="4530683"/>
                  <a:pt x="3136658" y="4499245"/>
                </a:cubicBezTo>
                <a:close/>
                <a:moveTo>
                  <a:pt x="2955987" y="4494470"/>
                </a:moveTo>
                <a:cubicBezTo>
                  <a:pt x="2938477" y="4500439"/>
                  <a:pt x="2922957" y="4505612"/>
                  <a:pt x="2905845" y="4511184"/>
                </a:cubicBezTo>
                <a:cubicBezTo>
                  <a:pt x="2910621" y="4524714"/>
                  <a:pt x="2914998" y="4536652"/>
                  <a:pt x="2919376" y="4549387"/>
                </a:cubicBezTo>
                <a:cubicBezTo>
                  <a:pt x="2936885" y="4543020"/>
                  <a:pt x="2952405" y="4537846"/>
                  <a:pt x="2969119" y="4532275"/>
                </a:cubicBezTo>
                <a:cubicBezTo>
                  <a:pt x="2964344" y="4518744"/>
                  <a:pt x="2960365" y="4507204"/>
                  <a:pt x="2955987" y="4494470"/>
                </a:cubicBezTo>
                <a:close/>
                <a:moveTo>
                  <a:pt x="2254398" y="4476562"/>
                </a:moveTo>
                <a:cubicBezTo>
                  <a:pt x="2254398" y="4498449"/>
                  <a:pt x="2254398" y="4517949"/>
                  <a:pt x="2254398" y="4538244"/>
                </a:cubicBezTo>
                <a:cubicBezTo>
                  <a:pt x="2277081" y="4538244"/>
                  <a:pt x="2298172" y="4538244"/>
                  <a:pt x="2320060" y="4538244"/>
                </a:cubicBezTo>
                <a:cubicBezTo>
                  <a:pt x="2320060" y="4517153"/>
                  <a:pt x="2320060" y="4496857"/>
                  <a:pt x="2320060" y="4476562"/>
                </a:cubicBezTo>
                <a:cubicBezTo>
                  <a:pt x="2297775" y="4476562"/>
                  <a:pt x="2276683" y="4476562"/>
                  <a:pt x="2254398" y="4476562"/>
                </a:cubicBezTo>
                <a:close/>
                <a:moveTo>
                  <a:pt x="3013292" y="4472980"/>
                </a:moveTo>
                <a:cubicBezTo>
                  <a:pt x="2996180" y="4479348"/>
                  <a:pt x="2981058" y="4484919"/>
                  <a:pt x="2964344" y="4491286"/>
                </a:cubicBezTo>
                <a:cubicBezTo>
                  <a:pt x="2969119" y="4504816"/>
                  <a:pt x="2973099" y="4516357"/>
                  <a:pt x="2977874" y="4529489"/>
                </a:cubicBezTo>
                <a:cubicBezTo>
                  <a:pt x="2995384" y="4522724"/>
                  <a:pt x="3010904" y="4516755"/>
                  <a:pt x="3028016" y="4510388"/>
                </a:cubicBezTo>
                <a:cubicBezTo>
                  <a:pt x="3022843" y="4497255"/>
                  <a:pt x="3018465" y="4486510"/>
                  <a:pt x="3013292" y="4472980"/>
                </a:cubicBezTo>
                <a:close/>
                <a:moveTo>
                  <a:pt x="2156104" y="4472582"/>
                </a:moveTo>
                <a:cubicBezTo>
                  <a:pt x="2154910" y="4494867"/>
                  <a:pt x="2154114" y="4514765"/>
                  <a:pt x="2152920" y="4537051"/>
                </a:cubicBezTo>
                <a:cubicBezTo>
                  <a:pt x="2177195" y="4537051"/>
                  <a:pt x="2199083" y="4537051"/>
                  <a:pt x="2222164" y="4537051"/>
                </a:cubicBezTo>
                <a:cubicBezTo>
                  <a:pt x="2222164" y="4516755"/>
                  <a:pt x="2222164" y="4497653"/>
                  <a:pt x="2222164" y="4475766"/>
                </a:cubicBezTo>
                <a:cubicBezTo>
                  <a:pt x="2199878" y="4474970"/>
                  <a:pt x="2179185" y="4473776"/>
                  <a:pt x="2156104" y="4472582"/>
                </a:cubicBezTo>
                <a:close/>
                <a:moveTo>
                  <a:pt x="2059401" y="4465021"/>
                </a:moveTo>
                <a:cubicBezTo>
                  <a:pt x="2057014" y="4486510"/>
                  <a:pt x="2055024" y="4506408"/>
                  <a:pt x="2052636" y="4528295"/>
                </a:cubicBezTo>
                <a:cubicBezTo>
                  <a:pt x="2076513" y="4530285"/>
                  <a:pt x="2098401" y="4532275"/>
                  <a:pt x="2121482" y="4534265"/>
                </a:cubicBezTo>
                <a:cubicBezTo>
                  <a:pt x="2123074" y="4511979"/>
                  <a:pt x="2124665" y="4492480"/>
                  <a:pt x="2126257" y="4470990"/>
                </a:cubicBezTo>
                <a:cubicBezTo>
                  <a:pt x="2103574" y="4469000"/>
                  <a:pt x="2082483" y="4467011"/>
                  <a:pt x="2059401" y="4465021"/>
                </a:cubicBezTo>
                <a:close/>
                <a:moveTo>
                  <a:pt x="2881172" y="4462236"/>
                </a:moveTo>
                <a:cubicBezTo>
                  <a:pt x="2864060" y="4467409"/>
                  <a:pt x="2849336" y="4472184"/>
                  <a:pt x="2833020" y="4477358"/>
                </a:cubicBezTo>
                <a:cubicBezTo>
                  <a:pt x="2836602" y="4488898"/>
                  <a:pt x="2839387" y="4498847"/>
                  <a:pt x="2842571" y="4511184"/>
                </a:cubicBezTo>
                <a:cubicBezTo>
                  <a:pt x="2860479" y="4505612"/>
                  <a:pt x="2875203" y="4501235"/>
                  <a:pt x="2891917" y="4496061"/>
                </a:cubicBezTo>
                <a:cubicBezTo>
                  <a:pt x="2887937" y="4483725"/>
                  <a:pt x="2884754" y="4473378"/>
                  <a:pt x="2881172" y="4462236"/>
                </a:cubicBezTo>
                <a:close/>
                <a:moveTo>
                  <a:pt x="3070199" y="4449899"/>
                </a:moveTo>
                <a:cubicBezTo>
                  <a:pt x="3052291" y="4457460"/>
                  <a:pt x="3037169" y="4463827"/>
                  <a:pt x="3021649" y="4470195"/>
                </a:cubicBezTo>
                <a:cubicBezTo>
                  <a:pt x="3026823" y="4483725"/>
                  <a:pt x="3031598" y="4494867"/>
                  <a:pt x="3036373" y="4507602"/>
                </a:cubicBezTo>
                <a:cubicBezTo>
                  <a:pt x="3053883" y="4500041"/>
                  <a:pt x="3069403" y="4493674"/>
                  <a:pt x="3085719" y="4486908"/>
                </a:cubicBezTo>
                <a:cubicBezTo>
                  <a:pt x="3080148" y="4473776"/>
                  <a:pt x="3075771" y="4463031"/>
                  <a:pt x="3070199" y="4449899"/>
                </a:cubicBezTo>
                <a:close/>
                <a:moveTo>
                  <a:pt x="2937283" y="4443134"/>
                </a:moveTo>
                <a:cubicBezTo>
                  <a:pt x="2920171" y="4449103"/>
                  <a:pt x="2905049" y="4454674"/>
                  <a:pt x="2889131" y="4460644"/>
                </a:cubicBezTo>
                <a:cubicBezTo>
                  <a:pt x="2893509" y="4472582"/>
                  <a:pt x="2896692" y="4482531"/>
                  <a:pt x="2900672" y="4493276"/>
                </a:cubicBezTo>
                <a:cubicBezTo>
                  <a:pt x="2917386" y="4487705"/>
                  <a:pt x="2932110" y="4482531"/>
                  <a:pt x="2949620" y="4476562"/>
                </a:cubicBezTo>
                <a:cubicBezTo>
                  <a:pt x="2945242" y="4464225"/>
                  <a:pt x="2941263" y="4454276"/>
                  <a:pt x="2937283" y="4443134"/>
                </a:cubicBezTo>
                <a:close/>
                <a:moveTo>
                  <a:pt x="1805906" y="4442736"/>
                </a:moveTo>
                <a:cubicBezTo>
                  <a:pt x="1802324" y="4457460"/>
                  <a:pt x="1799141" y="4470990"/>
                  <a:pt x="1795161" y="4486510"/>
                </a:cubicBezTo>
                <a:cubicBezTo>
                  <a:pt x="1826599" y="4493276"/>
                  <a:pt x="1854854" y="4499245"/>
                  <a:pt x="1885098" y="4506010"/>
                </a:cubicBezTo>
                <a:cubicBezTo>
                  <a:pt x="1887884" y="4489694"/>
                  <a:pt x="1890670" y="4476164"/>
                  <a:pt x="1893455" y="4461838"/>
                </a:cubicBezTo>
                <a:cubicBezTo>
                  <a:pt x="1862813" y="4455072"/>
                  <a:pt x="1834956" y="4449103"/>
                  <a:pt x="1805906" y="4442736"/>
                </a:cubicBezTo>
                <a:close/>
                <a:moveTo>
                  <a:pt x="3125515" y="4426022"/>
                </a:moveTo>
                <a:cubicBezTo>
                  <a:pt x="3108403" y="4433583"/>
                  <a:pt x="3093678" y="4440348"/>
                  <a:pt x="3078158" y="4447113"/>
                </a:cubicBezTo>
                <a:cubicBezTo>
                  <a:pt x="3083332" y="4459848"/>
                  <a:pt x="3088107" y="4470592"/>
                  <a:pt x="3093678" y="4484123"/>
                </a:cubicBezTo>
                <a:cubicBezTo>
                  <a:pt x="3110790" y="4476164"/>
                  <a:pt x="3126311" y="4469399"/>
                  <a:pt x="3142626" y="4461838"/>
                </a:cubicBezTo>
                <a:cubicBezTo>
                  <a:pt x="3136259" y="4448705"/>
                  <a:pt x="3131086" y="4437563"/>
                  <a:pt x="3125515" y="4426022"/>
                </a:cubicBezTo>
                <a:close/>
                <a:moveTo>
                  <a:pt x="1534503" y="4425226"/>
                </a:moveTo>
                <a:cubicBezTo>
                  <a:pt x="1528931" y="4439552"/>
                  <a:pt x="1524156" y="4452287"/>
                  <a:pt x="1518187" y="4467011"/>
                </a:cubicBezTo>
                <a:cubicBezTo>
                  <a:pt x="1548431" y="4478154"/>
                  <a:pt x="1577481" y="4488500"/>
                  <a:pt x="1607328" y="4499643"/>
                </a:cubicBezTo>
                <a:cubicBezTo>
                  <a:pt x="1612501" y="4484521"/>
                  <a:pt x="1617277" y="4471786"/>
                  <a:pt x="1621654" y="4457062"/>
                </a:cubicBezTo>
                <a:cubicBezTo>
                  <a:pt x="1592206" y="4446317"/>
                  <a:pt x="1563951" y="4435971"/>
                  <a:pt x="1534503" y="4425226"/>
                </a:cubicBezTo>
                <a:close/>
                <a:moveTo>
                  <a:pt x="2993394" y="4422440"/>
                </a:moveTo>
                <a:cubicBezTo>
                  <a:pt x="2976680" y="4428807"/>
                  <a:pt x="2961558" y="4434777"/>
                  <a:pt x="2945640" y="4440746"/>
                </a:cubicBezTo>
                <a:cubicBezTo>
                  <a:pt x="2950416" y="4452685"/>
                  <a:pt x="2954395" y="4463031"/>
                  <a:pt x="2958375" y="4473378"/>
                </a:cubicBezTo>
                <a:cubicBezTo>
                  <a:pt x="2975089" y="4467011"/>
                  <a:pt x="2989813" y="4461440"/>
                  <a:pt x="3006527" y="4455072"/>
                </a:cubicBezTo>
                <a:cubicBezTo>
                  <a:pt x="3001752" y="4443134"/>
                  <a:pt x="2997772" y="4433583"/>
                  <a:pt x="2993394" y="4422440"/>
                </a:cubicBezTo>
                <a:close/>
                <a:moveTo>
                  <a:pt x="1680949" y="4407318"/>
                </a:moveTo>
                <a:cubicBezTo>
                  <a:pt x="1676174" y="4422838"/>
                  <a:pt x="1672194" y="4435573"/>
                  <a:pt x="1667817" y="4450297"/>
                </a:cubicBezTo>
                <a:cubicBezTo>
                  <a:pt x="1698061" y="4459052"/>
                  <a:pt x="1726315" y="4467409"/>
                  <a:pt x="1755764" y="4475766"/>
                </a:cubicBezTo>
                <a:cubicBezTo>
                  <a:pt x="1759743" y="4460644"/>
                  <a:pt x="1763325" y="4447511"/>
                  <a:pt x="1767305" y="4431991"/>
                </a:cubicBezTo>
                <a:cubicBezTo>
                  <a:pt x="1737856" y="4423634"/>
                  <a:pt x="1709999" y="4415675"/>
                  <a:pt x="1680949" y="4407318"/>
                </a:cubicBezTo>
                <a:close/>
                <a:moveTo>
                  <a:pt x="3048710" y="4400155"/>
                </a:moveTo>
                <a:cubicBezTo>
                  <a:pt x="3031996" y="4407318"/>
                  <a:pt x="3017272" y="4413686"/>
                  <a:pt x="3001752" y="4420451"/>
                </a:cubicBezTo>
                <a:cubicBezTo>
                  <a:pt x="3006527" y="4431991"/>
                  <a:pt x="3010506" y="4441542"/>
                  <a:pt x="3014884" y="4452685"/>
                </a:cubicBezTo>
                <a:cubicBezTo>
                  <a:pt x="3031200" y="4445920"/>
                  <a:pt x="3046322" y="4439950"/>
                  <a:pt x="3062638" y="4433185"/>
                </a:cubicBezTo>
                <a:cubicBezTo>
                  <a:pt x="3057863" y="4421645"/>
                  <a:pt x="3053883" y="4412094"/>
                  <a:pt x="3048710" y="4400155"/>
                </a:cubicBezTo>
                <a:close/>
                <a:moveTo>
                  <a:pt x="2161277" y="4383043"/>
                </a:moveTo>
                <a:cubicBezTo>
                  <a:pt x="2160481" y="4402941"/>
                  <a:pt x="2159287" y="4422440"/>
                  <a:pt x="2158094" y="4444328"/>
                </a:cubicBezTo>
                <a:cubicBezTo>
                  <a:pt x="2181175" y="4444328"/>
                  <a:pt x="2201868" y="4444328"/>
                  <a:pt x="2224153" y="4444328"/>
                </a:cubicBezTo>
                <a:cubicBezTo>
                  <a:pt x="2224153" y="4424828"/>
                  <a:pt x="2224153" y="4404930"/>
                  <a:pt x="2224153" y="4383043"/>
                </a:cubicBezTo>
                <a:cubicBezTo>
                  <a:pt x="2203858" y="4383043"/>
                  <a:pt x="2183164" y="4383043"/>
                  <a:pt x="2161277" y="4383043"/>
                </a:cubicBezTo>
                <a:close/>
                <a:moveTo>
                  <a:pt x="2411191" y="4378666"/>
                </a:moveTo>
                <a:cubicBezTo>
                  <a:pt x="2388508" y="4379860"/>
                  <a:pt x="2368610" y="4381053"/>
                  <a:pt x="2346723" y="4382247"/>
                </a:cubicBezTo>
                <a:cubicBezTo>
                  <a:pt x="2347916" y="4404532"/>
                  <a:pt x="2348712" y="4424430"/>
                  <a:pt x="2349906" y="4445920"/>
                </a:cubicBezTo>
                <a:cubicBezTo>
                  <a:pt x="2372988" y="4444328"/>
                  <a:pt x="2393681" y="4443134"/>
                  <a:pt x="2415170" y="4441940"/>
                </a:cubicBezTo>
                <a:cubicBezTo>
                  <a:pt x="2413977" y="4419655"/>
                  <a:pt x="2412783" y="4400553"/>
                  <a:pt x="2411191" y="4378666"/>
                </a:cubicBezTo>
                <a:close/>
                <a:moveTo>
                  <a:pt x="3103229" y="4376676"/>
                </a:moveTo>
                <a:cubicBezTo>
                  <a:pt x="3086913" y="4383839"/>
                  <a:pt x="3072189" y="4390604"/>
                  <a:pt x="3056669" y="4397369"/>
                </a:cubicBezTo>
                <a:cubicBezTo>
                  <a:pt x="3061842" y="4409308"/>
                  <a:pt x="3066220" y="4418859"/>
                  <a:pt x="3070995" y="4430001"/>
                </a:cubicBezTo>
                <a:cubicBezTo>
                  <a:pt x="3087709" y="4422440"/>
                  <a:pt x="3102831" y="4415675"/>
                  <a:pt x="3118351" y="4408512"/>
                </a:cubicBezTo>
                <a:cubicBezTo>
                  <a:pt x="3112780" y="4396573"/>
                  <a:pt x="3108403" y="4387022"/>
                  <a:pt x="3103229" y="4376676"/>
                </a:cubicBezTo>
                <a:close/>
                <a:moveTo>
                  <a:pt x="1411933" y="4372696"/>
                </a:moveTo>
                <a:cubicBezTo>
                  <a:pt x="1405566" y="4386227"/>
                  <a:pt x="1399597" y="4398961"/>
                  <a:pt x="1392832" y="4413287"/>
                </a:cubicBezTo>
                <a:cubicBezTo>
                  <a:pt x="1422280" y="4426420"/>
                  <a:pt x="1449739" y="4438358"/>
                  <a:pt x="1479187" y="4451491"/>
                </a:cubicBezTo>
                <a:cubicBezTo>
                  <a:pt x="1485555" y="4436369"/>
                  <a:pt x="1490728" y="4423634"/>
                  <a:pt x="1496697" y="4410104"/>
                </a:cubicBezTo>
                <a:cubicBezTo>
                  <a:pt x="1467647" y="4397369"/>
                  <a:pt x="1440586" y="4385431"/>
                  <a:pt x="1411933" y="4372696"/>
                </a:cubicBezTo>
                <a:close/>
                <a:moveTo>
                  <a:pt x="1558778" y="4364339"/>
                </a:moveTo>
                <a:cubicBezTo>
                  <a:pt x="1553206" y="4379063"/>
                  <a:pt x="1548033" y="4392196"/>
                  <a:pt x="1542462" y="4406522"/>
                </a:cubicBezTo>
                <a:cubicBezTo>
                  <a:pt x="1572308" y="4417665"/>
                  <a:pt x="1600165" y="4427614"/>
                  <a:pt x="1628817" y="4437961"/>
                </a:cubicBezTo>
                <a:cubicBezTo>
                  <a:pt x="1633991" y="4422440"/>
                  <a:pt x="1637970" y="4409308"/>
                  <a:pt x="1642746" y="4394982"/>
                </a:cubicBezTo>
                <a:cubicBezTo>
                  <a:pt x="1614093" y="4384635"/>
                  <a:pt x="1587032" y="4374686"/>
                  <a:pt x="1558778" y="4364339"/>
                </a:cubicBezTo>
                <a:close/>
                <a:moveTo>
                  <a:pt x="2904253" y="4347227"/>
                </a:moveTo>
                <a:cubicBezTo>
                  <a:pt x="2888335" y="4352401"/>
                  <a:pt x="2874009" y="4357176"/>
                  <a:pt x="2858489" y="4362350"/>
                </a:cubicBezTo>
                <a:cubicBezTo>
                  <a:pt x="2868040" y="4392594"/>
                  <a:pt x="2877591" y="4421246"/>
                  <a:pt x="2887539" y="4452287"/>
                </a:cubicBezTo>
                <a:cubicBezTo>
                  <a:pt x="2905049" y="4446317"/>
                  <a:pt x="2919773" y="4441144"/>
                  <a:pt x="2935691" y="4435573"/>
                </a:cubicBezTo>
                <a:cubicBezTo>
                  <a:pt x="2924947" y="4405328"/>
                  <a:pt x="2914998" y="4377074"/>
                  <a:pt x="2904253" y="4347227"/>
                </a:cubicBezTo>
                <a:close/>
                <a:moveTo>
                  <a:pt x="2956783" y="4327330"/>
                </a:moveTo>
                <a:cubicBezTo>
                  <a:pt x="2940865" y="4333299"/>
                  <a:pt x="2927335" y="4338473"/>
                  <a:pt x="2911416" y="4344442"/>
                </a:cubicBezTo>
                <a:cubicBezTo>
                  <a:pt x="2922559" y="4375482"/>
                  <a:pt x="2932906" y="4403737"/>
                  <a:pt x="2943253" y="4433185"/>
                </a:cubicBezTo>
                <a:cubicBezTo>
                  <a:pt x="2959967" y="4426818"/>
                  <a:pt x="2974691" y="4421246"/>
                  <a:pt x="2991007" y="4415277"/>
                </a:cubicBezTo>
                <a:cubicBezTo>
                  <a:pt x="2979466" y="4385033"/>
                  <a:pt x="2968324" y="4356778"/>
                  <a:pt x="2956783" y="4327330"/>
                </a:cubicBezTo>
                <a:close/>
                <a:moveTo>
                  <a:pt x="1836150" y="4315789"/>
                </a:moveTo>
                <a:cubicBezTo>
                  <a:pt x="1832569" y="4331707"/>
                  <a:pt x="1829783" y="4344840"/>
                  <a:pt x="1826599" y="4359564"/>
                </a:cubicBezTo>
                <a:cubicBezTo>
                  <a:pt x="1854854" y="4365931"/>
                  <a:pt x="1881119" y="4371502"/>
                  <a:pt x="1909771" y="4377870"/>
                </a:cubicBezTo>
                <a:cubicBezTo>
                  <a:pt x="1912955" y="4361553"/>
                  <a:pt x="1915343" y="4348421"/>
                  <a:pt x="1918128" y="4333299"/>
                </a:cubicBezTo>
                <a:cubicBezTo>
                  <a:pt x="1890272" y="4327330"/>
                  <a:pt x="1863609" y="4321758"/>
                  <a:pt x="1836150" y="4315789"/>
                </a:cubicBezTo>
                <a:close/>
                <a:moveTo>
                  <a:pt x="3009313" y="4306239"/>
                </a:moveTo>
                <a:cubicBezTo>
                  <a:pt x="2993394" y="4312606"/>
                  <a:pt x="2979864" y="4318177"/>
                  <a:pt x="2964344" y="4324544"/>
                </a:cubicBezTo>
                <a:cubicBezTo>
                  <a:pt x="2976283" y="4354788"/>
                  <a:pt x="2987425" y="4383441"/>
                  <a:pt x="2998966" y="4412094"/>
                </a:cubicBezTo>
                <a:cubicBezTo>
                  <a:pt x="3015680" y="4405328"/>
                  <a:pt x="3029608" y="4399757"/>
                  <a:pt x="3045924" y="4392992"/>
                </a:cubicBezTo>
                <a:cubicBezTo>
                  <a:pt x="3033190" y="4363145"/>
                  <a:pt x="3021649" y="4335289"/>
                  <a:pt x="3009313" y="4306239"/>
                </a:cubicBezTo>
                <a:close/>
                <a:moveTo>
                  <a:pt x="2166848" y="4291116"/>
                </a:moveTo>
                <a:cubicBezTo>
                  <a:pt x="2165654" y="4311014"/>
                  <a:pt x="2164461" y="4330514"/>
                  <a:pt x="2163267" y="4352003"/>
                </a:cubicBezTo>
                <a:cubicBezTo>
                  <a:pt x="2184756" y="4352003"/>
                  <a:pt x="2204654" y="4352003"/>
                  <a:pt x="2226143" y="4352003"/>
                </a:cubicBezTo>
                <a:cubicBezTo>
                  <a:pt x="2226143" y="4332105"/>
                  <a:pt x="2226143" y="4312606"/>
                  <a:pt x="2225745" y="4291116"/>
                </a:cubicBezTo>
                <a:cubicBezTo>
                  <a:pt x="2206246" y="4291116"/>
                  <a:pt x="2187144" y="4291116"/>
                  <a:pt x="2166848" y="4291116"/>
                </a:cubicBezTo>
                <a:close/>
                <a:moveTo>
                  <a:pt x="2297619" y="4290519"/>
                </a:moveTo>
                <a:cubicBezTo>
                  <a:pt x="2288995" y="4290868"/>
                  <a:pt x="2276683" y="4292012"/>
                  <a:pt x="2259173" y="4292310"/>
                </a:cubicBezTo>
                <a:cubicBezTo>
                  <a:pt x="2258377" y="4292310"/>
                  <a:pt x="2257979" y="4292708"/>
                  <a:pt x="2255592" y="4293902"/>
                </a:cubicBezTo>
                <a:cubicBezTo>
                  <a:pt x="2255592" y="4313799"/>
                  <a:pt x="2255592" y="4333299"/>
                  <a:pt x="2255592" y="4353197"/>
                </a:cubicBezTo>
                <a:cubicBezTo>
                  <a:pt x="2276683" y="4353197"/>
                  <a:pt x="2296581" y="4353197"/>
                  <a:pt x="2316478" y="4353197"/>
                </a:cubicBezTo>
                <a:cubicBezTo>
                  <a:pt x="2316179" y="4295594"/>
                  <a:pt x="2323492" y="4289475"/>
                  <a:pt x="2297619" y="4290519"/>
                </a:cubicBezTo>
                <a:close/>
                <a:moveTo>
                  <a:pt x="3061046" y="4283555"/>
                </a:moveTo>
                <a:cubicBezTo>
                  <a:pt x="3045526" y="4290320"/>
                  <a:pt x="3031996" y="4296688"/>
                  <a:pt x="3016874" y="4303453"/>
                </a:cubicBezTo>
                <a:cubicBezTo>
                  <a:pt x="3029608" y="4332901"/>
                  <a:pt x="3041547" y="4361156"/>
                  <a:pt x="3053883" y="4390206"/>
                </a:cubicBezTo>
                <a:cubicBezTo>
                  <a:pt x="3070597" y="4382645"/>
                  <a:pt x="3084526" y="4376278"/>
                  <a:pt x="3100046" y="4369115"/>
                </a:cubicBezTo>
                <a:cubicBezTo>
                  <a:pt x="3086913" y="4340064"/>
                  <a:pt x="3074577" y="4313401"/>
                  <a:pt x="3061046" y="4283555"/>
                </a:cubicBezTo>
                <a:close/>
                <a:moveTo>
                  <a:pt x="1719948" y="4283157"/>
                </a:moveTo>
                <a:cubicBezTo>
                  <a:pt x="1715571" y="4298677"/>
                  <a:pt x="1711591" y="4311809"/>
                  <a:pt x="1706816" y="4326136"/>
                </a:cubicBezTo>
                <a:cubicBezTo>
                  <a:pt x="1734673" y="4334493"/>
                  <a:pt x="1760539" y="4341656"/>
                  <a:pt x="1788794" y="4350013"/>
                </a:cubicBezTo>
                <a:cubicBezTo>
                  <a:pt x="1793171" y="4334493"/>
                  <a:pt x="1796753" y="4321360"/>
                  <a:pt x="1800733" y="4306239"/>
                </a:cubicBezTo>
                <a:cubicBezTo>
                  <a:pt x="1773274" y="4298279"/>
                  <a:pt x="1747407" y="4290718"/>
                  <a:pt x="1719948" y="4283157"/>
                </a:cubicBezTo>
                <a:close/>
                <a:moveTo>
                  <a:pt x="2079299" y="4281167"/>
                </a:moveTo>
                <a:cubicBezTo>
                  <a:pt x="2076911" y="4303055"/>
                  <a:pt x="2074921" y="4322952"/>
                  <a:pt x="2072534" y="4344442"/>
                </a:cubicBezTo>
                <a:cubicBezTo>
                  <a:pt x="2094023" y="4346432"/>
                  <a:pt x="2113523" y="4348023"/>
                  <a:pt x="2135012" y="4350013"/>
                </a:cubicBezTo>
                <a:cubicBezTo>
                  <a:pt x="2136604" y="4327728"/>
                  <a:pt x="2138196" y="4307830"/>
                  <a:pt x="2139390" y="4287137"/>
                </a:cubicBezTo>
                <a:cubicBezTo>
                  <a:pt x="2118696" y="4285147"/>
                  <a:pt x="2100390" y="4283157"/>
                  <a:pt x="2079299" y="4281167"/>
                </a:cubicBezTo>
                <a:close/>
                <a:moveTo>
                  <a:pt x="2819489" y="4267637"/>
                </a:moveTo>
                <a:cubicBezTo>
                  <a:pt x="2803969" y="4272413"/>
                  <a:pt x="2790439" y="4276790"/>
                  <a:pt x="2775715" y="4281167"/>
                </a:cubicBezTo>
                <a:cubicBezTo>
                  <a:pt x="2784868" y="4312208"/>
                  <a:pt x="2793225" y="4340860"/>
                  <a:pt x="2801980" y="4371104"/>
                </a:cubicBezTo>
                <a:cubicBezTo>
                  <a:pt x="2817898" y="4366329"/>
                  <a:pt x="2831826" y="4362350"/>
                  <a:pt x="2848142" y="4357574"/>
                </a:cubicBezTo>
                <a:cubicBezTo>
                  <a:pt x="2838193" y="4326534"/>
                  <a:pt x="2829040" y="4297881"/>
                  <a:pt x="2819489" y="4267637"/>
                </a:cubicBezTo>
                <a:close/>
                <a:moveTo>
                  <a:pt x="1467647" y="4254106"/>
                </a:moveTo>
                <a:cubicBezTo>
                  <a:pt x="1460882" y="4268035"/>
                  <a:pt x="1454912" y="4280372"/>
                  <a:pt x="1448545" y="4295096"/>
                </a:cubicBezTo>
                <a:cubicBezTo>
                  <a:pt x="1476004" y="4307034"/>
                  <a:pt x="1502269" y="4318575"/>
                  <a:pt x="1529727" y="4330911"/>
                </a:cubicBezTo>
                <a:cubicBezTo>
                  <a:pt x="1535697" y="4316187"/>
                  <a:pt x="1540870" y="4303453"/>
                  <a:pt x="1546839" y="4289524"/>
                </a:cubicBezTo>
                <a:cubicBezTo>
                  <a:pt x="1520574" y="4277586"/>
                  <a:pt x="1495503" y="4266443"/>
                  <a:pt x="1467647" y="4254106"/>
                </a:cubicBezTo>
                <a:close/>
                <a:moveTo>
                  <a:pt x="1851670" y="4251719"/>
                </a:moveTo>
                <a:cubicBezTo>
                  <a:pt x="1848487" y="4267637"/>
                  <a:pt x="1845303" y="4280770"/>
                  <a:pt x="1842120" y="4295494"/>
                </a:cubicBezTo>
                <a:cubicBezTo>
                  <a:pt x="1869578" y="4301861"/>
                  <a:pt x="1895047" y="4307432"/>
                  <a:pt x="1922108" y="4313401"/>
                </a:cubicBezTo>
                <a:cubicBezTo>
                  <a:pt x="1925291" y="4298677"/>
                  <a:pt x="1928077" y="4285147"/>
                  <a:pt x="1930863" y="4268831"/>
                </a:cubicBezTo>
                <a:cubicBezTo>
                  <a:pt x="1903404" y="4262862"/>
                  <a:pt x="1877935" y="4257290"/>
                  <a:pt x="1851670" y="4251719"/>
                </a:cubicBezTo>
                <a:close/>
                <a:moveTo>
                  <a:pt x="2870029" y="4250525"/>
                </a:moveTo>
                <a:cubicBezTo>
                  <a:pt x="2854907" y="4255698"/>
                  <a:pt x="2841775" y="4260474"/>
                  <a:pt x="2826653" y="4265647"/>
                </a:cubicBezTo>
                <a:cubicBezTo>
                  <a:pt x="2836999" y="4296688"/>
                  <a:pt x="2846152" y="4325340"/>
                  <a:pt x="2856101" y="4355186"/>
                </a:cubicBezTo>
                <a:cubicBezTo>
                  <a:pt x="2872417" y="4349217"/>
                  <a:pt x="2886346" y="4344442"/>
                  <a:pt x="2901468" y="4338870"/>
                </a:cubicBezTo>
                <a:cubicBezTo>
                  <a:pt x="2890325" y="4307830"/>
                  <a:pt x="2880376" y="4279575"/>
                  <a:pt x="2870029" y="4250525"/>
                </a:cubicBezTo>
                <a:close/>
                <a:moveTo>
                  <a:pt x="1606134" y="4242964"/>
                </a:moveTo>
                <a:cubicBezTo>
                  <a:pt x="1600563" y="4257290"/>
                  <a:pt x="1595787" y="4270025"/>
                  <a:pt x="1589818" y="4284749"/>
                </a:cubicBezTo>
                <a:cubicBezTo>
                  <a:pt x="1617277" y="4294698"/>
                  <a:pt x="1643144" y="4304249"/>
                  <a:pt x="1670204" y="4314198"/>
                </a:cubicBezTo>
                <a:cubicBezTo>
                  <a:pt x="1675378" y="4299075"/>
                  <a:pt x="1679755" y="4286739"/>
                  <a:pt x="1684929" y="4271616"/>
                </a:cubicBezTo>
                <a:cubicBezTo>
                  <a:pt x="1658266" y="4261668"/>
                  <a:pt x="1633195" y="4252515"/>
                  <a:pt x="1606134" y="4242964"/>
                </a:cubicBezTo>
                <a:close/>
                <a:moveTo>
                  <a:pt x="2919773" y="4232219"/>
                </a:moveTo>
                <a:cubicBezTo>
                  <a:pt x="2904651" y="4237791"/>
                  <a:pt x="2891917" y="4242566"/>
                  <a:pt x="2877192" y="4248137"/>
                </a:cubicBezTo>
                <a:cubicBezTo>
                  <a:pt x="2887937" y="4277984"/>
                  <a:pt x="2898284" y="4307034"/>
                  <a:pt x="2909029" y="4336881"/>
                </a:cubicBezTo>
                <a:cubicBezTo>
                  <a:pt x="2925345" y="4330911"/>
                  <a:pt x="2939273" y="4325738"/>
                  <a:pt x="2953997" y="4320167"/>
                </a:cubicBezTo>
                <a:cubicBezTo>
                  <a:pt x="2942059" y="4289922"/>
                  <a:pt x="2931314" y="4261270"/>
                  <a:pt x="2919773" y="4232219"/>
                </a:cubicBezTo>
                <a:close/>
                <a:moveTo>
                  <a:pt x="1739846" y="4221077"/>
                </a:moveTo>
                <a:cubicBezTo>
                  <a:pt x="1735070" y="4235801"/>
                  <a:pt x="1731091" y="4248137"/>
                  <a:pt x="1726315" y="4264055"/>
                </a:cubicBezTo>
                <a:cubicBezTo>
                  <a:pt x="1754172" y="4271616"/>
                  <a:pt x="1779641" y="4278780"/>
                  <a:pt x="1806304" y="4286341"/>
                </a:cubicBezTo>
                <a:cubicBezTo>
                  <a:pt x="1810283" y="4270423"/>
                  <a:pt x="1813865" y="4257290"/>
                  <a:pt x="1817446" y="4242964"/>
                </a:cubicBezTo>
                <a:cubicBezTo>
                  <a:pt x="1790386" y="4235403"/>
                  <a:pt x="1765713" y="4228240"/>
                  <a:pt x="1739846" y="4221077"/>
                </a:cubicBezTo>
                <a:close/>
                <a:moveTo>
                  <a:pt x="2969915" y="4211924"/>
                </a:moveTo>
                <a:cubicBezTo>
                  <a:pt x="2955191" y="4218291"/>
                  <a:pt x="2942059" y="4223862"/>
                  <a:pt x="2927732" y="4229831"/>
                </a:cubicBezTo>
                <a:cubicBezTo>
                  <a:pt x="2939273" y="4260076"/>
                  <a:pt x="2950416" y="4288331"/>
                  <a:pt x="2961956" y="4317381"/>
                </a:cubicBezTo>
                <a:cubicBezTo>
                  <a:pt x="2978272" y="4310616"/>
                  <a:pt x="2992201" y="4304647"/>
                  <a:pt x="3006527" y="4298677"/>
                </a:cubicBezTo>
                <a:cubicBezTo>
                  <a:pt x="2994190" y="4269229"/>
                  <a:pt x="2982650" y="4241770"/>
                  <a:pt x="2969915" y="4211924"/>
                </a:cubicBezTo>
                <a:close/>
                <a:moveTo>
                  <a:pt x="2171624" y="4197995"/>
                </a:moveTo>
                <a:cubicBezTo>
                  <a:pt x="2170828" y="4218291"/>
                  <a:pt x="2170032" y="4238188"/>
                  <a:pt x="2168838" y="4259678"/>
                </a:cubicBezTo>
                <a:cubicBezTo>
                  <a:pt x="2189532" y="4259678"/>
                  <a:pt x="2208235" y="4259678"/>
                  <a:pt x="2228133" y="4259678"/>
                </a:cubicBezTo>
                <a:cubicBezTo>
                  <a:pt x="2228133" y="4239382"/>
                  <a:pt x="2228133" y="4219485"/>
                  <a:pt x="2227735" y="4197995"/>
                </a:cubicBezTo>
                <a:cubicBezTo>
                  <a:pt x="2208633" y="4197995"/>
                  <a:pt x="2191123" y="4197995"/>
                  <a:pt x="2171624" y="4197995"/>
                </a:cubicBezTo>
                <a:close/>
                <a:moveTo>
                  <a:pt x="2396069" y="4194016"/>
                </a:moveTo>
                <a:cubicBezTo>
                  <a:pt x="2376171" y="4195608"/>
                  <a:pt x="2358661" y="4196802"/>
                  <a:pt x="2341947" y="4197995"/>
                </a:cubicBezTo>
                <a:cubicBezTo>
                  <a:pt x="2341947" y="4219485"/>
                  <a:pt x="2341947" y="4239382"/>
                  <a:pt x="2341549" y="4261270"/>
                </a:cubicBezTo>
                <a:cubicBezTo>
                  <a:pt x="2362243" y="4260076"/>
                  <a:pt x="2380549" y="4258882"/>
                  <a:pt x="2401640" y="4257688"/>
                </a:cubicBezTo>
                <a:cubicBezTo>
                  <a:pt x="2399650" y="4235005"/>
                  <a:pt x="2398058" y="4214710"/>
                  <a:pt x="2396069" y="4194016"/>
                </a:cubicBezTo>
                <a:close/>
                <a:moveTo>
                  <a:pt x="2089248" y="4189638"/>
                </a:moveTo>
                <a:cubicBezTo>
                  <a:pt x="2087258" y="4210730"/>
                  <a:pt x="2084870" y="4230229"/>
                  <a:pt x="2082483" y="4252515"/>
                </a:cubicBezTo>
                <a:cubicBezTo>
                  <a:pt x="2103574" y="4254505"/>
                  <a:pt x="2122278" y="4256096"/>
                  <a:pt x="2141777" y="4258086"/>
                </a:cubicBezTo>
                <a:cubicBezTo>
                  <a:pt x="2143369" y="4235403"/>
                  <a:pt x="2144563" y="4215505"/>
                  <a:pt x="2146155" y="4194812"/>
                </a:cubicBezTo>
                <a:cubicBezTo>
                  <a:pt x="2125859" y="4192822"/>
                  <a:pt x="2108350" y="4191230"/>
                  <a:pt x="2089248" y="4189638"/>
                </a:cubicBezTo>
                <a:close/>
                <a:moveTo>
                  <a:pt x="2687767" y="4183669"/>
                </a:moveTo>
                <a:cubicBezTo>
                  <a:pt x="2673839" y="4187251"/>
                  <a:pt x="2662697" y="4190434"/>
                  <a:pt x="2649962" y="4193618"/>
                </a:cubicBezTo>
                <a:cubicBezTo>
                  <a:pt x="2653544" y="4207944"/>
                  <a:pt x="2656727" y="4220281"/>
                  <a:pt x="2659911" y="4233811"/>
                </a:cubicBezTo>
                <a:cubicBezTo>
                  <a:pt x="2673441" y="4230628"/>
                  <a:pt x="2684982" y="4227444"/>
                  <a:pt x="2697716" y="4224260"/>
                </a:cubicBezTo>
                <a:cubicBezTo>
                  <a:pt x="2694135" y="4210730"/>
                  <a:pt x="2691349" y="4198393"/>
                  <a:pt x="2687767" y="4183669"/>
                </a:cubicBezTo>
                <a:close/>
                <a:moveTo>
                  <a:pt x="1630011" y="4182077"/>
                </a:moveTo>
                <a:cubicBezTo>
                  <a:pt x="1624440" y="4196403"/>
                  <a:pt x="1619664" y="4209536"/>
                  <a:pt x="1614093" y="4223862"/>
                </a:cubicBezTo>
                <a:cubicBezTo>
                  <a:pt x="1640358" y="4233413"/>
                  <a:pt x="1665429" y="4242566"/>
                  <a:pt x="1691296" y="4252515"/>
                </a:cubicBezTo>
                <a:cubicBezTo>
                  <a:pt x="1696469" y="4237393"/>
                  <a:pt x="1700847" y="4225056"/>
                  <a:pt x="1706020" y="4209934"/>
                </a:cubicBezTo>
                <a:cubicBezTo>
                  <a:pt x="1679755" y="4200383"/>
                  <a:pt x="1655480" y="4191230"/>
                  <a:pt x="1630011" y="4182077"/>
                </a:cubicBezTo>
                <a:close/>
                <a:moveTo>
                  <a:pt x="2788449" y="4170139"/>
                </a:moveTo>
                <a:cubicBezTo>
                  <a:pt x="2773327" y="4174914"/>
                  <a:pt x="2760991" y="4178894"/>
                  <a:pt x="2747062" y="4183271"/>
                </a:cubicBezTo>
                <a:cubicBezTo>
                  <a:pt x="2756215" y="4213913"/>
                  <a:pt x="2764970" y="4243362"/>
                  <a:pt x="2773725" y="4273208"/>
                </a:cubicBezTo>
                <a:cubicBezTo>
                  <a:pt x="2789245" y="4268433"/>
                  <a:pt x="2802378" y="4264454"/>
                  <a:pt x="2817102" y="4259678"/>
                </a:cubicBezTo>
                <a:cubicBezTo>
                  <a:pt x="2807153" y="4229036"/>
                  <a:pt x="2798000" y="4199985"/>
                  <a:pt x="2788449" y="4170139"/>
                </a:cubicBezTo>
                <a:close/>
                <a:moveTo>
                  <a:pt x="2836203" y="4154220"/>
                </a:moveTo>
                <a:cubicBezTo>
                  <a:pt x="2821479" y="4159394"/>
                  <a:pt x="2809143" y="4163374"/>
                  <a:pt x="2794817" y="4167751"/>
                </a:cubicBezTo>
                <a:cubicBezTo>
                  <a:pt x="2804765" y="4198393"/>
                  <a:pt x="2814316" y="4227444"/>
                  <a:pt x="2824265" y="4257688"/>
                </a:cubicBezTo>
                <a:cubicBezTo>
                  <a:pt x="2840183" y="4252117"/>
                  <a:pt x="2853315" y="4247341"/>
                  <a:pt x="2867244" y="4242168"/>
                </a:cubicBezTo>
                <a:cubicBezTo>
                  <a:pt x="2856897" y="4211924"/>
                  <a:pt x="2846948" y="4184067"/>
                  <a:pt x="2836203" y="4154220"/>
                </a:cubicBezTo>
                <a:close/>
                <a:moveTo>
                  <a:pt x="2599820" y="4145864"/>
                </a:moveTo>
                <a:cubicBezTo>
                  <a:pt x="2587484" y="4148251"/>
                  <a:pt x="2576739" y="4150241"/>
                  <a:pt x="2563209" y="4152629"/>
                </a:cubicBezTo>
                <a:cubicBezTo>
                  <a:pt x="2565994" y="4168149"/>
                  <a:pt x="2568382" y="4180485"/>
                  <a:pt x="2571168" y="4194016"/>
                </a:cubicBezTo>
                <a:cubicBezTo>
                  <a:pt x="2584698" y="4191230"/>
                  <a:pt x="2595841" y="4188843"/>
                  <a:pt x="2608575" y="4186454"/>
                </a:cubicBezTo>
                <a:cubicBezTo>
                  <a:pt x="2605391" y="4171730"/>
                  <a:pt x="2602606" y="4159394"/>
                  <a:pt x="2599820" y="4145864"/>
                </a:cubicBezTo>
                <a:close/>
                <a:moveTo>
                  <a:pt x="1522962" y="4135915"/>
                </a:moveTo>
                <a:cubicBezTo>
                  <a:pt x="1516595" y="4149843"/>
                  <a:pt x="1510626" y="4162577"/>
                  <a:pt x="1504258" y="4176506"/>
                </a:cubicBezTo>
                <a:cubicBezTo>
                  <a:pt x="1530125" y="4188046"/>
                  <a:pt x="1554002" y="4198792"/>
                  <a:pt x="1579471" y="4209934"/>
                </a:cubicBezTo>
                <a:cubicBezTo>
                  <a:pt x="1585441" y="4196006"/>
                  <a:pt x="1590614" y="4183271"/>
                  <a:pt x="1596981" y="4168547"/>
                </a:cubicBezTo>
                <a:cubicBezTo>
                  <a:pt x="1571512" y="4157404"/>
                  <a:pt x="1548033" y="4147058"/>
                  <a:pt x="1522962" y="4135915"/>
                </a:cubicBezTo>
                <a:close/>
                <a:moveTo>
                  <a:pt x="2773725" y="4125568"/>
                </a:moveTo>
                <a:cubicBezTo>
                  <a:pt x="2759399" y="4130343"/>
                  <a:pt x="2747460" y="4134323"/>
                  <a:pt x="2734328" y="4138700"/>
                </a:cubicBezTo>
                <a:cubicBezTo>
                  <a:pt x="2738307" y="4151833"/>
                  <a:pt x="2741491" y="4162976"/>
                  <a:pt x="2745073" y="4175312"/>
                </a:cubicBezTo>
                <a:cubicBezTo>
                  <a:pt x="2759001" y="4170935"/>
                  <a:pt x="2770939" y="4167353"/>
                  <a:pt x="2786062" y="4162976"/>
                </a:cubicBezTo>
                <a:cubicBezTo>
                  <a:pt x="2781684" y="4149047"/>
                  <a:pt x="2777704" y="4137905"/>
                  <a:pt x="2773725" y="4125568"/>
                </a:cubicBezTo>
                <a:close/>
                <a:moveTo>
                  <a:pt x="1883507" y="4125170"/>
                </a:moveTo>
                <a:cubicBezTo>
                  <a:pt x="1879925" y="4140292"/>
                  <a:pt x="1876343" y="4154220"/>
                  <a:pt x="1872762" y="4168945"/>
                </a:cubicBezTo>
                <a:cubicBezTo>
                  <a:pt x="1898231" y="4174516"/>
                  <a:pt x="1921312" y="4179689"/>
                  <a:pt x="1947577" y="4185659"/>
                </a:cubicBezTo>
                <a:cubicBezTo>
                  <a:pt x="1950363" y="4169741"/>
                  <a:pt x="1953148" y="4155812"/>
                  <a:pt x="1956332" y="4141088"/>
                </a:cubicBezTo>
                <a:cubicBezTo>
                  <a:pt x="1930863" y="4135517"/>
                  <a:pt x="1908180" y="4130741"/>
                  <a:pt x="1883507" y="4125170"/>
                </a:cubicBezTo>
                <a:close/>
                <a:moveTo>
                  <a:pt x="1996525" y="4124374"/>
                </a:moveTo>
                <a:cubicBezTo>
                  <a:pt x="1991352" y="4153027"/>
                  <a:pt x="1986974" y="4179292"/>
                  <a:pt x="1982199" y="4207546"/>
                </a:cubicBezTo>
                <a:cubicBezTo>
                  <a:pt x="2004882" y="4210730"/>
                  <a:pt x="2025177" y="4213913"/>
                  <a:pt x="2047463" y="4217097"/>
                </a:cubicBezTo>
                <a:cubicBezTo>
                  <a:pt x="2051442" y="4188444"/>
                  <a:pt x="2055024" y="4161782"/>
                  <a:pt x="2058605" y="4133527"/>
                </a:cubicBezTo>
                <a:cubicBezTo>
                  <a:pt x="2037514" y="4130343"/>
                  <a:pt x="2017616" y="4127558"/>
                  <a:pt x="1996525" y="4124374"/>
                </a:cubicBezTo>
                <a:close/>
                <a:moveTo>
                  <a:pt x="1653888" y="4120792"/>
                </a:moveTo>
                <a:cubicBezTo>
                  <a:pt x="1648317" y="4135517"/>
                  <a:pt x="1643144" y="4148649"/>
                  <a:pt x="1637572" y="4162976"/>
                </a:cubicBezTo>
                <a:cubicBezTo>
                  <a:pt x="1663837" y="4172526"/>
                  <a:pt x="1687316" y="4181281"/>
                  <a:pt x="1712785" y="4190036"/>
                </a:cubicBezTo>
                <a:cubicBezTo>
                  <a:pt x="1717958" y="4174516"/>
                  <a:pt x="1721938" y="4161782"/>
                  <a:pt x="1726713" y="4147455"/>
                </a:cubicBezTo>
                <a:cubicBezTo>
                  <a:pt x="1702040" y="4138700"/>
                  <a:pt x="1678561" y="4129945"/>
                  <a:pt x="1653888" y="4120792"/>
                </a:cubicBezTo>
                <a:close/>
                <a:moveTo>
                  <a:pt x="2930518" y="4117609"/>
                </a:moveTo>
                <a:cubicBezTo>
                  <a:pt x="2916192" y="4123578"/>
                  <a:pt x="2904651" y="4127956"/>
                  <a:pt x="2890325" y="4133925"/>
                </a:cubicBezTo>
                <a:cubicBezTo>
                  <a:pt x="2901866" y="4164169"/>
                  <a:pt x="2913008" y="4192026"/>
                  <a:pt x="2924549" y="4221872"/>
                </a:cubicBezTo>
                <a:cubicBezTo>
                  <a:pt x="2939273" y="4215903"/>
                  <a:pt x="2952405" y="4210730"/>
                  <a:pt x="2967130" y="4204362"/>
                </a:cubicBezTo>
                <a:cubicBezTo>
                  <a:pt x="2954395" y="4174516"/>
                  <a:pt x="2942457" y="4146261"/>
                  <a:pt x="2930518" y="4117609"/>
                </a:cubicBezTo>
                <a:close/>
                <a:moveTo>
                  <a:pt x="2820683" y="4110446"/>
                </a:moveTo>
                <a:cubicBezTo>
                  <a:pt x="2806755" y="4114823"/>
                  <a:pt x="2795214" y="4118803"/>
                  <a:pt x="2780888" y="4123976"/>
                </a:cubicBezTo>
                <a:cubicBezTo>
                  <a:pt x="2785266" y="4137109"/>
                  <a:pt x="2788847" y="4147853"/>
                  <a:pt x="2792827" y="4160588"/>
                </a:cubicBezTo>
                <a:cubicBezTo>
                  <a:pt x="2807153" y="4155415"/>
                  <a:pt x="2819888" y="4151037"/>
                  <a:pt x="2833418" y="4146261"/>
                </a:cubicBezTo>
                <a:cubicBezTo>
                  <a:pt x="2828643" y="4132731"/>
                  <a:pt x="2824663" y="4121986"/>
                  <a:pt x="2820683" y="4110446"/>
                </a:cubicBezTo>
                <a:close/>
                <a:moveTo>
                  <a:pt x="2256786" y="4107660"/>
                </a:moveTo>
                <a:cubicBezTo>
                  <a:pt x="2256786" y="4128751"/>
                  <a:pt x="2256786" y="4148251"/>
                  <a:pt x="2256786" y="4168547"/>
                </a:cubicBezTo>
                <a:cubicBezTo>
                  <a:pt x="2275887" y="4168547"/>
                  <a:pt x="2293795" y="4168547"/>
                  <a:pt x="2310111" y="4168547"/>
                </a:cubicBezTo>
                <a:cubicBezTo>
                  <a:pt x="2310111" y="4146659"/>
                  <a:pt x="2310111" y="4126762"/>
                  <a:pt x="2310111" y="4107660"/>
                </a:cubicBezTo>
                <a:cubicBezTo>
                  <a:pt x="2291009" y="4107660"/>
                  <a:pt x="2274295" y="4107660"/>
                  <a:pt x="2256786" y="4107660"/>
                </a:cubicBezTo>
                <a:close/>
                <a:moveTo>
                  <a:pt x="2177593" y="4104079"/>
                </a:moveTo>
                <a:cubicBezTo>
                  <a:pt x="2176399" y="4125568"/>
                  <a:pt x="2175205" y="4145466"/>
                  <a:pt x="2173613" y="4167751"/>
                </a:cubicBezTo>
                <a:cubicBezTo>
                  <a:pt x="2193511" y="4167751"/>
                  <a:pt x="2211021" y="4167751"/>
                  <a:pt x="2230123" y="4167751"/>
                </a:cubicBezTo>
                <a:cubicBezTo>
                  <a:pt x="2230123" y="4147853"/>
                  <a:pt x="2230123" y="4128354"/>
                  <a:pt x="2230123" y="4106466"/>
                </a:cubicBezTo>
                <a:cubicBezTo>
                  <a:pt x="2212613" y="4105671"/>
                  <a:pt x="2196297" y="4104874"/>
                  <a:pt x="2177593" y="4104079"/>
                </a:cubicBezTo>
                <a:close/>
                <a:moveTo>
                  <a:pt x="2389701" y="4102089"/>
                </a:moveTo>
                <a:cubicBezTo>
                  <a:pt x="2370600" y="4103283"/>
                  <a:pt x="2354284" y="4104476"/>
                  <a:pt x="2335580" y="4105671"/>
                </a:cubicBezTo>
                <a:cubicBezTo>
                  <a:pt x="2336376" y="4127956"/>
                  <a:pt x="2337570" y="4147455"/>
                  <a:pt x="2338764" y="4169343"/>
                </a:cubicBezTo>
                <a:cubicBezTo>
                  <a:pt x="2357865" y="4168149"/>
                  <a:pt x="2375375" y="4166955"/>
                  <a:pt x="2394875" y="4165363"/>
                </a:cubicBezTo>
                <a:cubicBezTo>
                  <a:pt x="2392885" y="4143476"/>
                  <a:pt x="2391293" y="4123578"/>
                  <a:pt x="2389701" y="4102089"/>
                </a:cubicBezTo>
                <a:close/>
                <a:moveTo>
                  <a:pt x="2514260" y="4101293"/>
                </a:moveTo>
                <a:cubicBezTo>
                  <a:pt x="2502720" y="4102487"/>
                  <a:pt x="2492373" y="4104079"/>
                  <a:pt x="2478843" y="4105671"/>
                </a:cubicBezTo>
                <a:cubicBezTo>
                  <a:pt x="2481230" y="4121191"/>
                  <a:pt x="2483220" y="4133527"/>
                  <a:pt x="2485210" y="4147455"/>
                </a:cubicBezTo>
                <a:cubicBezTo>
                  <a:pt x="2498342" y="4145068"/>
                  <a:pt x="2509485" y="4143476"/>
                  <a:pt x="2521025" y="4141486"/>
                </a:cubicBezTo>
                <a:cubicBezTo>
                  <a:pt x="2518638" y="4127160"/>
                  <a:pt x="2516648" y="4114823"/>
                  <a:pt x="2514260" y="4101293"/>
                </a:cubicBezTo>
                <a:close/>
                <a:moveTo>
                  <a:pt x="1067705" y="4101293"/>
                </a:moveTo>
                <a:cubicBezTo>
                  <a:pt x="1057358" y="4114823"/>
                  <a:pt x="1047807" y="4127160"/>
                  <a:pt x="1037859" y="4140292"/>
                </a:cubicBezTo>
                <a:cubicBezTo>
                  <a:pt x="1054573" y="4152231"/>
                  <a:pt x="1067307" y="4161782"/>
                  <a:pt x="1081235" y="4172128"/>
                </a:cubicBezTo>
                <a:cubicBezTo>
                  <a:pt x="1091582" y="4158200"/>
                  <a:pt x="1100337" y="4145864"/>
                  <a:pt x="1109888" y="4133129"/>
                </a:cubicBezTo>
                <a:cubicBezTo>
                  <a:pt x="1095164" y="4121986"/>
                  <a:pt x="1082031" y="4112038"/>
                  <a:pt x="1067705" y="4101293"/>
                </a:cubicBezTo>
                <a:close/>
                <a:moveTo>
                  <a:pt x="2975885" y="4097711"/>
                </a:moveTo>
                <a:cubicBezTo>
                  <a:pt x="2962354" y="4104079"/>
                  <a:pt x="2950018" y="4109650"/>
                  <a:pt x="2936487" y="4115619"/>
                </a:cubicBezTo>
                <a:cubicBezTo>
                  <a:pt x="2949222" y="4145068"/>
                  <a:pt x="2961160" y="4173322"/>
                  <a:pt x="2973497" y="4201975"/>
                </a:cubicBezTo>
                <a:cubicBezTo>
                  <a:pt x="2989017" y="4195210"/>
                  <a:pt x="3001354" y="4189638"/>
                  <a:pt x="3015282" y="4183271"/>
                </a:cubicBezTo>
                <a:cubicBezTo>
                  <a:pt x="3002149" y="4154220"/>
                  <a:pt x="2989813" y="4126762"/>
                  <a:pt x="2975885" y="4097711"/>
                </a:cubicBezTo>
                <a:close/>
                <a:moveTo>
                  <a:pt x="1779243" y="4096120"/>
                </a:moveTo>
                <a:cubicBezTo>
                  <a:pt x="1774866" y="4110844"/>
                  <a:pt x="1770886" y="4123976"/>
                  <a:pt x="1766111" y="4139099"/>
                </a:cubicBezTo>
                <a:cubicBezTo>
                  <a:pt x="1791580" y="4146261"/>
                  <a:pt x="1815059" y="4153027"/>
                  <a:pt x="1839732" y="4159792"/>
                </a:cubicBezTo>
                <a:cubicBezTo>
                  <a:pt x="1843711" y="4144272"/>
                  <a:pt x="1846895" y="4131537"/>
                  <a:pt x="1850875" y="4116415"/>
                </a:cubicBezTo>
                <a:cubicBezTo>
                  <a:pt x="1825803" y="4109252"/>
                  <a:pt x="1803518" y="4102885"/>
                  <a:pt x="1779243" y="4096120"/>
                </a:cubicBezTo>
                <a:close/>
                <a:moveTo>
                  <a:pt x="2866050" y="4093334"/>
                </a:moveTo>
                <a:cubicBezTo>
                  <a:pt x="2852122" y="4098507"/>
                  <a:pt x="2840183" y="4103283"/>
                  <a:pt x="2827448" y="4108058"/>
                </a:cubicBezTo>
                <a:cubicBezTo>
                  <a:pt x="2831826" y="4120395"/>
                  <a:pt x="2835806" y="4130741"/>
                  <a:pt x="2840581" y="4144272"/>
                </a:cubicBezTo>
                <a:cubicBezTo>
                  <a:pt x="2854907" y="4138700"/>
                  <a:pt x="2867642" y="4133527"/>
                  <a:pt x="2880774" y="4128354"/>
                </a:cubicBezTo>
                <a:cubicBezTo>
                  <a:pt x="2875203" y="4115221"/>
                  <a:pt x="2870825" y="4104476"/>
                  <a:pt x="2866050" y="4093334"/>
                </a:cubicBezTo>
                <a:close/>
                <a:moveTo>
                  <a:pt x="3548537" y="4083783"/>
                </a:moveTo>
                <a:cubicBezTo>
                  <a:pt x="3535007" y="4094926"/>
                  <a:pt x="3522671" y="4104874"/>
                  <a:pt x="3509538" y="4115619"/>
                </a:cubicBezTo>
                <a:cubicBezTo>
                  <a:pt x="3517895" y="4125966"/>
                  <a:pt x="3525058" y="4135119"/>
                  <a:pt x="3533017" y="4145068"/>
                </a:cubicBezTo>
                <a:cubicBezTo>
                  <a:pt x="3546946" y="4133925"/>
                  <a:pt x="3559282" y="4123578"/>
                  <a:pt x="3572813" y="4112436"/>
                </a:cubicBezTo>
                <a:cubicBezTo>
                  <a:pt x="3564058" y="4102487"/>
                  <a:pt x="3556895" y="4093334"/>
                  <a:pt x="3548537" y="4083783"/>
                </a:cubicBezTo>
                <a:close/>
                <a:moveTo>
                  <a:pt x="1550819" y="4077018"/>
                </a:moveTo>
                <a:cubicBezTo>
                  <a:pt x="1544452" y="4090946"/>
                  <a:pt x="1538880" y="4102487"/>
                  <a:pt x="1531717" y="4117211"/>
                </a:cubicBezTo>
                <a:cubicBezTo>
                  <a:pt x="1556788" y="4128751"/>
                  <a:pt x="1579869" y="4139099"/>
                  <a:pt x="1604542" y="4149843"/>
                </a:cubicBezTo>
                <a:cubicBezTo>
                  <a:pt x="1610909" y="4134721"/>
                  <a:pt x="1616481" y="4121589"/>
                  <a:pt x="1622052" y="4108058"/>
                </a:cubicBezTo>
                <a:cubicBezTo>
                  <a:pt x="1596981" y="4096915"/>
                  <a:pt x="1574298" y="4087365"/>
                  <a:pt x="1550819" y="4077018"/>
                </a:cubicBezTo>
                <a:close/>
                <a:moveTo>
                  <a:pt x="2911814" y="4075028"/>
                </a:moveTo>
                <a:cubicBezTo>
                  <a:pt x="2898284" y="4080599"/>
                  <a:pt x="2886346" y="4085375"/>
                  <a:pt x="2873213" y="4090946"/>
                </a:cubicBezTo>
                <a:cubicBezTo>
                  <a:pt x="2878387" y="4103681"/>
                  <a:pt x="2882764" y="4114425"/>
                  <a:pt x="2887539" y="4127160"/>
                </a:cubicBezTo>
                <a:cubicBezTo>
                  <a:pt x="2901468" y="4121191"/>
                  <a:pt x="2913804" y="4116017"/>
                  <a:pt x="2926936" y="4110446"/>
                </a:cubicBezTo>
                <a:cubicBezTo>
                  <a:pt x="2921763" y="4097711"/>
                  <a:pt x="2916988" y="4087365"/>
                  <a:pt x="2911814" y="4075028"/>
                </a:cubicBezTo>
                <a:close/>
                <a:moveTo>
                  <a:pt x="2757409" y="4073038"/>
                </a:moveTo>
                <a:cubicBezTo>
                  <a:pt x="2743481" y="4077416"/>
                  <a:pt x="2731940" y="4080997"/>
                  <a:pt x="2718808" y="4084977"/>
                </a:cubicBezTo>
                <a:cubicBezTo>
                  <a:pt x="2722389" y="4097314"/>
                  <a:pt x="2725573" y="4107660"/>
                  <a:pt x="2729155" y="4119997"/>
                </a:cubicBezTo>
                <a:cubicBezTo>
                  <a:pt x="2742685" y="4116017"/>
                  <a:pt x="2755021" y="4112436"/>
                  <a:pt x="2768552" y="4108058"/>
                </a:cubicBezTo>
                <a:cubicBezTo>
                  <a:pt x="2764970" y="4096120"/>
                  <a:pt x="2761389" y="4085375"/>
                  <a:pt x="2757409" y="4073038"/>
                </a:cubicBezTo>
                <a:close/>
                <a:moveTo>
                  <a:pt x="2801980" y="4057916"/>
                </a:moveTo>
                <a:cubicBezTo>
                  <a:pt x="2788449" y="4062692"/>
                  <a:pt x="2776909" y="4066671"/>
                  <a:pt x="2763776" y="4071447"/>
                </a:cubicBezTo>
                <a:cubicBezTo>
                  <a:pt x="2768154" y="4083385"/>
                  <a:pt x="2771735" y="4094528"/>
                  <a:pt x="2775715" y="4106068"/>
                </a:cubicBezTo>
                <a:cubicBezTo>
                  <a:pt x="2789245" y="4101293"/>
                  <a:pt x="2801184" y="4097314"/>
                  <a:pt x="2814316" y="4092538"/>
                </a:cubicBezTo>
                <a:cubicBezTo>
                  <a:pt x="2809939" y="4080599"/>
                  <a:pt x="2806357" y="4069457"/>
                  <a:pt x="2801980" y="4057916"/>
                </a:cubicBezTo>
                <a:close/>
                <a:moveTo>
                  <a:pt x="2956783" y="4055528"/>
                </a:moveTo>
                <a:cubicBezTo>
                  <a:pt x="2942855" y="4061896"/>
                  <a:pt x="2930916" y="4067069"/>
                  <a:pt x="2918580" y="4072640"/>
                </a:cubicBezTo>
                <a:cubicBezTo>
                  <a:pt x="2924151" y="4085375"/>
                  <a:pt x="2928528" y="4095722"/>
                  <a:pt x="2934100" y="4107660"/>
                </a:cubicBezTo>
                <a:cubicBezTo>
                  <a:pt x="2947630" y="4101691"/>
                  <a:pt x="2959569" y="4096517"/>
                  <a:pt x="2973497" y="4090548"/>
                </a:cubicBezTo>
                <a:cubicBezTo>
                  <a:pt x="2967130" y="4077018"/>
                  <a:pt x="2961956" y="4066671"/>
                  <a:pt x="2956783" y="4055528"/>
                </a:cubicBezTo>
                <a:close/>
                <a:moveTo>
                  <a:pt x="1008410" y="4053539"/>
                </a:moveTo>
                <a:cubicBezTo>
                  <a:pt x="997666" y="4066671"/>
                  <a:pt x="988115" y="4078610"/>
                  <a:pt x="977370" y="4091344"/>
                </a:cubicBezTo>
                <a:cubicBezTo>
                  <a:pt x="992094" y="4103283"/>
                  <a:pt x="1005227" y="4113630"/>
                  <a:pt x="1019155" y="4125170"/>
                </a:cubicBezTo>
                <a:cubicBezTo>
                  <a:pt x="1029900" y="4111640"/>
                  <a:pt x="1039053" y="4100099"/>
                  <a:pt x="1049399" y="4086966"/>
                </a:cubicBezTo>
                <a:cubicBezTo>
                  <a:pt x="1035471" y="4075824"/>
                  <a:pt x="1022339" y="4065079"/>
                  <a:pt x="1008410" y="4053539"/>
                </a:cubicBezTo>
                <a:close/>
                <a:moveTo>
                  <a:pt x="1111082" y="4045182"/>
                </a:moveTo>
                <a:cubicBezTo>
                  <a:pt x="1100337" y="4059110"/>
                  <a:pt x="1091184" y="4071049"/>
                  <a:pt x="1081235" y="4084181"/>
                </a:cubicBezTo>
                <a:cubicBezTo>
                  <a:pt x="1095960" y="4094926"/>
                  <a:pt x="1108694" y="4104476"/>
                  <a:pt x="1123020" y="4115221"/>
                </a:cubicBezTo>
                <a:cubicBezTo>
                  <a:pt x="1132571" y="4101691"/>
                  <a:pt x="1141724" y="4089752"/>
                  <a:pt x="1151673" y="4075824"/>
                </a:cubicBezTo>
                <a:cubicBezTo>
                  <a:pt x="1137347" y="4064681"/>
                  <a:pt x="1124612" y="4055131"/>
                  <a:pt x="1111082" y="4045182"/>
                </a:cubicBezTo>
                <a:close/>
                <a:moveTo>
                  <a:pt x="2846152" y="4041600"/>
                </a:moveTo>
                <a:cubicBezTo>
                  <a:pt x="2833020" y="4046773"/>
                  <a:pt x="2821479" y="4051151"/>
                  <a:pt x="2808745" y="4056722"/>
                </a:cubicBezTo>
                <a:cubicBezTo>
                  <a:pt x="2813122" y="4068661"/>
                  <a:pt x="2816704" y="4079007"/>
                  <a:pt x="2821081" y="4090946"/>
                </a:cubicBezTo>
                <a:cubicBezTo>
                  <a:pt x="2834214" y="4085773"/>
                  <a:pt x="2846550" y="4081396"/>
                  <a:pt x="2860081" y="4076222"/>
                </a:cubicBezTo>
                <a:cubicBezTo>
                  <a:pt x="2855305" y="4063886"/>
                  <a:pt x="2850928" y="4053141"/>
                  <a:pt x="2846152" y="4041600"/>
                </a:cubicBezTo>
                <a:close/>
                <a:moveTo>
                  <a:pt x="3512722" y="4040008"/>
                </a:moveTo>
                <a:cubicBezTo>
                  <a:pt x="3499192" y="4051151"/>
                  <a:pt x="3486855" y="4061100"/>
                  <a:pt x="3474518" y="4071447"/>
                </a:cubicBezTo>
                <a:cubicBezTo>
                  <a:pt x="3482079" y="4080997"/>
                  <a:pt x="3488447" y="4088956"/>
                  <a:pt x="3495610" y="4097314"/>
                </a:cubicBezTo>
                <a:cubicBezTo>
                  <a:pt x="3509538" y="4085773"/>
                  <a:pt x="3521079" y="4076222"/>
                  <a:pt x="3534211" y="4065875"/>
                </a:cubicBezTo>
                <a:cubicBezTo>
                  <a:pt x="3526650" y="4057120"/>
                  <a:pt x="3520681" y="4049559"/>
                  <a:pt x="3512722" y="4040008"/>
                </a:cubicBezTo>
                <a:close/>
                <a:moveTo>
                  <a:pt x="2889927" y="4024090"/>
                </a:moveTo>
                <a:cubicBezTo>
                  <a:pt x="2876795" y="4029662"/>
                  <a:pt x="2865254" y="4034437"/>
                  <a:pt x="2852917" y="4039610"/>
                </a:cubicBezTo>
                <a:cubicBezTo>
                  <a:pt x="2857693" y="4051151"/>
                  <a:pt x="2861672" y="4061498"/>
                  <a:pt x="2866448" y="4073834"/>
                </a:cubicBezTo>
                <a:cubicBezTo>
                  <a:pt x="2881172" y="4067467"/>
                  <a:pt x="2892315" y="4062692"/>
                  <a:pt x="2904651" y="4057518"/>
                </a:cubicBezTo>
                <a:cubicBezTo>
                  <a:pt x="2899478" y="4045580"/>
                  <a:pt x="2894702" y="4035631"/>
                  <a:pt x="2889927" y="4024090"/>
                </a:cubicBezTo>
                <a:close/>
                <a:moveTo>
                  <a:pt x="2629667" y="4019713"/>
                </a:moveTo>
                <a:cubicBezTo>
                  <a:pt x="2617330" y="4022498"/>
                  <a:pt x="2607381" y="4024886"/>
                  <a:pt x="2595841" y="4027672"/>
                </a:cubicBezTo>
                <a:cubicBezTo>
                  <a:pt x="2599422" y="4041600"/>
                  <a:pt x="2602208" y="4053937"/>
                  <a:pt x="2605391" y="4067865"/>
                </a:cubicBezTo>
                <a:cubicBezTo>
                  <a:pt x="2616932" y="4065079"/>
                  <a:pt x="2627279" y="4063090"/>
                  <a:pt x="2639615" y="4060304"/>
                </a:cubicBezTo>
                <a:cubicBezTo>
                  <a:pt x="2636034" y="4045580"/>
                  <a:pt x="2632850" y="4033243"/>
                  <a:pt x="2629667" y="4019713"/>
                </a:cubicBezTo>
                <a:close/>
                <a:moveTo>
                  <a:pt x="2183562" y="4012152"/>
                </a:moveTo>
                <a:cubicBezTo>
                  <a:pt x="2181971" y="4034039"/>
                  <a:pt x="2180777" y="4053937"/>
                  <a:pt x="2179583" y="4075426"/>
                </a:cubicBezTo>
                <a:cubicBezTo>
                  <a:pt x="2197889" y="4076222"/>
                  <a:pt x="2213807" y="4077018"/>
                  <a:pt x="2232908" y="4078212"/>
                </a:cubicBezTo>
                <a:cubicBezTo>
                  <a:pt x="2232908" y="4054732"/>
                  <a:pt x="2232908" y="4034835"/>
                  <a:pt x="2232908" y="4014539"/>
                </a:cubicBezTo>
                <a:cubicBezTo>
                  <a:pt x="2216194" y="4013743"/>
                  <a:pt x="2200674" y="4012948"/>
                  <a:pt x="2183562" y="4012152"/>
                </a:cubicBezTo>
                <a:close/>
                <a:moveTo>
                  <a:pt x="2382538" y="4010162"/>
                </a:moveTo>
                <a:cubicBezTo>
                  <a:pt x="2364630" y="4011356"/>
                  <a:pt x="2349110" y="4012550"/>
                  <a:pt x="2334386" y="4013346"/>
                </a:cubicBezTo>
                <a:cubicBezTo>
                  <a:pt x="2334386" y="4035631"/>
                  <a:pt x="2334386" y="4055131"/>
                  <a:pt x="2334386" y="4076620"/>
                </a:cubicBezTo>
                <a:cubicBezTo>
                  <a:pt x="2352294" y="4075426"/>
                  <a:pt x="2368610" y="4074630"/>
                  <a:pt x="2387712" y="4073834"/>
                </a:cubicBezTo>
                <a:cubicBezTo>
                  <a:pt x="2385722" y="4051549"/>
                  <a:pt x="2384130" y="4031651"/>
                  <a:pt x="2382538" y="4010162"/>
                </a:cubicBezTo>
                <a:close/>
                <a:moveTo>
                  <a:pt x="2109145" y="4005387"/>
                </a:moveTo>
                <a:cubicBezTo>
                  <a:pt x="2106758" y="4027274"/>
                  <a:pt x="2104768" y="4047172"/>
                  <a:pt x="2102380" y="4068661"/>
                </a:cubicBezTo>
                <a:cubicBezTo>
                  <a:pt x="2120686" y="4070651"/>
                  <a:pt x="2136604" y="4072242"/>
                  <a:pt x="2155308" y="4073436"/>
                </a:cubicBezTo>
                <a:cubicBezTo>
                  <a:pt x="2156899" y="4051947"/>
                  <a:pt x="2158094" y="4032049"/>
                  <a:pt x="2159685" y="4010162"/>
                </a:cubicBezTo>
                <a:cubicBezTo>
                  <a:pt x="2142175" y="4008570"/>
                  <a:pt x="2126655" y="4006978"/>
                  <a:pt x="2109145" y="4005387"/>
                </a:cubicBezTo>
                <a:close/>
                <a:moveTo>
                  <a:pt x="2933702" y="4004988"/>
                </a:moveTo>
                <a:cubicBezTo>
                  <a:pt x="2921365" y="4010560"/>
                  <a:pt x="2910621" y="4015335"/>
                  <a:pt x="2897090" y="4021305"/>
                </a:cubicBezTo>
                <a:cubicBezTo>
                  <a:pt x="2902264" y="4033641"/>
                  <a:pt x="2907039" y="4043988"/>
                  <a:pt x="2912212" y="4055528"/>
                </a:cubicBezTo>
                <a:cubicBezTo>
                  <a:pt x="2925743" y="4049161"/>
                  <a:pt x="2936885" y="4043590"/>
                  <a:pt x="2949620" y="4037621"/>
                </a:cubicBezTo>
                <a:cubicBezTo>
                  <a:pt x="2943650" y="4025284"/>
                  <a:pt x="2938875" y="4015733"/>
                  <a:pt x="2933702" y="4004988"/>
                </a:cubicBezTo>
                <a:close/>
                <a:moveTo>
                  <a:pt x="951503" y="4003397"/>
                </a:moveTo>
                <a:cubicBezTo>
                  <a:pt x="939962" y="4015733"/>
                  <a:pt x="930014" y="4026876"/>
                  <a:pt x="918473" y="4039610"/>
                </a:cubicBezTo>
                <a:cubicBezTo>
                  <a:pt x="933197" y="4052743"/>
                  <a:pt x="945534" y="4063487"/>
                  <a:pt x="959064" y="4075426"/>
                </a:cubicBezTo>
                <a:cubicBezTo>
                  <a:pt x="970207" y="4061896"/>
                  <a:pt x="980156" y="4050355"/>
                  <a:pt x="990900" y="4037621"/>
                </a:cubicBezTo>
                <a:cubicBezTo>
                  <a:pt x="976574" y="4025284"/>
                  <a:pt x="964636" y="4014539"/>
                  <a:pt x="951503" y="4003397"/>
                </a:cubicBezTo>
                <a:close/>
                <a:moveTo>
                  <a:pt x="1701643" y="3999815"/>
                </a:moveTo>
                <a:cubicBezTo>
                  <a:pt x="1696071" y="4014539"/>
                  <a:pt x="1691296" y="4027274"/>
                  <a:pt x="1685724" y="4041600"/>
                </a:cubicBezTo>
                <a:cubicBezTo>
                  <a:pt x="1708806" y="4049957"/>
                  <a:pt x="1731091" y="4058314"/>
                  <a:pt x="1754570" y="4066671"/>
                </a:cubicBezTo>
                <a:cubicBezTo>
                  <a:pt x="1759346" y="4051549"/>
                  <a:pt x="1764121" y="4038417"/>
                  <a:pt x="1768896" y="4024090"/>
                </a:cubicBezTo>
                <a:cubicBezTo>
                  <a:pt x="1745019" y="4015335"/>
                  <a:pt x="1723928" y="4007376"/>
                  <a:pt x="1701643" y="3999815"/>
                </a:cubicBezTo>
                <a:close/>
                <a:moveTo>
                  <a:pt x="1054175" y="3999019"/>
                </a:moveTo>
                <a:cubicBezTo>
                  <a:pt x="1043032" y="4012550"/>
                  <a:pt x="1033083" y="4024090"/>
                  <a:pt x="1022737" y="4036825"/>
                </a:cubicBezTo>
                <a:cubicBezTo>
                  <a:pt x="1036267" y="4047967"/>
                  <a:pt x="1049001" y="4058314"/>
                  <a:pt x="1062930" y="4069457"/>
                </a:cubicBezTo>
                <a:cubicBezTo>
                  <a:pt x="1073674" y="4056324"/>
                  <a:pt x="1083225" y="4044386"/>
                  <a:pt x="1093572" y="4031253"/>
                </a:cubicBezTo>
                <a:cubicBezTo>
                  <a:pt x="1080042" y="4020111"/>
                  <a:pt x="1067705" y="4010162"/>
                  <a:pt x="1054175" y="3999019"/>
                </a:cubicBezTo>
                <a:close/>
                <a:moveTo>
                  <a:pt x="1914149" y="3997825"/>
                </a:moveTo>
                <a:cubicBezTo>
                  <a:pt x="1910169" y="4012948"/>
                  <a:pt x="1906986" y="4026478"/>
                  <a:pt x="1903404" y="4041998"/>
                </a:cubicBezTo>
                <a:cubicBezTo>
                  <a:pt x="1927281" y="4047172"/>
                  <a:pt x="1948771" y="4051549"/>
                  <a:pt x="1972648" y="4056722"/>
                </a:cubicBezTo>
                <a:cubicBezTo>
                  <a:pt x="1975831" y="4041202"/>
                  <a:pt x="1978219" y="4027672"/>
                  <a:pt x="1980607" y="4012550"/>
                </a:cubicBezTo>
                <a:cubicBezTo>
                  <a:pt x="1957924" y="4007774"/>
                  <a:pt x="1937230" y="4002999"/>
                  <a:pt x="1914149" y="3997825"/>
                </a:cubicBezTo>
                <a:close/>
                <a:moveTo>
                  <a:pt x="2515056" y="3993846"/>
                </a:moveTo>
                <a:cubicBezTo>
                  <a:pt x="2503516" y="3995836"/>
                  <a:pt x="2493965" y="3997428"/>
                  <a:pt x="2482026" y="3999417"/>
                </a:cubicBezTo>
                <a:cubicBezTo>
                  <a:pt x="2484016" y="4014142"/>
                  <a:pt x="2486006" y="4026080"/>
                  <a:pt x="2487996" y="4040008"/>
                </a:cubicBezTo>
                <a:cubicBezTo>
                  <a:pt x="2499934" y="4038417"/>
                  <a:pt x="2509883" y="4036825"/>
                  <a:pt x="2521821" y="4035233"/>
                </a:cubicBezTo>
                <a:cubicBezTo>
                  <a:pt x="2519434" y="4020509"/>
                  <a:pt x="2517444" y="4007774"/>
                  <a:pt x="2515056" y="3993846"/>
                </a:cubicBezTo>
                <a:close/>
                <a:moveTo>
                  <a:pt x="1266681" y="3993050"/>
                </a:moveTo>
                <a:cubicBezTo>
                  <a:pt x="1262304" y="3999417"/>
                  <a:pt x="1259120" y="4004193"/>
                  <a:pt x="1253947" y="4010958"/>
                </a:cubicBezTo>
                <a:cubicBezTo>
                  <a:pt x="1283793" y="4030458"/>
                  <a:pt x="1311650" y="4048365"/>
                  <a:pt x="1340302" y="4067069"/>
                </a:cubicBezTo>
                <a:cubicBezTo>
                  <a:pt x="1344680" y="4059110"/>
                  <a:pt x="1347465" y="4053539"/>
                  <a:pt x="1350251" y="4047569"/>
                </a:cubicBezTo>
                <a:cubicBezTo>
                  <a:pt x="1321996" y="4028866"/>
                  <a:pt x="1294538" y="4010958"/>
                  <a:pt x="1266681" y="3993050"/>
                </a:cubicBezTo>
                <a:close/>
                <a:moveTo>
                  <a:pt x="3163718" y="3989866"/>
                </a:moveTo>
                <a:cubicBezTo>
                  <a:pt x="3153769" y="3995836"/>
                  <a:pt x="3145412" y="4001009"/>
                  <a:pt x="3135861" y="4006978"/>
                </a:cubicBezTo>
                <a:cubicBezTo>
                  <a:pt x="3142626" y="4018121"/>
                  <a:pt x="3148198" y="4027274"/>
                  <a:pt x="3154565" y="4038019"/>
                </a:cubicBezTo>
                <a:cubicBezTo>
                  <a:pt x="3164514" y="4031651"/>
                  <a:pt x="3173269" y="4026478"/>
                  <a:pt x="3183218" y="4020509"/>
                </a:cubicBezTo>
                <a:cubicBezTo>
                  <a:pt x="3176054" y="4009764"/>
                  <a:pt x="3170483" y="4000213"/>
                  <a:pt x="3163718" y="3989866"/>
                </a:cubicBezTo>
                <a:close/>
                <a:moveTo>
                  <a:pt x="1154459" y="3989070"/>
                </a:moveTo>
                <a:cubicBezTo>
                  <a:pt x="1144112" y="4002601"/>
                  <a:pt x="1134959" y="4014539"/>
                  <a:pt x="1125010" y="4027672"/>
                </a:cubicBezTo>
                <a:cubicBezTo>
                  <a:pt x="1138938" y="4038019"/>
                  <a:pt x="1151275" y="4047569"/>
                  <a:pt x="1164805" y="4057518"/>
                </a:cubicBezTo>
                <a:cubicBezTo>
                  <a:pt x="1174754" y="4043988"/>
                  <a:pt x="1183907" y="4032049"/>
                  <a:pt x="1193458" y="4018519"/>
                </a:cubicBezTo>
                <a:cubicBezTo>
                  <a:pt x="1179928" y="4008172"/>
                  <a:pt x="1167591" y="3999019"/>
                  <a:pt x="1154459" y="3989070"/>
                </a:cubicBezTo>
                <a:close/>
                <a:moveTo>
                  <a:pt x="2726369" y="3975938"/>
                </a:moveTo>
                <a:cubicBezTo>
                  <a:pt x="2713634" y="3979918"/>
                  <a:pt x="2702492" y="3983499"/>
                  <a:pt x="2690155" y="3987479"/>
                </a:cubicBezTo>
                <a:cubicBezTo>
                  <a:pt x="2699308" y="4018121"/>
                  <a:pt x="2707665" y="4047172"/>
                  <a:pt x="2716818" y="4077416"/>
                </a:cubicBezTo>
                <a:cubicBezTo>
                  <a:pt x="2730348" y="4073436"/>
                  <a:pt x="2741889" y="4069855"/>
                  <a:pt x="2755419" y="4065875"/>
                </a:cubicBezTo>
                <a:cubicBezTo>
                  <a:pt x="2745470" y="4034437"/>
                  <a:pt x="2735920" y="4005784"/>
                  <a:pt x="2726369" y="3975938"/>
                </a:cubicBezTo>
                <a:close/>
                <a:moveTo>
                  <a:pt x="1818640" y="3971561"/>
                </a:moveTo>
                <a:cubicBezTo>
                  <a:pt x="1814263" y="3986285"/>
                  <a:pt x="1810283" y="3999417"/>
                  <a:pt x="1805508" y="4014142"/>
                </a:cubicBezTo>
                <a:cubicBezTo>
                  <a:pt x="1828589" y="4020907"/>
                  <a:pt x="1850079" y="4026876"/>
                  <a:pt x="1873160" y="4033641"/>
                </a:cubicBezTo>
                <a:cubicBezTo>
                  <a:pt x="1877139" y="4018917"/>
                  <a:pt x="1880721" y="4005784"/>
                  <a:pt x="1884700" y="3990264"/>
                </a:cubicBezTo>
                <a:cubicBezTo>
                  <a:pt x="1861619" y="3983897"/>
                  <a:pt x="1840926" y="3977928"/>
                  <a:pt x="1818640" y="3971561"/>
                </a:cubicBezTo>
                <a:close/>
                <a:moveTo>
                  <a:pt x="3108801" y="3966387"/>
                </a:moveTo>
                <a:cubicBezTo>
                  <a:pt x="3098056" y="3973152"/>
                  <a:pt x="3089699" y="3977928"/>
                  <a:pt x="3081342" y="3983101"/>
                </a:cubicBezTo>
                <a:cubicBezTo>
                  <a:pt x="3088107" y="3994642"/>
                  <a:pt x="3093678" y="4003795"/>
                  <a:pt x="3099648" y="4014142"/>
                </a:cubicBezTo>
                <a:cubicBezTo>
                  <a:pt x="3109994" y="4008172"/>
                  <a:pt x="3117953" y="4003397"/>
                  <a:pt x="3127106" y="3997825"/>
                </a:cubicBezTo>
                <a:cubicBezTo>
                  <a:pt x="3120739" y="3986683"/>
                  <a:pt x="3115168" y="3977132"/>
                  <a:pt x="3108801" y="3966387"/>
                </a:cubicBezTo>
                <a:close/>
                <a:moveTo>
                  <a:pt x="2768154" y="3961612"/>
                </a:moveTo>
                <a:cubicBezTo>
                  <a:pt x="2755021" y="3965989"/>
                  <a:pt x="2744675" y="3969571"/>
                  <a:pt x="2732338" y="3973948"/>
                </a:cubicBezTo>
                <a:cubicBezTo>
                  <a:pt x="2742287" y="4004193"/>
                  <a:pt x="2751440" y="4033243"/>
                  <a:pt x="2761389" y="4063487"/>
                </a:cubicBezTo>
                <a:cubicBezTo>
                  <a:pt x="2774919" y="4059110"/>
                  <a:pt x="2786062" y="4055528"/>
                  <a:pt x="2799592" y="4050753"/>
                </a:cubicBezTo>
                <a:cubicBezTo>
                  <a:pt x="2788847" y="4019713"/>
                  <a:pt x="2778500" y="3991060"/>
                  <a:pt x="2768154" y="3961612"/>
                </a:cubicBezTo>
                <a:close/>
                <a:moveTo>
                  <a:pt x="1606532" y="3958428"/>
                </a:moveTo>
                <a:cubicBezTo>
                  <a:pt x="1600165" y="3972357"/>
                  <a:pt x="1594196" y="3984693"/>
                  <a:pt x="1587430" y="3999019"/>
                </a:cubicBezTo>
                <a:cubicBezTo>
                  <a:pt x="1610511" y="4008968"/>
                  <a:pt x="1631603" y="4018519"/>
                  <a:pt x="1654684" y="4028866"/>
                </a:cubicBezTo>
                <a:cubicBezTo>
                  <a:pt x="1660653" y="4014539"/>
                  <a:pt x="1666225" y="4002203"/>
                  <a:pt x="1672194" y="3987479"/>
                </a:cubicBezTo>
                <a:cubicBezTo>
                  <a:pt x="1649113" y="3977132"/>
                  <a:pt x="1628419" y="3967979"/>
                  <a:pt x="1606532" y="3958428"/>
                </a:cubicBezTo>
                <a:close/>
                <a:moveTo>
                  <a:pt x="897780" y="3953653"/>
                </a:moveTo>
                <a:cubicBezTo>
                  <a:pt x="885443" y="3964795"/>
                  <a:pt x="874300" y="3975142"/>
                  <a:pt x="861566" y="3986683"/>
                </a:cubicBezTo>
                <a:cubicBezTo>
                  <a:pt x="875892" y="3999815"/>
                  <a:pt x="887831" y="4011356"/>
                  <a:pt x="900565" y="4022896"/>
                </a:cubicBezTo>
                <a:cubicBezTo>
                  <a:pt x="912106" y="4010560"/>
                  <a:pt x="922453" y="3999417"/>
                  <a:pt x="933595" y="3987479"/>
                </a:cubicBezTo>
                <a:cubicBezTo>
                  <a:pt x="920463" y="3975142"/>
                  <a:pt x="908524" y="3963602"/>
                  <a:pt x="897780" y="3953653"/>
                </a:cubicBezTo>
                <a:close/>
                <a:moveTo>
                  <a:pt x="998859" y="3950867"/>
                </a:moveTo>
                <a:cubicBezTo>
                  <a:pt x="987319" y="3963602"/>
                  <a:pt x="976972" y="3975142"/>
                  <a:pt x="966227" y="3987479"/>
                </a:cubicBezTo>
                <a:cubicBezTo>
                  <a:pt x="979360" y="3999019"/>
                  <a:pt x="991298" y="4009366"/>
                  <a:pt x="1004829" y="4021703"/>
                </a:cubicBezTo>
                <a:cubicBezTo>
                  <a:pt x="1016369" y="4008570"/>
                  <a:pt x="1026318" y="3997428"/>
                  <a:pt x="1037063" y="3984693"/>
                </a:cubicBezTo>
                <a:cubicBezTo>
                  <a:pt x="1023930" y="3973152"/>
                  <a:pt x="1011992" y="3962408"/>
                  <a:pt x="998859" y="3950867"/>
                </a:cubicBezTo>
                <a:close/>
                <a:moveTo>
                  <a:pt x="1099541" y="3944898"/>
                </a:moveTo>
                <a:cubicBezTo>
                  <a:pt x="1088399" y="3958030"/>
                  <a:pt x="1078848" y="3969173"/>
                  <a:pt x="1068103" y="3982305"/>
                </a:cubicBezTo>
                <a:cubicBezTo>
                  <a:pt x="1081633" y="3993050"/>
                  <a:pt x="1093970" y="4002999"/>
                  <a:pt x="1107102" y="4013743"/>
                </a:cubicBezTo>
                <a:cubicBezTo>
                  <a:pt x="1117847" y="4000213"/>
                  <a:pt x="1127000" y="3988275"/>
                  <a:pt x="1137347" y="3975540"/>
                </a:cubicBezTo>
                <a:cubicBezTo>
                  <a:pt x="1124612" y="3965193"/>
                  <a:pt x="1113072" y="3956040"/>
                  <a:pt x="1099541" y="3944898"/>
                </a:cubicBezTo>
                <a:close/>
                <a:moveTo>
                  <a:pt x="3234553" y="3943704"/>
                </a:moveTo>
                <a:cubicBezTo>
                  <a:pt x="3225003" y="3950071"/>
                  <a:pt x="3217043" y="3955643"/>
                  <a:pt x="3207493" y="3962010"/>
                </a:cubicBezTo>
                <a:cubicBezTo>
                  <a:pt x="3213860" y="3971959"/>
                  <a:pt x="3220227" y="3981111"/>
                  <a:pt x="3227788" y="3992652"/>
                </a:cubicBezTo>
                <a:cubicBezTo>
                  <a:pt x="3238135" y="3984693"/>
                  <a:pt x="3246094" y="3978326"/>
                  <a:pt x="3254849" y="3971959"/>
                </a:cubicBezTo>
                <a:cubicBezTo>
                  <a:pt x="3247288" y="3961214"/>
                  <a:pt x="3241318" y="3952857"/>
                  <a:pt x="3234553" y="3943704"/>
                </a:cubicBezTo>
                <a:close/>
                <a:moveTo>
                  <a:pt x="2712441" y="3932959"/>
                </a:moveTo>
                <a:cubicBezTo>
                  <a:pt x="2700502" y="3936939"/>
                  <a:pt x="2689757" y="3940122"/>
                  <a:pt x="2677819" y="3943704"/>
                </a:cubicBezTo>
                <a:cubicBezTo>
                  <a:pt x="2681400" y="3956439"/>
                  <a:pt x="2684584" y="3967183"/>
                  <a:pt x="2688165" y="3979122"/>
                </a:cubicBezTo>
                <a:cubicBezTo>
                  <a:pt x="2700900" y="3975142"/>
                  <a:pt x="2711247" y="3971959"/>
                  <a:pt x="2723981" y="3967979"/>
                </a:cubicBezTo>
                <a:cubicBezTo>
                  <a:pt x="2719604" y="3955244"/>
                  <a:pt x="2716420" y="3944898"/>
                  <a:pt x="2712441" y="3932959"/>
                </a:cubicBezTo>
                <a:close/>
                <a:moveTo>
                  <a:pt x="1197835" y="3932561"/>
                </a:moveTo>
                <a:cubicBezTo>
                  <a:pt x="1187489" y="3946490"/>
                  <a:pt x="1178336" y="3958428"/>
                  <a:pt x="1168387" y="3971561"/>
                </a:cubicBezTo>
                <a:cubicBezTo>
                  <a:pt x="1181519" y="3981509"/>
                  <a:pt x="1193458" y="3990662"/>
                  <a:pt x="1206590" y="4000611"/>
                </a:cubicBezTo>
                <a:cubicBezTo>
                  <a:pt x="1216539" y="3986683"/>
                  <a:pt x="1225692" y="3974346"/>
                  <a:pt x="1235243" y="3960816"/>
                </a:cubicBezTo>
                <a:cubicBezTo>
                  <a:pt x="1222110" y="3950867"/>
                  <a:pt x="1210570" y="3942112"/>
                  <a:pt x="1197835" y="3932561"/>
                </a:cubicBezTo>
                <a:close/>
                <a:moveTo>
                  <a:pt x="2850928" y="3929378"/>
                </a:moveTo>
                <a:cubicBezTo>
                  <a:pt x="2838193" y="3934949"/>
                  <a:pt x="2827448" y="3939326"/>
                  <a:pt x="2815908" y="3944500"/>
                </a:cubicBezTo>
                <a:cubicBezTo>
                  <a:pt x="2827448" y="3974744"/>
                  <a:pt x="2838591" y="4002999"/>
                  <a:pt x="2850132" y="4032049"/>
                </a:cubicBezTo>
                <a:cubicBezTo>
                  <a:pt x="2864458" y="4026080"/>
                  <a:pt x="2875601" y="4021305"/>
                  <a:pt x="2887539" y="4016131"/>
                </a:cubicBezTo>
                <a:cubicBezTo>
                  <a:pt x="2875203" y="3986683"/>
                  <a:pt x="2863662" y="3959224"/>
                  <a:pt x="2850928" y="3929378"/>
                </a:cubicBezTo>
                <a:close/>
                <a:moveTo>
                  <a:pt x="3171677" y="3928184"/>
                </a:moveTo>
                <a:cubicBezTo>
                  <a:pt x="3162126" y="3934153"/>
                  <a:pt x="3154565" y="3938929"/>
                  <a:pt x="3145014" y="3945296"/>
                </a:cubicBezTo>
                <a:cubicBezTo>
                  <a:pt x="3151779" y="3956040"/>
                  <a:pt x="3157749" y="3965591"/>
                  <a:pt x="3164514" y="3975938"/>
                </a:cubicBezTo>
                <a:cubicBezTo>
                  <a:pt x="3174065" y="3969173"/>
                  <a:pt x="3182422" y="3963602"/>
                  <a:pt x="3191973" y="3958030"/>
                </a:cubicBezTo>
                <a:cubicBezTo>
                  <a:pt x="3184411" y="3946888"/>
                  <a:pt x="3178044" y="3937735"/>
                  <a:pt x="3171677" y="3928184"/>
                </a:cubicBezTo>
                <a:close/>
                <a:moveTo>
                  <a:pt x="3480488" y="3921817"/>
                </a:moveTo>
                <a:cubicBezTo>
                  <a:pt x="3468151" y="3932561"/>
                  <a:pt x="3457407" y="3941714"/>
                  <a:pt x="3445468" y="3952061"/>
                </a:cubicBezTo>
                <a:cubicBezTo>
                  <a:pt x="3453427" y="3961612"/>
                  <a:pt x="3460590" y="3969969"/>
                  <a:pt x="3468151" y="3979520"/>
                </a:cubicBezTo>
                <a:cubicBezTo>
                  <a:pt x="3480488" y="3969173"/>
                  <a:pt x="3491630" y="3959622"/>
                  <a:pt x="3504365" y="3948877"/>
                </a:cubicBezTo>
                <a:cubicBezTo>
                  <a:pt x="3495610" y="3938929"/>
                  <a:pt x="3488447" y="3930970"/>
                  <a:pt x="3480488" y="3921817"/>
                </a:cubicBezTo>
                <a:close/>
                <a:moveTo>
                  <a:pt x="3055873" y="3919827"/>
                </a:moveTo>
                <a:cubicBezTo>
                  <a:pt x="3046720" y="3925000"/>
                  <a:pt x="3038761" y="3929378"/>
                  <a:pt x="3029210" y="3934551"/>
                </a:cubicBezTo>
                <a:cubicBezTo>
                  <a:pt x="3035975" y="3946490"/>
                  <a:pt x="3041547" y="3956040"/>
                  <a:pt x="3047516" y="3966387"/>
                </a:cubicBezTo>
                <a:cubicBezTo>
                  <a:pt x="3057465" y="3960816"/>
                  <a:pt x="3065424" y="3956040"/>
                  <a:pt x="3074179" y="3950469"/>
                </a:cubicBezTo>
                <a:cubicBezTo>
                  <a:pt x="3067414" y="3939326"/>
                  <a:pt x="3061842" y="3930174"/>
                  <a:pt x="3055873" y="3919827"/>
                </a:cubicBezTo>
                <a:close/>
                <a:moveTo>
                  <a:pt x="2753032" y="3919031"/>
                </a:moveTo>
                <a:cubicBezTo>
                  <a:pt x="2740695" y="3923408"/>
                  <a:pt x="2729950" y="3927388"/>
                  <a:pt x="2718808" y="3931367"/>
                </a:cubicBezTo>
                <a:cubicBezTo>
                  <a:pt x="2722787" y="3943704"/>
                  <a:pt x="2725971" y="3953653"/>
                  <a:pt x="2729950" y="3966785"/>
                </a:cubicBezTo>
                <a:cubicBezTo>
                  <a:pt x="2743083" y="3962010"/>
                  <a:pt x="2753430" y="3958030"/>
                  <a:pt x="2765368" y="3953653"/>
                </a:cubicBezTo>
                <a:cubicBezTo>
                  <a:pt x="2760991" y="3940918"/>
                  <a:pt x="2757011" y="3930572"/>
                  <a:pt x="2753032" y="3919031"/>
                </a:cubicBezTo>
                <a:close/>
                <a:moveTo>
                  <a:pt x="2032341" y="3917439"/>
                </a:moveTo>
                <a:cubicBezTo>
                  <a:pt x="2022392" y="3974744"/>
                  <a:pt x="2012841" y="4030458"/>
                  <a:pt x="2002892" y="4087763"/>
                </a:cubicBezTo>
                <a:cubicBezTo>
                  <a:pt x="2023984" y="4090946"/>
                  <a:pt x="2042687" y="4093732"/>
                  <a:pt x="2063779" y="4096517"/>
                </a:cubicBezTo>
                <a:cubicBezTo>
                  <a:pt x="2071340" y="4038814"/>
                  <a:pt x="2078901" y="3982703"/>
                  <a:pt x="2086462" y="3925000"/>
                </a:cubicBezTo>
                <a:cubicBezTo>
                  <a:pt x="2067360" y="3922613"/>
                  <a:pt x="2050646" y="3920225"/>
                  <a:pt x="2032341" y="3917439"/>
                </a:cubicBezTo>
                <a:close/>
                <a:moveTo>
                  <a:pt x="2891917" y="3911868"/>
                </a:moveTo>
                <a:cubicBezTo>
                  <a:pt x="2879580" y="3917041"/>
                  <a:pt x="2869632" y="3921419"/>
                  <a:pt x="2856897" y="3926990"/>
                </a:cubicBezTo>
                <a:cubicBezTo>
                  <a:pt x="2870029" y="3957632"/>
                  <a:pt x="2881968" y="3985489"/>
                  <a:pt x="2894305" y="4014142"/>
                </a:cubicBezTo>
                <a:cubicBezTo>
                  <a:pt x="2907835" y="4007774"/>
                  <a:pt x="2918977" y="4002601"/>
                  <a:pt x="2930916" y="3996632"/>
                </a:cubicBezTo>
                <a:cubicBezTo>
                  <a:pt x="2917386" y="3967183"/>
                  <a:pt x="2905049" y="3940122"/>
                  <a:pt x="2891917" y="3911868"/>
                </a:cubicBezTo>
                <a:close/>
                <a:moveTo>
                  <a:pt x="1838538" y="3909082"/>
                </a:moveTo>
                <a:cubicBezTo>
                  <a:pt x="1833763" y="3924602"/>
                  <a:pt x="1829385" y="3937735"/>
                  <a:pt x="1825008" y="3952061"/>
                </a:cubicBezTo>
                <a:cubicBezTo>
                  <a:pt x="1847691" y="3958826"/>
                  <a:pt x="1868384" y="3964795"/>
                  <a:pt x="1889874" y="3970765"/>
                </a:cubicBezTo>
                <a:cubicBezTo>
                  <a:pt x="1893853" y="3954847"/>
                  <a:pt x="1897435" y="3941714"/>
                  <a:pt x="1901016" y="3926990"/>
                </a:cubicBezTo>
                <a:cubicBezTo>
                  <a:pt x="1879925" y="3921021"/>
                  <a:pt x="1860425" y="3915449"/>
                  <a:pt x="1838538" y="3909082"/>
                </a:cubicBezTo>
                <a:close/>
                <a:moveTo>
                  <a:pt x="2793225" y="3904307"/>
                </a:moveTo>
                <a:cubicBezTo>
                  <a:pt x="2780888" y="3909082"/>
                  <a:pt x="2770541" y="3912664"/>
                  <a:pt x="2759001" y="3917041"/>
                </a:cubicBezTo>
                <a:cubicBezTo>
                  <a:pt x="2763378" y="3928980"/>
                  <a:pt x="2766960" y="3939326"/>
                  <a:pt x="2771735" y="3952061"/>
                </a:cubicBezTo>
                <a:cubicBezTo>
                  <a:pt x="2784470" y="3947285"/>
                  <a:pt x="2794817" y="3943306"/>
                  <a:pt x="2806755" y="3938929"/>
                </a:cubicBezTo>
                <a:cubicBezTo>
                  <a:pt x="2801980" y="3926592"/>
                  <a:pt x="2798000" y="3915847"/>
                  <a:pt x="2793225" y="3904307"/>
                </a:cubicBezTo>
                <a:close/>
                <a:moveTo>
                  <a:pt x="949115" y="3904307"/>
                </a:moveTo>
                <a:cubicBezTo>
                  <a:pt x="935585" y="3915847"/>
                  <a:pt x="924044" y="3925398"/>
                  <a:pt x="911708" y="3936143"/>
                </a:cubicBezTo>
                <a:cubicBezTo>
                  <a:pt x="924044" y="3948081"/>
                  <a:pt x="935983" y="3959224"/>
                  <a:pt x="948717" y="3971561"/>
                </a:cubicBezTo>
                <a:cubicBezTo>
                  <a:pt x="960258" y="3959224"/>
                  <a:pt x="971003" y="3948081"/>
                  <a:pt x="982145" y="3935745"/>
                </a:cubicBezTo>
                <a:cubicBezTo>
                  <a:pt x="969411" y="3923408"/>
                  <a:pt x="958268" y="3912664"/>
                  <a:pt x="949115" y="3904307"/>
                </a:cubicBezTo>
                <a:close/>
                <a:moveTo>
                  <a:pt x="2983844" y="3899531"/>
                </a:moveTo>
                <a:cubicBezTo>
                  <a:pt x="2965936" y="3908684"/>
                  <a:pt x="2949222" y="3917439"/>
                  <a:pt x="2930916" y="3926592"/>
                </a:cubicBezTo>
                <a:cubicBezTo>
                  <a:pt x="2946834" y="3959622"/>
                  <a:pt x="2961956" y="3991458"/>
                  <a:pt x="2977874" y="4024090"/>
                </a:cubicBezTo>
                <a:cubicBezTo>
                  <a:pt x="2998170" y="4013743"/>
                  <a:pt x="3016078" y="4004591"/>
                  <a:pt x="3034782" y="3995040"/>
                </a:cubicBezTo>
                <a:cubicBezTo>
                  <a:pt x="3017272" y="3962408"/>
                  <a:pt x="3000956" y="3931367"/>
                  <a:pt x="2983844" y="3899531"/>
                </a:cubicBezTo>
                <a:close/>
                <a:moveTo>
                  <a:pt x="1046216" y="3898337"/>
                </a:moveTo>
                <a:cubicBezTo>
                  <a:pt x="1035073" y="3911072"/>
                  <a:pt x="1025124" y="3922613"/>
                  <a:pt x="1013982" y="3934949"/>
                </a:cubicBezTo>
                <a:cubicBezTo>
                  <a:pt x="1026716" y="3946490"/>
                  <a:pt x="1038257" y="3956439"/>
                  <a:pt x="1051389" y="3967979"/>
                </a:cubicBezTo>
                <a:cubicBezTo>
                  <a:pt x="1062532" y="3954449"/>
                  <a:pt x="1072481" y="3942510"/>
                  <a:pt x="1082827" y="3930174"/>
                </a:cubicBezTo>
                <a:cubicBezTo>
                  <a:pt x="1069695" y="3918633"/>
                  <a:pt x="1058552" y="3909082"/>
                  <a:pt x="1046216" y="3898337"/>
                </a:cubicBezTo>
                <a:close/>
                <a:moveTo>
                  <a:pt x="1145306" y="3890378"/>
                </a:moveTo>
                <a:cubicBezTo>
                  <a:pt x="1134163" y="3903511"/>
                  <a:pt x="1124612" y="3915449"/>
                  <a:pt x="1113868" y="3928184"/>
                </a:cubicBezTo>
                <a:cubicBezTo>
                  <a:pt x="1127398" y="3938929"/>
                  <a:pt x="1138938" y="3948081"/>
                  <a:pt x="1151673" y="3958428"/>
                </a:cubicBezTo>
                <a:cubicBezTo>
                  <a:pt x="1162020" y="3944898"/>
                  <a:pt x="1171173" y="3933357"/>
                  <a:pt x="1181519" y="3920225"/>
                </a:cubicBezTo>
                <a:cubicBezTo>
                  <a:pt x="1169183" y="3909878"/>
                  <a:pt x="1157642" y="3900725"/>
                  <a:pt x="1145306" y="3890378"/>
                </a:cubicBezTo>
                <a:close/>
                <a:moveTo>
                  <a:pt x="3438902" y="3889384"/>
                </a:moveTo>
                <a:cubicBezTo>
                  <a:pt x="3429948" y="3889881"/>
                  <a:pt x="3420198" y="3896348"/>
                  <a:pt x="3408856" y="3908684"/>
                </a:cubicBezTo>
                <a:cubicBezTo>
                  <a:pt x="3415622" y="3916643"/>
                  <a:pt x="3422785" y="3925000"/>
                  <a:pt x="3429948" y="3934153"/>
                </a:cubicBezTo>
                <a:cubicBezTo>
                  <a:pt x="3438305" y="3926990"/>
                  <a:pt x="3445070" y="3921419"/>
                  <a:pt x="3452233" y="3915449"/>
                </a:cubicBezTo>
                <a:cubicBezTo>
                  <a:pt x="3456213" y="3912266"/>
                  <a:pt x="3460590" y="3909082"/>
                  <a:pt x="3464172" y="3905899"/>
                </a:cubicBezTo>
                <a:cubicBezTo>
                  <a:pt x="3456014" y="3894358"/>
                  <a:pt x="3447856" y="3888886"/>
                  <a:pt x="3438902" y="3889384"/>
                </a:cubicBezTo>
                <a:close/>
                <a:moveTo>
                  <a:pt x="2833418" y="3888389"/>
                </a:moveTo>
                <a:cubicBezTo>
                  <a:pt x="2821479" y="3893164"/>
                  <a:pt x="2811133" y="3897541"/>
                  <a:pt x="2799592" y="3902317"/>
                </a:cubicBezTo>
                <a:cubicBezTo>
                  <a:pt x="2804367" y="3914654"/>
                  <a:pt x="2808347" y="3925000"/>
                  <a:pt x="2813520" y="3936541"/>
                </a:cubicBezTo>
                <a:cubicBezTo>
                  <a:pt x="2825061" y="3931765"/>
                  <a:pt x="2835408" y="3927388"/>
                  <a:pt x="2848142" y="3922215"/>
                </a:cubicBezTo>
                <a:cubicBezTo>
                  <a:pt x="2842969" y="3910276"/>
                  <a:pt x="2838591" y="3899929"/>
                  <a:pt x="2833418" y="3888389"/>
                </a:cubicBezTo>
                <a:close/>
                <a:moveTo>
                  <a:pt x="2694135" y="3878440"/>
                </a:moveTo>
                <a:cubicBezTo>
                  <a:pt x="2682196" y="3882419"/>
                  <a:pt x="2672645" y="3885603"/>
                  <a:pt x="2661503" y="3889185"/>
                </a:cubicBezTo>
                <a:cubicBezTo>
                  <a:pt x="2665482" y="3902317"/>
                  <a:pt x="2669064" y="3913460"/>
                  <a:pt x="2672645" y="3925398"/>
                </a:cubicBezTo>
                <a:cubicBezTo>
                  <a:pt x="2684186" y="3922215"/>
                  <a:pt x="2694135" y="3919031"/>
                  <a:pt x="2707267" y="3915449"/>
                </a:cubicBezTo>
                <a:cubicBezTo>
                  <a:pt x="2702492" y="3901521"/>
                  <a:pt x="2698512" y="3890378"/>
                  <a:pt x="2694135" y="3878440"/>
                </a:cubicBezTo>
                <a:close/>
                <a:moveTo>
                  <a:pt x="1749397" y="3877644"/>
                </a:moveTo>
                <a:cubicBezTo>
                  <a:pt x="1743428" y="3892766"/>
                  <a:pt x="1738652" y="3905500"/>
                  <a:pt x="1733081" y="3919827"/>
                </a:cubicBezTo>
                <a:cubicBezTo>
                  <a:pt x="1754172" y="3927388"/>
                  <a:pt x="1774468" y="3934949"/>
                  <a:pt x="1796355" y="3942908"/>
                </a:cubicBezTo>
                <a:cubicBezTo>
                  <a:pt x="1801528" y="3927786"/>
                  <a:pt x="1805906" y="3914654"/>
                  <a:pt x="1810681" y="3900327"/>
                </a:cubicBezTo>
                <a:cubicBezTo>
                  <a:pt x="1789590" y="3892368"/>
                  <a:pt x="1770488" y="3885603"/>
                  <a:pt x="1749397" y="3877644"/>
                </a:cubicBezTo>
                <a:close/>
                <a:moveTo>
                  <a:pt x="1241610" y="3876848"/>
                </a:moveTo>
                <a:cubicBezTo>
                  <a:pt x="1231263" y="3889981"/>
                  <a:pt x="1222110" y="3901521"/>
                  <a:pt x="1211366" y="3915449"/>
                </a:cubicBezTo>
                <a:cubicBezTo>
                  <a:pt x="1224896" y="3925398"/>
                  <a:pt x="1236437" y="3934153"/>
                  <a:pt x="1248773" y="3943306"/>
                </a:cubicBezTo>
                <a:cubicBezTo>
                  <a:pt x="1258722" y="3929378"/>
                  <a:pt x="1267477" y="3916643"/>
                  <a:pt x="1277028" y="3903511"/>
                </a:cubicBezTo>
                <a:cubicBezTo>
                  <a:pt x="1264293" y="3893960"/>
                  <a:pt x="1253549" y="3885603"/>
                  <a:pt x="1241610" y="3876848"/>
                </a:cubicBezTo>
                <a:close/>
                <a:moveTo>
                  <a:pt x="2872815" y="3870879"/>
                </a:moveTo>
                <a:cubicBezTo>
                  <a:pt x="2860877" y="3876052"/>
                  <a:pt x="2850530" y="3880828"/>
                  <a:pt x="2839387" y="3885603"/>
                </a:cubicBezTo>
                <a:cubicBezTo>
                  <a:pt x="2844561" y="3897940"/>
                  <a:pt x="2848938" y="3907888"/>
                  <a:pt x="2854111" y="3920225"/>
                </a:cubicBezTo>
                <a:cubicBezTo>
                  <a:pt x="2866846" y="3914255"/>
                  <a:pt x="2877192" y="3909480"/>
                  <a:pt x="2888335" y="3904307"/>
                </a:cubicBezTo>
                <a:cubicBezTo>
                  <a:pt x="2882764" y="3891970"/>
                  <a:pt x="2877988" y="3882021"/>
                  <a:pt x="2872815" y="3870879"/>
                </a:cubicBezTo>
                <a:close/>
                <a:moveTo>
                  <a:pt x="3182024" y="3868093"/>
                </a:moveTo>
                <a:cubicBezTo>
                  <a:pt x="3172871" y="3874460"/>
                  <a:pt x="3165310" y="3879634"/>
                  <a:pt x="3156953" y="3885603"/>
                </a:cubicBezTo>
                <a:cubicBezTo>
                  <a:pt x="3164116" y="3896348"/>
                  <a:pt x="3170483" y="3905899"/>
                  <a:pt x="3177248" y="3915847"/>
                </a:cubicBezTo>
                <a:cubicBezTo>
                  <a:pt x="3186799" y="3909082"/>
                  <a:pt x="3193962" y="3903909"/>
                  <a:pt x="3203115" y="3897541"/>
                </a:cubicBezTo>
                <a:cubicBezTo>
                  <a:pt x="3195156" y="3886399"/>
                  <a:pt x="3188789" y="3877644"/>
                  <a:pt x="3182024" y="3868093"/>
                </a:cubicBezTo>
                <a:close/>
                <a:moveTo>
                  <a:pt x="2734328" y="3865307"/>
                </a:moveTo>
                <a:cubicBezTo>
                  <a:pt x="2722389" y="3869685"/>
                  <a:pt x="2712838" y="3872869"/>
                  <a:pt x="2701696" y="3876848"/>
                </a:cubicBezTo>
                <a:cubicBezTo>
                  <a:pt x="2705675" y="3889185"/>
                  <a:pt x="2709257" y="3900327"/>
                  <a:pt x="2713236" y="3913062"/>
                </a:cubicBezTo>
                <a:cubicBezTo>
                  <a:pt x="2724777" y="3909082"/>
                  <a:pt x="2735124" y="3905500"/>
                  <a:pt x="2747460" y="3901521"/>
                </a:cubicBezTo>
                <a:cubicBezTo>
                  <a:pt x="2742287" y="3887991"/>
                  <a:pt x="2738307" y="3876848"/>
                  <a:pt x="2734328" y="3865307"/>
                </a:cubicBezTo>
                <a:close/>
                <a:moveTo>
                  <a:pt x="997268" y="3852573"/>
                </a:moveTo>
                <a:cubicBezTo>
                  <a:pt x="984533" y="3863716"/>
                  <a:pt x="972993" y="3873664"/>
                  <a:pt x="960258" y="3884807"/>
                </a:cubicBezTo>
                <a:cubicBezTo>
                  <a:pt x="973390" y="3897144"/>
                  <a:pt x="984533" y="3907888"/>
                  <a:pt x="996870" y="3919429"/>
                </a:cubicBezTo>
                <a:cubicBezTo>
                  <a:pt x="1008410" y="3907092"/>
                  <a:pt x="1018757" y="3896348"/>
                  <a:pt x="1030298" y="3883613"/>
                </a:cubicBezTo>
                <a:cubicBezTo>
                  <a:pt x="1017563" y="3871675"/>
                  <a:pt x="1006818" y="3861328"/>
                  <a:pt x="997268" y="3852573"/>
                </a:cubicBezTo>
                <a:close/>
                <a:moveTo>
                  <a:pt x="3121933" y="3850981"/>
                </a:moveTo>
                <a:cubicBezTo>
                  <a:pt x="3112382" y="3857348"/>
                  <a:pt x="3104821" y="3862124"/>
                  <a:pt x="3096862" y="3867695"/>
                </a:cubicBezTo>
                <a:cubicBezTo>
                  <a:pt x="3103627" y="3878440"/>
                  <a:pt x="3109199" y="3887593"/>
                  <a:pt x="3115964" y="3897940"/>
                </a:cubicBezTo>
                <a:cubicBezTo>
                  <a:pt x="3125117" y="3891970"/>
                  <a:pt x="3132678" y="3887195"/>
                  <a:pt x="3141433" y="3881623"/>
                </a:cubicBezTo>
                <a:cubicBezTo>
                  <a:pt x="3134667" y="3871675"/>
                  <a:pt x="3128698" y="3862124"/>
                  <a:pt x="3121933" y="3850981"/>
                </a:cubicBezTo>
                <a:close/>
                <a:moveTo>
                  <a:pt x="2772531" y="3850583"/>
                </a:moveTo>
                <a:cubicBezTo>
                  <a:pt x="2760593" y="3855359"/>
                  <a:pt x="2751042" y="3858940"/>
                  <a:pt x="2739899" y="3863318"/>
                </a:cubicBezTo>
                <a:cubicBezTo>
                  <a:pt x="2744675" y="3876052"/>
                  <a:pt x="2748654" y="3887195"/>
                  <a:pt x="2753032" y="3899531"/>
                </a:cubicBezTo>
                <a:cubicBezTo>
                  <a:pt x="2765368" y="3894756"/>
                  <a:pt x="2775317" y="3890776"/>
                  <a:pt x="2786459" y="3886399"/>
                </a:cubicBezTo>
                <a:cubicBezTo>
                  <a:pt x="2782082" y="3874062"/>
                  <a:pt x="2777704" y="3863318"/>
                  <a:pt x="2772531" y="3850583"/>
                </a:cubicBezTo>
                <a:close/>
                <a:moveTo>
                  <a:pt x="3039159" y="3848593"/>
                </a:moveTo>
                <a:cubicBezTo>
                  <a:pt x="3029608" y="3854563"/>
                  <a:pt x="3022047" y="3858940"/>
                  <a:pt x="3014088" y="3863318"/>
                </a:cubicBezTo>
                <a:cubicBezTo>
                  <a:pt x="3020853" y="3874858"/>
                  <a:pt x="3026027" y="3884409"/>
                  <a:pt x="3031996" y="3894358"/>
                </a:cubicBezTo>
                <a:cubicBezTo>
                  <a:pt x="3041149" y="3889185"/>
                  <a:pt x="3048312" y="3885205"/>
                  <a:pt x="3057863" y="3879634"/>
                </a:cubicBezTo>
                <a:cubicBezTo>
                  <a:pt x="3051097" y="3868491"/>
                  <a:pt x="3045526" y="3858940"/>
                  <a:pt x="3039159" y="3848593"/>
                </a:cubicBezTo>
                <a:close/>
                <a:moveTo>
                  <a:pt x="1093970" y="3846206"/>
                </a:moveTo>
                <a:cubicBezTo>
                  <a:pt x="1082827" y="3858542"/>
                  <a:pt x="1072481" y="3869685"/>
                  <a:pt x="1061338" y="3882419"/>
                </a:cubicBezTo>
                <a:cubicBezTo>
                  <a:pt x="1074072" y="3893164"/>
                  <a:pt x="1085215" y="3903113"/>
                  <a:pt x="1097551" y="3913858"/>
                </a:cubicBezTo>
                <a:cubicBezTo>
                  <a:pt x="1108694" y="3901123"/>
                  <a:pt x="1118643" y="3889185"/>
                  <a:pt x="1129388" y="3876848"/>
                </a:cubicBezTo>
                <a:cubicBezTo>
                  <a:pt x="1117051" y="3866103"/>
                  <a:pt x="1106306" y="3856552"/>
                  <a:pt x="1093970" y="3846206"/>
                </a:cubicBezTo>
                <a:close/>
                <a:moveTo>
                  <a:pt x="1662245" y="3840237"/>
                </a:moveTo>
                <a:cubicBezTo>
                  <a:pt x="1655480" y="3854165"/>
                  <a:pt x="1649511" y="3866899"/>
                  <a:pt x="1643144" y="3880828"/>
                </a:cubicBezTo>
                <a:cubicBezTo>
                  <a:pt x="1665429" y="3890776"/>
                  <a:pt x="1684929" y="3899133"/>
                  <a:pt x="1705224" y="3908286"/>
                </a:cubicBezTo>
                <a:cubicBezTo>
                  <a:pt x="1711193" y="3893562"/>
                  <a:pt x="1716367" y="3881623"/>
                  <a:pt x="1722336" y="3866899"/>
                </a:cubicBezTo>
                <a:cubicBezTo>
                  <a:pt x="1701643" y="3857746"/>
                  <a:pt x="1682541" y="3849389"/>
                  <a:pt x="1662245" y="3840237"/>
                </a:cubicBezTo>
                <a:close/>
                <a:moveTo>
                  <a:pt x="1190274" y="3836257"/>
                </a:moveTo>
                <a:cubicBezTo>
                  <a:pt x="1179530" y="3849389"/>
                  <a:pt x="1169581" y="3860930"/>
                  <a:pt x="1159234" y="3873664"/>
                </a:cubicBezTo>
                <a:cubicBezTo>
                  <a:pt x="1171969" y="3883613"/>
                  <a:pt x="1183509" y="3892766"/>
                  <a:pt x="1195448" y="3902317"/>
                </a:cubicBezTo>
                <a:cubicBezTo>
                  <a:pt x="1206192" y="3888787"/>
                  <a:pt x="1215345" y="3876848"/>
                  <a:pt x="1225692" y="3864114"/>
                </a:cubicBezTo>
                <a:cubicBezTo>
                  <a:pt x="1212958" y="3854165"/>
                  <a:pt x="1201815" y="3845410"/>
                  <a:pt x="1190274" y="3836257"/>
                </a:cubicBezTo>
                <a:close/>
                <a:moveTo>
                  <a:pt x="2810337" y="3835859"/>
                </a:moveTo>
                <a:cubicBezTo>
                  <a:pt x="2799194" y="3840237"/>
                  <a:pt x="2790041" y="3844216"/>
                  <a:pt x="2778500" y="3848992"/>
                </a:cubicBezTo>
                <a:cubicBezTo>
                  <a:pt x="2783674" y="3861726"/>
                  <a:pt x="2788051" y="3872471"/>
                  <a:pt x="2792827" y="3884807"/>
                </a:cubicBezTo>
                <a:cubicBezTo>
                  <a:pt x="2804367" y="3879634"/>
                  <a:pt x="2814714" y="3875256"/>
                  <a:pt x="2826255" y="3870481"/>
                </a:cubicBezTo>
                <a:cubicBezTo>
                  <a:pt x="2820683" y="3858144"/>
                  <a:pt x="2815908" y="3847002"/>
                  <a:pt x="2810337" y="3835859"/>
                </a:cubicBezTo>
                <a:close/>
                <a:moveTo>
                  <a:pt x="3191574" y="3828298"/>
                </a:moveTo>
                <a:cubicBezTo>
                  <a:pt x="3190779" y="3829492"/>
                  <a:pt x="3189585" y="3830686"/>
                  <a:pt x="3188789" y="3831879"/>
                </a:cubicBezTo>
                <a:cubicBezTo>
                  <a:pt x="3221421" y="3877246"/>
                  <a:pt x="3253655" y="3922613"/>
                  <a:pt x="3287481" y="3969571"/>
                </a:cubicBezTo>
                <a:cubicBezTo>
                  <a:pt x="3306185" y="3955643"/>
                  <a:pt x="3323297" y="3942908"/>
                  <a:pt x="3340806" y="3929378"/>
                </a:cubicBezTo>
                <a:cubicBezTo>
                  <a:pt x="3318521" y="3895154"/>
                  <a:pt x="3297032" y="3863716"/>
                  <a:pt x="3254053" y="3854961"/>
                </a:cubicBezTo>
                <a:cubicBezTo>
                  <a:pt x="3236941" y="3851777"/>
                  <a:pt x="3221421" y="3841032"/>
                  <a:pt x="3205105" y="3833471"/>
                </a:cubicBezTo>
                <a:cubicBezTo>
                  <a:pt x="3200728" y="3831482"/>
                  <a:pt x="3195952" y="3829890"/>
                  <a:pt x="3191574" y="3828298"/>
                </a:cubicBezTo>
                <a:close/>
                <a:moveTo>
                  <a:pt x="1284987" y="3820737"/>
                </a:moveTo>
                <a:cubicBezTo>
                  <a:pt x="1274242" y="3834665"/>
                  <a:pt x="1265089" y="3846206"/>
                  <a:pt x="1255140" y="3859338"/>
                </a:cubicBezTo>
                <a:cubicBezTo>
                  <a:pt x="1267875" y="3868491"/>
                  <a:pt x="1279018" y="3876848"/>
                  <a:pt x="1290956" y="3885603"/>
                </a:cubicBezTo>
                <a:cubicBezTo>
                  <a:pt x="1300905" y="3872073"/>
                  <a:pt x="1309660" y="3860134"/>
                  <a:pt x="1319609" y="3846604"/>
                </a:cubicBezTo>
                <a:cubicBezTo>
                  <a:pt x="1307272" y="3837451"/>
                  <a:pt x="1296527" y="3829492"/>
                  <a:pt x="1284987" y="3820737"/>
                </a:cubicBezTo>
                <a:close/>
                <a:moveTo>
                  <a:pt x="2848938" y="3818747"/>
                </a:moveTo>
                <a:cubicBezTo>
                  <a:pt x="2837795" y="3823522"/>
                  <a:pt x="2827847" y="3827900"/>
                  <a:pt x="2816704" y="3833073"/>
                </a:cubicBezTo>
                <a:cubicBezTo>
                  <a:pt x="2822275" y="3845410"/>
                  <a:pt x="2827051" y="3856155"/>
                  <a:pt x="2832224" y="3868491"/>
                </a:cubicBezTo>
                <a:cubicBezTo>
                  <a:pt x="2843367" y="3863716"/>
                  <a:pt x="2853315" y="3858940"/>
                  <a:pt x="2864856" y="3853369"/>
                </a:cubicBezTo>
                <a:cubicBezTo>
                  <a:pt x="2859285" y="3841430"/>
                  <a:pt x="2854509" y="3831084"/>
                  <a:pt x="2848938" y="3818747"/>
                </a:cubicBezTo>
                <a:close/>
                <a:moveTo>
                  <a:pt x="1048205" y="3802829"/>
                </a:moveTo>
                <a:cubicBezTo>
                  <a:pt x="1034675" y="3813972"/>
                  <a:pt x="1023134" y="3823522"/>
                  <a:pt x="1010400" y="3834665"/>
                </a:cubicBezTo>
                <a:cubicBezTo>
                  <a:pt x="1022737" y="3845808"/>
                  <a:pt x="1033481" y="3856155"/>
                  <a:pt x="1045420" y="3867695"/>
                </a:cubicBezTo>
                <a:cubicBezTo>
                  <a:pt x="1056960" y="3854961"/>
                  <a:pt x="1067307" y="3843818"/>
                  <a:pt x="1078450" y="3831482"/>
                </a:cubicBezTo>
                <a:cubicBezTo>
                  <a:pt x="1066113" y="3819941"/>
                  <a:pt x="1055766" y="3809992"/>
                  <a:pt x="1048205" y="3802829"/>
                </a:cubicBezTo>
                <a:close/>
                <a:moveTo>
                  <a:pt x="3237339" y="3794870"/>
                </a:moveTo>
                <a:cubicBezTo>
                  <a:pt x="3227390" y="3802431"/>
                  <a:pt x="3219033" y="3808798"/>
                  <a:pt x="3208289" y="3817553"/>
                </a:cubicBezTo>
                <a:cubicBezTo>
                  <a:pt x="3230972" y="3827502"/>
                  <a:pt x="3250472" y="3835859"/>
                  <a:pt x="3269573" y="3844216"/>
                </a:cubicBezTo>
                <a:cubicBezTo>
                  <a:pt x="3270767" y="3843420"/>
                  <a:pt x="3271961" y="3842226"/>
                  <a:pt x="3273155" y="3841032"/>
                </a:cubicBezTo>
                <a:cubicBezTo>
                  <a:pt x="3261614" y="3825910"/>
                  <a:pt x="3250073" y="3811186"/>
                  <a:pt x="3237339" y="3794870"/>
                </a:cubicBezTo>
                <a:close/>
                <a:moveTo>
                  <a:pt x="1141326" y="3792880"/>
                </a:moveTo>
                <a:cubicBezTo>
                  <a:pt x="1129786" y="3805615"/>
                  <a:pt x="1119837" y="3816757"/>
                  <a:pt x="1108694" y="3829492"/>
                </a:cubicBezTo>
                <a:cubicBezTo>
                  <a:pt x="1121031" y="3839838"/>
                  <a:pt x="1132173" y="3849389"/>
                  <a:pt x="1143714" y="3859736"/>
                </a:cubicBezTo>
                <a:cubicBezTo>
                  <a:pt x="1154857" y="3846604"/>
                  <a:pt x="1164805" y="3835461"/>
                  <a:pt x="1175550" y="3822727"/>
                </a:cubicBezTo>
                <a:cubicBezTo>
                  <a:pt x="1164009" y="3812778"/>
                  <a:pt x="1154061" y="3804023"/>
                  <a:pt x="1141326" y="3792880"/>
                </a:cubicBezTo>
                <a:close/>
                <a:moveTo>
                  <a:pt x="3128698" y="3790890"/>
                </a:moveTo>
                <a:cubicBezTo>
                  <a:pt x="3119943" y="3797258"/>
                  <a:pt x="3112780" y="3802431"/>
                  <a:pt x="3105219" y="3808002"/>
                </a:cubicBezTo>
                <a:cubicBezTo>
                  <a:pt x="3112780" y="3819145"/>
                  <a:pt x="3119147" y="3827900"/>
                  <a:pt x="3125515" y="3837451"/>
                </a:cubicBezTo>
                <a:cubicBezTo>
                  <a:pt x="3134667" y="3831084"/>
                  <a:pt x="3141830" y="3826308"/>
                  <a:pt x="3150188" y="3820737"/>
                </a:cubicBezTo>
                <a:cubicBezTo>
                  <a:pt x="3142626" y="3810390"/>
                  <a:pt x="3135861" y="3800839"/>
                  <a:pt x="3128698" y="3790890"/>
                </a:cubicBezTo>
                <a:close/>
                <a:moveTo>
                  <a:pt x="1236437" y="3781340"/>
                </a:moveTo>
                <a:cubicBezTo>
                  <a:pt x="1225692" y="3794472"/>
                  <a:pt x="1216141" y="3806411"/>
                  <a:pt x="1205396" y="3819145"/>
                </a:cubicBezTo>
                <a:cubicBezTo>
                  <a:pt x="1216937" y="3829094"/>
                  <a:pt x="1227284" y="3837053"/>
                  <a:pt x="1239620" y="3847002"/>
                </a:cubicBezTo>
                <a:cubicBezTo>
                  <a:pt x="1250365" y="3833471"/>
                  <a:pt x="1259518" y="3821931"/>
                  <a:pt x="1269865" y="3808798"/>
                </a:cubicBezTo>
                <a:cubicBezTo>
                  <a:pt x="1258722" y="3799645"/>
                  <a:pt x="1247977" y="3790890"/>
                  <a:pt x="1236437" y="3781340"/>
                </a:cubicBezTo>
                <a:close/>
                <a:moveTo>
                  <a:pt x="2919376" y="3776166"/>
                </a:moveTo>
                <a:cubicBezTo>
                  <a:pt x="2902661" y="3784921"/>
                  <a:pt x="2887937" y="3792482"/>
                  <a:pt x="2872019" y="3800839"/>
                </a:cubicBezTo>
                <a:cubicBezTo>
                  <a:pt x="2888335" y="3834665"/>
                  <a:pt x="2903855" y="3867297"/>
                  <a:pt x="2920171" y="3901123"/>
                </a:cubicBezTo>
                <a:cubicBezTo>
                  <a:pt x="2938079" y="3891970"/>
                  <a:pt x="2954395" y="3883613"/>
                  <a:pt x="2971507" y="3874858"/>
                </a:cubicBezTo>
                <a:cubicBezTo>
                  <a:pt x="2953599" y="3841032"/>
                  <a:pt x="2936885" y="3808798"/>
                  <a:pt x="2919376" y="3776166"/>
                </a:cubicBezTo>
                <a:close/>
                <a:moveTo>
                  <a:pt x="3070199" y="3772983"/>
                </a:moveTo>
                <a:cubicBezTo>
                  <a:pt x="3061444" y="3778952"/>
                  <a:pt x="3054679" y="3783329"/>
                  <a:pt x="3046720" y="3788503"/>
                </a:cubicBezTo>
                <a:cubicBezTo>
                  <a:pt x="3053485" y="3798849"/>
                  <a:pt x="3059057" y="3808400"/>
                  <a:pt x="3065822" y="3819145"/>
                </a:cubicBezTo>
                <a:cubicBezTo>
                  <a:pt x="3074577" y="3813176"/>
                  <a:pt x="3082138" y="3808400"/>
                  <a:pt x="3090097" y="3803227"/>
                </a:cubicBezTo>
                <a:cubicBezTo>
                  <a:pt x="3082934" y="3792482"/>
                  <a:pt x="3076964" y="3783329"/>
                  <a:pt x="3070199" y="3772983"/>
                </a:cubicBezTo>
                <a:close/>
                <a:moveTo>
                  <a:pt x="1328364" y="3764626"/>
                </a:moveTo>
                <a:cubicBezTo>
                  <a:pt x="1317619" y="3778554"/>
                  <a:pt x="1308466" y="3790094"/>
                  <a:pt x="1298517" y="3803227"/>
                </a:cubicBezTo>
                <a:cubicBezTo>
                  <a:pt x="1310456" y="3812380"/>
                  <a:pt x="1321200" y="3820339"/>
                  <a:pt x="1332741" y="3828696"/>
                </a:cubicBezTo>
                <a:cubicBezTo>
                  <a:pt x="1343088" y="3814767"/>
                  <a:pt x="1351843" y="3802431"/>
                  <a:pt x="1360996" y="3789697"/>
                </a:cubicBezTo>
                <a:cubicBezTo>
                  <a:pt x="1349853" y="3780942"/>
                  <a:pt x="1339904" y="3773381"/>
                  <a:pt x="1328364" y="3764626"/>
                </a:cubicBezTo>
                <a:close/>
                <a:moveTo>
                  <a:pt x="3011302" y="3758656"/>
                </a:moveTo>
                <a:cubicBezTo>
                  <a:pt x="3002945" y="3763830"/>
                  <a:pt x="2996180" y="3767809"/>
                  <a:pt x="2987823" y="3772983"/>
                </a:cubicBezTo>
                <a:cubicBezTo>
                  <a:pt x="2994986" y="3784921"/>
                  <a:pt x="3000956" y="3794074"/>
                  <a:pt x="3006925" y="3804023"/>
                </a:cubicBezTo>
                <a:cubicBezTo>
                  <a:pt x="3015680" y="3798452"/>
                  <a:pt x="3022843" y="3794074"/>
                  <a:pt x="3030404" y="3789299"/>
                </a:cubicBezTo>
                <a:cubicBezTo>
                  <a:pt x="3023241" y="3778156"/>
                  <a:pt x="3017670" y="3769003"/>
                  <a:pt x="3011302" y="3758656"/>
                </a:cubicBezTo>
                <a:close/>
                <a:moveTo>
                  <a:pt x="3476508" y="3754279"/>
                </a:moveTo>
                <a:cubicBezTo>
                  <a:pt x="3466559" y="3763830"/>
                  <a:pt x="3456611" y="3772983"/>
                  <a:pt x="3445468" y="3783727"/>
                </a:cubicBezTo>
                <a:cubicBezTo>
                  <a:pt x="3453427" y="3791686"/>
                  <a:pt x="3460590" y="3798849"/>
                  <a:pt x="3469345" y="3807604"/>
                </a:cubicBezTo>
                <a:cubicBezTo>
                  <a:pt x="3479692" y="3795666"/>
                  <a:pt x="3488845" y="3785717"/>
                  <a:pt x="3497202" y="3776166"/>
                </a:cubicBezTo>
                <a:cubicBezTo>
                  <a:pt x="3490437" y="3769003"/>
                  <a:pt x="3482875" y="3761044"/>
                  <a:pt x="3476508" y="3754279"/>
                </a:cubicBezTo>
                <a:close/>
                <a:moveTo>
                  <a:pt x="1097153" y="3751891"/>
                </a:moveTo>
                <a:cubicBezTo>
                  <a:pt x="1084419" y="3763034"/>
                  <a:pt x="1073276" y="3773381"/>
                  <a:pt x="1060542" y="3784523"/>
                </a:cubicBezTo>
                <a:cubicBezTo>
                  <a:pt x="1071685" y="3794870"/>
                  <a:pt x="1082429" y="3804819"/>
                  <a:pt x="1093572" y="3815563"/>
                </a:cubicBezTo>
                <a:cubicBezTo>
                  <a:pt x="1105113" y="3803227"/>
                  <a:pt x="1114663" y="3792482"/>
                  <a:pt x="1126602" y="3779748"/>
                </a:cubicBezTo>
                <a:cubicBezTo>
                  <a:pt x="1115061" y="3768605"/>
                  <a:pt x="1104715" y="3759054"/>
                  <a:pt x="1097153" y="3751891"/>
                </a:cubicBezTo>
                <a:close/>
                <a:moveTo>
                  <a:pt x="3299420" y="3746718"/>
                </a:moveTo>
                <a:cubicBezTo>
                  <a:pt x="3287879" y="3756269"/>
                  <a:pt x="3278328" y="3764228"/>
                  <a:pt x="3268777" y="3772585"/>
                </a:cubicBezTo>
                <a:cubicBezTo>
                  <a:pt x="3277134" y="3782931"/>
                  <a:pt x="3283899" y="3791288"/>
                  <a:pt x="3293052" y="3802033"/>
                </a:cubicBezTo>
                <a:cubicBezTo>
                  <a:pt x="3304593" y="3792084"/>
                  <a:pt x="3314144" y="3783727"/>
                  <a:pt x="3324093" y="3774972"/>
                </a:cubicBezTo>
                <a:cubicBezTo>
                  <a:pt x="3314940" y="3764228"/>
                  <a:pt x="3307379" y="3755871"/>
                  <a:pt x="3299420" y="3746718"/>
                </a:cubicBezTo>
                <a:close/>
                <a:moveTo>
                  <a:pt x="1189478" y="3740350"/>
                </a:moveTo>
                <a:cubicBezTo>
                  <a:pt x="1178336" y="3752687"/>
                  <a:pt x="1168387" y="3763830"/>
                  <a:pt x="1156448" y="3776962"/>
                </a:cubicBezTo>
                <a:cubicBezTo>
                  <a:pt x="1169183" y="3787707"/>
                  <a:pt x="1179530" y="3796462"/>
                  <a:pt x="1190672" y="3805615"/>
                </a:cubicBezTo>
                <a:cubicBezTo>
                  <a:pt x="1202213" y="3792084"/>
                  <a:pt x="1211366" y="3780942"/>
                  <a:pt x="1221713" y="3769003"/>
                </a:cubicBezTo>
                <a:cubicBezTo>
                  <a:pt x="1210570" y="3759054"/>
                  <a:pt x="1200621" y="3750299"/>
                  <a:pt x="1189478" y="3740350"/>
                </a:cubicBezTo>
                <a:close/>
                <a:moveTo>
                  <a:pt x="1281405" y="3727218"/>
                </a:moveTo>
                <a:cubicBezTo>
                  <a:pt x="1270263" y="3740749"/>
                  <a:pt x="1260712" y="3752289"/>
                  <a:pt x="1250365" y="3765024"/>
                </a:cubicBezTo>
                <a:cubicBezTo>
                  <a:pt x="1261906" y="3774176"/>
                  <a:pt x="1271854" y="3782135"/>
                  <a:pt x="1283395" y="3791686"/>
                </a:cubicBezTo>
                <a:cubicBezTo>
                  <a:pt x="1293742" y="3778554"/>
                  <a:pt x="1303293" y="3767013"/>
                  <a:pt x="1313639" y="3753085"/>
                </a:cubicBezTo>
                <a:cubicBezTo>
                  <a:pt x="1302099" y="3743932"/>
                  <a:pt x="1292150" y="3735575"/>
                  <a:pt x="1281405" y="3727218"/>
                </a:cubicBezTo>
                <a:close/>
                <a:moveTo>
                  <a:pt x="3161728" y="3709708"/>
                </a:moveTo>
                <a:cubicBezTo>
                  <a:pt x="3147800" y="3720055"/>
                  <a:pt x="3135463" y="3729606"/>
                  <a:pt x="3119147" y="3741942"/>
                </a:cubicBezTo>
                <a:cubicBezTo>
                  <a:pt x="3143025" y="3765819"/>
                  <a:pt x="3164912" y="3787707"/>
                  <a:pt x="3187197" y="3809594"/>
                </a:cubicBezTo>
                <a:cubicBezTo>
                  <a:pt x="3200728" y="3799645"/>
                  <a:pt x="3209482" y="3792880"/>
                  <a:pt x="3219829" y="3784921"/>
                </a:cubicBezTo>
                <a:cubicBezTo>
                  <a:pt x="3200329" y="3759850"/>
                  <a:pt x="3181626" y="3735177"/>
                  <a:pt x="3161728" y="3709708"/>
                </a:cubicBezTo>
                <a:close/>
                <a:moveTo>
                  <a:pt x="3433529" y="3708116"/>
                </a:moveTo>
                <a:cubicBezTo>
                  <a:pt x="3423581" y="3719657"/>
                  <a:pt x="3415224" y="3729208"/>
                  <a:pt x="3405673" y="3739953"/>
                </a:cubicBezTo>
                <a:cubicBezTo>
                  <a:pt x="3413234" y="3747912"/>
                  <a:pt x="3421193" y="3756269"/>
                  <a:pt x="3428356" y="3763830"/>
                </a:cubicBezTo>
                <a:cubicBezTo>
                  <a:pt x="3439897" y="3753483"/>
                  <a:pt x="3449845" y="3744330"/>
                  <a:pt x="3460192" y="3734779"/>
                </a:cubicBezTo>
                <a:cubicBezTo>
                  <a:pt x="3451437" y="3726024"/>
                  <a:pt x="3443876" y="3718463"/>
                  <a:pt x="3433529" y="3708116"/>
                </a:cubicBezTo>
                <a:close/>
                <a:moveTo>
                  <a:pt x="3263206" y="3704535"/>
                </a:moveTo>
                <a:cubicBezTo>
                  <a:pt x="3252859" y="3712892"/>
                  <a:pt x="3243706" y="3720851"/>
                  <a:pt x="3233359" y="3729208"/>
                </a:cubicBezTo>
                <a:cubicBezTo>
                  <a:pt x="3240523" y="3738361"/>
                  <a:pt x="3247288" y="3745922"/>
                  <a:pt x="3254849" y="3754677"/>
                </a:cubicBezTo>
                <a:cubicBezTo>
                  <a:pt x="3265594" y="3745524"/>
                  <a:pt x="3274747" y="3737565"/>
                  <a:pt x="3284695" y="3729208"/>
                </a:cubicBezTo>
                <a:cubicBezTo>
                  <a:pt x="3276736" y="3720453"/>
                  <a:pt x="3270369" y="3712892"/>
                  <a:pt x="3263206" y="3704535"/>
                </a:cubicBezTo>
                <a:close/>
                <a:moveTo>
                  <a:pt x="1146500" y="3700555"/>
                </a:moveTo>
                <a:cubicBezTo>
                  <a:pt x="1133765" y="3711698"/>
                  <a:pt x="1122225" y="3721647"/>
                  <a:pt x="1109888" y="3732789"/>
                </a:cubicBezTo>
                <a:cubicBezTo>
                  <a:pt x="1121429" y="3743534"/>
                  <a:pt x="1131377" y="3753085"/>
                  <a:pt x="1142520" y="3763432"/>
                </a:cubicBezTo>
                <a:cubicBezTo>
                  <a:pt x="1153663" y="3750697"/>
                  <a:pt x="1164009" y="3739157"/>
                  <a:pt x="1171571" y="3731198"/>
                </a:cubicBezTo>
                <a:cubicBezTo>
                  <a:pt x="1161622" y="3719259"/>
                  <a:pt x="1153663" y="3709310"/>
                  <a:pt x="1146500" y="3700555"/>
                </a:cubicBezTo>
                <a:close/>
                <a:moveTo>
                  <a:pt x="1236835" y="3687821"/>
                </a:moveTo>
                <a:cubicBezTo>
                  <a:pt x="1226090" y="3700157"/>
                  <a:pt x="1215743" y="3711698"/>
                  <a:pt x="1204600" y="3724432"/>
                </a:cubicBezTo>
                <a:cubicBezTo>
                  <a:pt x="1215743" y="3734381"/>
                  <a:pt x="1225692" y="3742738"/>
                  <a:pt x="1236437" y="3752289"/>
                </a:cubicBezTo>
                <a:cubicBezTo>
                  <a:pt x="1247579" y="3739157"/>
                  <a:pt x="1257528" y="3727218"/>
                  <a:pt x="1267875" y="3714882"/>
                </a:cubicBezTo>
                <a:cubicBezTo>
                  <a:pt x="1256732" y="3705331"/>
                  <a:pt x="1247579" y="3696974"/>
                  <a:pt x="1236835" y="3687821"/>
                </a:cubicBezTo>
                <a:close/>
                <a:moveTo>
                  <a:pt x="3141433" y="3683045"/>
                </a:moveTo>
                <a:cubicBezTo>
                  <a:pt x="3126708" y="3679066"/>
                  <a:pt x="3119545" y="3694586"/>
                  <a:pt x="3108801" y="3700157"/>
                </a:cubicBezTo>
                <a:cubicBezTo>
                  <a:pt x="3105219" y="3702147"/>
                  <a:pt x="3104025" y="3708116"/>
                  <a:pt x="3102035" y="3712096"/>
                </a:cubicBezTo>
                <a:cubicBezTo>
                  <a:pt x="3104025" y="3713290"/>
                  <a:pt x="3105617" y="3714484"/>
                  <a:pt x="3107607" y="3715678"/>
                </a:cubicBezTo>
                <a:cubicBezTo>
                  <a:pt x="3119147" y="3706923"/>
                  <a:pt x="3131086" y="3698168"/>
                  <a:pt x="3143025" y="3689413"/>
                </a:cubicBezTo>
                <a:cubicBezTo>
                  <a:pt x="3142626" y="3687423"/>
                  <a:pt x="3141830" y="3685035"/>
                  <a:pt x="3141433" y="3683045"/>
                </a:cubicBezTo>
                <a:close/>
                <a:moveTo>
                  <a:pt x="1195050" y="3647628"/>
                </a:moveTo>
                <a:cubicBezTo>
                  <a:pt x="1182315" y="3659964"/>
                  <a:pt x="1171173" y="3669913"/>
                  <a:pt x="1158438" y="3681852"/>
                </a:cubicBezTo>
                <a:cubicBezTo>
                  <a:pt x="1169581" y="3692198"/>
                  <a:pt x="1179530" y="3701351"/>
                  <a:pt x="1190274" y="3711300"/>
                </a:cubicBezTo>
                <a:cubicBezTo>
                  <a:pt x="1201815" y="3698964"/>
                  <a:pt x="1211366" y="3688617"/>
                  <a:pt x="1222110" y="3677076"/>
                </a:cubicBezTo>
                <a:cubicBezTo>
                  <a:pt x="1212560" y="3666729"/>
                  <a:pt x="1203407" y="3656781"/>
                  <a:pt x="1195050" y="3647628"/>
                </a:cubicBezTo>
                <a:close/>
                <a:moveTo>
                  <a:pt x="3344786" y="3613006"/>
                </a:moveTo>
                <a:cubicBezTo>
                  <a:pt x="3334837" y="3622159"/>
                  <a:pt x="3325684" y="3630516"/>
                  <a:pt x="3318123" y="3637679"/>
                </a:cubicBezTo>
                <a:cubicBezTo>
                  <a:pt x="3326480" y="3647230"/>
                  <a:pt x="3334837" y="3655985"/>
                  <a:pt x="3343990" y="3666331"/>
                </a:cubicBezTo>
                <a:cubicBezTo>
                  <a:pt x="3352745" y="3657179"/>
                  <a:pt x="3361102" y="3649220"/>
                  <a:pt x="3369857" y="3640067"/>
                </a:cubicBezTo>
                <a:cubicBezTo>
                  <a:pt x="3359908" y="3629720"/>
                  <a:pt x="3351949" y="3620965"/>
                  <a:pt x="3344786" y="3613006"/>
                </a:cubicBezTo>
                <a:close/>
                <a:moveTo>
                  <a:pt x="947922" y="3587537"/>
                </a:moveTo>
                <a:cubicBezTo>
                  <a:pt x="935983" y="3597088"/>
                  <a:pt x="926034" y="3605047"/>
                  <a:pt x="915289" y="3613802"/>
                </a:cubicBezTo>
                <a:cubicBezTo>
                  <a:pt x="924044" y="3624944"/>
                  <a:pt x="931605" y="3634097"/>
                  <a:pt x="939962" y="3644444"/>
                </a:cubicBezTo>
                <a:cubicBezTo>
                  <a:pt x="950707" y="3635291"/>
                  <a:pt x="960656" y="3626934"/>
                  <a:pt x="972197" y="3617781"/>
                </a:cubicBezTo>
                <a:cubicBezTo>
                  <a:pt x="963840" y="3607435"/>
                  <a:pt x="956676" y="3598282"/>
                  <a:pt x="947922" y="3587537"/>
                </a:cubicBezTo>
                <a:close/>
                <a:moveTo>
                  <a:pt x="3303797" y="3572017"/>
                </a:moveTo>
                <a:cubicBezTo>
                  <a:pt x="3294246" y="3581568"/>
                  <a:pt x="3286287" y="3589527"/>
                  <a:pt x="3277532" y="3598282"/>
                </a:cubicBezTo>
                <a:cubicBezTo>
                  <a:pt x="3285491" y="3606639"/>
                  <a:pt x="3291858" y="3613802"/>
                  <a:pt x="3299021" y="3620965"/>
                </a:cubicBezTo>
                <a:cubicBezTo>
                  <a:pt x="3308572" y="3612210"/>
                  <a:pt x="3316929" y="3603853"/>
                  <a:pt x="3325286" y="3595496"/>
                </a:cubicBezTo>
                <a:cubicBezTo>
                  <a:pt x="3318123" y="3587935"/>
                  <a:pt x="3312154" y="3581170"/>
                  <a:pt x="3303797" y="3572017"/>
                </a:cubicBezTo>
                <a:close/>
                <a:moveTo>
                  <a:pt x="951901" y="3509538"/>
                </a:moveTo>
                <a:cubicBezTo>
                  <a:pt x="939565" y="3518691"/>
                  <a:pt x="929218" y="3526650"/>
                  <a:pt x="918075" y="3535007"/>
                </a:cubicBezTo>
                <a:cubicBezTo>
                  <a:pt x="926432" y="3545752"/>
                  <a:pt x="933197" y="3554905"/>
                  <a:pt x="941156" y="3565252"/>
                </a:cubicBezTo>
                <a:cubicBezTo>
                  <a:pt x="952697" y="3556099"/>
                  <a:pt x="963044" y="3547742"/>
                  <a:pt x="974186" y="3539385"/>
                </a:cubicBezTo>
                <a:cubicBezTo>
                  <a:pt x="966625" y="3529436"/>
                  <a:pt x="960258" y="3520681"/>
                  <a:pt x="951901" y="3509538"/>
                </a:cubicBezTo>
                <a:close/>
                <a:moveTo>
                  <a:pt x="1078848" y="3484070"/>
                </a:moveTo>
                <a:cubicBezTo>
                  <a:pt x="1067705" y="3493222"/>
                  <a:pt x="1057358" y="3501181"/>
                  <a:pt x="1046216" y="3510334"/>
                </a:cubicBezTo>
                <a:cubicBezTo>
                  <a:pt x="1053777" y="3519885"/>
                  <a:pt x="1060542" y="3528640"/>
                  <a:pt x="1068501" y="3538191"/>
                </a:cubicBezTo>
                <a:cubicBezTo>
                  <a:pt x="1079644" y="3528640"/>
                  <a:pt x="1089990" y="3519885"/>
                  <a:pt x="1100337" y="3510732"/>
                </a:cubicBezTo>
                <a:cubicBezTo>
                  <a:pt x="1092776" y="3500784"/>
                  <a:pt x="1086011" y="3492825"/>
                  <a:pt x="1078848" y="3484070"/>
                </a:cubicBezTo>
                <a:close/>
                <a:moveTo>
                  <a:pt x="1236437" y="3478896"/>
                </a:moveTo>
                <a:cubicBezTo>
                  <a:pt x="1234447" y="3481284"/>
                  <a:pt x="1232457" y="3483274"/>
                  <a:pt x="1230467" y="3485263"/>
                </a:cubicBezTo>
                <a:cubicBezTo>
                  <a:pt x="1243202" y="3498794"/>
                  <a:pt x="1255936" y="3511926"/>
                  <a:pt x="1268671" y="3525456"/>
                </a:cubicBezTo>
                <a:cubicBezTo>
                  <a:pt x="1271059" y="3523069"/>
                  <a:pt x="1273446" y="3520681"/>
                  <a:pt x="1275436" y="3518293"/>
                </a:cubicBezTo>
                <a:cubicBezTo>
                  <a:pt x="1262304" y="3505161"/>
                  <a:pt x="1249569" y="3492029"/>
                  <a:pt x="1236437" y="3478896"/>
                </a:cubicBezTo>
                <a:close/>
                <a:moveTo>
                  <a:pt x="957074" y="3412836"/>
                </a:moveTo>
                <a:cubicBezTo>
                  <a:pt x="944340" y="3421591"/>
                  <a:pt x="933993" y="3428754"/>
                  <a:pt x="922453" y="3436713"/>
                </a:cubicBezTo>
                <a:cubicBezTo>
                  <a:pt x="930014" y="3447856"/>
                  <a:pt x="935983" y="3456611"/>
                  <a:pt x="943146" y="3466958"/>
                </a:cubicBezTo>
                <a:cubicBezTo>
                  <a:pt x="954687" y="3458601"/>
                  <a:pt x="965431" y="3451040"/>
                  <a:pt x="977370" y="3442682"/>
                </a:cubicBezTo>
                <a:cubicBezTo>
                  <a:pt x="970605" y="3432734"/>
                  <a:pt x="964636" y="3423979"/>
                  <a:pt x="957074" y="3412836"/>
                </a:cubicBezTo>
                <a:close/>
                <a:moveTo>
                  <a:pt x="3465366" y="3410050"/>
                </a:moveTo>
                <a:cubicBezTo>
                  <a:pt x="3430744" y="3452233"/>
                  <a:pt x="3397316" y="3493222"/>
                  <a:pt x="3363092" y="3535405"/>
                </a:cubicBezTo>
                <a:cubicBezTo>
                  <a:pt x="3341205" y="3515906"/>
                  <a:pt x="3320909" y="3498396"/>
                  <a:pt x="3300613" y="3480090"/>
                </a:cubicBezTo>
                <a:cubicBezTo>
                  <a:pt x="3292654" y="3488447"/>
                  <a:pt x="3286685" y="3495610"/>
                  <a:pt x="3278726" y="3503967"/>
                </a:cubicBezTo>
                <a:cubicBezTo>
                  <a:pt x="3393336" y="3612608"/>
                  <a:pt x="3505956" y="3720055"/>
                  <a:pt x="3619373" y="3826706"/>
                </a:cubicBezTo>
                <a:cubicBezTo>
                  <a:pt x="3623352" y="3830288"/>
                  <a:pt x="3633301" y="3831084"/>
                  <a:pt x="3638475" y="3829094"/>
                </a:cubicBezTo>
                <a:cubicBezTo>
                  <a:pt x="3659566" y="3820339"/>
                  <a:pt x="3680260" y="3809992"/>
                  <a:pt x="3701351" y="3800043"/>
                </a:cubicBezTo>
                <a:cubicBezTo>
                  <a:pt x="3700157" y="3798849"/>
                  <a:pt x="3698565" y="3797258"/>
                  <a:pt x="3697372" y="3796064"/>
                </a:cubicBezTo>
                <a:cubicBezTo>
                  <a:pt x="3700555" y="3788901"/>
                  <a:pt x="3702545" y="3781340"/>
                  <a:pt x="3706922" y="3775370"/>
                </a:cubicBezTo>
                <a:cubicBezTo>
                  <a:pt x="3731993" y="3743136"/>
                  <a:pt x="3758258" y="3711698"/>
                  <a:pt x="3785319" y="3678270"/>
                </a:cubicBezTo>
                <a:cubicBezTo>
                  <a:pt x="3778952" y="3674291"/>
                  <a:pt x="3774176" y="3671505"/>
                  <a:pt x="3769799" y="3668719"/>
                </a:cubicBezTo>
                <a:cubicBezTo>
                  <a:pt x="3738758" y="3707320"/>
                  <a:pt x="3708514" y="3743932"/>
                  <a:pt x="3677474" y="3782135"/>
                </a:cubicBezTo>
                <a:cubicBezTo>
                  <a:pt x="3655984" y="3762636"/>
                  <a:pt x="3635689" y="3745126"/>
                  <a:pt x="3615393" y="3727218"/>
                </a:cubicBezTo>
                <a:cubicBezTo>
                  <a:pt x="3644842" y="3691402"/>
                  <a:pt x="3673096" y="3656383"/>
                  <a:pt x="3700555" y="3622159"/>
                </a:cubicBezTo>
                <a:cubicBezTo>
                  <a:pt x="3691402" y="3609026"/>
                  <a:pt x="3686229" y="3613006"/>
                  <a:pt x="3679464" y="3621363"/>
                </a:cubicBezTo>
                <a:cubicBezTo>
                  <a:pt x="3653199" y="3654791"/>
                  <a:pt x="3626138" y="3687423"/>
                  <a:pt x="3598679" y="3721647"/>
                </a:cubicBezTo>
                <a:cubicBezTo>
                  <a:pt x="3575996" y="3701749"/>
                  <a:pt x="3555700" y="3683443"/>
                  <a:pt x="3534211" y="3664740"/>
                </a:cubicBezTo>
                <a:cubicBezTo>
                  <a:pt x="3539782" y="3657576"/>
                  <a:pt x="3544558" y="3652005"/>
                  <a:pt x="3548936" y="3646434"/>
                </a:cubicBezTo>
                <a:cubicBezTo>
                  <a:pt x="3570823" y="3619771"/>
                  <a:pt x="3592710" y="3593108"/>
                  <a:pt x="3613802" y="3566048"/>
                </a:cubicBezTo>
                <a:cubicBezTo>
                  <a:pt x="3616985" y="3562068"/>
                  <a:pt x="3615791" y="3555303"/>
                  <a:pt x="3616587" y="3549732"/>
                </a:cubicBezTo>
                <a:cubicBezTo>
                  <a:pt x="3614598" y="3549732"/>
                  <a:pt x="3612608" y="3549333"/>
                  <a:pt x="3610618" y="3548936"/>
                </a:cubicBezTo>
                <a:cubicBezTo>
                  <a:pt x="3580374" y="3585547"/>
                  <a:pt x="3550129" y="3622159"/>
                  <a:pt x="3519089" y="3659566"/>
                </a:cubicBezTo>
                <a:cubicBezTo>
                  <a:pt x="3496008" y="3638873"/>
                  <a:pt x="3474916" y="3620169"/>
                  <a:pt x="3454621" y="3601863"/>
                </a:cubicBezTo>
                <a:cubicBezTo>
                  <a:pt x="3483273" y="3566048"/>
                  <a:pt x="3510334" y="3532620"/>
                  <a:pt x="3536997" y="3498794"/>
                </a:cubicBezTo>
                <a:cubicBezTo>
                  <a:pt x="3540181" y="3494814"/>
                  <a:pt x="3540578" y="3488447"/>
                  <a:pt x="3542568" y="3483274"/>
                </a:cubicBezTo>
                <a:cubicBezTo>
                  <a:pt x="3540578" y="3482478"/>
                  <a:pt x="3538987" y="3481682"/>
                  <a:pt x="3536997" y="3480886"/>
                </a:cubicBezTo>
                <a:cubicBezTo>
                  <a:pt x="3505161" y="3519487"/>
                  <a:pt x="3473325" y="3558088"/>
                  <a:pt x="3440693" y="3597884"/>
                </a:cubicBezTo>
                <a:cubicBezTo>
                  <a:pt x="3417213" y="3577190"/>
                  <a:pt x="3395724" y="3557691"/>
                  <a:pt x="3373837" y="3538191"/>
                </a:cubicBezTo>
                <a:cubicBezTo>
                  <a:pt x="3392540" y="3515906"/>
                  <a:pt x="3409652" y="3496008"/>
                  <a:pt x="3426366" y="3475315"/>
                </a:cubicBezTo>
                <a:cubicBezTo>
                  <a:pt x="3468151" y="3423183"/>
                  <a:pt x="3468151" y="3423183"/>
                  <a:pt x="3465366" y="3410050"/>
                </a:cubicBezTo>
                <a:close/>
                <a:moveTo>
                  <a:pt x="1053777" y="3369459"/>
                </a:moveTo>
                <a:cubicBezTo>
                  <a:pt x="1042236" y="3377418"/>
                  <a:pt x="1031491" y="3384582"/>
                  <a:pt x="1019155" y="3392938"/>
                </a:cubicBezTo>
                <a:cubicBezTo>
                  <a:pt x="1026716" y="3403285"/>
                  <a:pt x="1032287" y="3411642"/>
                  <a:pt x="1039053" y="3421193"/>
                </a:cubicBezTo>
                <a:cubicBezTo>
                  <a:pt x="1050991" y="3412438"/>
                  <a:pt x="1061736" y="3404877"/>
                  <a:pt x="1072879" y="3396520"/>
                </a:cubicBezTo>
                <a:cubicBezTo>
                  <a:pt x="1066511" y="3387367"/>
                  <a:pt x="1060542" y="3379010"/>
                  <a:pt x="1053777" y="3369459"/>
                </a:cubicBezTo>
                <a:close/>
                <a:moveTo>
                  <a:pt x="3675484" y="3152177"/>
                </a:moveTo>
                <a:cubicBezTo>
                  <a:pt x="3672698" y="3158943"/>
                  <a:pt x="3670311" y="3164116"/>
                  <a:pt x="3667127" y="3170085"/>
                </a:cubicBezTo>
                <a:cubicBezTo>
                  <a:pt x="3675086" y="3173269"/>
                  <a:pt x="3681851" y="3176453"/>
                  <a:pt x="3689412" y="3179636"/>
                </a:cubicBezTo>
                <a:cubicBezTo>
                  <a:pt x="3692596" y="3173269"/>
                  <a:pt x="3694586" y="3168494"/>
                  <a:pt x="3697769" y="3161330"/>
                </a:cubicBezTo>
                <a:cubicBezTo>
                  <a:pt x="3689412" y="3157749"/>
                  <a:pt x="3683045" y="3155361"/>
                  <a:pt x="3675484" y="3152177"/>
                </a:cubicBezTo>
                <a:close/>
                <a:moveTo>
                  <a:pt x="784363" y="3125913"/>
                </a:moveTo>
                <a:cubicBezTo>
                  <a:pt x="781180" y="3135066"/>
                  <a:pt x="777996" y="3139443"/>
                  <a:pt x="779190" y="3141831"/>
                </a:cubicBezTo>
                <a:cubicBezTo>
                  <a:pt x="792720" y="3173269"/>
                  <a:pt x="806649" y="3204707"/>
                  <a:pt x="820577" y="3236146"/>
                </a:cubicBezTo>
                <a:cubicBezTo>
                  <a:pt x="821771" y="3238931"/>
                  <a:pt x="826148" y="3240125"/>
                  <a:pt x="828934" y="3242115"/>
                </a:cubicBezTo>
                <a:cubicBezTo>
                  <a:pt x="829730" y="3238931"/>
                  <a:pt x="832515" y="3234951"/>
                  <a:pt x="831322" y="3232166"/>
                </a:cubicBezTo>
                <a:cubicBezTo>
                  <a:pt x="816995" y="3198738"/>
                  <a:pt x="801873" y="3165310"/>
                  <a:pt x="784363" y="3125913"/>
                </a:cubicBezTo>
                <a:close/>
                <a:moveTo>
                  <a:pt x="3741146" y="3119943"/>
                </a:moveTo>
                <a:cubicBezTo>
                  <a:pt x="3738361" y="3126311"/>
                  <a:pt x="3735973" y="3131484"/>
                  <a:pt x="3732789" y="3138647"/>
                </a:cubicBezTo>
                <a:cubicBezTo>
                  <a:pt x="3741544" y="3142229"/>
                  <a:pt x="3748309" y="3144617"/>
                  <a:pt x="3755871" y="3147800"/>
                </a:cubicBezTo>
                <a:cubicBezTo>
                  <a:pt x="3758258" y="3140637"/>
                  <a:pt x="3760646" y="3135066"/>
                  <a:pt x="3763034" y="3128300"/>
                </a:cubicBezTo>
                <a:cubicBezTo>
                  <a:pt x="3755075" y="3125117"/>
                  <a:pt x="3748707" y="3122729"/>
                  <a:pt x="3741146" y="3119943"/>
                </a:cubicBezTo>
                <a:close/>
                <a:moveTo>
                  <a:pt x="828536" y="3115964"/>
                </a:moveTo>
                <a:cubicBezTo>
                  <a:pt x="825352" y="3116760"/>
                  <a:pt x="822567" y="3117556"/>
                  <a:pt x="819781" y="3118352"/>
                </a:cubicBezTo>
                <a:cubicBezTo>
                  <a:pt x="825750" y="3150188"/>
                  <a:pt x="843260" y="3178044"/>
                  <a:pt x="855597" y="3207891"/>
                </a:cubicBezTo>
                <a:cubicBezTo>
                  <a:pt x="857984" y="3213860"/>
                  <a:pt x="863158" y="3218636"/>
                  <a:pt x="867137" y="3224207"/>
                </a:cubicBezTo>
                <a:cubicBezTo>
                  <a:pt x="869525" y="3223013"/>
                  <a:pt x="871515" y="3221421"/>
                  <a:pt x="873505" y="3219829"/>
                </a:cubicBezTo>
                <a:cubicBezTo>
                  <a:pt x="858780" y="3185207"/>
                  <a:pt x="843658" y="3150586"/>
                  <a:pt x="828536" y="3115964"/>
                </a:cubicBezTo>
                <a:close/>
                <a:moveTo>
                  <a:pt x="3607335" y="3108154"/>
                </a:moveTo>
                <a:cubicBezTo>
                  <a:pt x="3602460" y="3108005"/>
                  <a:pt x="3598481" y="3111786"/>
                  <a:pt x="3595894" y="3123923"/>
                </a:cubicBezTo>
                <a:cubicBezTo>
                  <a:pt x="3603057" y="3127107"/>
                  <a:pt x="3609424" y="3129892"/>
                  <a:pt x="3617383" y="3133076"/>
                </a:cubicBezTo>
                <a:cubicBezTo>
                  <a:pt x="3619771" y="3126709"/>
                  <a:pt x="3622159" y="3121535"/>
                  <a:pt x="3624148" y="3115964"/>
                </a:cubicBezTo>
                <a:cubicBezTo>
                  <a:pt x="3617980" y="3112383"/>
                  <a:pt x="3612210" y="3108304"/>
                  <a:pt x="3607335" y="3108154"/>
                </a:cubicBezTo>
                <a:close/>
                <a:moveTo>
                  <a:pt x="903351" y="3093679"/>
                </a:moveTo>
                <a:cubicBezTo>
                  <a:pt x="901361" y="3094474"/>
                  <a:pt x="899371" y="3095668"/>
                  <a:pt x="897382" y="3096464"/>
                </a:cubicBezTo>
                <a:cubicBezTo>
                  <a:pt x="927228" y="3157749"/>
                  <a:pt x="956676" y="3218636"/>
                  <a:pt x="986523" y="3279920"/>
                </a:cubicBezTo>
                <a:cubicBezTo>
                  <a:pt x="988513" y="3278726"/>
                  <a:pt x="990502" y="3277930"/>
                  <a:pt x="992492" y="3277135"/>
                </a:cubicBezTo>
                <a:cubicBezTo>
                  <a:pt x="962646" y="3215850"/>
                  <a:pt x="933197" y="3154963"/>
                  <a:pt x="903351" y="3093679"/>
                </a:cubicBezTo>
                <a:close/>
                <a:moveTo>
                  <a:pt x="3796461" y="3085322"/>
                </a:moveTo>
                <a:cubicBezTo>
                  <a:pt x="3794074" y="3093281"/>
                  <a:pt x="3792084" y="3099250"/>
                  <a:pt x="3790094" y="3106015"/>
                </a:cubicBezTo>
                <a:cubicBezTo>
                  <a:pt x="3798849" y="3108801"/>
                  <a:pt x="3804819" y="3110791"/>
                  <a:pt x="3812379" y="3113576"/>
                </a:cubicBezTo>
                <a:cubicBezTo>
                  <a:pt x="3814767" y="3106811"/>
                  <a:pt x="3816757" y="3100842"/>
                  <a:pt x="3819543" y="3093679"/>
                </a:cubicBezTo>
                <a:cubicBezTo>
                  <a:pt x="3811584" y="3090893"/>
                  <a:pt x="3805216" y="3088505"/>
                  <a:pt x="3796461" y="3085322"/>
                </a:cubicBezTo>
                <a:close/>
                <a:moveTo>
                  <a:pt x="975778" y="3063036"/>
                </a:moveTo>
                <a:cubicBezTo>
                  <a:pt x="973390" y="3064230"/>
                  <a:pt x="971401" y="3065026"/>
                  <a:pt x="969013" y="3066220"/>
                </a:cubicBezTo>
                <a:cubicBezTo>
                  <a:pt x="991696" y="3115566"/>
                  <a:pt x="1013982" y="3164514"/>
                  <a:pt x="1037063" y="3215054"/>
                </a:cubicBezTo>
                <a:cubicBezTo>
                  <a:pt x="1030298" y="3218636"/>
                  <a:pt x="1023532" y="3222217"/>
                  <a:pt x="1013584" y="3227788"/>
                </a:cubicBezTo>
                <a:cubicBezTo>
                  <a:pt x="989706" y="3176453"/>
                  <a:pt x="966227" y="3126311"/>
                  <a:pt x="942748" y="3076169"/>
                </a:cubicBezTo>
                <a:cubicBezTo>
                  <a:pt x="940758" y="3077363"/>
                  <a:pt x="938371" y="3078159"/>
                  <a:pt x="936381" y="3079352"/>
                </a:cubicBezTo>
                <a:cubicBezTo>
                  <a:pt x="958666" y="3142627"/>
                  <a:pt x="989706" y="3201524"/>
                  <a:pt x="1023134" y="3261216"/>
                </a:cubicBezTo>
                <a:cubicBezTo>
                  <a:pt x="1037461" y="3252461"/>
                  <a:pt x="1049797" y="3245298"/>
                  <a:pt x="1060940" y="3238533"/>
                </a:cubicBezTo>
                <a:cubicBezTo>
                  <a:pt x="1031889" y="3178442"/>
                  <a:pt x="1004033" y="3120739"/>
                  <a:pt x="975778" y="3063036"/>
                </a:cubicBezTo>
                <a:close/>
                <a:moveTo>
                  <a:pt x="734221" y="3062240"/>
                </a:moveTo>
                <a:cubicBezTo>
                  <a:pt x="726262" y="3064628"/>
                  <a:pt x="720293" y="3066618"/>
                  <a:pt x="711538" y="3069801"/>
                </a:cubicBezTo>
                <a:cubicBezTo>
                  <a:pt x="714722" y="3077363"/>
                  <a:pt x="716711" y="3083332"/>
                  <a:pt x="719497" y="3089699"/>
                </a:cubicBezTo>
                <a:cubicBezTo>
                  <a:pt x="727854" y="3086515"/>
                  <a:pt x="734221" y="3084128"/>
                  <a:pt x="742180" y="3081342"/>
                </a:cubicBezTo>
                <a:cubicBezTo>
                  <a:pt x="739395" y="3074179"/>
                  <a:pt x="737007" y="3068608"/>
                  <a:pt x="734221" y="3062240"/>
                </a:cubicBezTo>
                <a:close/>
                <a:moveTo>
                  <a:pt x="3673842" y="3042592"/>
                </a:moveTo>
                <a:cubicBezTo>
                  <a:pt x="3668918" y="3042841"/>
                  <a:pt x="3665336" y="3046920"/>
                  <a:pt x="3663943" y="3059057"/>
                </a:cubicBezTo>
                <a:cubicBezTo>
                  <a:pt x="3671107" y="3061842"/>
                  <a:pt x="3677474" y="3064230"/>
                  <a:pt x="3685831" y="3067414"/>
                </a:cubicBezTo>
                <a:cubicBezTo>
                  <a:pt x="3687821" y="3060649"/>
                  <a:pt x="3689810" y="3055077"/>
                  <a:pt x="3691800" y="3049108"/>
                </a:cubicBezTo>
                <a:cubicBezTo>
                  <a:pt x="3685035" y="3045925"/>
                  <a:pt x="3678767" y="3042343"/>
                  <a:pt x="3673842" y="3042592"/>
                </a:cubicBezTo>
                <a:close/>
                <a:moveTo>
                  <a:pt x="862760" y="3018466"/>
                </a:moveTo>
                <a:cubicBezTo>
                  <a:pt x="854005" y="3021649"/>
                  <a:pt x="847638" y="3024037"/>
                  <a:pt x="840077" y="3027221"/>
                </a:cubicBezTo>
                <a:cubicBezTo>
                  <a:pt x="842862" y="3033986"/>
                  <a:pt x="845250" y="3039159"/>
                  <a:pt x="847638" y="3045129"/>
                </a:cubicBezTo>
                <a:cubicBezTo>
                  <a:pt x="855597" y="3041945"/>
                  <a:pt x="861964" y="3039557"/>
                  <a:pt x="869525" y="3036374"/>
                </a:cubicBezTo>
                <a:cubicBezTo>
                  <a:pt x="867137" y="3030404"/>
                  <a:pt x="865545" y="3025629"/>
                  <a:pt x="862760" y="3018466"/>
                </a:cubicBezTo>
                <a:close/>
                <a:moveTo>
                  <a:pt x="755711" y="2994986"/>
                </a:moveTo>
                <a:cubicBezTo>
                  <a:pt x="747354" y="2997772"/>
                  <a:pt x="740589" y="2999762"/>
                  <a:pt x="732630" y="3002548"/>
                </a:cubicBezTo>
                <a:cubicBezTo>
                  <a:pt x="735415" y="3009711"/>
                  <a:pt x="737405" y="3015282"/>
                  <a:pt x="739793" y="3022047"/>
                </a:cubicBezTo>
                <a:cubicBezTo>
                  <a:pt x="748150" y="3019262"/>
                  <a:pt x="754915" y="3016874"/>
                  <a:pt x="761680" y="3014884"/>
                </a:cubicBezTo>
                <a:cubicBezTo>
                  <a:pt x="759690" y="3008119"/>
                  <a:pt x="758098" y="3002946"/>
                  <a:pt x="755711" y="2994986"/>
                </a:cubicBezTo>
                <a:close/>
                <a:moveTo>
                  <a:pt x="936182" y="2987376"/>
                </a:moveTo>
                <a:cubicBezTo>
                  <a:pt x="932800" y="2986331"/>
                  <a:pt x="927228" y="2989216"/>
                  <a:pt x="916085" y="2994986"/>
                </a:cubicBezTo>
                <a:cubicBezTo>
                  <a:pt x="918075" y="2999762"/>
                  <a:pt x="920065" y="3004935"/>
                  <a:pt x="922453" y="3010905"/>
                </a:cubicBezTo>
                <a:cubicBezTo>
                  <a:pt x="930412" y="3008119"/>
                  <a:pt x="936779" y="3005731"/>
                  <a:pt x="943146" y="3003344"/>
                </a:cubicBezTo>
                <a:cubicBezTo>
                  <a:pt x="940759" y="2993395"/>
                  <a:pt x="939565" y="2988421"/>
                  <a:pt x="936182" y="2987376"/>
                </a:cubicBezTo>
                <a:close/>
                <a:moveTo>
                  <a:pt x="695620" y="2958375"/>
                </a:moveTo>
                <a:cubicBezTo>
                  <a:pt x="687263" y="2961161"/>
                  <a:pt x="680498" y="2963150"/>
                  <a:pt x="672937" y="2965538"/>
                </a:cubicBezTo>
                <a:cubicBezTo>
                  <a:pt x="675324" y="2972701"/>
                  <a:pt x="676916" y="2978272"/>
                  <a:pt x="679304" y="2985834"/>
                </a:cubicBezTo>
                <a:cubicBezTo>
                  <a:pt x="688059" y="2983048"/>
                  <a:pt x="694824" y="2981058"/>
                  <a:pt x="702783" y="2978272"/>
                </a:cubicBezTo>
                <a:cubicBezTo>
                  <a:pt x="699997" y="2971109"/>
                  <a:pt x="698008" y="2965140"/>
                  <a:pt x="695620" y="2958375"/>
                </a:cubicBezTo>
                <a:close/>
                <a:moveTo>
                  <a:pt x="787149" y="2935294"/>
                </a:moveTo>
                <a:cubicBezTo>
                  <a:pt x="780384" y="2937283"/>
                  <a:pt x="773619" y="2938875"/>
                  <a:pt x="766058" y="2941263"/>
                </a:cubicBezTo>
                <a:cubicBezTo>
                  <a:pt x="768047" y="2948028"/>
                  <a:pt x="769639" y="2953202"/>
                  <a:pt x="771231" y="2960365"/>
                </a:cubicBezTo>
                <a:cubicBezTo>
                  <a:pt x="787547" y="2957181"/>
                  <a:pt x="801077" y="2955191"/>
                  <a:pt x="787149" y="2935294"/>
                </a:cubicBezTo>
                <a:close/>
                <a:moveTo>
                  <a:pt x="875096" y="2926141"/>
                </a:moveTo>
                <a:cubicBezTo>
                  <a:pt x="867137" y="2928528"/>
                  <a:pt x="860372" y="2930518"/>
                  <a:pt x="852811" y="2932508"/>
                </a:cubicBezTo>
                <a:cubicBezTo>
                  <a:pt x="854005" y="2938477"/>
                  <a:pt x="855199" y="2943253"/>
                  <a:pt x="856791" y="2950814"/>
                </a:cubicBezTo>
                <a:cubicBezTo>
                  <a:pt x="865545" y="2948426"/>
                  <a:pt x="872311" y="2946436"/>
                  <a:pt x="880270" y="2944447"/>
                </a:cubicBezTo>
                <a:cubicBezTo>
                  <a:pt x="878678" y="2937682"/>
                  <a:pt x="877086" y="2932508"/>
                  <a:pt x="875096" y="2926141"/>
                </a:cubicBezTo>
                <a:close/>
                <a:moveTo>
                  <a:pt x="3823920" y="2903060"/>
                </a:moveTo>
                <a:cubicBezTo>
                  <a:pt x="3813175" y="2943253"/>
                  <a:pt x="3803227" y="2980660"/>
                  <a:pt x="3792084" y="3022047"/>
                </a:cubicBezTo>
                <a:cubicBezTo>
                  <a:pt x="3812379" y="3010905"/>
                  <a:pt x="3836655" y="2916192"/>
                  <a:pt x="3823920" y="2903060"/>
                </a:cubicBezTo>
                <a:close/>
                <a:moveTo>
                  <a:pt x="3792880" y="2894305"/>
                </a:moveTo>
                <a:cubicBezTo>
                  <a:pt x="3784921" y="2896692"/>
                  <a:pt x="3780145" y="2897090"/>
                  <a:pt x="3779748" y="2898682"/>
                </a:cubicBezTo>
                <a:cubicBezTo>
                  <a:pt x="3769799" y="2933304"/>
                  <a:pt x="3760646" y="2967528"/>
                  <a:pt x="3751493" y="3002150"/>
                </a:cubicBezTo>
                <a:cubicBezTo>
                  <a:pt x="3751095" y="3004537"/>
                  <a:pt x="3753881" y="3007721"/>
                  <a:pt x="3755075" y="3010507"/>
                </a:cubicBezTo>
                <a:cubicBezTo>
                  <a:pt x="3757462" y="3009711"/>
                  <a:pt x="3759850" y="3008517"/>
                  <a:pt x="3762238" y="3007721"/>
                </a:cubicBezTo>
                <a:cubicBezTo>
                  <a:pt x="3772186" y="2971109"/>
                  <a:pt x="3782135" y="2934498"/>
                  <a:pt x="3792880" y="2894305"/>
                </a:cubicBezTo>
                <a:close/>
                <a:moveTo>
                  <a:pt x="3723238" y="2776909"/>
                </a:moveTo>
                <a:cubicBezTo>
                  <a:pt x="3708116" y="2842969"/>
                  <a:pt x="3692994" y="2909029"/>
                  <a:pt x="3677872" y="2975089"/>
                </a:cubicBezTo>
                <a:cubicBezTo>
                  <a:pt x="3679862" y="2975487"/>
                  <a:pt x="3682249" y="2976283"/>
                  <a:pt x="3684239" y="2976681"/>
                </a:cubicBezTo>
                <a:cubicBezTo>
                  <a:pt x="3699759" y="2910621"/>
                  <a:pt x="3714881" y="2844959"/>
                  <a:pt x="3730004" y="2778899"/>
                </a:cubicBezTo>
                <a:cubicBezTo>
                  <a:pt x="3727616" y="2778103"/>
                  <a:pt x="3725626" y="2777307"/>
                  <a:pt x="3723238" y="2776909"/>
                </a:cubicBezTo>
                <a:close/>
                <a:moveTo>
                  <a:pt x="3684239" y="2770144"/>
                </a:moveTo>
                <a:cubicBezTo>
                  <a:pt x="3669515" y="2834612"/>
                  <a:pt x="3654791" y="2899080"/>
                  <a:pt x="3639270" y="2966334"/>
                </a:cubicBezTo>
                <a:cubicBezTo>
                  <a:pt x="3657576" y="2940865"/>
                  <a:pt x="3691402" y="2788051"/>
                  <a:pt x="3684239" y="2770144"/>
                </a:cubicBezTo>
                <a:close/>
                <a:moveTo>
                  <a:pt x="3803227" y="2767358"/>
                </a:moveTo>
                <a:cubicBezTo>
                  <a:pt x="3796860" y="2804368"/>
                  <a:pt x="3790492" y="2841377"/>
                  <a:pt x="3785319" y="2872019"/>
                </a:cubicBezTo>
                <a:cubicBezTo>
                  <a:pt x="3804420" y="2875999"/>
                  <a:pt x="3819145" y="2879183"/>
                  <a:pt x="3833869" y="2882366"/>
                </a:cubicBezTo>
                <a:cubicBezTo>
                  <a:pt x="3833471" y="2883560"/>
                  <a:pt x="3833073" y="2884356"/>
                  <a:pt x="3832675" y="2885152"/>
                </a:cubicBezTo>
                <a:cubicBezTo>
                  <a:pt x="3845012" y="2885152"/>
                  <a:pt x="3856950" y="2885152"/>
                  <a:pt x="3872868" y="2885152"/>
                </a:cubicBezTo>
                <a:cubicBezTo>
                  <a:pt x="3859736" y="2936090"/>
                  <a:pt x="3847797" y="2983446"/>
                  <a:pt x="3835461" y="3030802"/>
                </a:cubicBezTo>
                <a:cubicBezTo>
                  <a:pt x="3852971" y="3036374"/>
                  <a:pt x="3869287" y="3041945"/>
                  <a:pt x="3886001" y="3047516"/>
                </a:cubicBezTo>
                <a:cubicBezTo>
                  <a:pt x="3881225" y="3062638"/>
                  <a:pt x="3877246" y="3076169"/>
                  <a:pt x="3872868" y="3090495"/>
                </a:cubicBezTo>
                <a:cubicBezTo>
                  <a:pt x="3886797" y="3095668"/>
                  <a:pt x="3898735" y="3100444"/>
                  <a:pt x="3913062" y="3106015"/>
                </a:cubicBezTo>
                <a:cubicBezTo>
                  <a:pt x="3894756" y="3152576"/>
                  <a:pt x="3877246" y="3197146"/>
                  <a:pt x="3859338" y="3242513"/>
                </a:cubicBezTo>
                <a:cubicBezTo>
                  <a:pt x="3844216" y="3236146"/>
                  <a:pt x="3832277" y="3231370"/>
                  <a:pt x="3819941" y="3226197"/>
                </a:cubicBezTo>
                <a:cubicBezTo>
                  <a:pt x="3812379" y="3242115"/>
                  <a:pt x="3805614" y="3256441"/>
                  <a:pt x="3798053" y="3271961"/>
                </a:cubicBezTo>
                <a:cubicBezTo>
                  <a:pt x="3706922" y="3228584"/>
                  <a:pt x="3617383" y="3186003"/>
                  <a:pt x="3526252" y="3142627"/>
                </a:cubicBezTo>
                <a:cubicBezTo>
                  <a:pt x="3520283" y="3154963"/>
                  <a:pt x="3515110" y="3165708"/>
                  <a:pt x="3509140" y="3178044"/>
                </a:cubicBezTo>
                <a:cubicBezTo>
                  <a:pt x="3533813" y="3191177"/>
                  <a:pt x="3557292" y="3203115"/>
                  <a:pt x="3582761" y="3216646"/>
                </a:cubicBezTo>
                <a:cubicBezTo>
                  <a:pt x="3554905" y="3264798"/>
                  <a:pt x="3527844" y="3310960"/>
                  <a:pt x="3501181" y="3357123"/>
                </a:cubicBezTo>
                <a:cubicBezTo>
                  <a:pt x="3503171" y="3358715"/>
                  <a:pt x="3505559" y="3359908"/>
                  <a:pt x="3507548" y="3361102"/>
                </a:cubicBezTo>
                <a:cubicBezTo>
                  <a:pt x="3538589" y="3319317"/>
                  <a:pt x="3562466" y="3272359"/>
                  <a:pt x="3588731" y="3225799"/>
                </a:cubicBezTo>
                <a:cubicBezTo>
                  <a:pt x="3615393" y="3239727"/>
                  <a:pt x="3641260" y="3252859"/>
                  <a:pt x="3668321" y="3267186"/>
                </a:cubicBezTo>
                <a:cubicBezTo>
                  <a:pt x="3642454" y="3312552"/>
                  <a:pt x="3617383" y="3355929"/>
                  <a:pt x="3592312" y="3399306"/>
                </a:cubicBezTo>
                <a:cubicBezTo>
                  <a:pt x="3593506" y="3400897"/>
                  <a:pt x="3595098" y="3402489"/>
                  <a:pt x="3596292" y="3404081"/>
                </a:cubicBezTo>
                <a:cubicBezTo>
                  <a:pt x="3600669" y="3400500"/>
                  <a:pt x="3606240" y="3397714"/>
                  <a:pt x="3609026" y="3392938"/>
                </a:cubicBezTo>
                <a:cubicBezTo>
                  <a:pt x="3631709" y="3355133"/>
                  <a:pt x="3653995" y="3317328"/>
                  <a:pt x="3677076" y="3278328"/>
                </a:cubicBezTo>
                <a:cubicBezTo>
                  <a:pt x="3702943" y="3291859"/>
                  <a:pt x="3727616" y="3304991"/>
                  <a:pt x="3754279" y="3318919"/>
                </a:cubicBezTo>
                <a:cubicBezTo>
                  <a:pt x="3730799" y="3358715"/>
                  <a:pt x="3709310" y="3395724"/>
                  <a:pt x="3687423" y="3432734"/>
                </a:cubicBezTo>
                <a:cubicBezTo>
                  <a:pt x="3683443" y="3439897"/>
                  <a:pt x="3675882" y="3447856"/>
                  <a:pt x="3693790" y="3451437"/>
                </a:cubicBezTo>
                <a:cubicBezTo>
                  <a:pt x="3716871" y="3412040"/>
                  <a:pt x="3739952" y="3372245"/>
                  <a:pt x="3764227" y="3330858"/>
                </a:cubicBezTo>
                <a:cubicBezTo>
                  <a:pt x="3788900" y="3343990"/>
                  <a:pt x="3813175" y="3356725"/>
                  <a:pt x="3839440" y="3370653"/>
                </a:cubicBezTo>
                <a:cubicBezTo>
                  <a:pt x="3814767" y="3413234"/>
                  <a:pt x="3791288" y="3453825"/>
                  <a:pt x="3767411" y="3495212"/>
                </a:cubicBezTo>
                <a:cubicBezTo>
                  <a:pt x="3770993" y="3497600"/>
                  <a:pt x="3774574" y="3500385"/>
                  <a:pt x="3780543" y="3504763"/>
                </a:cubicBezTo>
                <a:cubicBezTo>
                  <a:pt x="3804819" y="3463376"/>
                  <a:pt x="3827900" y="3423979"/>
                  <a:pt x="3851379" y="3384183"/>
                </a:cubicBezTo>
                <a:cubicBezTo>
                  <a:pt x="3875654" y="3397316"/>
                  <a:pt x="3899133" y="3409652"/>
                  <a:pt x="3924602" y="3423183"/>
                </a:cubicBezTo>
                <a:cubicBezTo>
                  <a:pt x="3899531" y="3466958"/>
                  <a:pt x="3874858" y="3509140"/>
                  <a:pt x="3849787" y="3552517"/>
                </a:cubicBezTo>
                <a:cubicBezTo>
                  <a:pt x="3854563" y="3555701"/>
                  <a:pt x="3858940" y="3558487"/>
                  <a:pt x="3864909" y="3562466"/>
                </a:cubicBezTo>
                <a:cubicBezTo>
                  <a:pt x="3889582" y="3520681"/>
                  <a:pt x="3913459" y="3480488"/>
                  <a:pt x="3937734" y="3438305"/>
                </a:cubicBezTo>
                <a:cubicBezTo>
                  <a:pt x="3956438" y="3448254"/>
                  <a:pt x="3974346" y="3457407"/>
                  <a:pt x="3992254" y="3466560"/>
                </a:cubicBezTo>
                <a:cubicBezTo>
                  <a:pt x="4111640" y="3201524"/>
                  <a:pt x="4029661" y="2884754"/>
                  <a:pt x="3803227" y="2767358"/>
                </a:cubicBezTo>
                <a:close/>
                <a:moveTo>
                  <a:pt x="3645638" y="2764970"/>
                </a:moveTo>
                <a:cubicBezTo>
                  <a:pt x="3631311" y="2827847"/>
                  <a:pt x="3616985" y="2889927"/>
                  <a:pt x="3602659" y="2952406"/>
                </a:cubicBezTo>
                <a:cubicBezTo>
                  <a:pt x="3622954" y="2914998"/>
                  <a:pt x="3651209" y="2783674"/>
                  <a:pt x="3645638" y="2764970"/>
                </a:cubicBezTo>
                <a:close/>
                <a:moveTo>
                  <a:pt x="805057" y="2683390"/>
                </a:moveTo>
                <a:cubicBezTo>
                  <a:pt x="802669" y="2683788"/>
                  <a:pt x="800281" y="2683788"/>
                  <a:pt x="798292" y="2684186"/>
                </a:cubicBezTo>
                <a:cubicBezTo>
                  <a:pt x="809036" y="2751042"/>
                  <a:pt x="820179" y="2818296"/>
                  <a:pt x="830924" y="2885152"/>
                </a:cubicBezTo>
                <a:cubicBezTo>
                  <a:pt x="832913" y="2884754"/>
                  <a:pt x="835301" y="2884356"/>
                  <a:pt x="837291" y="2883958"/>
                </a:cubicBezTo>
                <a:cubicBezTo>
                  <a:pt x="826546" y="2817102"/>
                  <a:pt x="815802" y="2750246"/>
                  <a:pt x="805057" y="2683390"/>
                </a:cubicBezTo>
                <a:close/>
                <a:moveTo>
                  <a:pt x="844454" y="2679808"/>
                </a:moveTo>
                <a:cubicBezTo>
                  <a:pt x="845250" y="2746665"/>
                  <a:pt x="855199" y="2811929"/>
                  <a:pt x="875892" y="2875203"/>
                </a:cubicBezTo>
                <a:cubicBezTo>
                  <a:pt x="865545" y="2810337"/>
                  <a:pt x="854801" y="2745073"/>
                  <a:pt x="844454" y="2679808"/>
                </a:cubicBezTo>
                <a:close/>
                <a:moveTo>
                  <a:pt x="883055" y="2676227"/>
                </a:moveTo>
                <a:cubicBezTo>
                  <a:pt x="877086" y="2709655"/>
                  <a:pt x="901361" y="2850132"/>
                  <a:pt x="913698" y="2866448"/>
                </a:cubicBezTo>
                <a:cubicBezTo>
                  <a:pt x="903351" y="2802776"/>
                  <a:pt x="893402" y="2739501"/>
                  <a:pt x="883055" y="2676227"/>
                </a:cubicBezTo>
                <a:close/>
                <a:moveTo>
                  <a:pt x="3626138" y="2225745"/>
                </a:moveTo>
                <a:cubicBezTo>
                  <a:pt x="3636485" y="2289418"/>
                  <a:pt x="3646434" y="2352692"/>
                  <a:pt x="3656780" y="2415966"/>
                </a:cubicBezTo>
                <a:cubicBezTo>
                  <a:pt x="3662750" y="2383334"/>
                  <a:pt x="3638475" y="2242061"/>
                  <a:pt x="3626138" y="2225745"/>
                </a:cubicBezTo>
                <a:close/>
                <a:moveTo>
                  <a:pt x="3671107" y="2215797"/>
                </a:moveTo>
                <a:cubicBezTo>
                  <a:pt x="3668719" y="2216194"/>
                  <a:pt x="3666331" y="2216593"/>
                  <a:pt x="3663943" y="2216990"/>
                </a:cubicBezTo>
                <a:cubicBezTo>
                  <a:pt x="3674290" y="2282255"/>
                  <a:pt x="3685035" y="2347121"/>
                  <a:pt x="3695382" y="2412385"/>
                </a:cubicBezTo>
                <a:cubicBezTo>
                  <a:pt x="3697769" y="2411987"/>
                  <a:pt x="3700157" y="2411589"/>
                  <a:pt x="3702545" y="2411191"/>
                </a:cubicBezTo>
                <a:cubicBezTo>
                  <a:pt x="3692198" y="2345927"/>
                  <a:pt x="3681453" y="2281061"/>
                  <a:pt x="3671107" y="2215797"/>
                </a:cubicBezTo>
                <a:close/>
                <a:moveTo>
                  <a:pt x="3709310" y="2207838"/>
                </a:moveTo>
                <a:cubicBezTo>
                  <a:pt x="3706922" y="2208235"/>
                  <a:pt x="3704932" y="2208235"/>
                  <a:pt x="3702545" y="2208634"/>
                </a:cubicBezTo>
                <a:cubicBezTo>
                  <a:pt x="3713290" y="2275489"/>
                  <a:pt x="3724034" y="2342345"/>
                  <a:pt x="3734779" y="2409201"/>
                </a:cubicBezTo>
                <a:cubicBezTo>
                  <a:pt x="3737167" y="2408803"/>
                  <a:pt x="3739554" y="2408405"/>
                  <a:pt x="3741544" y="2408007"/>
                </a:cubicBezTo>
                <a:cubicBezTo>
                  <a:pt x="3730799" y="2341151"/>
                  <a:pt x="3720055" y="2274693"/>
                  <a:pt x="3709310" y="2207838"/>
                </a:cubicBezTo>
                <a:close/>
                <a:moveTo>
                  <a:pt x="3682647" y="2141380"/>
                </a:moveTo>
                <a:cubicBezTo>
                  <a:pt x="3673892" y="2144165"/>
                  <a:pt x="3667127" y="2146155"/>
                  <a:pt x="3657576" y="2148941"/>
                </a:cubicBezTo>
                <a:cubicBezTo>
                  <a:pt x="3662352" y="2155706"/>
                  <a:pt x="3664739" y="2162869"/>
                  <a:pt x="3669117" y="2164063"/>
                </a:cubicBezTo>
                <a:cubicBezTo>
                  <a:pt x="3674290" y="2165655"/>
                  <a:pt x="3680657" y="2161675"/>
                  <a:pt x="3687821" y="2159685"/>
                </a:cubicBezTo>
                <a:cubicBezTo>
                  <a:pt x="3686229" y="2153318"/>
                  <a:pt x="3684637" y="2148543"/>
                  <a:pt x="3682647" y="2141380"/>
                </a:cubicBezTo>
                <a:close/>
                <a:moveTo>
                  <a:pt x="930412" y="2138594"/>
                </a:moveTo>
                <a:cubicBezTo>
                  <a:pt x="916085" y="2201072"/>
                  <a:pt x="901759" y="2263551"/>
                  <a:pt x="887433" y="2326029"/>
                </a:cubicBezTo>
                <a:cubicBezTo>
                  <a:pt x="889821" y="2326029"/>
                  <a:pt x="891810" y="2326427"/>
                  <a:pt x="894198" y="2326825"/>
                </a:cubicBezTo>
                <a:cubicBezTo>
                  <a:pt x="908524" y="2264745"/>
                  <a:pt x="922851" y="2202266"/>
                  <a:pt x="936779" y="2140186"/>
                </a:cubicBezTo>
                <a:cubicBezTo>
                  <a:pt x="934789" y="2139390"/>
                  <a:pt x="932401" y="2138992"/>
                  <a:pt x="930412" y="2138594"/>
                </a:cubicBezTo>
                <a:close/>
                <a:moveTo>
                  <a:pt x="3768207" y="2131033"/>
                </a:moveTo>
                <a:cubicBezTo>
                  <a:pt x="3759850" y="2133819"/>
                  <a:pt x="3753085" y="2135808"/>
                  <a:pt x="3744728" y="2138594"/>
                </a:cubicBezTo>
                <a:cubicBezTo>
                  <a:pt x="3747116" y="2145359"/>
                  <a:pt x="3749105" y="2151328"/>
                  <a:pt x="3751493" y="2157696"/>
                </a:cubicBezTo>
                <a:cubicBezTo>
                  <a:pt x="3760248" y="2154910"/>
                  <a:pt x="3766615" y="2152920"/>
                  <a:pt x="3773778" y="2150532"/>
                </a:cubicBezTo>
                <a:cubicBezTo>
                  <a:pt x="3771789" y="2143767"/>
                  <a:pt x="3770595" y="2138992"/>
                  <a:pt x="3768207" y="2131033"/>
                </a:cubicBezTo>
                <a:close/>
                <a:moveTo>
                  <a:pt x="899769" y="2128645"/>
                </a:moveTo>
                <a:cubicBezTo>
                  <a:pt x="875494" y="2191124"/>
                  <a:pt x="859974" y="2255194"/>
                  <a:pt x="855597" y="2322050"/>
                </a:cubicBezTo>
                <a:cubicBezTo>
                  <a:pt x="870321" y="2257979"/>
                  <a:pt x="885045" y="2193511"/>
                  <a:pt x="899769" y="2128645"/>
                </a:cubicBezTo>
                <a:close/>
                <a:moveTo>
                  <a:pt x="855199" y="2115911"/>
                </a:moveTo>
                <a:cubicBezTo>
                  <a:pt x="840077" y="2181971"/>
                  <a:pt x="824954" y="2247633"/>
                  <a:pt x="809832" y="2313693"/>
                </a:cubicBezTo>
                <a:cubicBezTo>
                  <a:pt x="812220" y="2314091"/>
                  <a:pt x="814210" y="2314489"/>
                  <a:pt x="816199" y="2315285"/>
                </a:cubicBezTo>
                <a:cubicBezTo>
                  <a:pt x="831322" y="2249623"/>
                  <a:pt x="846444" y="2183563"/>
                  <a:pt x="861566" y="2117502"/>
                </a:cubicBezTo>
                <a:cubicBezTo>
                  <a:pt x="859576" y="2117105"/>
                  <a:pt x="857188" y="2116309"/>
                  <a:pt x="855199" y="2115911"/>
                </a:cubicBezTo>
                <a:close/>
                <a:moveTo>
                  <a:pt x="3860532" y="2106758"/>
                </a:moveTo>
                <a:cubicBezTo>
                  <a:pt x="3852971" y="2108747"/>
                  <a:pt x="3846205" y="2110737"/>
                  <a:pt x="3837451" y="2113125"/>
                </a:cubicBezTo>
                <a:cubicBezTo>
                  <a:pt x="3839838" y="2121084"/>
                  <a:pt x="3841430" y="2126257"/>
                  <a:pt x="3843818" y="2133420"/>
                </a:cubicBezTo>
                <a:cubicBezTo>
                  <a:pt x="3852175" y="2131033"/>
                  <a:pt x="3858940" y="2129043"/>
                  <a:pt x="3867297" y="2126655"/>
                </a:cubicBezTo>
                <a:cubicBezTo>
                  <a:pt x="3864511" y="2119094"/>
                  <a:pt x="3862919" y="2113523"/>
                  <a:pt x="3860532" y="2106758"/>
                </a:cubicBezTo>
                <a:close/>
                <a:moveTo>
                  <a:pt x="3617383" y="2080891"/>
                </a:moveTo>
                <a:cubicBezTo>
                  <a:pt x="3609822" y="2084075"/>
                  <a:pt x="3603455" y="2086462"/>
                  <a:pt x="3591516" y="2090840"/>
                </a:cubicBezTo>
                <a:cubicBezTo>
                  <a:pt x="3598679" y="2096809"/>
                  <a:pt x="3602659" y="2102778"/>
                  <a:pt x="3607832" y="2103574"/>
                </a:cubicBezTo>
                <a:cubicBezTo>
                  <a:pt x="3612210" y="2104370"/>
                  <a:pt x="3618179" y="2099993"/>
                  <a:pt x="3624148" y="2097605"/>
                </a:cubicBezTo>
                <a:cubicBezTo>
                  <a:pt x="3621761" y="2091238"/>
                  <a:pt x="3619771" y="2086462"/>
                  <a:pt x="3617383" y="2080891"/>
                </a:cubicBezTo>
                <a:close/>
                <a:moveTo>
                  <a:pt x="778394" y="2080493"/>
                </a:moveTo>
                <a:cubicBezTo>
                  <a:pt x="767649" y="2121482"/>
                  <a:pt x="757700" y="2158094"/>
                  <a:pt x="747354" y="2197491"/>
                </a:cubicBezTo>
                <a:cubicBezTo>
                  <a:pt x="759292" y="2192317"/>
                  <a:pt x="788343" y="2110339"/>
                  <a:pt x="787945" y="2091635"/>
                </a:cubicBezTo>
                <a:cubicBezTo>
                  <a:pt x="787945" y="2089248"/>
                  <a:pt x="783567" y="2086462"/>
                  <a:pt x="778394" y="2080493"/>
                </a:cubicBezTo>
                <a:close/>
                <a:moveTo>
                  <a:pt x="737405" y="2071340"/>
                </a:moveTo>
                <a:cubicBezTo>
                  <a:pt x="724273" y="2104768"/>
                  <a:pt x="716314" y="2140186"/>
                  <a:pt x="707559" y="2175205"/>
                </a:cubicBezTo>
                <a:cubicBezTo>
                  <a:pt x="706763" y="2178787"/>
                  <a:pt x="709946" y="2183563"/>
                  <a:pt x="711140" y="2187940"/>
                </a:cubicBezTo>
                <a:cubicBezTo>
                  <a:pt x="712732" y="2187542"/>
                  <a:pt x="714722" y="2187542"/>
                  <a:pt x="716314" y="2187144"/>
                </a:cubicBezTo>
                <a:cubicBezTo>
                  <a:pt x="726660" y="2149339"/>
                  <a:pt x="736609" y="2111931"/>
                  <a:pt x="746956" y="2074126"/>
                </a:cubicBezTo>
                <a:cubicBezTo>
                  <a:pt x="743772" y="2072932"/>
                  <a:pt x="740589" y="2072136"/>
                  <a:pt x="737405" y="2071340"/>
                </a:cubicBezTo>
                <a:close/>
                <a:moveTo>
                  <a:pt x="3800441" y="2070146"/>
                </a:moveTo>
                <a:cubicBezTo>
                  <a:pt x="3791686" y="2072932"/>
                  <a:pt x="3784921" y="2074921"/>
                  <a:pt x="3776962" y="2077309"/>
                </a:cubicBezTo>
                <a:cubicBezTo>
                  <a:pt x="3779748" y="2084870"/>
                  <a:pt x="3781737" y="2090442"/>
                  <a:pt x="3784125" y="2097207"/>
                </a:cubicBezTo>
                <a:cubicBezTo>
                  <a:pt x="3792084" y="2094421"/>
                  <a:pt x="3798849" y="2092034"/>
                  <a:pt x="3806410" y="2089646"/>
                </a:cubicBezTo>
                <a:cubicBezTo>
                  <a:pt x="3804420" y="2083279"/>
                  <a:pt x="3802829" y="2077707"/>
                  <a:pt x="3800441" y="2070146"/>
                </a:cubicBezTo>
                <a:close/>
                <a:moveTo>
                  <a:pt x="3692994" y="2047065"/>
                </a:moveTo>
                <a:cubicBezTo>
                  <a:pt x="3685035" y="2050249"/>
                  <a:pt x="3678668" y="2052636"/>
                  <a:pt x="3671107" y="2055422"/>
                </a:cubicBezTo>
                <a:cubicBezTo>
                  <a:pt x="3673096" y="2061789"/>
                  <a:pt x="3675086" y="2066962"/>
                  <a:pt x="3677474" y="2073728"/>
                </a:cubicBezTo>
                <a:cubicBezTo>
                  <a:pt x="3685035" y="2070942"/>
                  <a:pt x="3691402" y="2068952"/>
                  <a:pt x="3700555" y="2065769"/>
                </a:cubicBezTo>
                <a:cubicBezTo>
                  <a:pt x="3697372" y="2058208"/>
                  <a:pt x="3695382" y="2053034"/>
                  <a:pt x="3692994" y="2047065"/>
                </a:cubicBezTo>
                <a:close/>
                <a:moveTo>
                  <a:pt x="854005" y="2025178"/>
                </a:moveTo>
                <a:cubicBezTo>
                  <a:pt x="851617" y="2031943"/>
                  <a:pt x="850025" y="2037116"/>
                  <a:pt x="847638" y="2043881"/>
                </a:cubicBezTo>
                <a:cubicBezTo>
                  <a:pt x="855597" y="2046667"/>
                  <a:pt x="862760" y="2048657"/>
                  <a:pt x="870321" y="2051442"/>
                </a:cubicBezTo>
                <a:cubicBezTo>
                  <a:pt x="872709" y="2044279"/>
                  <a:pt x="874300" y="2039504"/>
                  <a:pt x="876688" y="2033137"/>
                </a:cubicBezTo>
                <a:cubicBezTo>
                  <a:pt x="867933" y="2029953"/>
                  <a:pt x="861566" y="2027963"/>
                  <a:pt x="854005" y="2025178"/>
                </a:cubicBezTo>
                <a:close/>
                <a:moveTo>
                  <a:pt x="3819941" y="2002494"/>
                </a:moveTo>
                <a:cubicBezTo>
                  <a:pt x="3812379" y="2005280"/>
                  <a:pt x="3806012" y="2007668"/>
                  <a:pt x="3797655" y="2010851"/>
                </a:cubicBezTo>
                <a:cubicBezTo>
                  <a:pt x="3800839" y="2018412"/>
                  <a:pt x="3803227" y="2023984"/>
                  <a:pt x="3806410" y="2030749"/>
                </a:cubicBezTo>
                <a:cubicBezTo>
                  <a:pt x="3814369" y="2027565"/>
                  <a:pt x="3820737" y="2025178"/>
                  <a:pt x="3828298" y="2021994"/>
                </a:cubicBezTo>
                <a:cubicBezTo>
                  <a:pt x="3825114" y="2014433"/>
                  <a:pt x="3822726" y="2008862"/>
                  <a:pt x="3819941" y="2002494"/>
                </a:cubicBezTo>
                <a:close/>
                <a:moveTo>
                  <a:pt x="727058" y="1979015"/>
                </a:moveTo>
                <a:cubicBezTo>
                  <a:pt x="724670" y="1986576"/>
                  <a:pt x="722681" y="1992545"/>
                  <a:pt x="720691" y="1999311"/>
                </a:cubicBezTo>
                <a:cubicBezTo>
                  <a:pt x="729048" y="2002096"/>
                  <a:pt x="735415" y="2004086"/>
                  <a:pt x="742976" y="2006474"/>
                </a:cubicBezTo>
                <a:cubicBezTo>
                  <a:pt x="745762" y="1999311"/>
                  <a:pt x="747752" y="1993739"/>
                  <a:pt x="750537" y="1986576"/>
                </a:cubicBezTo>
                <a:cubicBezTo>
                  <a:pt x="741384" y="1983791"/>
                  <a:pt x="734619" y="1981403"/>
                  <a:pt x="727058" y="1979015"/>
                </a:cubicBezTo>
                <a:close/>
                <a:moveTo>
                  <a:pt x="922851" y="1959118"/>
                </a:moveTo>
                <a:cubicBezTo>
                  <a:pt x="920463" y="1965087"/>
                  <a:pt x="918075" y="1970260"/>
                  <a:pt x="916085" y="1975036"/>
                </a:cubicBezTo>
                <a:cubicBezTo>
                  <a:pt x="936779" y="1988566"/>
                  <a:pt x="936779" y="1988566"/>
                  <a:pt x="943146" y="1968270"/>
                </a:cubicBezTo>
                <a:cubicBezTo>
                  <a:pt x="937177" y="1965485"/>
                  <a:pt x="930810" y="1962699"/>
                  <a:pt x="922851" y="1959118"/>
                </a:cubicBezTo>
                <a:close/>
                <a:moveTo>
                  <a:pt x="784363" y="1944393"/>
                </a:moveTo>
                <a:cubicBezTo>
                  <a:pt x="781578" y="1951954"/>
                  <a:pt x="779190" y="1957128"/>
                  <a:pt x="776802" y="1963893"/>
                </a:cubicBezTo>
                <a:cubicBezTo>
                  <a:pt x="784363" y="1966679"/>
                  <a:pt x="791526" y="1969464"/>
                  <a:pt x="799087" y="1972648"/>
                </a:cubicBezTo>
                <a:cubicBezTo>
                  <a:pt x="801873" y="1965485"/>
                  <a:pt x="803863" y="1959913"/>
                  <a:pt x="806649" y="1953546"/>
                </a:cubicBezTo>
                <a:cubicBezTo>
                  <a:pt x="798690" y="1950363"/>
                  <a:pt x="791924" y="1947577"/>
                  <a:pt x="784363" y="1944393"/>
                </a:cubicBezTo>
                <a:close/>
                <a:moveTo>
                  <a:pt x="850423" y="1912159"/>
                </a:moveTo>
                <a:cubicBezTo>
                  <a:pt x="847240" y="1918924"/>
                  <a:pt x="845250" y="1923700"/>
                  <a:pt x="842066" y="1930863"/>
                </a:cubicBezTo>
                <a:cubicBezTo>
                  <a:pt x="850821" y="1934444"/>
                  <a:pt x="857586" y="1936832"/>
                  <a:pt x="865148" y="1939618"/>
                </a:cubicBezTo>
                <a:cubicBezTo>
                  <a:pt x="867933" y="1932455"/>
                  <a:pt x="869923" y="1927679"/>
                  <a:pt x="872311" y="1921710"/>
                </a:cubicBezTo>
                <a:cubicBezTo>
                  <a:pt x="864750" y="1918526"/>
                  <a:pt x="857984" y="1915343"/>
                  <a:pt x="850423" y="1912159"/>
                </a:cubicBezTo>
                <a:close/>
                <a:moveTo>
                  <a:pt x="3665933" y="1871568"/>
                </a:moveTo>
                <a:cubicBezTo>
                  <a:pt x="3681453" y="1906986"/>
                  <a:pt x="3696576" y="1941608"/>
                  <a:pt x="3711698" y="1976229"/>
                </a:cubicBezTo>
                <a:cubicBezTo>
                  <a:pt x="3714086" y="1976229"/>
                  <a:pt x="3716075" y="1975832"/>
                  <a:pt x="3718463" y="1975434"/>
                </a:cubicBezTo>
                <a:cubicBezTo>
                  <a:pt x="3718065" y="1970260"/>
                  <a:pt x="3718861" y="1964689"/>
                  <a:pt x="3717269" y="1959913"/>
                </a:cubicBezTo>
                <a:cubicBezTo>
                  <a:pt x="3689412" y="1886690"/>
                  <a:pt x="3680657" y="1871170"/>
                  <a:pt x="3665933" y="1871568"/>
                </a:cubicBezTo>
                <a:close/>
                <a:moveTo>
                  <a:pt x="3709708" y="1850875"/>
                </a:moveTo>
                <a:cubicBezTo>
                  <a:pt x="3708912" y="1853660"/>
                  <a:pt x="3707320" y="1857242"/>
                  <a:pt x="3708514" y="1859630"/>
                </a:cubicBezTo>
                <a:cubicBezTo>
                  <a:pt x="3723238" y="1893455"/>
                  <a:pt x="3738361" y="1926883"/>
                  <a:pt x="3754676" y="1963495"/>
                </a:cubicBezTo>
                <a:cubicBezTo>
                  <a:pt x="3758656" y="1958322"/>
                  <a:pt x="3762238" y="1955934"/>
                  <a:pt x="3761840" y="1954740"/>
                </a:cubicBezTo>
                <a:cubicBezTo>
                  <a:pt x="3747513" y="1920516"/>
                  <a:pt x="3733187" y="1886690"/>
                  <a:pt x="3718065" y="1852864"/>
                </a:cubicBezTo>
                <a:cubicBezTo>
                  <a:pt x="3717269" y="1851273"/>
                  <a:pt x="3712494" y="1851671"/>
                  <a:pt x="3709708" y="1850875"/>
                </a:cubicBezTo>
                <a:close/>
                <a:moveTo>
                  <a:pt x="3516701" y="1831375"/>
                </a:moveTo>
                <a:cubicBezTo>
                  <a:pt x="3502375" y="1839732"/>
                  <a:pt x="3490038" y="1846895"/>
                  <a:pt x="3478896" y="1853660"/>
                </a:cubicBezTo>
                <a:cubicBezTo>
                  <a:pt x="3507946" y="1912955"/>
                  <a:pt x="3535803" y="1971056"/>
                  <a:pt x="3564058" y="2028759"/>
                </a:cubicBezTo>
                <a:cubicBezTo>
                  <a:pt x="3566445" y="2027565"/>
                  <a:pt x="3568435" y="2026769"/>
                  <a:pt x="3570823" y="2025576"/>
                </a:cubicBezTo>
                <a:cubicBezTo>
                  <a:pt x="3548140" y="1976229"/>
                  <a:pt x="3525456" y="1926883"/>
                  <a:pt x="3502375" y="1877139"/>
                </a:cubicBezTo>
                <a:cubicBezTo>
                  <a:pt x="3510334" y="1872762"/>
                  <a:pt x="3517099" y="1869578"/>
                  <a:pt x="3525854" y="1864803"/>
                </a:cubicBezTo>
                <a:cubicBezTo>
                  <a:pt x="3550129" y="1916537"/>
                  <a:pt x="3573608" y="1966281"/>
                  <a:pt x="3597088" y="2016025"/>
                </a:cubicBezTo>
                <a:cubicBezTo>
                  <a:pt x="3599475" y="2014831"/>
                  <a:pt x="3601465" y="2014035"/>
                  <a:pt x="3603455" y="2012841"/>
                </a:cubicBezTo>
                <a:cubicBezTo>
                  <a:pt x="3581170" y="1949965"/>
                  <a:pt x="3550527" y="1890670"/>
                  <a:pt x="3516701" y="1831375"/>
                </a:cubicBezTo>
                <a:close/>
                <a:moveTo>
                  <a:pt x="3553711" y="1812671"/>
                </a:moveTo>
                <a:cubicBezTo>
                  <a:pt x="3551721" y="1813865"/>
                  <a:pt x="3549731" y="1814661"/>
                  <a:pt x="3547344" y="1815457"/>
                </a:cubicBezTo>
                <a:cubicBezTo>
                  <a:pt x="3577190" y="1876741"/>
                  <a:pt x="3606639" y="1938026"/>
                  <a:pt x="3636485" y="1999311"/>
                </a:cubicBezTo>
                <a:cubicBezTo>
                  <a:pt x="3638475" y="1998515"/>
                  <a:pt x="3640464" y="1997321"/>
                  <a:pt x="3642454" y="1996525"/>
                </a:cubicBezTo>
                <a:cubicBezTo>
                  <a:pt x="3613006" y="1935240"/>
                  <a:pt x="3583159" y="1873956"/>
                  <a:pt x="3553711" y="1812671"/>
                </a:cubicBezTo>
                <a:close/>
                <a:moveTo>
                  <a:pt x="3500783" y="1671000"/>
                </a:moveTo>
                <a:cubicBezTo>
                  <a:pt x="3488845" y="1679357"/>
                  <a:pt x="3478498" y="1686918"/>
                  <a:pt x="3466559" y="1695275"/>
                </a:cubicBezTo>
                <a:cubicBezTo>
                  <a:pt x="3474120" y="1705622"/>
                  <a:pt x="3480090" y="1713979"/>
                  <a:pt x="3486457" y="1722734"/>
                </a:cubicBezTo>
                <a:cubicBezTo>
                  <a:pt x="3498793" y="1714377"/>
                  <a:pt x="3509538" y="1707214"/>
                  <a:pt x="3520681" y="1699255"/>
                </a:cubicBezTo>
                <a:cubicBezTo>
                  <a:pt x="3513518" y="1688908"/>
                  <a:pt x="3507548" y="1680551"/>
                  <a:pt x="3500783" y="1671000"/>
                </a:cubicBezTo>
                <a:close/>
                <a:moveTo>
                  <a:pt x="3596690" y="1625236"/>
                </a:moveTo>
                <a:cubicBezTo>
                  <a:pt x="3584353" y="1633991"/>
                  <a:pt x="3574006" y="1641154"/>
                  <a:pt x="3562864" y="1649511"/>
                </a:cubicBezTo>
                <a:cubicBezTo>
                  <a:pt x="3570027" y="1659858"/>
                  <a:pt x="3576394" y="1669011"/>
                  <a:pt x="3583159" y="1678959"/>
                </a:cubicBezTo>
                <a:cubicBezTo>
                  <a:pt x="3595098" y="1671000"/>
                  <a:pt x="3605843" y="1663837"/>
                  <a:pt x="3617781" y="1655878"/>
                </a:cubicBezTo>
                <a:cubicBezTo>
                  <a:pt x="3610220" y="1645133"/>
                  <a:pt x="3603853" y="1635583"/>
                  <a:pt x="3596690" y="1625236"/>
                </a:cubicBezTo>
                <a:close/>
                <a:moveTo>
                  <a:pt x="3271165" y="1567135"/>
                </a:moveTo>
                <a:cubicBezTo>
                  <a:pt x="3268777" y="1569125"/>
                  <a:pt x="3266390" y="1571512"/>
                  <a:pt x="3264400" y="1573502"/>
                </a:cubicBezTo>
                <a:cubicBezTo>
                  <a:pt x="3277134" y="1586634"/>
                  <a:pt x="3289869" y="1599767"/>
                  <a:pt x="3302603" y="1612899"/>
                </a:cubicBezTo>
                <a:cubicBezTo>
                  <a:pt x="3304991" y="1610910"/>
                  <a:pt x="3306981" y="1608920"/>
                  <a:pt x="3308970" y="1606930"/>
                </a:cubicBezTo>
                <a:cubicBezTo>
                  <a:pt x="3296236" y="1593798"/>
                  <a:pt x="3283899" y="1580267"/>
                  <a:pt x="3271165" y="1567135"/>
                </a:cubicBezTo>
                <a:close/>
                <a:moveTo>
                  <a:pt x="3471335" y="1554002"/>
                </a:moveTo>
                <a:cubicBezTo>
                  <a:pt x="3459794" y="1563951"/>
                  <a:pt x="3449845" y="1571910"/>
                  <a:pt x="3439101" y="1581063"/>
                </a:cubicBezTo>
                <a:cubicBezTo>
                  <a:pt x="3446662" y="1590216"/>
                  <a:pt x="3453029" y="1598175"/>
                  <a:pt x="3460988" y="1608124"/>
                </a:cubicBezTo>
                <a:cubicBezTo>
                  <a:pt x="3472927" y="1598573"/>
                  <a:pt x="3482875" y="1590216"/>
                  <a:pt x="3493620" y="1581461"/>
                </a:cubicBezTo>
                <a:cubicBezTo>
                  <a:pt x="3485661" y="1571512"/>
                  <a:pt x="3478896" y="1563155"/>
                  <a:pt x="3471335" y="1554002"/>
                </a:cubicBezTo>
                <a:close/>
                <a:moveTo>
                  <a:pt x="674926" y="1529329"/>
                </a:moveTo>
                <a:cubicBezTo>
                  <a:pt x="650253" y="1571114"/>
                  <a:pt x="625978" y="1611706"/>
                  <a:pt x="601703" y="1653093"/>
                </a:cubicBezTo>
                <a:cubicBezTo>
                  <a:pt x="583000" y="1643144"/>
                  <a:pt x="565490" y="1633991"/>
                  <a:pt x="546388" y="1624042"/>
                </a:cubicBezTo>
                <a:cubicBezTo>
                  <a:pt x="542806" y="1632001"/>
                  <a:pt x="539623" y="1638368"/>
                  <a:pt x="537235" y="1645133"/>
                </a:cubicBezTo>
                <a:cubicBezTo>
                  <a:pt x="497440" y="1749795"/>
                  <a:pt x="481920" y="1857640"/>
                  <a:pt x="499430" y="1969066"/>
                </a:cubicBezTo>
                <a:cubicBezTo>
                  <a:pt x="521715" y="2113125"/>
                  <a:pt x="589765" y="2229725"/>
                  <a:pt x="711936" y="2311703"/>
                </a:cubicBezTo>
                <a:cubicBezTo>
                  <a:pt x="719099" y="2316876"/>
                  <a:pt x="727058" y="2320856"/>
                  <a:pt x="735813" y="2326029"/>
                </a:cubicBezTo>
                <a:cubicBezTo>
                  <a:pt x="742976" y="2286632"/>
                  <a:pt x="749343" y="2250020"/>
                  <a:pt x="756507" y="2208634"/>
                </a:cubicBezTo>
                <a:cubicBezTo>
                  <a:pt x="735017" y="2222164"/>
                  <a:pt x="719895" y="2220970"/>
                  <a:pt x="710344" y="2205848"/>
                </a:cubicBezTo>
                <a:cubicBezTo>
                  <a:pt x="696018" y="2205848"/>
                  <a:pt x="683284" y="2205848"/>
                  <a:pt x="667365" y="2205848"/>
                </a:cubicBezTo>
                <a:cubicBezTo>
                  <a:pt x="680498" y="2154910"/>
                  <a:pt x="692436" y="2108350"/>
                  <a:pt x="704773" y="2060595"/>
                </a:cubicBezTo>
                <a:cubicBezTo>
                  <a:pt x="687661" y="2054626"/>
                  <a:pt x="671345" y="2049055"/>
                  <a:pt x="654233" y="2043483"/>
                </a:cubicBezTo>
                <a:cubicBezTo>
                  <a:pt x="659008" y="2027963"/>
                  <a:pt x="662988" y="2014433"/>
                  <a:pt x="667365" y="2000107"/>
                </a:cubicBezTo>
                <a:cubicBezTo>
                  <a:pt x="653437" y="1994933"/>
                  <a:pt x="641896" y="1990954"/>
                  <a:pt x="627172" y="1985382"/>
                </a:cubicBezTo>
                <a:cubicBezTo>
                  <a:pt x="645080" y="1938822"/>
                  <a:pt x="662590" y="1893853"/>
                  <a:pt x="680498" y="1848487"/>
                </a:cubicBezTo>
                <a:cubicBezTo>
                  <a:pt x="695620" y="1854854"/>
                  <a:pt x="707161" y="1859630"/>
                  <a:pt x="719497" y="1864803"/>
                </a:cubicBezTo>
                <a:cubicBezTo>
                  <a:pt x="727058" y="1849681"/>
                  <a:pt x="734221" y="1834956"/>
                  <a:pt x="741782" y="1819436"/>
                </a:cubicBezTo>
                <a:cubicBezTo>
                  <a:pt x="833311" y="1863211"/>
                  <a:pt x="922851" y="1905394"/>
                  <a:pt x="1012788" y="1948373"/>
                </a:cubicBezTo>
                <a:cubicBezTo>
                  <a:pt x="1018757" y="1935638"/>
                  <a:pt x="1024328" y="1924496"/>
                  <a:pt x="1029900" y="1912557"/>
                </a:cubicBezTo>
                <a:cubicBezTo>
                  <a:pt x="1004829" y="1899425"/>
                  <a:pt x="981747" y="1887486"/>
                  <a:pt x="956278" y="1874354"/>
                </a:cubicBezTo>
                <a:cubicBezTo>
                  <a:pt x="984533" y="1825804"/>
                  <a:pt x="1011196" y="1779641"/>
                  <a:pt x="1037859" y="1733479"/>
                </a:cubicBezTo>
                <a:cubicBezTo>
                  <a:pt x="1035471" y="1732285"/>
                  <a:pt x="1033481" y="1730693"/>
                  <a:pt x="1031094" y="1729499"/>
                </a:cubicBezTo>
                <a:cubicBezTo>
                  <a:pt x="1000849" y="1772080"/>
                  <a:pt x="976176" y="1818641"/>
                  <a:pt x="950309" y="1865201"/>
                </a:cubicBezTo>
                <a:cubicBezTo>
                  <a:pt x="922851" y="1851273"/>
                  <a:pt x="897382" y="1837742"/>
                  <a:pt x="870321" y="1823814"/>
                </a:cubicBezTo>
                <a:cubicBezTo>
                  <a:pt x="896586" y="1778049"/>
                  <a:pt x="921657" y="1734673"/>
                  <a:pt x="946728" y="1691296"/>
                </a:cubicBezTo>
                <a:cubicBezTo>
                  <a:pt x="945136" y="1689704"/>
                  <a:pt x="943942" y="1688112"/>
                  <a:pt x="942350" y="1686520"/>
                </a:cubicBezTo>
                <a:cubicBezTo>
                  <a:pt x="938371" y="1690102"/>
                  <a:pt x="933197" y="1692490"/>
                  <a:pt x="930412" y="1696867"/>
                </a:cubicBezTo>
                <a:cubicBezTo>
                  <a:pt x="907330" y="1735071"/>
                  <a:pt x="885045" y="1773274"/>
                  <a:pt x="861566" y="1812671"/>
                </a:cubicBezTo>
                <a:cubicBezTo>
                  <a:pt x="836893" y="1799937"/>
                  <a:pt x="811822" y="1786804"/>
                  <a:pt x="785955" y="1773274"/>
                </a:cubicBezTo>
                <a:cubicBezTo>
                  <a:pt x="789935" y="1765713"/>
                  <a:pt x="792720" y="1759744"/>
                  <a:pt x="795904" y="1754172"/>
                </a:cubicBezTo>
                <a:cubicBezTo>
                  <a:pt x="814608" y="1721142"/>
                  <a:pt x="834107" y="1688908"/>
                  <a:pt x="852413" y="1655878"/>
                </a:cubicBezTo>
                <a:cubicBezTo>
                  <a:pt x="854403" y="1652297"/>
                  <a:pt x="852413" y="1646327"/>
                  <a:pt x="852413" y="1641552"/>
                </a:cubicBezTo>
                <a:cubicBezTo>
                  <a:pt x="848434" y="1643940"/>
                  <a:pt x="844056" y="1645531"/>
                  <a:pt x="840872" y="1648715"/>
                </a:cubicBezTo>
                <a:cubicBezTo>
                  <a:pt x="837689" y="1651899"/>
                  <a:pt x="835699" y="1656276"/>
                  <a:pt x="833311" y="1660256"/>
                </a:cubicBezTo>
                <a:cubicBezTo>
                  <a:pt x="814210" y="1692888"/>
                  <a:pt x="794710" y="1726316"/>
                  <a:pt x="774812" y="1760142"/>
                </a:cubicBezTo>
                <a:cubicBezTo>
                  <a:pt x="749343" y="1747009"/>
                  <a:pt x="725068" y="1733877"/>
                  <a:pt x="699202" y="1720346"/>
                </a:cubicBezTo>
                <a:cubicBezTo>
                  <a:pt x="722681" y="1680949"/>
                  <a:pt x="744170" y="1643940"/>
                  <a:pt x="766058" y="1606930"/>
                </a:cubicBezTo>
                <a:cubicBezTo>
                  <a:pt x="772823" y="1595389"/>
                  <a:pt x="772425" y="1595389"/>
                  <a:pt x="756905" y="1589420"/>
                </a:cubicBezTo>
                <a:cubicBezTo>
                  <a:pt x="733823" y="1628419"/>
                  <a:pt x="711140" y="1667419"/>
                  <a:pt x="687661" y="1707214"/>
                </a:cubicBezTo>
                <a:cubicBezTo>
                  <a:pt x="662988" y="1694082"/>
                  <a:pt x="639907" y="1681745"/>
                  <a:pt x="614836" y="1668215"/>
                </a:cubicBezTo>
                <a:cubicBezTo>
                  <a:pt x="640305" y="1624440"/>
                  <a:pt x="664978" y="1582257"/>
                  <a:pt x="689651" y="1539278"/>
                </a:cubicBezTo>
                <a:cubicBezTo>
                  <a:pt x="684875" y="1536095"/>
                  <a:pt x="680896" y="1533309"/>
                  <a:pt x="674926" y="1529329"/>
                </a:cubicBezTo>
                <a:close/>
                <a:moveTo>
                  <a:pt x="3598679" y="1527340"/>
                </a:moveTo>
                <a:cubicBezTo>
                  <a:pt x="3586741" y="1536493"/>
                  <a:pt x="3576394" y="1544452"/>
                  <a:pt x="3566047" y="1552809"/>
                </a:cubicBezTo>
                <a:cubicBezTo>
                  <a:pt x="3574006" y="1563553"/>
                  <a:pt x="3580772" y="1572308"/>
                  <a:pt x="3588731" y="1583053"/>
                </a:cubicBezTo>
                <a:cubicBezTo>
                  <a:pt x="3601067" y="1573900"/>
                  <a:pt x="3611016" y="1565941"/>
                  <a:pt x="3622159" y="1557584"/>
                </a:cubicBezTo>
                <a:cubicBezTo>
                  <a:pt x="3613404" y="1546441"/>
                  <a:pt x="3606240" y="1537288"/>
                  <a:pt x="3598679" y="1527340"/>
                </a:cubicBezTo>
                <a:close/>
                <a:moveTo>
                  <a:pt x="1238426" y="1470433"/>
                </a:moveTo>
                <a:cubicBezTo>
                  <a:pt x="1230865" y="1479187"/>
                  <a:pt x="1222906" y="1487942"/>
                  <a:pt x="1213355" y="1498289"/>
                </a:cubicBezTo>
                <a:cubicBezTo>
                  <a:pt x="1220519" y="1504258"/>
                  <a:pt x="1227682" y="1510228"/>
                  <a:pt x="1236437" y="1517391"/>
                </a:cubicBezTo>
                <a:cubicBezTo>
                  <a:pt x="1243600" y="1509432"/>
                  <a:pt x="1251559" y="1500279"/>
                  <a:pt x="1260712" y="1489932"/>
                </a:cubicBezTo>
                <a:cubicBezTo>
                  <a:pt x="1254742" y="1484361"/>
                  <a:pt x="1247579" y="1478392"/>
                  <a:pt x="1238426" y="1470433"/>
                </a:cubicBezTo>
                <a:close/>
                <a:moveTo>
                  <a:pt x="3599873" y="1447749"/>
                </a:moveTo>
                <a:cubicBezTo>
                  <a:pt x="3588731" y="1457300"/>
                  <a:pt x="3578782" y="1465657"/>
                  <a:pt x="3567639" y="1474412"/>
                </a:cubicBezTo>
                <a:cubicBezTo>
                  <a:pt x="3576394" y="1485157"/>
                  <a:pt x="3583557" y="1493912"/>
                  <a:pt x="3591914" y="1504258"/>
                </a:cubicBezTo>
                <a:cubicBezTo>
                  <a:pt x="3603057" y="1495504"/>
                  <a:pt x="3613404" y="1487146"/>
                  <a:pt x="3624546" y="1478392"/>
                </a:cubicBezTo>
                <a:cubicBezTo>
                  <a:pt x="3615791" y="1468045"/>
                  <a:pt x="3608230" y="1458494"/>
                  <a:pt x="3599873" y="1447749"/>
                </a:cubicBezTo>
                <a:close/>
                <a:moveTo>
                  <a:pt x="1199029" y="1428648"/>
                </a:moveTo>
                <a:cubicBezTo>
                  <a:pt x="1188682" y="1437402"/>
                  <a:pt x="1179132" y="1444964"/>
                  <a:pt x="1171173" y="1451331"/>
                </a:cubicBezTo>
                <a:cubicBezTo>
                  <a:pt x="1180723" y="1462076"/>
                  <a:pt x="1188285" y="1470830"/>
                  <a:pt x="1195050" y="1478392"/>
                </a:cubicBezTo>
                <a:cubicBezTo>
                  <a:pt x="1204998" y="1469239"/>
                  <a:pt x="1213753" y="1461280"/>
                  <a:pt x="1224100" y="1451729"/>
                </a:cubicBezTo>
                <a:cubicBezTo>
                  <a:pt x="1214947" y="1443372"/>
                  <a:pt x="1206590" y="1435413"/>
                  <a:pt x="1199029" y="1428648"/>
                </a:cubicBezTo>
                <a:close/>
                <a:moveTo>
                  <a:pt x="2320068" y="1391331"/>
                </a:moveTo>
                <a:cubicBezTo>
                  <a:pt x="2169068" y="1386651"/>
                  <a:pt x="2013438" y="1410939"/>
                  <a:pt x="1854058" y="1462871"/>
                </a:cubicBezTo>
                <a:cubicBezTo>
                  <a:pt x="1550421" y="1561962"/>
                  <a:pt x="1331149" y="1763723"/>
                  <a:pt x="1206192" y="2059799"/>
                </a:cubicBezTo>
                <a:cubicBezTo>
                  <a:pt x="1102725" y="2304540"/>
                  <a:pt x="1082827" y="2558433"/>
                  <a:pt x="1138541" y="2818296"/>
                </a:cubicBezTo>
                <a:cubicBezTo>
                  <a:pt x="1189876" y="3056669"/>
                  <a:pt x="1301303" y="3261614"/>
                  <a:pt x="1487544" y="3421591"/>
                </a:cubicBezTo>
                <a:cubicBezTo>
                  <a:pt x="1709999" y="3613006"/>
                  <a:pt x="1972648" y="3695382"/>
                  <a:pt x="2232510" y="3699760"/>
                </a:cubicBezTo>
                <a:cubicBezTo>
                  <a:pt x="2379753" y="3699361"/>
                  <a:pt x="2495159" y="3685035"/>
                  <a:pt x="2608177" y="3651607"/>
                </a:cubicBezTo>
                <a:cubicBezTo>
                  <a:pt x="2922957" y="3559680"/>
                  <a:pt x="3164912" y="3375827"/>
                  <a:pt x="3310164" y="3078159"/>
                </a:cubicBezTo>
                <a:cubicBezTo>
                  <a:pt x="3434325" y="2823867"/>
                  <a:pt x="3461784" y="2556046"/>
                  <a:pt x="3402091" y="2279469"/>
                </a:cubicBezTo>
                <a:cubicBezTo>
                  <a:pt x="3348765" y="2031943"/>
                  <a:pt x="3232166" y="1819436"/>
                  <a:pt x="3032394" y="1662245"/>
                </a:cubicBezTo>
                <a:cubicBezTo>
                  <a:pt x="2810536" y="1487395"/>
                  <a:pt x="2571734" y="1399131"/>
                  <a:pt x="2320068" y="1391331"/>
                </a:cubicBezTo>
                <a:close/>
                <a:moveTo>
                  <a:pt x="3350357" y="1378904"/>
                </a:moveTo>
                <a:cubicBezTo>
                  <a:pt x="3337225" y="1393628"/>
                  <a:pt x="3327276" y="1405168"/>
                  <a:pt x="3316531" y="1417107"/>
                </a:cubicBezTo>
                <a:cubicBezTo>
                  <a:pt x="3327674" y="1427454"/>
                  <a:pt x="3336429" y="1435811"/>
                  <a:pt x="3345184" y="1443770"/>
                </a:cubicBezTo>
                <a:cubicBezTo>
                  <a:pt x="3357520" y="1432229"/>
                  <a:pt x="3368663" y="1422280"/>
                  <a:pt x="3379806" y="1411138"/>
                </a:cubicBezTo>
                <a:cubicBezTo>
                  <a:pt x="3369857" y="1399995"/>
                  <a:pt x="3361102" y="1390444"/>
                  <a:pt x="3350357" y="1378904"/>
                </a:cubicBezTo>
                <a:close/>
                <a:moveTo>
                  <a:pt x="1431831" y="1376914"/>
                </a:moveTo>
                <a:cubicBezTo>
                  <a:pt x="1422280" y="1384077"/>
                  <a:pt x="1411933" y="1391240"/>
                  <a:pt x="1402383" y="1399199"/>
                </a:cubicBezTo>
                <a:cubicBezTo>
                  <a:pt x="1399995" y="1401189"/>
                  <a:pt x="1399597" y="1405566"/>
                  <a:pt x="1398403" y="1408352"/>
                </a:cubicBezTo>
                <a:cubicBezTo>
                  <a:pt x="1401985" y="1408352"/>
                  <a:pt x="1406760" y="1409148"/>
                  <a:pt x="1409546" y="1407556"/>
                </a:cubicBezTo>
                <a:cubicBezTo>
                  <a:pt x="1417903" y="1402383"/>
                  <a:pt x="1425862" y="1396413"/>
                  <a:pt x="1433025" y="1390046"/>
                </a:cubicBezTo>
                <a:cubicBezTo>
                  <a:pt x="1435413" y="1387658"/>
                  <a:pt x="1435811" y="1383281"/>
                  <a:pt x="1437402" y="1379699"/>
                </a:cubicBezTo>
                <a:cubicBezTo>
                  <a:pt x="1435811" y="1378904"/>
                  <a:pt x="1433821" y="1377710"/>
                  <a:pt x="1431831" y="1376914"/>
                </a:cubicBezTo>
                <a:close/>
                <a:moveTo>
                  <a:pt x="3303399" y="1340302"/>
                </a:moveTo>
                <a:cubicBezTo>
                  <a:pt x="3292257" y="1353435"/>
                  <a:pt x="3282308" y="1364975"/>
                  <a:pt x="3271961" y="1377312"/>
                </a:cubicBezTo>
                <a:cubicBezTo>
                  <a:pt x="3282706" y="1386863"/>
                  <a:pt x="3292654" y="1395220"/>
                  <a:pt x="3303001" y="1404373"/>
                </a:cubicBezTo>
                <a:cubicBezTo>
                  <a:pt x="3314144" y="1391638"/>
                  <a:pt x="3324491" y="1380495"/>
                  <a:pt x="3335633" y="1368557"/>
                </a:cubicBezTo>
                <a:cubicBezTo>
                  <a:pt x="3324093" y="1358608"/>
                  <a:pt x="3314144" y="1349455"/>
                  <a:pt x="3303399" y="1340302"/>
                </a:cubicBezTo>
                <a:close/>
                <a:moveTo>
                  <a:pt x="1285385" y="1337517"/>
                </a:moveTo>
                <a:cubicBezTo>
                  <a:pt x="1274640" y="1346272"/>
                  <a:pt x="1265487" y="1354231"/>
                  <a:pt x="1255538" y="1362986"/>
                </a:cubicBezTo>
                <a:cubicBezTo>
                  <a:pt x="1263099" y="1371740"/>
                  <a:pt x="1269467" y="1379301"/>
                  <a:pt x="1277426" y="1388454"/>
                </a:cubicBezTo>
                <a:cubicBezTo>
                  <a:pt x="1288170" y="1378904"/>
                  <a:pt x="1297323" y="1370945"/>
                  <a:pt x="1306476" y="1362588"/>
                </a:cubicBezTo>
                <a:cubicBezTo>
                  <a:pt x="1298517" y="1353435"/>
                  <a:pt x="1292548" y="1345874"/>
                  <a:pt x="1285385" y="1337517"/>
                </a:cubicBezTo>
                <a:close/>
                <a:moveTo>
                  <a:pt x="1111082" y="1327966"/>
                </a:moveTo>
                <a:cubicBezTo>
                  <a:pt x="1099541" y="1338312"/>
                  <a:pt x="1089990" y="1347465"/>
                  <a:pt x="1082031" y="1355027"/>
                </a:cubicBezTo>
                <a:cubicBezTo>
                  <a:pt x="1090388" y="1364975"/>
                  <a:pt x="1097551" y="1373332"/>
                  <a:pt x="1106306" y="1384077"/>
                </a:cubicBezTo>
                <a:cubicBezTo>
                  <a:pt x="1116255" y="1372934"/>
                  <a:pt x="1124612" y="1362986"/>
                  <a:pt x="1134163" y="1352241"/>
                </a:cubicBezTo>
                <a:cubicBezTo>
                  <a:pt x="1127000" y="1344680"/>
                  <a:pt x="1119041" y="1336323"/>
                  <a:pt x="1111082" y="1327966"/>
                </a:cubicBezTo>
                <a:close/>
                <a:moveTo>
                  <a:pt x="3398908" y="1327568"/>
                </a:moveTo>
                <a:cubicBezTo>
                  <a:pt x="3386571" y="1341098"/>
                  <a:pt x="3376224" y="1352241"/>
                  <a:pt x="3364684" y="1364577"/>
                </a:cubicBezTo>
                <a:cubicBezTo>
                  <a:pt x="3375826" y="1375322"/>
                  <a:pt x="3385775" y="1384475"/>
                  <a:pt x="3393734" y="1392036"/>
                </a:cubicBezTo>
                <a:cubicBezTo>
                  <a:pt x="3406071" y="1380097"/>
                  <a:pt x="3416815" y="1369751"/>
                  <a:pt x="3426764" y="1360200"/>
                </a:cubicBezTo>
                <a:cubicBezTo>
                  <a:pt x="3418009" y="1349853"/>
                  <a:pt x="3408856" y="1339506"/>
                  <a:pt x="3398908" y="1327568"/>
                </a:cubicBezTo>
                <a:close/>
                <a:moveTo>
                  <a:pt x="3256043" y="1300905"/>
                </a:moveTo>
                <a:cubicBezTo>
                  <a:pt x="3244900" y="1314833"/>
                  <a:pt x="3235747" y="1326374"/>
                  <a:pt x="3225798" y="1338710"/>
                </a:cubicBezTo>
                <a:cubicBezTo>
                  <a:pt x="3236941" y="1347863"/>
                  <a:pt x="3246890" y="1355822"/>
                  <a:pt x="3258032" y="1364975"/>
                </a:cubicBezTo>
                <a:cubicBezTo>
                  <a:pt x="3269175" y="1351445"/>
                  <a:pt x="3278726" y="1339904"/>
                  <a:pt x="3289471" y="1327170"/>
                </a:cubicBezTo>
                <a:cubicBezTo>
                  <a:pt x="3277532" y="1318017"/>
                  <a:pt x="3267185" y="1309660"/>
                  <a:pt x="3256043" y="1300905"/>
                </a:cubicBezTo>
                <a:close/>
                <a:moveTo>
                  <a:pt x="1247181" y="1289762"/>
                </a:moveTo>
                <a:cubicBezTo>
                  <a:pt x="1235641" y="1299711"/>
                  <a:pt x="1226090" y="1308068"/>
                  <a:pt x="1215743" y="1316823"/>
                </a:cubicBezTo>
                <a:cubicBezTo>
                  <a:pt x="1224498" y="1326772"/>
                  <a:pt x="1231661" y="1335129"/>
                  <a:pt x="1240416" y="1345078"/>
                </a:cubicBezTo>
                <a:cubicBezTo>
                  <a:pt x="1251559" y="1335527"/>
                  <a:pt x="1260712" y="1327568"/>
                  <a:pt x="1271059" y="1319211"/>
                </a:cubicBezTo>
                <a:cubicBezTo>
                  <a:pt x="1262702" y="1308864"/>
                  <a:pt x="1255538" y="1300109"/>
                  <a:pt x="1247181" y="1289762"/>
                </a:cubicBezTo>
                <a:close/>
                <a:moveTo>
                  <a:pt x="1533309" y="1288171"/>
                </a:moveTo>
                <a:cubicBezTo>
                  <a:pt x="1524952" y="1293344"/>
                  <a:pt x="1518187" y="1297323"/>
                  <a:pt x="1509432" y="1302497"/>
                </a:cubicBezTo>
                <a:cubicBezTo>
                  <a:pt x="1516197" y="1313639"/>
                  <a:pt x="1522166" y="1323190"/>
                  <a:pt x="1528533" y="1333537"/>
                </a:cubicBezTo>
                <a:cubicBezTo>
                  <a:pt x="1536890" y="1327966"/>
                  <a:pt x="1543656" y="1323588"/>
                  <a:pt x="1551615" y="1318813"/>
                </a:cubicBezTo>
                <a:cubicBezTo>
                  <a:pt x="1544849" y="1307670"/>
                  <a:pt x="1539278" y="1298119"/>
                  <a:pt x="1533309" y="1288171"/>
                </a:cubicBezTo>
                <a:close/>
                <a:moveTo>
                  <a:pt x="3349960" y="1285783"/>
                </a:moveTo>
                <a:cubicBezTo>
                  <a:pt x="3338817" y="1298517"/>
                  <a:pt x="3328868" y="1310456"/>
                  <a:pt x="3318123" y="1323190"/>
                </a:cubicBezTo>
                <a:cubicBezTo>
                  <a:pt x="3329664" y="1333139"/>
                  <a:pt x="3340011" y="1341894"/>
                  <a:pt x="3350755" y="1351047"/>
                </a:cubicBezTo>
                <a:cubicBezTo>
                  <a:pt x="3362296" y="1338312"/>
                  <a:pt x="3372245" y="1327170"/>
                  <a:pt x="3382990" y="1315231"/>
                </a:cubicBezTo>
                <a:cubicBezTo>
                  <a:pt x="3371449" y="1305283"/>
                  <a:pt x="3361500" y="1296130"/>
                  <a:pt x="3349960" y="1285783"/>
                </a:cubicBezTo>
                <a:close/>
                <a:moveTo>
                  <a:pt x="1071685" y="1285783"/>
                </a:moveTo>
                <a:cubicBezTo>
                  <a:pt x="1060542" y="1297323"/>
                  <a:pt x="1050991" y="1306874"/>
                  <a:pt x="1042634" y="1315231"/>
                </a:cubicBezTo>
                <a:cubicBezTo>
                  <a:pt x="1049797" y="1322792"/>
                  <a:pt x="1057358" y="1330751"/>
                  <a:pt x="1064521" y="1338710"/>
                </a:cubicBezTo>
                <a:cubicBezTo>
                  <a:pt x="1074072" y="1329557"/>
                  <a:pt x="1083623" y="1320803"/>
                  <a:pt x="1094766" y="1310058"/>
                </a:cubicBezTo>
                <a:cubicBezTo>
                  <a:pt x="1086011" y="1300507"/>
                  <a:pt x="1078848" y="1293344"/>
                  <a:pt x="1071685" y="1285783"/>
                </a:cubicBezTo>
                <a:close/>
                <a:moveTo>
                  <a:pt x="1352639" y="1282599"/>
                </a:moveTo>
                <a:cubicBezTo>
                  <a:pt x="1339506" y="1292548"/>
                  <a:pt x="1330751" y="1299313"/>
                  <a:pt x="1320007" y="1307272"/>
                </a:cubicBezTo>
                <a:cubicBezTo>
                  <a:pt x="1339904" y="1332741"/>
                  <a:pt x="1358608" y="1357016"/>
                  <a:pt x="1378108" y="1382485"/>
                </a:cubicBezTo>
                <a:cubicBezTo>
                  <a:pt x="1392036" y="1372536"/>
                  <a:pt x="1403974" y="1363383"/>
                  <a:pt x="1421086" y="1350649"/>
                </a:cubicBezTo>
                <a:cubicBezTo>
                  <a:pt x="1396413" y="1326374"/>
                  <a:pt x="1374526" y="1304487"/>
                  <a:pt x="1352639" y="1282599"/>
                </a:cubicBezTo>
                <a:close/>
                <a:moveTo>
                  <a:pt x="3446264" y="1276630"/>
                </a:moveTo>
                <a:cubicBezTo>
                  <a:pt x="3434325" y="1289364"/>
                  <a:pt x="3424376" y="1300109"/>
                  <a:pt x="3414428" y="1310854"/>
                </a:cubicBezTo>
                <a:cubicBezTo>
                  <a:pt x="3424774" y="1322394"/>
                  <a:pt x="3434325" y="1332741"/>
                  <a:pt x="3442284" y="1341496"/>
                </a:cubicBezTo>
                <a:cubicBezTo>
                  <a:pt x="3455815" y="1329557"/>
                  <a:pt x="3466957" y="1319609"/>
                  <a:pt x="3479692" y="1308466"/>
                </a:cubicBezTo>
                <a:cubicBezTo>
                  <a:pt x="3468151" y="1297721"/>
                  <a:pt x="3457407" y="1287375"/>
                  <a:pt x="3446264" y="1276630"/>
                </a:cubicBezTo>
                <a:close/>
                <a:moveTo>
                  <a:pt x="1473616" y="1273446"/>
                </a:moveTo>
                <a:cubicBezTo>
                  <a:pt x="1464463" y="1279416"/>
                  <a:pt x="1457300" y="1284191"/>
                  <a:pt x="1449341" y="1289364"/>
                </a:cubicBezTo>
                <a:cubicBezTo>
                  <a:pt x="1456902" y="1300109"/>
                  <a:pt x="1462871" y="1309262"/>
                  <a:pt x="1469637" y="1319211"/>
                </a:cubicBezTo>
                <a:cubicBezTo>
                  <a:pt x="1478789" y="1313242"/>
                  <a:pt x="1485555" y="1308864"/>
                  <a:pt x="1493116" y="1303691"/>
                </a:cubicBezTo>
                <a:cubicBezTo>
                  <a:pt x="1486351" y="1293344"/>
                  <a:pt x="1480779" y="1284191"/>
                  <a:pt x="1473616" y="1273446"/>
                </a:cubicBezTo>
                <a:close/>
                <a:moveTo>
                  <a:pt x="907579" y="1265239"/>
                </a:moveTo>
                <a:cubicBezTo>
                  <a:pt x="892507" y="1263597"/>
                  <a:pt x="876091" y="1273248"/>
                  <a:pt x="843260" y="1292548"/>
                </a:cubicBezTo>
                <a:cubicBezTo>
                  <a:pt x="842066" y="1292946"/>
                  <a:pt x="840872" y="1294140"/>
                  <a:pt x="840077" y="1294936"/>
                </a:cubicBezTo>
                <a:cubicBezTo>
                  <a:pt x="840872" y="1303293"/>
                  <a:pt x="839679" y="1310854"/>
                  <a:pt x="835301" y="1316425"/>
                </a:cubicBezTo>
                <a:cubicBezTo>
                  <a:pt x="810628" y="1347465"/>
                  <a:pt x="785557" y="1378506"/>
                  <a:pt x="760884" y="1409546"/>
                </a:cubicBezTo>
                <a:cubicBezTo>
                  <a:pt x="759690" y="1411138"/>
                  <a:pt x="759292" y="1413127"/>
                  <a:pt x="758098" y="1416311"/>
                </a:cubicBezTo>
                <a:cubicBezTo>
                  <a:pt x="762874" y="1419097"/>
                  <a:pt x="767649" y="1421882"/>
                  <a:pt x="771629" y="1424270"/>
                </a:cubicBezTo>
                <a:cubicBezTo>
                  <a:pt x="803067" y="1385669"/>
                  <a:pt x="832913" y="1349057"/>
                  <a:pt x="863954" y="1311252"/>
                </a:cubicBezTo>
                <a:cubicBezTo>
                  <a:pt x="885841" y="1330751"/>
                  <a:pt x="906137" y="1348261"/>
                  <a:pt x="926034" y="1365771"/>
                </a:cubicBezTo>
                <a:cubicBezTo>
                  <a:pt x="896586" y="1402383"/>
                  <a:pt x="868729" y="1437005"/>
                  <a:pt x="840475" y="1472024"/>
                </a:cubicBezTo>
                <a:cubicBezTo>
                  <a:pt x="842066" y="1474412"/>
                  <a:pt x="843658" y="1476800"/>
                  <a:pt x="845250" y="1479187"/>
                </a:cubicBezTo>
                <a:cubicBezTo>
                  <a:pt x="850821" y="1476402"/>
                  <a:pt x="858382" y="1475208"/>
                  <a:pt x="861964" y="1470830"/>
                </a:cubicBezTo>
                <a:cubicBezTo>
                  <a:pt x="889025" y="1438198"/>
                  <a:pt x="915289" y="1405168"/>
                  <a:pt x="942748" y="1371342"/>
                </a:cubicBezTo>
                <a:cubicBezTo>
                  <a:pt x="965431" y="1391240"/>
                  <a:pt x="985727" y="1409546"/>
                  <a:pt x="1006420" y="1427852"/>
                </a:cubicBezTo>
                <a:cubicBezTo>
                  <a:pt x="978962" y="1461678"/>
                  <a:pt x="953493" y="1493514"/>
                  <a:pt x="927626" y="1525350"/>
                </a:cubicBezTo>
                <a:cubicBezTo>
                  <a:pt x="921657" y="1532115"/>
                  <a:pt x="915687" y="1539278"/>
                  <a:pt x="930014" y="1543656"/>
                </a:cubicBezTo>
                <a:cubicBezTo>
                  <a:pt x="960258" y="1507044"/>
                  <a:pt x="990502" y="1470433"/>
                  <a:pt x="1021543" y="1433025"/>
                </a:cubicBezTo>
                <a:cubicBezTo>
                  <a:pt x="1044624" y="1453719"/>
                  <a:pt x="1064919" y="1472024"/>
                  <a:pt x="1086409" y="1491126"/>
                </a:cubicBezTo>
                <a:cubicBezTo>
                  <a:pt x="1081235" y="1497493"/>
                  <a:pt x="1076858" y="1502269"/>
                  <a:pt x="1072879" y="1507442"/>
                </a:cubicBezTo>
                <a:cubicBezTo>
                  <a:pt x="1049399" y="1536493"/>
                  <a:pt x="1025920" y="1565145"/>
                  <a:pt x="1002839" y="1594196"/>
                </a:cubicBezTo>
                <a:cubicBezTo>
                  <a:pt x="999655" y="1598175"/>
                  <a:pt x="999257" y="1604144"/>
                  <a:pt x="997666" y="1609318"/>
                </a:cubicBezTo>
                <a:cubicBezTo>
                  <a:pt x="999655" y="1610114"/>
                  <a:pt x="1001247" y="1610512"/>
                  <a:pt x="1003237" y="1611308"/>
                </a:cubicBezTo>
                <a:cubicBezTo>
                  <a:pt x="1034675" y="1572706"/>
                  <a:pt x="1066511" y="1534105"/>
                  <a:pt x="1099143" y="1494708"/>
                </a:cubicBezTo>
                <a:cubicBezTo>
                  <a:pt x="1122622" y="1515799"/>
                  <a:pt x="1143714" y="1534503"/>
                  <a:pt x="1165999" y="1554798"/>
                </a:cubicBezTo>
                <a:cubicBezTo>
                  <a:pt x="1152469" y="1570716"/>
                  <a:pt x="1140928" y="1583849"/>
                  <a:pt x="1129388" y="1597777"/>
                </a:cubicBezTo>
                <a:cubicBezTo>
                  <a:pt x="1118245" y="1610910"/>
                  <a:pt x="1107102" y="1623644"/>
                  <a:pt x="1097153" y="1637970"/>
                </a:cubicBezTo>
                <a:cubicBezTo>
                  <a:pt x="1088001" y="1651103"/>
                  <a:pt x="1073276" y="1661847"/>
                  <a:pt x="1075266" y="1681347"/>
                </a:cubicBezTo>
                <a:cubicBezTo>
                  <a:pt x="1108694" y="1640358"/>
                  <a:pt x="1142520" y="1598971"/>
                  <a:pt x="1178336" y="1557982"/>
                </a:cubicBezTo>
                <a:cubicBezTo>
                  <a:pt x="1200223" y="1577482"/>
                  <a:pt x="1219723" y="1594991"/>
                  <a:pt x="1240416" y="1613695"/>
                </a:cubicBezTo>
                <a:cubicBezTo>
                  <a:pt x="1248773" y="1604940"/>
                  <a:pt x="1255538" y="1597379"/>
                  <a:pt x="1263099" y="1589022"/>
                </a:cubicBezTo>
                <a:cubicBezTo>
                  <a:pt x="1255936" y="1582655"/>
                  <a:pt x="1250365" y="1577880"/>
                  <a:pt x="1245192" y="1572706"/>
                </a:cubicBezTo>
                <a:cubicBezTo>
                  <a:pt x="1151275" y="1483565"/>
                  <a:pt x="1057358" y="1394822"/>
                  <a:pt x="963840" y="1305680"/>
                </a:cubicBezTo>
                <a:cubicBezTo>
                  <a:pt x="936381" y="1279814"/>
                  <a:pt x="922652" y="1266880"/>
                  <a:pt x="907579" y="1265239"/>
                </a:cubicBezTo>
                <a:close/>
                <a:moveTo>
                  <a:pt x="3207493" y="1263100"/>
                </a:moveTo>
                <a:cubicBezTo>
                  <a:pt x="3197146" y="1277426"/>
                  <a:pt x="3187993" y="1290160"/>
                  <a:pt x="3178840" y="1302497"/>
                </a:cubicBezTo>
                <a:cubicBezTo>
                  <a:pt x="3191177" y="1312048"/>
                  <a:pt x="3200728" y="1319211"/>
                  <a:pt x="3211472" y="1327170"/>
                </a:cubicBezTo>
                <a:cubicBezTo>
                  <a:pt x="3221421" y="1314037"/>
                  <a:pt x="3230972" y="1302099"/>
                  <a:pt x="3241318" y="1288568"/>
                </a:cubicBezTo>
                <a:cubicBezTo>
                  <a:pt x="3229778" y="1279813"/>
                  <a:pt x="3219431" y="1271854"/>
                  <a:pt x="3207493" y="1263100"/>
                </a:cubicBezTo>
                <a:close/>
                <a:moveTo>
                  <a:pt x="1414719" y="1254345"/>
                </a:moveTo>
                <a:cubicBezTo>
                  <a:pt x="1405566" y="1260712"/>
                  <a:pt x="1398403" y="1265487"/>
                  <a:pt x="1389648" y="1271457"/>
                </a:cubicBezTo>
                <a:cubicBezTo>
                  <a:pt x="1397607" y="1281803"/>
                  <a:pt x="1404372" y="1291354"/>
                  <a:pt x="1411138" y="1300905"/>
                </a:cubicBezTo>
                <a:cubicBezTo>
                  <a:pt x="1419893" y="1294538"/>
                  <a:pt x="1427056" y="1289762"/>
                  <a:pt x="1434617" y="1284589"/>
                </a:cubicBezTo>
                <a:cubicBezTo>
                  <a:pt x="1427852" y="1273844"/>
                  <a:pt x="1421484" y="1264691"/>
                  <a:pt x="1414719" y="1254345"/>
                </a:cubicBezTo>
                <a:close/>
                <a:moveTo>
                  <a:pt x="1269467" y="1247977"/>
                </a:moveTo>
                <a:cubicBezTo>
                  <a:pt x="1268671" y="1249171"/>
                  <a:pt x="1267875" y="1250763"/>
                  <a:pt x="1267079" y="1251957"/>
                </a:cubicBezTo>
                <a:cubicBezTo>
                  <a:pt x="1278620" y="1266681"/>
                  <a:pt x="1289762" y="1281007"/>
                  <a:pt x="1302497" y="1297323"/>
                </a:cubicBezTo>
                <a:cubicBezTo>
                  <a:pt x="1312843" y="1289762"/>
                  <a:pt x="1320803" y="1283395"/>
                  <a:pt x="1331945" y="1274640"/>
                </a:cubicBezTo>
                <a:cubicBezTo>
                  <a:pt x="1308864" y="1264691"/>
                  <a:pt x="1288966" y="1256334"/>
                  <a:pt x="1269467" y="1247977"/>
                </a:cubicBezTo>
                <a:close/>
                <a:moveTo>
                  <a:pt x="3300216" y="1244794"/>
                </a:moveTo>
                <a:cubicBezTo>
                  <a:pt x="3289471" y="1258722"/>
                  <a:pt x="3280318" y="1270263"/>
                  <a:pt x="3269971" y="1283395"/>
                </a:cubicBezTo>
                <a:cubicBezTo>
                  <a:pt x="3281512" y="1292946"/>
                  <a:pt x="3292257" y="1301303"/>
                  <a:pt x="3303399" y="1310456"/>
                </a:cubicBezTo>
                <a:cubicBezTo>
                  <a:pt x="3314144" y="1297721"/>
                  <a:pt x="3323695" y="1286181"/>
                  <a:pt x="3334439" y="1273446"/>
                </a:cubicBezTo>
                <a:cubicBezTo>
                  <a:pt x="3323297" y="1263895"/>
                  <a:pt x="3312950" y="1255141"/>
                  <a:pt x="3300216" y="1244794"/>
                </a:cubicBezTo>
                <a:close/>
                <a:moveTo>
                  <a:pt x="3396122" y="1232457"/>
                </a:moveTo>
                <a:cubicBezTo>
                  <a:pt x="3384979" y="1245192"/>
                  <a:pt x="3375826" y="1256334"/>
                  <a:pt x="3364286" y="1269467"/>
                </a:cubicBezTo>
                <a:cubicBezTo>
                  <a:pt x="3376622" y="1280211"/>
                  <a:pt x="3387367" y="1289364"/>
                  <a:pt x="3398509" y="1299313"/>
                </a:cubicBezTo>
                <a:cubicBezTo>
                  <a:pt x="3410846" y="1285385"/>
                  <a:pt x="3420397" y="1274640"/>
                  <a:pt x="3431142" y="1262702"/>
                </a:cubicBezTo>
                <a:cubicBezTo>
                  <a:pt x="3418805" y="1251957"/>
                  <a:pt x="3407663" y="1242406"/>
                  <a:pt x="3396122" y="1232457"/>
                </a:cubicBezTo>
                <a:close/>
                <a:moveTo>
                  <a:pt x="3494814" y="1224100"/>
                </a:moveTo>
                <a:cubicBezTo>
                  <a:pt x="3482477" y="1237631"/>
                  <a:pt x="3472131" y="1248375"/>
                  <a:pt x="3460988" y="1260712"/>
                </a:cubicBezTo>
                <a:cubicBezTo>
                  <a:pt x="3472927" y="1271854"/>
                  <a:pt x="3483671" y="1282201"/>
                  <a:pt x="3493620" y="1291354"/>
                </a:cubicBezTo>
                <a:cubicBezTo>
                  <a:pt x="3506355" y="1279813"/>
                  <a:pt x="3517497" y="1269865"/>
                  <a:pt x="3528242" y="1259916"/>
                </a:cubicBezTo>
                <a:cubicBezTo>
                  <a:pt x="3516701" y="1247579"/>
                  <a:pt x="3506752" y="1236835"/>
                  <a:pt x="3494814" y="1224100"/>
                </a:cubicBezTo>
                <a:close/>
                <a:moveTo>
                  <a:pt x="1707612" y="1223304"/>
                </a:moveTo>
                <a:cubicBezTo>
                  <a:pt x="1695673" y="1228876"/>
                  <a:pt x="1685724" y="1233253"/>
                  <a:pt x="1674582" y="1238427"/>
                </a:cubicBezTo>
                <a:cubicBezTo>
                  <a:pt x="1680153" y="1250763"/>
                  <a:pt x="1685326" y="1261508"/>
                  <a:pt x="1690500" y="1273048"/>
                </a:cubicBezTo>
                <a:cubicBezTo>
                  <a:pt x="1702040" y="1267875"/>
                  <a:pt x="1711989" y="1263498"/>
                  <a:pt x="1722734" y="1258722"/>
                </a:cubicBezTo>
                <a:cubicBezTo>
                  <a:pt x="1717561" y="1245988"/>
                  <a:pt x="1713183" y="1236039"/>
                  <a:pt x="1707612" y="1223304"/>
                </a:cubicBezTo>
                <a:close/>
                <a:moveTo>
                  <a:pt x="1747009" y="1207386"/>
                </a:moveTo>
                <a:cubicBezTo>
                  <a:pt x="1735070" y="1212162"/>
                  <a:pt x="1725122" y="1216539"/>
                  <a:pt x="1713979" y="1221315"/>
                </a:cubicBezTo>
                <a:cubicBezTo>
                  <a:pt x="1718754" y="1233651"/>
                  <a:pt x="1723132" y="1244396"/>
                  <a:pt x="1728703" y="1257130"/>
                </a:cubicBezTo>
                <a:cubicBezTo>
                  <a:pt x="1740642" y="1251957"/>
                  <a:pt x="1750193" y="1247977"/>
                  <a:pt x="1761335" y="1243202"/>
                </a:cubicBezTo>
                <a:cubicBezTo>
                  <a:pt x="1756560" y="1230865"/>
                  <a:pt x="1751784" y="1219723"/>
                  <a:pt x="1747009" y="1207386"/>
                </a:cubicBezTo>
                <a:close/>
                <a:moveTo>
                  <a:pt x="3249278" y="1206590"/>
                </a:moveTo>
                <a:cubicBezTo>
                  <a:pt x="3239329" y="1220121"/>
                  <a:pt x="3230972" y="1231661"/>
                  <a:pt x="3220625" y="1245590"/>
                </a:cubicBezTo>
                <a:cubicBezTo>
                  <a:pt x="3232564" y="1254345"/>
                  <a:pt x="3243308" y="1262702"/>
                  <a:pt x="3254849" y="1271457"/>
                </a:cubicBezTo>
                <a:cubicBezTo>
                  <a:pt x="3265196" y="1257926"/>
                  <a:pt x="3274349" y="1245988"/>
                  <a:pt x="3285093" y="1233253"/>
                </a:cubicBezTo>
                <a:cubicBezTo>
                  <a:pt x="3272757" y="1224100"/>
                  <a:pt x="3261216" y="1215743"/>
                  <a:pt x="3249278" y="1206590"/>
                </a:cubicBezTo>
                <a:close/>
                <a:moveTo>
                  <a:pt x="1507840" y="1197438"/>
                </a:moveTo>
                <a:cubicBezTo>
                  <a:pt x="1498687" y="1202611"/>
                  <a:pt x="1491524" y="1206590"/>
                  <a:pt x="1481973" y="1212162"/>
                </a:cubicBezTo>
                <a:cubicBezTo>
                  <a:pt x="1488738" y="1223702"/>
                  <a:pt x="1494310" y="1232855"/>
                  <a:pt x="1500677" y="1243600"/>
                </a:cubicBezTo>
                <a:cubicBezTo>
                  <a:pt x="1510228" y="1238029"/>
                  <a:pt x="1517789" y="1233253"/>
                  <a:pt x="1525748" y="1228478"/>
                </a:cubicBezTo>
                <a:cubicBezTo>
                  <a:pt x="1519380" y="1216937"/>
                  <a:pt x="1513809" y="1207386"/>
                  <a:pt x="1507840" y="1197438"/>
                </a:cubicBezTo>
                <a:close/>
                <a:moveTo>
                  <a:pt x="1423872" y="1194254"/>
                </a:moveTo>
                <a:cubicBezTo>
                  <a:pt x="1414321" y="1200223"/>
                  <a:pt x="1407556" y="1204601"/>
                  <a:pt x="1398005" y="1210570"/>
                </a:cubicBezTo>
                <a:cubicBezTo>
                  <a:pt x="1405566" y="1221713"/>
                  <a:pt x="1411933" y="1230865"/>
                  <a:pt x="1418699" y="1240814"/>
                </a:cubicBezTo>
                <a:cubicBezTo>
                  <a:pt x="1428250" y="1234447"/>
                  <a:pt x="1435811" y="1229672"/>
                  <a:pt x="1443770" y="1224100"/>
                </a:cubicBezTo>
                <a:cubicBezTo>
                  <a:pt x="1436209" y="1212958"/>
                  <a:pt x="1430239" y="1204203"/>
                  <a:pt x="1423872" y="1194254"/>
                </a:cubicBezTo>
                <a:close/>
                <a:moveTo>
                  <a:pt x="1786804" y="1192264"/>
                </a:moveTo>
                <a:cubicBezTo>
                  <a:pt x="1774468" y="1197438"/>
                  <a:pt x="1764121" y="1201417"/>
                  <a:pt x="1753376" y="1205795"/>
                </a:cubicBezTo>
                <a:cubicBezTo>
                  <a:pt x="1758152" y="1218131"/>
                  <a:pt x="1762131" y="1228876"/>
                  <a:pt x="1767305" y="1241212"/>
                </a:cubicBezTo>
                <a:cubicBezTo>
                  <a:pt x="1778447" y="1236835"/>
                  <a:pt x="1788794" y="1232855"/>
                  <a:pt x="1799937" y="1228478"/>
                </a:cubicBezTo>
                <a:cubicBezTo>
                  <a:pt x="1795161" y="1215743"/>
                  <a:pt x="1791182" y="1204601"/>
                  <a:pt x="1786804" y="1192264"/>
                </a:cubicBezTo>
                <a:close/>
                <a:moveTo>
                  <a:pt x="1619664" y="1191070"/>
                </a:moveTo>
                <a:cubicBezTo>
                  <a:pt x="1602155" y="1200223"/>
                  <a:pt x="1585839" y="1208580"/>
                  <a:pt x="1568727" y="1217335"/>
                </a:cubicBezTo>
                <a:cubicBezTo>
                  <a:pt x="1586236" y="1250763"/>
                  <a:pt x="1602950" y="1282201"/>
                  <a:pt x="1620858" y="1316027"/>
                </a:cubicBezTo>
                <a:cubicBezTo>
                  <a:pt x="1637572" y="1306874"/>
                  <a:pt x="1652296" y="1299313"/>
                  <a:pt x="1667817" y="1290956"/>
                </a:cubicBezTo>
                <a:cubicBezTo>
                  <a:pt x="1651103" y="1256732"/>
                  <a:pt x="1635980" y="1224498"/>
                  <a:pt x="1619664" y="1191070"/>
                </a:cubicBezTo>
                <a:close/>
                <a:moveTo>
                  <a:pt x="3344388" y="1189478"/>
                </a:moveTo>
                <a:cubicBezTo>
                  <a:pt x="3333643" y="1203009"/>
                  <a:pt x="3324491" y="1214549"/>
                  <a:pt x="3314144" y="1227682"/>
                </a:cubicBezTo>
                <a:cubicBezTo>
                  <a:pt x="3326082" y="1237233"/>
                  <a:pt x="3337225" y="1246386"/>
                  <a:pt x="3349164" y="1255936"/>
                </a:cubicBezTo>
                <a:cubicBezTo>
                  <a:pt x="3359908" y="1243202"/>
                  <a:pt x="3369459" y="1231661"/>
                  <a:pt x="3380602" y="1218529"/>
                </a:cubicBezTo>
                <a:cubicBezTo>
                  <a:pt x="3367469" y="1208182"/>
                  <a:pt x="3356327" y="1199427"/>
                  <a:pt x="3344388" y="1189478"/>
                </a:cubicBezTo>
                <a:close/>
                <a:moveTo>
                  <a:pt x="2835010" y="1183509"/>
                </a:moveTo>
                <a:cubicBezTo>
                  <a:pt x="2829040" y="1197835"/>
                  <a:pt x="2823469" y="1211366"/>
                  <a:pt x="2817500" y="1225692"/>
                </a:cubicBezTo>
                <a:cubicBezTo>
                  <a:pt x="2838989" y="1234845"/>
                  <a:pt x="2857693" y="1243202"/>
                  <a:pt x="2877591" y="1251957"/>
                </a:cubicBezTo>
                <a:cubicBezTo>
                  <a:pt x="2884356" y="1237631"/>
                  <a:pt x="2890325" y="1225294"/>
                  <a:pt x="2896692" y="1211366"/>
                </a:cubicBezTo>
                <a:cubicBezTo>
                  <a:pt x="2875601" y="1201815"/>
                  <a:pt x="2856499" y="1193060"/>
                  <a:pt x="2835010" y="1183509"/>
                </a:cubicBezTo>
                <a:close/>
                <a:moveTo>
                  <a:pt x="1826997" y="1179132"/>
                </a:moveTo>
                <a:cubicBezTo>
                  <a:pt x="1815059" y="1183509"/>
                  <a:pt x="1804314" y="1187091"/>
                  <a:pt x="1792774" y="1191070"/>
                </a:cubicBezTo>
                <a:cubicBezTo>
                  <a:pt x="1797151" y="1203805"/>
                  <a:pt x="1801528" y="1214947"/>
                  <a:pt x="1806304" y="1226886"/>
                </a:cubicBezTo>
                <a:cubicBezTo>
                  <a:pt x="1818242" y="1222508"/>
                  <a:pt x="1828191" y="1219325"/>
                  <a:pt x="1838936" y="1215345"/>
                </a:cubicBezTo>
                <a:cubicBezTo>
                  <a:pt x="1834956" y="1202611"/>
                  <a:pt x="1830977" y="1191468"/>
                  <a:pt x="1826997" y="1179132"/>
                </a:cubicBezTo>
                <a:close/>
                <a:moveTo>
                  <a:pt x="3442284" y="1178336"/>
                </a:moveTo>
                <a:cubicBezTo>
                  <a:pt x="3430744" y="1191468"/>
                  <a:pt x="3421193" y="1203009"/>
                  <a:pt x="3410448" y="1215345"/>
                </a:cubicBezTo>
                <a:cubicBezTo>
                  <a:pt x="3422785" y="1226090"/>
                  <a:pt x="3433927" y="1235641"/>
                  <a:pt x="3445468" y="1246386"/>
                </a:cubicBezTo>
                <a:cubicBezTo>
                  <a:pt x="3457008" y="1234049"/>
                  <a:pt x="3466957" y="1222906"/>
                  <a:pt x="3478100" y="1210570"/>
                </a:cubicBezTo>
                <a:cubicBezTo>
                  <a:pt x="3466161" y="1199825"/>
                  <a:pt x="3455019" y="1189876"/>
                  <a:pt x="3442284" y="1178336"/>
                </a:cubicBezTo>
                <a:close/>
                <a:moveTo>
                  <a:pt x="1362587" y="1176346"/>
                </a:moveTo>
                <a:cubicBezTo>
                  <a:pt x="1353037" y="1183111"/>
                  <a:pt x="1345476" y="1188683"/>
                  <a:pt x="1336721" y="1194652"/>
                </a:cubicBezTo>
                <a:cubicBezTo>
                  <a:pt x="1344282" y="1205397"/>
                  <a:pt x="1350649" y="1214151"/>
                  <a:pt x="1357414" y="1224100"/>
                </a:cubicBezTo>
                <a:cubicBezTo>
                  <a:pt x="1366567" y="1217733"/>
                  <a:pt x="1374128" y="1212560"/>
                  <a:pt x="1382883" y="1206590"/>
                </a:cubicBezTo>
                <a:cubicBezTo>
                  <a:pt x="1376118" y="1196642"/>
                  <a:pt x="1370149" y="1187489"/>
                  <a:pt x="1362587" y="1176346"/>
                </a:cubicBezTo>
                <a:close/>
                <a:moveTo>
                  <a:pt x="3542568" y="1173162"/>
                </a:moveTo>
                <a:cubicBezTo>
                  <a:pt x="3531028" y="1185897"/>
                  <a:pt x="3521079" y="1196244"/>
                  <a:pt x="3509538" y="1208978"/>
                </a:cubicBezTo>
                <a:cubicBezTo>
                  <a:pt x="3521875" y="1220917"/>
                  <a:pt x="3533415" y="1231263"/>
                  <a:pt x="3541772" y="1239222"/>
                </a:cubicBezTo>
                <a:cubicBezTo>
                  <a:pt x="3555303" y="1228080"/>
                  <a:pt x="3567241" y="1218529"/>
                  <a:pt x="3579976" y="1208182"/>
                </a:cubicBezTo>
                <a:cubicBezTo>
                  <a:pt x="3566445" y="1195448"/>
                  <a:pt x="3554905" y="1184703"/>
                  <a:pt x="3542568" y="1173162"/>
                </a:cubicBezTo>
                <a:close/>
                <a:moveTo>
                  <a:pt x="1685724" y="1172366"/>
                </a:moveTo>
                <a:cubicBezTo>
                  <a:pt x="1672990" y="1177938"/>
                  <a:pt x="1662643" y="1182713"/>
                  <a:pt x="1651501" y="1187887"/>
                </a:cubicBezTo>
                <a:cubicBezTo>
                  <a:pt x="1657072" y="1199427"/>
                  <a:pt x="1661449" y="1208978"/>
                  <a:pt x="1667021" y="1221315"/>
                </a:cubicBezTo>
                <a:cubicBezTo>
                  <a:pt x="1678959" y="1216141"/>
                  <a:pt x="1689306" y="1211366"/>
                  <a:pt x="1700449" y="1206590"/>
                </a:cubicBezTo>
                <a:cubicBezTo>
                  <a:pt x="1695275" y="1194254"/>
                  <a:pt x="1690500" y="1183509"/>
                  <a:pt x="1685724" y="1172366"/>
                </a:cubicBezTo>
                <a:close/>
                <a:moveTo>
                  <a:pt x="1867190" y="1166795"/>
                </a:moveTo>
                <a:cubicBezTo>
                  <a:pt x="1855650" y="1169979"/>
                  <a:pt x="1845303" y="1173162"/>
                  <a:pt x="1832569" y="1176744"/>
                </a:cubicBezTo>
                <a:cubicBezTo>
                  <a:pt x="1837344" y="1190672"/>
                  <a:pt x="1841324" y="1201815"/>
                  <a:pt x="1845701" y="1213356"/>
                </a:cubicBezTo>
                <a:cubicBezTo>
                  <a:pt x="1857640" y="1209376"/>
                  <a:pt x="1867190" y="1206192"/>
                  <a:pt x="1878333" y="1202611"/>
                </a:cubicBezTo>
                <a:cubicBezTo>
                  <a:pt x="1874354" y="1189876"/>
                  <a:pt x="1870772" y="1178734"/>
                  <a:pt x="1867190" y="1166795"/>
                </a:cubicBezTo>
                <a:close/>
                <a:moveTo>
                  <a:pt x="1109888" y="1158438"/>
                </a:moveTo>
                <a:cubicBezTo>
                  <a:pt x="1104317" y="1162816"/>
                  <a:pt x="1099541" y="1166397"/>
                  <a:pt x="1095164" y="1169979"/>
                </a:cubicBezTo>
                <a:cubicBezTo>
                  <a:pt x="1088797" y="1175550"/>
                  <a:pt x="1082429" y="1181121"/>
                  <a:pt x="1076062" y="1186693"/>
                </a:cubicBezTo>
                <a:cubicBezTo>
                  <a:pt x="1091582" y="1209376"/>
                  <a:pt x="1109490" y="1208182"/>
                  <a:pt x="1130582" y="1183111"/>
                </a:cubicBezTo>
                <a:cubicBezTo>
                  <a:pt x="1124214" y="1175152"/>
                  <a:pt x="1117449" y="1167193"/>
                  <a:pt x="1109888" y="1158438"/>
                </a:cubicBezTo>
                <a:close/>
                <a:moveTo>
                  <a:pt x="1726713" y="1155653"/>
                </a:moveTo>
                <a:cubicBezTo>
                  <a:pt x="1714377" y="1160428"/>
                  <a:pt x="1704030" y="1165203"/>
                  <a:pt x="1692092" y="1170377"/>
                </a:cubicBezTo>
                <a:cubicBezTo>
                  <a:pt x="1697265" y="1181917"/>
                  <a:pt x="1701643" y="1192264"/>
                  <a:pt x="1706816" y="1204203"/>
                </a:cubicBezTo>
                <a:cubicBezTo>
                  <a:pt x="1719550" y="1199029"/>
                  <a:pt x="1729499" y="1194652"/>
                  <a:pt x="1740642" y="1190274"/>
                </a:cubicBezTo>
                <a:cubicBezTo>
                  <a:pt x="1735468" y="1177938"/>
                  <a:pt x="1731489" y="1167591"/>
                  <a:pt x="1726713" y="1155653"/>
                </a:cubicBezTo>
                <a:close/>
                <a:moveTo>
                  <a:pt x="2743481" y="1149683"/>
                </a:moveTo>
                <a:cubicBezTo>
                  <a:pt x="2738307" y="1164805"/>
                  <a:pt x="2734328" y="1177540"/>
                  <a:pt x="2729552" y="1192662"/>
                </a:cubicBezTo>
                <a:cubicBezTo>
                  <a:pt x="2750644" y="1200223"/>
                  <a:pt x="2769745" y="1207386"/>
                  <a:pt x="2790837" y="1214947"/>
                </a:cubicBezTo>
                <a:cubicBezTo>
                  <a:pt x="2796408" y="1200223"/>
                  <a:pt x="2801582" y="1187091"/>
                  <a:pt x="2807153" y="1172764"/>
                </a:cubicBezTo>
                <a:cubicBezTo>
                  <a:pt x="2784868" y="1164407"/>
                  <a:pt x="2764572" y="1157244"/>
                  <a:pt x="2743481" y="1149683"/>
                </a:cubicBezTo>
                <a:close/>
                <a:moveTo>
                  <a:pt x="3291062" y="1149285"/>
                </a:moveTo>
                <a:cubicBezTo>
                  <a:pt x="3281114" y="1162816"/>
                  <a:pt x="3271961" y="1175152"/>
                  <a:pt x="3262410" y="1188285"/>
                </a:cubicBezTo>
                <a:cubicBezTo>
                  <a:pt x="3275144" y="1197438"/>
                  <a:pt x="3286287" y="1206192"/>
                  <a:pt x="3298624" y="1215345"/>
                </a:cubicBezTo>
                <a:cubicBezTo>
                  <a:pt x="3308970" y="1201417"/>
                  <a:pt x="3318123" y="1189478"/>
                  <a:pt x="3328072" y="1176346"/>
                </a:cubicBezTo>
                <a:cubicBezTo>
                  <a:pt x="3314542" y="1166397"/>
                  <a:pt x="3303001" y="1158040"/>
                  <a:pt x="3291062" y="1149285"/>
                </a:cubicBezTo>
                <a:close/>
                <a:moveTo>
                  <a:pt x="1767305" y="1139734"/>
                </a:moveTo>
                <a:cubicBezTo>
                  <a:pt x="1754968" y="1144908"/>
                  <a:pt x="1744223" y="1149285"/>
                  <a:pt x="1733081" y="1154061"/>
                </a:cubicBezTo>
                <a:cubicBezTo>
                  <a:pt x="1737856" y="1166397"/>
                  <a:pt x="1741836" y="1176744"/>
                  <a:pt x="1746611" y="1187489"/>
                </a:cubicBezTo>
                <a:cubicBezTo>
                  <a:pt x="1758550" y="1182713"/>
                  <a:pt x="1769294" y="1179132"/>
                  <a:pt x="1780835" y="1174754"/>
                </a:cubicBezTo>
                <a:cubicBezTo>
                  <a:pt x="1776059" y="1162816"/>
                  <a:pt x="1772080" y="1151673"/>
                  <a:pt x="1767305" y="1139734"/>
                </a:cubicBezTo>
                <a:close/>
                <a:moveTo>
                  <a:pt x="3388561" y="1133765"/>
                </a:moveTo>
                <a:cubicBezTo>
                  <a:pt x="3377816" y="1147296"/>
                  <a:pt x="3369061" y="1158438"/>
                  <a:pt x="3358316" y="1171969"/>
                </a:cubicBezTo>
                <a:cubicBezTo>
                  <a:pt x="3371051" y="1182713"/>
                  <a:pt x="3382591" y="1191866"/>
                  <a:pt x="3394530" y="1201815"/>
                </a:cubicBezTo>
                <a:cubicBezTo>
                  <a:pt x="3405275" y="1189080"/>
                  <a:pt x="3415224" y="1177540"/>
                  <a:pt x="3425968" y="1164407"/>
                </a:cubicBezTo>
                <a:cubicBezTo>
                  <a:pt x="3412836" y="1153663"/>
                  <a:pt x="3400897" y="1144112"/>
                  <a:pt x="3388561" y="1133765"/>
                </a:cubicBezTo>
                <a:close/>
                <a:moveTo>
                  <a:pt x="1809487" y="1126204"/>
                </a:moveTo>
                <a:cubicBezTo>
                  <a:pt x="1796753" y="1130582"/>
                  <a:pt x="1786406" y="1134163"/>
                  <a:pt x="1774070" y="1138541"/>
                </a:cubicBezTo>
                <a:cubicBezTo>
                  <a:pt x="1778845" y="1151275"/>
                  <a:pt x="1783223" y="1162020"/>
                  <a:pt x="1787600" y="1173162"/>
                </a:cubicBezTo>
                <a:cubicBezTo>
                  <a:pt x="1799937" y="1168785"/>
                  <a:pt x="1809885" y="1165203"/>
                  <a:pt x="1821028" y="1161224"/>
                </a:cubicBezTo>
                <a:cubicBezTo>
                  <a:pt x="1817049" y="1148887"/>
                  <a:pt x="1813467" y="1138143"/>
                  <a:pt x="1809487" y="1126204"/>
                </a:cubicBezTo>
                <a:close/>
                <a:moveTo>
                  <a:pt x="1492320" y="1125806"/>
                </a:moveTo>
                <a:cubicBezTo>
                  <a:pt x="1482371" y="1131377"/>
                  <a:pt x="1474412" y="1136153"/>
                  <a:pt x="1465657" y="1141724"/>
                </a:cubicBezTo>
                <a:cubicBezTo>
                  <a:pt x="1472422" y="1152867"/>
                  <a:pt x="1477994" y="1162020"/>
                  <a:pt x="1483963" y="1172366"/>
                </a:cubicBezTo>
                <a:cubicBezTo>
                  <a:pt x="1493514" y="1167193"/>
                  <a:pt x="1501473" y="1162816"/>
                  <a:pt x="1510626" y="1157642"/>
                </a:cubicBezTo>
                <a:cubicBezTo>
                  <a:pt x="1503860" y="1146500"/>
                  <a:pt x="1498289" y="1136551"/>
                  <a:pt x="1492320" y="1125806"/>
                </a:cubicBezTo>
                <a:close/>
                <a:moveTo>
                  <a:pt x="3488049" y="1124612"/>
                </a:moveTo>
                <a:cubicBezTo>
                  <a:pt x="3476906" y="1137745"/>
                  <a:pt x="3467355" y="1148887"/>
                  <a:pt x="3456611" y="1161622"/>
                </a:cubicBezTo>
                <a:cubicBezTo>
                  <a:pt x="3469743" y="1173162"/>
                  <a:pt x="3481284" y="1183111"/>
                  <a:pt x="3493620" y="1193856"/>
                </a:cubicBezTo>
                <a:cubicBezTo>
                  <a:pt x="3505161" y="1180723"/>
                  <a:pt x="3515110" y="1169183"/>
                  <a:pt x="3525854" y="1156846"/>
                </a:cubicBezTo>
                <a:cubicBezTo>
                  <a:pt x="3511926" y="1145306"/>
                  <a:pt x="3500385" y="1135357"/>
                  <a:pt x="3488049" y="1124612"/>
                </a:cubicBezTo>
                <a:close/>
                <a:moveTo>
                  <a:pt x="1252355" y="1122622"/>
                </a:moveTo>
                <a:cubicBezTo>
                  <a:pt x="1233651" y="1136551"/>
                  <a:pt x="1216539" y="1149285"/>
                  <a:pt x="1197437" y="1162816"/>
                </a:cubicBezTo>
                <a:cubicBezTo>
                  <a:pt x="1214151" y="1183509"/>
                  <a:pt x="1226090" y="1208182"/>
                  <a:pt x="1245988" y="1219723"/>
                </a:cubicBezTo>
                <a:cubicBezTo>
                  <a:pt x="1277028" y="1238427"/>
                  <a:pt x="1313241" y="1248375"/>
                  <a:pt x="1347465" y="1261906"/>
                </a:cubicBezTo>
                <a:cubicBezTo>
                  <a:pt x="1348659" y="1261508"/>
                  <a:pt x="1349455" y="1260712"/>
                  <a:pt x="1350649" y="1259916"/>
                </a:cubicBezTo>
                <a:cubicBezTo>
                  <a:pt x="1318415" y="1214549"/>
                  <a:pt x="1285783" y="1169581"/>
                  <a:pt x="1252355" y="1122622"/>
                </a:cubicBezTo>
                <a:close/>
                <a:moveTo>
                  <a:pt x="2649962" y="1121429"/>
                </a:moveTo>
                <a:cubicBezTo>
                  <a:pt x="2645982" y="1136949"/>
                  <a:pt x="2642401" y="1150479"/>
                  <a:pt x="2638819" y="1165203"/>
                </a:cubicBezTo>
                <a:cubicBezTo>
                  <a:pt x="2660707" y="1171173"/>
                  <a:pt x="2680206" y="1176744"/>
                  <a:pt x="2701298" y="1182713"/>
                </a:cubicBezTo>
                <a:cubicBezTo>
                  <a:pt x="2706073" y="1167989"/>
                  <a:pt x="2710053" y="1154857"/>
                  <a:pt x="2714828" y="1140132"/>
                </a:cubicBezTo>
                <a:cubicBezTo>
                  <a:pt x="2691747" y="1133367"/>
                  <a:pt x="2671452" y="1127398"/>
                  <a:pt x="2649962" y="1121429"/>
                </a:cubicBezTo>
                <a:close/>
                <a:moveTo>
                  <a:pt x="3591118" y="1119837"/>
                </a:moveTo>
                <a:cubicBezTo>
                  <a:pt x="3578384" y="1133367"/>
                  <a:pt x="3568435" y="1144510"/>
                  <a:pt x="3557292" y="1156448"/>
                </a:cubicBezTo>
                <a:cubicBezTo>
                  <a:pt x="3570425" y="1168785"/>
                  <a:pt x="3582363" y="1179530"/>
                  <a:pt x="3591118" y="1187887"/>
                </a:cubicBezTo>
                <a:cubicBezTo>
                  <a:pt x="3604251" y="1176744"/>
                  <a:pt x="3615393" y="1166795"/>
                  <a:pt x="3624944" y="1158040"/>
                </a:cubicBezTo>
                <a:cubicBezTo>
                  <a:pt x="3613802" y="1145704"/>
                  <a:pt x="3603057" y="1133367"/>
                  <a:pt x="3591118" y="1119837"/>
                </a:cubicBezTo>
                <a:close/>
                <a:moveTo>
                  <a:pt x="1375322" y="1116653"/>
                </a:moveTo>
                <a:cubicBezTo>
                  <a:pt x="1364975" y="1123020"/>
                  <a:pt x="1357016" y="1128592"/>
                  <a:pt x="1348261" y="1134561"/>
                </a:cubicBezTo>
                <a:cubicBezTo>
                  <a:pt x="1355424" y="1145306"/>
                  <a:pt x="1361394" y="1154459"/>
                  <a:pt x="1368159" y="1164407"/>
                </a:cubicBezTo>
                <a:cubicBezTo>
                  <a:pt x="1377710" y="1158438"/>
                  <a:pt x="1385669" y="1153265"/>
                  <a:pt x="1394822" y="1147296"/>
                </a:cubicBezTo>
                <a:cubicBezTo>
                  <a:pt x="1388056" y="1136551"/>
                  <a:pt x="1382087" y="1127000"/>
                  <a:pt x="1375322" y="1116653"/>
                </a:cubicBezTo>
                <a:close/>
                <a:moveTo>
                  <a:pt x="1851272" y="1113072"/>
                </a:moveTo>
                <a:cubicBezTo>
                  <a:pt x="1838538" y="1117051"/>
                  <a:pt x="1827793" y="1120633"/>
                  <a:pt x="1815855" y="1124612"/>
                </a:cubicBezTo>
                <a:cubicBezTo>
                  <a:pt x="1820232" y="1136949"/>
                  <a:pt x="1823416" y="1147296"/>
                  <a:pt x="1827395" y="1159234"/>
                </a:cubicBezTo>
                <a:cubicBezTo>
                  <a:pt x="1839732" y="1155255"/>
                  <a:pt x="1850079" y="1152071"/>
                  <a:pt x="1862017" y="1148489"/>
                </a:cubicBezTo>
                <a:cubicBezTo>
                  <a:pt x="1858038" y="1135755"/>
                  <a:pt x="1854854" y="1125010"/>
                  <a:pt x="1851272" y="1113072"/>
                </a:cubicBezTo>
                <a:close/>
                <a:moveTo>
                  <a:pt x="1071287" y="1112276"/>
                </a:moveTo>
                <a:cubicBezTo>
                  <a:pt x="1058552" y="1123418"/>
                  <a:pt x="1047409" y="1133367"/>
                  <a:pt x="1035471" y="1143714"/>
                </a:cubicBezTo>
                <a:cubicBezTo>
                  <a:pt x="1044226" y="1153663"/>
                  <a:pt x="1051389" y="1161622"/>
                  <a:pt x="1059348" y="1170377"/>
                </a:cubicBezTo>
                <a:cubicBezTo>
                  <a:pt x="1072083" y="1159632"/>
                  <a:pt x="1082827" y="1150081"/>
                  <a:pt x="1094368" y="1140132"/>
                </a:cubicBezTo>
                <a:cubicBezTo>
                  <a:pt x="1086409" y="1130582"/>
                  <a:pt x="1080042" y="1122622"/>
                  <a:pt x="1071287" y="1112276"/>
                </a:cubicBezTo>
                <a:close/>
                <a:moveTo>
                  <a:pt x="1312445" y="1100337"/>
                </a:moveTo>
                <a:cubicBezTo>
                  <a:pt x="1302497" y="1107102"/>
                  <a:pt x="1294538" y="1112276"/>
                  <a:pt x="1284987" y="1119439"/>
                </a:cubicBezTo>
                <a:cubicBezTo>
                  <a:pt x="1292548" y="1130184"/>
                  <a:pt x="1298915" y="1138939"/>
                  <a:pt x="1305680" y="1148887"/>
                </a:cubicBezTo>
                <a:cubicBezTo>
                  <a:pt x="1315629" y="1142122"/>
                  <a:pt x="1323986" y="1136153"/>
                  <a:pt x="1332741" y="1130184"/>
                </a:cubicBezTo>
                <a:cubicBezTo>
                  <a:pt x="1325180" y="1119041"/>
                  <a:pt x="1319211" y="1110286"/>
                  <a:pt x="1312445" y="1100337"/>
                </a:cubicBezTo>
                <a:close/>
                <a:moveTo>
                  <a:pt x="3332847" y="1091582"/>
                </a:moveTo>
                <a:cubicBezTo>
                  <a:pt x="3322899" y="1105511"/>
                  <a:pt x="3313746" y="1118245"/>
                  <a:pt x="3304195" y="1131377"/>
                </a:cubicBezTo>
                <a:cubicBezTo>
                  <a:pt x="3317327" y="1140928"/>
                  <a:pt x="3328868" y="1149683"/>
                  <a:pt x="3341602" y="1159234"/>
                </a:cubicBezTo>
                <a:cubicBezTo>
                  <a:pt x="3351551" y="1146500"/>
                  <a:pt x="3360306" y="1134959"/>
                  <a:pt x="3371449" y="1120633"/>
                </a:cubicBezTo>
                <a:cubicBezTo>
                  <a:pt x="3357919" y="1110286"/>
                  <a:pt x="3345980" y="1101531"/>
                  <a:pt x="3332847" y="1091582"/>
                </a:cubicBezTo>
                <a:close/>
                <a:moveTo>
                  <a:pt x="1440188" y="1078450"/>
                </a:moveTo>
                <a:cubicBezTo>
                  <a:pt x="1430637" y="1083623"/>
                  <a:pt x="1422280" y="1088797"/>
                  <a:pt x="1412331" y="1094766"/>
                </a:cubicBezTo>
                <a:cubicBezTo>
                  <a:pt x="1419495" y="1106704"/>
                  <a:pt x="1425464" y="1115857"/>
                  <a:pt x="1431433" y="1125806"/>
                </a:cubicBezTo>
                <a:cubicBezTo>
                  <a:pt x="1441382" y="1119837"/>
                  <a:pt x="1449341" y="1114663"/>
                  <a:pt x="1458494" y="1109490"/>
                </a:cubicBezTo>
                <a:cubicBezTo>
                  <a:pt x="1451729" y="1098348"/>
                  <a:pt x="1446157" y="1088797"/>
                  <a:pt x="1440188" y="1078450"/>
                </a:cubicBezTo>
                <a:close/>
                <a:moveTo>
                  <a:pt x="3432335" y="1078052"/>
                </a:moveTo>
                <a:cubicBezTo>
                  <a:pt x="3421989" y="1091582"/>
                  <a:pt x="3412438" y="1103919"/>
                  <a:pt x="3402489" y="1116653"/>
                </a:cubicBezTo>
                <a:cubicBezTo>
                  <a:pt x="3415622" y="1127398"/>
                  <a:pt x="3426764" y="1136153"/>
                  <a:pt x="3440294" y="1147296"/>
                </a:cubicBezTo>
                <a:cubicBezTo>
                  <a:pt x="3451039" y="1134163"/>
                  <a:pt x="3460590" y="1122225"/>
                  <a:pt x="3471335" y="1109490"/>
                </a:cubicBezTo>
                <a:cubicBezTo>
                  <a:pt x="3457804" y="1098745"/>
                  <a:pt x="3445866" y="1089195"/>
                  <a:pt x="3432335" y="1078052"/>
                </a:cubicBezTo>
                <a:close/>
                <a:moveTo>
                  <a:pt x="1645929" y="1078052"/>
                </a:moveTo>
                <a:cubicBezTo>
                  <a:pt x="1632399" y="1084419"/>
                  <a:pt x="1621654" y="1089195"/>
                  <a:pt x="1608920" y="1094766"/>
                </a:cubicBezTo>
                <a:cubicBezTo>
                  <a:pt x="1622450" y="1124214"/>
                  <a:pt x="1635185" y="1151673"/>
                  <a:pt x="1648317" y="1180326"/>
                </a:cubicBezTo>
                <a:cubicBezTo>
                  <a:pt x="1660653" y="1174754"/>
                  <a:pt x="1671000" y="1169979"/>
                  <a:pt x="1682939" y="1164407"/>
                </a:cubicBezTo>
                <a:cubicBezTo>
                  <a:pt x="1670204" y="1134561"/>
                  <a:pt x="1658266" y="1106704"/>
                  <a:pt x="1645929" y="1078052"/>
                </a:cubicBezTo>
                <a:close/>
                <a:moveTo>
                  <a:pt x="3534609" y="1071287"/>
                </a:moveTo>
                <a:cubicBezTo>
                  <a:pt x="3523466" y="1084419"/>
                  <a:pt x="3513518" y="1095562"/>
                  <a:pt x="3503171" y="1107898"/>
                </a:cubicBezTo>
                <a:cubicBezTo>
                  <a:pt x="3515905" y="1119041"/>
                  <a:pt x="3527446" y="1129388"/>
                  <a:pt x="3540976" y="1142122"/>
                </a:cubicBezTo>
                <a:cubicBezTo>
                  <a:pt x="3552517" y="1128990"/>
                  <a:pt x="3562864" y="1117449"/>
                  <a:pt x="3573608" y="1105113"/>
                </a:cubicBezTo>
                <a:cubicBezTo>
                  <a:pt x="3559680" y="1092776"/>
                  <a:pt x="3547344" y="1082429"/>
                  <a:pt x="3534609" y="1071287"/>
                </a:cubicBezTo>
                <a:close/>
                <a:moveTo>
                  <a:pt x="3639270" y="1068899"/>
                </a:moveTo>
                <a:cubicBezTo>
                  <a:pt x="3626934" y="1081633"/>
                  <a:pt x="3616985" y="1092776"/>
                  <a:pt x="3605843" y="1104715"/>
                </a:cubicBezTo>
                <a:cubicBezTo>
                  <a:pt x="3618975" y="1117051"/>
                  <a:pt x="3631311" y="1128592"/>
                  <a:pt x="3642056" y="1138541"/>
                </a:cubicBezTo>
                <a:cubicBezTo>
                  <a:pt x="3654393" y="1127000"/>
                  <a:pt x="3665137" y="1116653"/>
                  <a:pt x="3677474" y="1105113"/>
                </a:cubicBezTo>
                <a:cubicBezTo>
                  <a:pt x="3664739" y="1092776"/>
                  <a:pt x="3652005" y="1080838"/>
                  <a:pt x="3639270" y="1068899"/>
                </a:cubicBezTo>
                <a:close/>
                <a:moveTo>
                  <a:pt x="1561961" y="1068103"/>
                </a:moveTo>
                <a:cubicBezTo>
                  <a:pt x="1541666" y="1078450"/>
                  <a:pt x="1523758" y="1087603"/>
                  <a:pt x="1505054" y="1097154"/>
                </a:cubicBezTo>
                <a:cubicBezTo>
                  <a:pt x="1522166" y="1129786"/>
                  <a:pt x="1538482" y="1160428"/>
                  <a:pt x="1555594" y="1192662"/>
                </a:cubicBezTo>
                <a:cubicBezTo>
                  <a:pt x="1573502" y="1183509"/>
                  <a:pt x="1590216" y="1175152"/>
                  <a:pt x="1608920" y="1165601"/>
                </a:cubicBezTo>
                <a:cubicBezTo>
                  <a:pt x="1592604" y="1131775"/>
                  <a:pt x="1577879" y="1100735"/>
                  <a:pt x="1561961" y="1068103"/>
                </a:cubicBezTo>
                <a:close/>
                <a:moveTo>
                  <a:pt x="2885151" y="1063328"/>
                </a:moveTo>
                <a:cubicBezTo>
                  <a:pt x="2879182" y="1078052"/>
                  <a:pt x="2874009" y="1090786"/>
                  <a:pt x="2868040" y="1104715"/>
                </a:cubicBezTo>
                <a:cubicBezTo>
                  <a:pt x="2889927" y="1114663"/>
                  <a:pt x="2910621" y="1123816"/>
                  <a:pt x="2932906" y="1133765"/>
                </a:cubicBezTo>
                <a:cubicBezTo>
                  <a:pt x="2939273" y="1120633"/>
                  <a:pt x="2945242" y="1108296"/>
                  <a:pt x="2952803" y="1092776"/>
                </a:cubicBezTo>
                <a:cubicBezTo>
                  <a:pt x="2928926" y="1082429"/>
                  <a:pt x="2907835" y="1073276"/>
                  <a:pt x="2885151" y="1063328"/>
                </a:cubicBezTo>
                <a:close/>
                <a:moveTo>
                  <a:pt x="1689704" y="1060144"/>
                </a:moveTo>
                <a:cubicBezTo>
                  <a:pt x="1675776" y="1066113"/>
                  <a:pt x="1664633" y="1070889"/>
                  <a:pt x="1652296" y="1075664"/>
                </a:cubicBezTo>
                <a:cubicBezTo>
                  <a:pt x="1665031" y="1105511"/>
                  <a:pt x="1676969" y="1133765"/>
                  <a:pt x="1689306" y="1162418"/>
                </a:cubicBezTo>
                <a:cubicBezTo>
                  <a:pt x="1702040" y="1156846"/>
                  <a:pt x="1712387" y="1152867"/>
                  <a:pt x="1723928" y="1147694"/>
                </a:cubicBezTo>
                <a:cubicBezTo>
                  <a:pt x="1712387" y="1118245"/>
                  <a:pt x="1701643" y="1090388"/>
                  <a:pt x="1689704" y="1060144"/>
                </a:cubicBezTo>
                <a:close/>
                <a:moveTo>
                  <a:pt x="2666278" y="1058552"/>
                </a:moveTo>
                <a:cubicBezTo>
                  <a:pt x="2661901" y="1075664"/>
                  <a:pt x="2658717" y="1088399"/>
                  <a:pt x="2655135" y="1101929"/>
                </a:cubicBezTo>
                <a:cubicBezTo>
                  <a:pt x="2677819" y="1108296"/>
                  <a:pt x="2698910" y="1114266"/>
                  <a:pt x="2720797" y="1120633"/>
                </a:cubicBezTo>
                <a:cubicBezTo>
                  <a:pt x="2725573" y="1106307"/>
                  <a:pt x="2729552" y="1093174"/>
                  <a:pt x="2734328" y="1077654"/>
                </a:cubicBezTo>
                <a:cubicBezTo>
                  <a:pt x="2709655" y="1070889"/>
                  <a:pt x="2688165" y="1064522"/>
                  <a:pt x="2666278" y="1058552"/>
                </a:cubicBezTo>
                <a:close/>
                <a:moveTo>
                  <a:pt x="1385271" y="1054175"/>
                </a:moveTo>
                <a:cubicBezTo>
                  <a:pt x="1374924" y="1060940"/>
                  <a:pt x="1366169" y="1066113"/>
                  <a:pt x="1357414" y="1072083"/>
                </a:cubicBezTo>
                <a:cubicBezTo>
                  <a:pt x="1364179" y="1082827"/>
                  <a:pt x="1369751" y="1091980"/>
                  <a:pt x="1376516" y="1102725"/>
                </a:cubicBezTo>
                <a:cubicBezTo>
                  <a:pt x="1386863" y="1096358"/>
                  <a:pt x="1395220" y="1090786"/>
                  <a:pt x="1404372" y="1085215"/>
                </a:cubicBezTo>
                <a:cubicBezTo>
                  <a:pt x="1397209" y="1073674"/>
                  <a:pt x="1391638" y="1064124"/>
                  <a:pt x="1385271" y="1054175"/>
                </a:cubicBezTo>
                <a:close/>
                <a:moveTo>
                  <a:pt x="2051840" y="1052185"/>
                </a:moveTo>
                <a:cubicBezTo>
                  <a:pt x="2040300" y="1053777"/>
                  <a:pt x="2029953" y="1055369"/>
                  <a:pt x="2018014" y="1056563"/>
                </a:cubicBezTo>
                <a:cubicBezTo>
                  <a:pt x="2020402" y="1071287"/>
                  <a:pt x="2022392" y="1084021"/>
                  <a:pt x="2024779" y="1097950"/>
                </a:cubicBezTo>
                <a:cubicBezTo>
                  <a:pt x="2036718" y="1095960"/>
                  <a:pt x="2046667" y="1094368"/>
                  <a:pt x="2057810" y="1092378"/>
                </a:cubicBezTo>
                <a:cubicBezTo>
                  <a:pt x="2055820" y="1078450"/>
                  <a:pt x="2053830" y="1066113"/>
                  <a:pt x="2051840" y="1052185"/>
                </a:cubicBezTo>
                <a:close/>
                <a:moveTo>
                  <a:pt x="1627623" y="1036665"/>
                </a:moveTo>
                <a:cubicBezTo>
                  <a:pt x="1614491" y="1043032"/>
                  <a:pt x="1602950" y="1048604"/>
                  <a:pt x="1590216" y="1054573"/>
                </a:cubicBezTo>
                <a:cubicBezTo>
                  <a:pt x="1596185" y="1066909"/>
                  <a:pt x="1600961" y="1076858"/>
                  <a:pt x="1606134" y="1087205"/>
                </a:cubicBezTo>
                <a:cubicBezTo>
                  <a:pt x="1618470" y="1081633"/>
                  <a:pt x="1629215" y="1076858"/>
                  <a:pt x="1642746" y="1070889"/>
                </a:cubicBezTo>
                <a:cubicBezTo>
                  <a:pt x="1637572" y="1058552"/>
                  <a:pt x="1632797" y="1048206"/>
                  <a:pt x="1627623" y="1036665"/>
                </a:cubicBezTo>
                <a:close/>
                <a:moveTo>
                  <a:pt x="2566790" y="1035073"/>
                </a:moveTo>
                <a:cubicBezTo>
                  <a:pt x="2564004" y="1052185"/>
                  <a:pt x="2561617" y="1065317"/>
                  <a:pt x="2559627" y="1079644"/>
                </a:cubicBezTo>
                <a:cubicBezTo>
                  <a:pt x="2582708" y="1084817"/>
                  <a:pt x="2603800" y="1089195"/>
                  <a:pt x="2625687" y="1093970"/>
                </a:cubicBezTo>
                <a:cubicBezTo>
                  <a:pt x="2629268" y="1078450"/>
                  <a:pt x="2632850" y="1065317"/>
                  <a:pt x="2636432" y="1050195"/>
                </a:cubicBezTo>
                <a:cubicBezTo>
                  <a:pt x="2612953" y="1045022"/>
                  <a:pt x="2591463" y="1040246"/>
                  <a:pt x="2566790" y="1035073"/>
                </a:cubicBezTo>
                <a:close/>
                <a:moveTo>
                  <a:pt x="3375030" y="1034277"/>
                </a:moveTo>
                <a:cubicBezTo>
                  <a:pt x="3364684" y="1048604"/>
                  <a:pt x="3355929" y="1060940"/>
                  <a:pt x="3346378" y="1074072"/>
                </a:cubicBezTo>
                <a:cubicBezTo>
                  <a:pt x="3359908" y="1084419"/>
                  <a:pt x="3371847" y="1093174"/>
                  <a:pt x="3384979" y="1103123"/>
                </a:cubicBezTo>
                <a:cubicBezTo>
                  <a:pt x="3395326" y="1089593"/>
                  <a:pt x="3404877" y="1077256"/>
                  <a:pt x="3414826" y="1064124"/>
                </a:cubicBezTo>
                <a:cubicBezTo>
                  <a:pt x="3400897" y="1053777"/>
                  <a:pt x="3388561" y="1044226"/>
                  <a:pt x="3375030" y="1034277"/>
                </a:cubicBezTo>
                <a:close/>
                <a:moveTo>
                  <a:pt x="1778447" y="1029104"/>
                </a:moveTo>
                <a:cubicBezTo>
                  <a:pt x="1765315" y="1033481"/>
                  <a:pt x="1754172" y="1037063"/>
                  <a:pt x="1740244" y="1041838"/>
                </a:cubicBezTo>
                <a:cubicBezTo>
                  <a:pt x="1750989" y="1072481"/>
                  <a:pt x="1761335" y="1101133"/>
                  <a:pt x="1771682" y="1130582"/>
                </a:cubicBezTo>
                <a:cubicBezTo>
                  <a:pt x="1784814" y="1126204"/>
                  <a:pt x="1795161" y="1122622"/>
                  <a:pt x="1807498" y="1118643"/>
                </a:cubicBezTo>
                <a:cubicBezTo>
                  <a:pt x="1797549" y="1088399"/>
                  <a:pt x="1788396" y="1059348"/>
                  <a:pt x="1778447" y="1029104"/>
                </a:cubicBezTo>
                <a:close/>
                <a:moveTo>
                  <a:pt x="3199932" y="1025522"/>
                </a:moveTo>
                <a:cubicBezTo>
                  <a:pt x="3195952" y="1032685"/>
                  <a:pt x="3192370" y="1037859"/>
                  <a:pt x="3188789" y="1044624"/>
                </a:cubicBezTo>
                <a:cubicBezTo>
                  <a:pt x="3217043" y="1062930"/>
                  <a:pt x="3244104" y="1080838"/>
                  <a:pt x="3272757" y="1099541"/>
                </a:cubicBezTo>
                <a:cubicBezTo>
                  <a:pt x="3276736" y="1093572"/>
                  <a:pt x="3280716" y="1088399"/>
                  <a:pt x="3285491" y="1081633"/>
                </a:cubicBezTo>
                <a:cubicBezTo>
                  <a:pt x="3256441" y="1062532"/>
                  <a:pt x="3228584" y="1044226"/>
                  <a:pt x="3199932" y="1025522"/>
                </a:cubicBezTo>
                <a:close/>
                <a:moveTo>
                  <a:pt x="2785664" y="1025522"/>
                </a:moveTo>
                <a:cubicBezTo>
                  <a:pt x="2780888" y="1039848"/>
                  <a:pt x="2776113" y="1052981"/>
                  <a:pt x="2770939" y="1068103"/>
                </a:cubicBezTo>
                <a:cubicBezTo>
                  <a:pt x="2794419" y="1076858"/>
                  <a:pt x="2815510" y="1084419"/>
                  <a:pt x="2838193" y="1092378"/>
                </a:cubicBezTo>
                <a:cubicBezTo>
                  <a:pt x="2843765" y="1078052"/>
                  <a:pt x="2848938" y="1065317"/>
                  <a:pt x="2854509" y="1050593"/>
                </a:cubicBezTo>
                <a:cubicBezTo>
                  <a:pt x="2831428" y="1042236"/>
                  <a:pt x="2809541" y="1034277"/>
                  <a:pt x="2785664" y="1025522"/>
                </a:cubicBezTo>
                <a:close/>
                <a:moveTo>
                  <a:pt x="1934444" y="1023930"/>
                </a:moveTo>
                <a:cubicBezTo>
                  <a:pt x="1921710" y="1026716"/>
                  <a:pt x="1911761" y="1029104"/>
                  <a:pt x="1900221" y="1031889"/>
                </a:cubicBezTo>
                <a:cubicBezTo>
                  <a:pt x="1903802" y="1046216"/>
                  <a:pt x="1906986" y="1058552"/>
                  <a:pt x="1910169" y="1072481"/>
                </a:cubicBezTo>
                <a:cubicBezTo>
                  <a:pt x="1922506" y="1069695"/>
                  <a:pt x="1932853" y="1067307"/>
                  <a:pt x="1944393" y="1064522"/>
                </a:cubicBezTo>
                <a:cubicBezTo>
                  <a:pt x="1940812" y="1049797"/>
                  <a:pt x="1937628" y="1037461"/>
                  <a:pt x="1934444" y="1023930"/>
                </a:cubicBezTo>
                <a:close/>
                <a:moveTo>
                  <a:pt x="3476906" y="1023134"/>
                </a:moveTo>
                <a:cubicBezTo>
                  <a:pt x="3466559" y="1035869"/>
                  <a:pt x="3457008" y="1047808"/>
                  <a:pt x="3446264" y="1061338"/>
                </a:cubicBezTo>
                <a:cubicBezTo>
                  <a:pt x="3460192" y="1072481"/>
                  <a:pt x="3472131" y="1082429"/>
                  <a:pt x="3485661" y="1093174"/>
                </a:cubicBezTo>
                <a:cubicBezTo>
                  <a:pt x="3496406" y="1080042"/>
                  <a:pt x="3506355" y="1068501"/>
                  <a:pt x="3517099" y="1055767"/>
                </a:cubicBezTo>
                <a:cubicBezTo>
                  <a:pt x="3503569" y="1044624"/>
                  <a:pt x="3490834" y="1034277"/>
                  <a:pt x="3476906" y="1023134"/>
                </a:cubicBezTo>
                <a:close/>
                <a:moveTo>
                  <a:pt x="1672592" y="1018757"/>
                </a:moveTo>
                <a:cubicBezTo>
                  <a:pt x="1659062" y="1024328"/>
                  <a:pt x="1647919" y="1029104"/>
                  <a:pt x="1634787" y="1034675"/>
                </a:cubicBezTo>
                <a:cubicBezTo>
                  <a:pt x="1639960" y="1046614"/>
                  <a:pt x="1644337" y="1056563"/>
                  <a:pt x="1649113" y="1068103"/>
                </a:cubicBezTo>
                <a:cubicBezTo>
                  <a:pt x="1662245" y="1062930"/>
                  <a:pt x="1673388" y="1058154"/>
                  <a:pt x="1686520" y="1052981"/>
                </a:cubicBezTo>
                <a:cubicBezTo>
                  <a:pt x="1681745" y="1040644"/>
                  <a:pt x="1677367" y="1030298"/>
                  <a:pt x="1672592" y="1018757"/>
                </a:cubicBezTo>
                <a:close/>
                <a:moveTo>
                  <a:pt x="2384130" y="1017961"/>
                </a:moveTo>
                <a:cubicBezTo>
                  <a:pt x="2382936" y="1041042"/>
                  <a:pt x="2381742" y="1060940"/>
                  <a:pt x="2380549" y="1082031"/>
                </a:cubicBezTo>
                <a:cubicBezTo>
                  <a:pt x="2398456" y="1083623"/>
                  <a:pt x="2413977" y="1084817"/>
                  <a:pt x="2430691" y="1086409"/>
                </a:cubicBezTo>
                <a:cubicBezTo>
                  <a:pt x="2433078" y="1064124"/>
                  <a:pt x="2435068" y="1044624"/>
                  <a:pt x="2437456" y="1023532"/>
                </a:cubicBezTo>
                <a:cubicBezTo>
                  <a:pt x="2419548" y="1021941"/>
                  <a:pt x="2403630" y="1019951"/>
                  <a:pt x="2384130" y="1017961"/>
                </a:cubicBezTo>
                <a:close/>
                <a:moveTo>
                  <a:pt x="3580772" y="1016767"/>
                </a:moveTo>
                <a:cubicBezTo>
                  <a:pt x="3569629" y="1029900"/>
                  <a:pt x="3559680" y="1041838"/>
                  <a:pt x="3548936" y="1054175"/>
                </a:cubicBezTo>
                <a:cubicBezTo>
                  <a:pt x="3562864" y="1066511"/>
                  <a:pt x="3575200" y="1077256"/>
                  <a:pt x="3588333" y="1088797"/>
                </a:cubicBezTo>
                <a:cubicBezTo>
                  <a:pt x="3599873" y="1076062"/>
                  <a:pt x="3610220" y="1064522"/>
                  <a:pt x="3620965" y="1052185"/>
                </a:cubicBezTo>
                <a:cubicBezTo>
                  <a:pt x="3607434" y="1040246"/>
                  <a:pt x="3595098" y="1029502"/>
                  <a:pt x="3580772" y="1016767"/>
                </a:cubicBezTo>
                <a:close/>
                <a:moveTo>
                  <a:pt x="2205450" y="1015175"/>
                </a:moveTo>
                <a:cubicBezTo>
                  <a:pt x="2186746" y="1016369"/>
                  <a:pt x="2170032" y="1017563"/>
                  <a:pt x="2152124" y="1018757"/>
                </a:cubicBezTo>
                <a:cubicBezTo>
                  <a:pt x="2153716" y="1040246"/>
                  <a:pt x="2155308" y="1060144"/>
                  <a:pt x="2156899" y="1082031"/>
                </a:cubicBezTo>
                <a:cubicBezTo>
                  <a:pt x="2175603" y="1080838"/>
                  <a:pt x="2191123" y="1079644"/>
                  <a:pt x="2205450" y="1078848"/>
                </a:cubicBezTo>
                <a:cubicBezTo>
                  <a:pt x="2205450" y="1056563"/>
                  <a:pt x="2205450" y="1037063"/>
                  <a:pt x="2205450" y="1015175"/>
                </a:cubicBezTo>
                <a:close/>
                <a:moveTo>
                  <a:pt x="1823018" y="1015175"/>
                </a:moveTo>
                <a:cubicBezTo>
                  <a:pt x="1809090" y="1019553"/>
                  <a:pt x="1797151" y="1023532"/>
                  <a:pt x="1784417" y="1027512"/>
                </a:cubicBezTo>
                <a:cubicBezTo>
                  <a:pt x="1794763" y="1058552"/>
                  <a:pt x="1803916" y="1087205"/>
                  <a:pt x="1813467" y="1116653"/>
                </a:cubicBezTo>
                <a:cubicBezTo>
                  <a:pt x="1826599" y="1112674"/>
                  <a:pt x="1836946" y="1109490"/>
                  <a:pt x="1849681" y="1105511"/>
                </a:cubicBezTo>
                <a:cubicBezTo>
                  <a:pt x="1840528" y="1074072"/>
                  <a:pt x="1832171" y="1045420"/>
                  <a:pt x="1823018" y="1015175"/>
                </a:cubicBezTo>
                <a:close/>
                <a:moveTo>
                  <a:pt x="2306927" y="1014380"/>
                </a:moveTo>
                <a:cubicBezTo>
                  <a:pt x="2306927" y="1036665"/>
                  <a:pt x="2306927" y="1056165"/>
                  <a:pt x="2306927" y="1077654"/>
                </a:cubicBezTo>
                <a:cubicBezTo>
                  <a:pt x="2323244" y="1078450"/>
                  <a:pt x="2338764" y="1079246"/>
                  <a:pt x="2356274" y="1080042"/>
                </a:cubicBezTo>
                <a:cubicBezTo>
                  <a:pt x="2357865" y="1058552"/>
                  <a:pt x="2359059" y="1038655"/>
                  <a:pt x="2360253" y="1016767"/>
                </a:cubicBezTo>
                <a:cubicBezTo>
                  <a:pt x="2341549" y="1015971"/>
                  <a:pt x="2325233" y="1015175"/>
                  <a:pt x="2306927" y="1014380"/>
                </a:cubicBezTo>
                <a:close/>
                <a:moveTo>
                  <a:pt x="1718356" y="1001645"/>
                </a:moveTo>
                <a:cubicBezTo>
                  <a:pt x="1704428" y="1006818"/>
                  <a:pt x="1692888" y="1011196"/>
                  <a:pt x="1679755" y="1016369"/>
                </a:cubicBezTo>
                <a:cubicBezTo>
                  <a:pt x="1684133" y="1027910"/>
                  <a:pt x="1688112" y="1038257"/>
                  <a:pt x="1692888" y="1050991"/>
                </a:cubicBezTo>
                <a:cubicBezTo>
                  <a:pt x="1706418" y="1045818"/>
                  <a:pt x="1717561" y="1041440"/>
                  <a:pt x="1730693" y="1036267"/>
                </a:cubicBezTo>
                <a:cubicBezTo>
                  <a:pt x="1726315" y="1023930"/>
                  <a:pt x="1722336" y="1013186"/>
                  <a:pt x="1718356" y="1001645"/>
                </a:cubicBezTo>
                <a:close/>
                <a:moveTo>
                  <a:pt x="2476057" y="995676"/>
                </a:moveTo>
                <a:cubicBezTo>
                  <a:pt x="2468098" y="1053777"/>
                  <a:pt x="2460935" y="1109490"/>
                  <a:pt x="2453374" y="1167193"/>
                </a:cubicBezTo>
                <a:cubicBezTo>
                  <a:pt x="2472077" y="1169979"/>
                  <a:pt x="2489189" y="1172366"/>
                  <a:pt x="2507495" y="1175152"/>
                </a:cubicBezTo>
                <a:cubicBezTo>
                  <a:pt x="2517444" y="1117051"/>
                  <a:pt x="2526995" y="1061736"/>
                  <a:pt x="2536944" y="1004431"/>
                </a:cubicBezTo>
                <a:cubicBezTo>
                  <a:pt x="2516648" y="1001247"/>
                  <a:pt x="2497944" y="998462"/>
                  <a:pt x="2476057" y="995676"/>
                </a:cubicBezTo>
                <a:close/>
                <a:moveTo>
                  <a:pt x="1044226" y="994084"/>
                </a:moveTo>
                <a:cubicBezTo>
                  <a:pt x="1030298" y="1006023"/>
                  <a:pt x="1018359" y="1015971"/>
                  <a:pt x="1006022" y="1026318"/>
                </a:cubicBezTo>
                <a:cubicBezTo>
                  <a:pt x="1013584" y="1035869"/>
                  <a:pt x="1019951" y="1043032"/>
                  <a:pt x="1027114" y="1051787"/>
                </a:cubicBezTo>
                <a:cubicBezTo>
                  <a:pt x="1040644" y="1041042"/>
                  <a:pt x="1052583" y="1031093"/>
                  <a:pt x="1065317" y="1020747"/>
                </a:cubicBezTo>
                <a:cubicBezTo>
                  <a:pt x="1058154" y="1011992"/>
                  <a:pt x="1052185" y="1004033"/>
                  <a:pt x="1044226" y="994084"/>
                </a:cubicBezTo>
                <a:close/>
                <a:moveTo>
                  <a:pt x="1764519" y="985727"/>
                </a:moveTo>
                <a:cubicBezTo>
                  <a:pt x="1750989" y="990502"/>
                  <a:pt x="1739448" y="994482"/>
                  <a:pt x="1725122" y="999257"/>
                </a:cubicBezTo>
                <a:cubicBezTo>
                  <a:pt x="1729897" y="1012390"/>
                  <a:pt x="1733877" y="1023134"/>
                  <a:pt x="1737856" y="1034277"/>
                </a:cubicBezTo>
                <a:cubicBezTo>
                  <a:pt x="1752182" y="1029104"/>
                  <a:pt x="1763723" y="1025124"/>
                  <a:pt x="1776059" y="1020349"/>
                </a:cubicBezTo>
                <a:cubicBezTo>
                  <a:pt x="1772080" y="1008012"/>
                  <a:pt x="1768498" y="997666"/>
                  <a:pt x="1764519" y="985727"/>
                </a:cubicBezTo>
                <a:close/>
                <a:moveTo>
                  <a:pt x="1606134" y="984931"/>
                </a:moveTo>
                <a:cubicBezTo>
                  <a:pt x="1593002" y="990900"/>
                  <a:pt x="1580665" y="996074"/>
                  <a:pt x="1567135" y="1002043"/>
                </a:cubicBezTo>
                <a:cubicBezTo>
                  <a:pt x="1573104" y="1014380"/>
                  <a:pt x="1577879" y="1024726"/>
                  <a:pt x="1583053" y="1036665"/>
                </a:cubicBezTo>
                <a:cubicBezTo>
                  <a:pt x="1596185" y="1031093"/>
                  <a:pt x="1608124" y="1025920"/>
                  <a:pt x="1621256" y="1019951"/>
                </a:cubicBezTo>
                <a:cubicBezTo>
                  <a:pt x="1616481" y="1008410"/>
                  <a:pt x="1612103" y="998462"/>
                  <a:pt x="1606134" y="984931"/>
                </a:cubicBezTo>
                <a:close/>
                <a:moveTo>
                  <a:pt x="3416815" y="976972"/>
                </a:moveTo>
                <a:cubicBezTo>
                  <a:pt x="3406867" y="990900"/>
                  <a:pt x="3397714" y="1003635"/>
                  <a:pt x="3388561" y="1016767"/>
                </a:cubicBezTo>
                <a:cubicBezTo>
                  <a:pt x="3402489" y="1027114"/>
                  <a:pt x="3414826" y="1036665"/>
                  <a:pt x="3428754" y="1047012"/>
                </a:cubicBezTo>
                <a:cubicBezTo>
                  <a:pt x="3438703" y="1034277"/>
                  <a:pt x="3447856" y="1022339"/>
                  <a:pt x="3458600" y="1008410"/>
                </a:cubicBezTo>
                <a:cubicBezTo>
                  <a:pt x="3443876" y="997268"/>
                  <a:pt x="3430744" y="987717"/>
                  <a:pt x="3416815" y="976972"/>
                </a:cubicBezTo>
                <a:close/>
                <a:moveTo>
                  <a:pt x="1810681" y="971799"/>
                </a:moveTo>
                <a:cubicBezTo>
                  <a:pt x="1796753" y="976176"/>
                  <a:pt x="1784417" y="980156"/>
                  <a:pt x="1771682" y="984135"/>
                </a:cubicBezTo>
                <a:cubicBezTo>
                  <a:pt x="1775662" y="996472"/>
                  <a:pt x="1778845" y="1006818"/>
                  <a:pt x="1782825" y="1018757"/>
                </a:cubicBezTo>
                <a:cubicBezTo>
                  <a:pt x="1795957" y="1014777"/>
                  <a:pt x="1807498" y="1011594"/>
                  <a:pt x="1821426" y="1007216"/>
                </a:cubicBezTo>
                <a:cubicBezTo>
                  <a:pt x="1817446" y="994084"/>
                  <a:pt x="1814263" y="983737"/>
                  <a:pt x="1810681" y="971799"/>
                </a:cubicBezTo>
                <a:close/>
                <a:moveTo>
                  <a:pt x="3520681" y="967023"/>
                </a:moveTo>
                <a:cubicBezTo>
                  <a:pt x="3509936" y="980554"/>
                  <a:pt x="3500385" y="992492"/>
                  <a:pt x="3490437" y="1005227"/>
                </a:cubicBezTo>
                <a:cubicBezTo>
                  <a:pt x="3504763" y="1016767"/>
                  <a:pt x="3516701" y="1026716"/>
                  <a:pt x="3531426" y="1038655"/>
                </a:cubicBezTo>
                <a:cubicBezTo>
                  <a:pt x="3542170" y="1025522"/>
                  <a:pt x="3551721" y="1013584"/>
                  <a:pt x="3562466" y="1000849"/>
                </a:cubicBezTo>
                <a:cubicBezTo>
                  <a:pt x="3547741" y="988911"/>
                  <a:pt x="3534609" y="978564"/>
                  <a:pt x="3520681" y="967023"/>
                </a:cubicBezTo>
                <a:close/>
                <a:moveTo>
                  <a:pt x="1652296" y="965034"/>
                </a:moveTo>
                <a:cubicBezTo>
                  <a:pt x="1637970" y="971401"/>
                  <a:pt x="1625634" y="976574"/>
                  <a:pt x="1612899" y="982145"/>
                </a:cubicBezTo>
                <a:cubicBezTo>
                  <a:pt x="1618470" y="994880"/>
                  <a:pt x="1623246" y="1005625"/>
                  <a:pt x="1628419" y="1017165"/>
                </a:cubicBezTo>
                <a:cubicBezTo>
                  <a:pt x="1642348" y="1011196"/>
                  <a:pt x="1654286" y="1006023"/>
                  <a:pt x="1666623" y="1000849"/>
                </a:cubicBezTo>
                <a:cubicBezTo>
                  <a:pt x="1661449" y="988115"/>
                  <a:pt x="1657470" y="977768"/>
                  <a:pt x="1652296" y="965034"/>
                </a:cubicBezTo>
                <a:close/>
                <a:moveTo>
                  <a:pt x="1699255" y="947922"/>
                </a:moveTo>
                <a:cubicBezTo>
                  <a:pt x="1685326" y="953095"/>
                  <a:pt x="1672990" y="957870"/>
                  <a:pt x="1659460" y="963044"/>
                </a:cubicBezTo>
                <a:cubicBezTo>
                  <a:pt x="1664235" y="975380"/>
                  <a:pt x="1668214" y="985727"/>
                  <a:pt x="1673388" y="998859"/>
                </a:cubicBezTo>
                <a:cubicBezTo>
                  <a:pt x="1687316" y="993686"/>
                  <a:pt x="1699255" y="989309"/>
                  <a:pt x="1712387" y="984135"/>
                </a:cubicBezTo>
                <a:cubicBezTo>
                  <a:pt x="1708010" y="971799"/>
                  <a:pt x="1704030" y="960656"/>
                  <a:pt x="1699255" y="947922"/>
                </a:cubicBezTo>
                <a:close/>
                <a:moveTo>
                  <a:pt x="1006818" y="947126"/>
                </a:moveTo>
                <a:cubicBezTo>
                  <a:pt x="992890" y="958666"/>
                  <a:pt x="980554" y="969013"/>
                  <a:pt x="967421" y="979758"/>
                </a:cubicBezTo>
                <a:cubicBezTo>
                  <a:pt x="975380" y="989707"/>
                  <a:pt x="982543" y="998064"/>
                  <a:pt x="991298" y="1008410"/>
                </a:cubicBezTo>
                <a:cubicBezTo>
                  <a:pt x="1005227" y="996870"/>
                  <a:pt x="1017165" y="986921"/>
                  <a:pt x="1030298" y="976176"/>
                </a:cubicBezTo>
                <a:cubicBezTo>
                  <a:pt x="1021941" y="966227"/>
                  <a:pt x="1014777" y="957074"/>
                  <a:pt x="1006818" y="947126"/>
                </a:cubicBezTo>
                <a:close/>
                <a:moveTo>
                  <a:pt x="2055422" y="944738"/>
                </a:moveTo>
                <a:cubicBezTo>
                  <a:pt x="2041891" y="947126"/>
                  <a:pt x="2030749" y="948718"/>
                  <a:pt x="2018810" y="951105"/>
                </a:cubicBezTo>
                <a:cubicBezTo>
                  <a:pt x="2021198" y="965034"/>
                  <a:pt x="2022790" y="977370"/>
                  <a:pt x="2025177" y="991298"/>
                </a:cubicBezTo>
                <a:cubicBezTo>
                  <a:pt x="2037116" y="989707"/>
                  <a:pt x="2047861" y="988115"/>
                  <a:pt x="2060595" y="986523"/>
                </a:cubicBezTo>
                <a:cubicBezTo>
                  <a:pt x="2059003" y="972197"/>
                  <a:pt x="2057411" y="959860"/>
                  <a:pt x="2055422" y="944738"/>
                </a:cubicBezTo>
                <a:close/>
                <a:moveTo>
                  <a:pt x="2935294" y="942350"/>
                </a:moveTo>
                <a:cubicBezTo>
                  <a:pt x="2928926" y="957472"/>
                  <a:pt x="2923355" y="970605"/>
                  <a:pt x="2917784" y="984135"/>
                </a:cubicBezTo>
                <a:cubicBezTo>
                  <a:pt x="2942855" y="995278"/>
                  <a:pt x="2965538" y="1004829"/>
                  <a:pt x="2989017" y="1015175"/>
                </a:cubicBezTo>
                <a:cubicBezTo>
                  <a:pt x="2995384" y="1001247"/>
                  <a:pt x="3001354" y="989707"/>
                  <a:pt x="3008119" y="974982"/>
                </a:cubicBezTo>
                <a:cubicBezTo>
                  <a:pt x="2983048" y="963442"/>
                  <a:pt x="2959967" y="953095"/>
                  <a:pt x="2935294" y="942350"/>
                </a:cubicBezTo>
                <a:close/>
                <a:moveTo>
                  <a:pt x="2700502" y="931606"/>
                </a:moveTo>
                <a:cubicBezTo>
                  <a:pt x="2696522" y="947126"/>
                  <a:pt x="2692941" y="960258"/>
                  <a:pt x="2688961" y="975380"/>
                </a:cubicBezTo>
                <a:cubicBezTo>
                  <a:pt x="2714430" y="982543"/>
                  <a:pt x="2736715" y="988911"/>
                  <a:pt x="2760593" y="995676"/>
                </a:cubicBezTo>
                <a:cubicBezTo>
                  <a:pt x="2764970" y="980952"/>
                  <a:pt x="2768950" y="967819"/>
                  <a:pt x="2773327" y="953095"/>
                </a:cubicBezTo>
                <a:cubicBezTo>
                  <a:pt x="2748256" y="945932"/>
                  <a:pt x="2725175" y="939167"/>
                  <a:pt x="2700502" y="931606"/>
                </a:cubicBezTo>
                <a:close/>
                <a:moveTo>
                  <a:pt x="1747009" y="931606"/>
                </a:moveTo>
                <a:cubicBezTo>
                  <a:pt x="1732683" y="936381"/>
                  <a:pt x="1720346" y="940758"/>
                  <a:pt x="1706418" y="945534"/>
                </a:cubicBezTo>
                <a:cubicBezTo>
                  <a:pt x="1711193" y="958666"/>
                  <a:pt x="1715173" y="969809"/>
                  <a:pt x="1719550" y="981747"/>
                </a:cubicBezTo>
                <a:cubicBezTo>
                  <a:pt x="1733479" y="976972"/>
                  <a:pt x="1745019" y="972993"/>
                  <a:pt x="1758948" y="968217"/>
                </a:cubicBezTo>
                <a:cubicBezTo>
                  <a:pt x="1754570" y="954687"/>
                  <a:pt x="1750989" y="943942"/>
                  <a:pt x="1747009" y="931606"/>
                </a:cubicBezTo>
                <a:close/>
                <a:moveTo>
                  <a:pt x="2309713" y="924442"/>
                </a:moveTo>
                <a:cubicBezTo>
                  <a:pt x="2309713" y="943942"/>
                  <a:pt x="2309713" y="963442"/>
                  <a:pt x="2309713" y="985329"/>
                </a:cubicBezTo>
                <a:cubicBezTo>
                  <a:pt x="2326427" y="986125"/>
                  <a:pt x="2343539" y="986921"/>
                  <a:pt x="2362243" y="987717"/>
                </a:cubicBezTo>
                <a:cubicBezTo>
                  <a:pt x="2363437" y="965829"/>
                  <a:pt x="2364630" y="946330"/>
                  <a:pt x="2365824" y="924442"/>
                </a:cubicBezTo>
                <a:cubicBezTo>
                  <a:pt x="2346325" y="924442"/>
                  <a:pt x="2328815" y="924442"/>
                  <a:pt x="2309713" y="924442"/>
                </a:cubicBezTo>
                <a:close/>
                <a:moveTo>
                  <a:pt x="2228531" y="923647"/>
                </a:moveTo>
                <a:cubicBezTo>
                  <a:pt x="2228531" y="944738"/>
                  <a:pt x="2228531" y="964238"/>
                  <a:pt x="2228531" y="984533"/>
                </a:cubicBezTo>
                <a:cubicBezTo>
                  <a:pt x="2248428" y="984533"/>
                  <a:pt x="2265142" y="984533"/>
                  <a:pt x="2282254" y="984533"/>
                </a:cubicBezTo>
                <a:cubicBezTo>
                  <a:pt x="2282254" y="963044"/>
                  <a:pt x="2282254" y="943146"/>
                  <a:pt x="2282254" y="923647"/>
                </a:cubicBezTo>
                <a:cubicBezTo>
                  <a:pt x="2263153" y="923647"/>
                  <a:pt x="2245643" y="923647"/>
                  <a:pt x="2228531" y="923647"/>
                </a:cubicBezTo>
                <a:close/>
                <a:moveTo>
                  <a:pt x="2201470" y="923249"/>
                </a:moveTo>
                <a:cubicBezTo>
                  <a:pt x="2182766" y="924442"/>
                  <a:pt x="2166053" y="925636"/>
                  <a:pt x="2145359" y="926830"/>
                </a:cubicBezTo>
                <a:cubicBezTo>
                  <a:pt x="2146951" y="949115"/>
                  <a:pt x="2148543" y="969013"/>
                  <a:pt x="2150532" y="990502"/>
                </a:cubicBezTo>
                <a:cubicBezTo>
                  <a:pt x="2170032" y="988911"/>
                  <a:pt x="2186746" y="987717"/>
                  <a:pt x="2204256" y="986523"/>
                </a:cubicBezTo>
                <a:cubicBezTo>
                  <a:pt x="2203460" y="964238"/>
                  <a:pt x="2202266" y="944340"/>
                  <a:pt x="2201470" y="923249"/>
                </a:cubicBezTo>
                <a:close/>
                <a:moveTo>
                  <a:pt x="3458998" y="919667"/>
                </a:moveTo>
                <a:cubicBezTo>
                  <a:pt x="3448652" y="933993"/>
                  <a:pt x="3439499" y="946330"/>
                  <a:pt x="3430346" y="959462"/>
                </a:cubicBezTo>
                <a:cubicBezTo>
                  <a:pt x="3445070" y="970605"/>
                  <a:pt x="3457804" y="980156"/>
                  <a:pt x="3472131" y="990900"/>
                </a:cubicBezTo>
                <a:cubicBezTo>
                  <a:pt x="3482477" y="977370"/>
                  <a:pt x="3491630" y="965034"/>
                  <a:pt x="3501977" y="951901"/>
                </a:cubicBezTo>
                <a:cubicBezTo>
                  <a:pt x="3487253" y="941156"/>
                  <a:pt x="3474518" y="931208"/>
                  <a:pt x="3458998" y="919667"/>
                </a:cubicBezTo>
                <a:close/>
                <a:moveTo>
                  <a:pt x="1794365" y="917279"/>
                </a:moveTo>
                <a:cubicBezTo>
                  <a:pt x="1780039" y="921259"/>
                  <a:pt x="1767702" y="925238"/>
                  <a:pt x="1753774" y="929218"/>
                </a:cubicBezTo>
                <a:cubicBezTo>
                  <a:pt x="1757754" y="941952"/>
                  <a:pt x="1761335" y="953095"/>
                  <a:pt x="1765315" y="966625"/>
                </a:cubicBezTo>
                <a:cubicBezTo>
                  <a:pt x="1780039" y="961850"/>
                  <a:pt x="1792376" y="957870"/>
                  <a:pt x="1805508" y="953493"/>
                </a:cubicBezTo>
                <a:cubicBezTo>
                  <a:pt x="1801528" y="940360"/>
                  <a:pt x="1798345" y="929218"/>
                  <a:pt x="1794365" y="917279"/>
                </a:cubicBezTo>
                <a:close/>
                <a:moveTo>
                  <a:pt x="2592657" y="906933"/>
                </a:moveTo>
                <a:cubicBezTo>
                  <a:pt x="2589473" y="922453"/>
                  <a:pt x="2586688" y="935585"/>
                  <a:pt x="2583902" y="950707"/>
                </a:cubicBezTo>
                <a:cubicBezTo>
                  <a:pt x="2608575" y="956279"/>
                  <a:pt x="2632054" y="961452"/>
                  <a:pt x="2656727" y="967023"/>
                </a:cubicBezTo>
                <a:cubicBezTo>
                  <a:pt x="2660309" y="952299"/>
                  <a:pt x="2663890" y="939167"/>
                  <a:pt x="2667472" y="923647"/>
                </a:cubicBezTo>
                <a:cubicBezTo>
                  <a:pt x="2642003" y="918075"/>
                  <a:pt x="2618126" y="912504"/>
                  <a:pt x="2592657" y="906933"/>
                </a:cubicBezTo>
                <a:close/>
                <a:moveTo>
                  <a:pt x="2827847" y="901361"/>
                </a:moveTo>
                <a:cubicBezTo>
                  <a:pt x="2822673" y="916085"/>
                  <a:pt x="2818296" y="929218"/>
                  <a:pt x="2813122" y="944340"/>
                </a:cubicBezTo>
                <a:cubicBezTo>
                  <a:pt x="2838989" y="953891"/>
                  <a:pt x="2862070" y="962248"/>
                  <a:pt x="2886346" y="971003"/>
                </a:cubicBezTo>
                <a:cubicBezTo>
                  <a:pt x="2891917" y="956279"/>
                  <a:pt x="2896692" y="943942"/>
                  <a:pt x="2902264" y="929218"/>
                </a:cubicBezTo>
                <a:cubicBezTo>
                  <a:pt x="2876795" y="920065"/>
                  <a:pt x="2852917" y="911310"/>
                  <a:pt x="2827847" y="901361"/>
                </a:cubicBezTo>
                <a:close/>
                <a:moveTo>
                  <a:pt x="1969066" y="898178"/>
                </a:moveTo>
                <a:cubicBezTo>
                  <a:pt x="1955536" y="900963"/>
                  <a:pt x="1943995" y="903351"/>
                  <a:pt x="1931261" y="906137"/>
                </a:cubicBezTo>
                <a:cubicBezTo>
                  <a:pt x="1934444" y="920463"/>
                  <a:pt x="1937230" y="932799"/>
                  <a:pt x="1940016" y="946728"/>
                </a:cubicBezTo>
                <a:cubicBezTo>
                  <a:pt x="1953148" y="943942"/>
                  <a:pt x="1964291" y="941554"/>
                  <a:pt x="1976627" y="939167"/>
                </a:cubicBezTo>
                <a:cubicBezTo>
                  <a:pt x="1973842" y="924442"/>
                  <a:pt x="1971454" y="911708"/>
                  <a:pt x="1969066" y="898178"/>
                </a:cubicBezTo>
                <a:close/>
                <a:moveTo>
                  <a:pt x="1565941" y="890617"/>
                </a:moveTo>
                <a:cubicBezTo>
                  <a:pt x="1551217" y="896984"/>
                  <a:pt x="1538482" y="902555"/>
                  <a:pt x="1524156" y="908922"/>
                </a:cubicBezTo>
                <a:cubicBezTo>
                  <a:pt x="1537686" y="938371"/>
                  <a:pt x="1550421" y="965829"/>
                  <a:pt x="1563553" y="994880"/>
                </a:cubicBezTo>
                <a:cubicBezTo>
                  <a:pt x="1576686" y="988911"/>
                  <a:pt x="1588624" y="983737"/>
                  <a:pt x="1602950" y="977370"/>
                </a:cubicBezTo>
                <a:cubicBezTo>
                  <a:pt x="1590216" y="947524"/>
                  <a:pt x="1578277" y="919667"/>
                  <a:pt x="1565941" y="890617"/>
                </a:cubicBezTo>
                <a:close/>
                <a:moveTo>
                  <a:pt x="2960762" y="882259"/>
                </a:moveTo>
                <a:cubicBezTo>
                  <a:pt x="2954395" y="896586"/>
                  <a:pt x="2949222" y="909718"/>
                  <a:pt x="2943253" y="923647"/>
                </a:cubicBezTo>
                <a:cubicBezTo>
                  <a:pt x="2968324" y="934789"/>
                  <a:pt x="2991803" y="945136"/>
                  <a:pt x="3016874" y="956279"/>
                </a:cubicBezTo>
                <a:cubicBezTo>
                  <a:pt x="3023241" y="942350"/>
                  <a:pt x="3029210" y="929616"/>
                  <a:pt x="3036373" y="915687"/>
                </a:cubicBezTo>
                <a:cubicBezTo>
                  <a:pt x="3010108" y="904147"/>
                  <a:pt x="2986231" y="893402"/>
                  <a:pt x="2960762" y="882259"/>
                </a:cubicBezTo>
                <a:close/>
                <a:moveTo>
                  <a:pt x="2491975" y="875096"/>
                </a:moveTo>
                <a:cubicBezTo>
                  <a:pt x="2488394" y="904147"/>
                  <a:pt x="2484812" y="930412"/>
                  <a:pt x="2480832" y="958666"/>
                </a:cubicBezTo>
                <a:cubicBezTo>
                  <a:pt x="2502322" y="961850"/>
                  <a:pt x="2522220" y="964636"/>
                  <a:pt x="2542913" y="967819"/>
                </a:cubicBezTo>
                <a:cubicBezTo>
                  <a:pt x="2547688" y="939167"/>
                  <a:pt x="2552066" y="913698"/>
                  <a:pt x="2557239" y="884647"/>
                </a:cubicBezTo>
                <a:cubicBezTo>
                  <a:pt x="2534158" y="881066"/>
                  <a:pt x="2513862" y="878280"/>
                  <a:pt x="2491975" y="875096"/>
                </a:cubicBezTo>
                <a:close/>
                <a:moveTo>
                  <a:pt x="1614889" y="870321"/>
                </a:moveTo>
                <a:cubicBezTo>
                  <a:pt x="1600165" y="876290"/>
                  <a:pt x="1587430" y="881862"/>
                  <a:pt x="1573104" y="887831"/>
                </a:cubicBezTo>
                <a:cubicBezTo>
                  <a:pt x="1585441" y="917279"/>
                  <a:pt x="1597379" y="945534"/>
                  <a:pt x="1609716" y="974584"/>
                </a:cubicBezTo>
                <a:cubicBezTo>
                  <a:pt x="1624042" y="968615"/>
                  <a:pt x="1635980" y="963442"/>
                  <a:pt x="1649511" y="957870"/>
                </a:cubicBezTo>
                <a:cubicBezTo>
                  <a:pt x="1637572" y="928024"/>
                  <a:pt x="1626430" y="899769"/>
                  <a:pt x="1614889" y="870321"/>
                </a:cubicBezTo>
                <a:close/>
                <a:moveTo>
                  <a:pt x="1879527" y="858382"/>
                </a:moveTo>
                <a:cubicBezTo>
                  <a:pt x="1866395" y="861566"/>
                  <a:pt x="1855650" y="864352"/>
                  <a:pt x="1841722" y="867933"/>
                </a:cubicBezTo>
                <a:cubicBezTo>
                  <a:pt x="1845701" y="882657"/>
                  <a:pt x="1849283" y="894994"/>
                  <a:pt x="1852864" y="908524"/>
                </a:cubicBezTo>
                <a:cubicBezTo>
                  <a:pt x="1866395" y="904545"/>
                  <a:pt x="1877537" y="901759"/>
                  <a:pt x="1889874" y="898178"/>
                </a:cubicBezTo>
                <a:cubicBezTo>
                  <a:pt x="1885894" y="883453"/>
                  <a:pt x="1882711" y="871117"/>
                  <a:pt x="1879527" y="858382"/>
                </a:cubicBezTo>
                <a:close/>
                <a:moveTo>
                  <a:pt x="2848938" y="840077"/>
                </a:moveTo>
                <a:cubicBezTo>
                  <a:pt x="2843765" y="854801"/>
                  <a:pt x="2838989" y="867535"/>
                  <a:pt x="2833816" y="882657"/>
                </a:cubicBezTo>
                <a:cubicBezTo>
                  <a:pt x="2860081" y="892606"/>
                  <a:pt x="2884356" y="901361"/>
                  <a:pt x="2909825" y="910514"/>
                </a:cubicBezTo>
                <a:cubicBezTo>
                  <a:pt x="2915396" y="896188"/>
                  <a:pt x="2920569" y="883055"/>
                  <a:pt x="2926141" y="868331"/>
                </a:cubicBezTo>
                <a:cubicBezTo>
                  <a:pt x="2899080" y="858382"/>
                  <a:pt x="2874805" y="849627"/>
                  <a:pt x="2848938" y="840077"/>
                </a:cubicBezTo>
                <a:close/>
                <a:moveTo>
                  <a:pt x="1715173" y="834505"/>
                </a:moveTo>
                <a:cubicBezTo>
                  <a:pt x="1699653" y="839679"/>
                  <a:pt x="1686520" y="844056"/>
                  <a:pt x="1672194" y="849230"/>
                </a:cubicBezTo>
                <a:cubicBezTo>
                  <a:pt x="1682939" y="879872"/>
                  <a:pt x="1693286" y="908524"/>
                  <a:pt x="1703632" y="937973"/>
                </a:cubicBezTo>
                <a:cubicBezTo>
                  <a:pt x="1718754" y="932799"/>
                  <a:pt x="1731091" y="928422"/>
                  <a:pt x="1744621" y="924044"/>
                </a:cubicBezTo>
                <a:cubicBezTo>
                  <a:pt x="1734673" y="893402"/>
                  <a:pt x="1725122" y="864352"/>
                  <a:pt x="1715173" y="834505"/>
                </a:cubicBezTo>
                <a:close/>
                <a:moveTo>
                  <a:pt x="2398058" y="834107"/>
                </a:moveTo>
                <a:cubicBezTo>
                  <a:pt x="2396467" y="856393"/>
                  <a:pt x="2394875" y="876290"/>
                  <a:pt x="2393283" y="897382"/>
                </a:cubicBezTo>
                <a:cubicBezTo>
                  <a:pt x="2413181" y="899371"/>
                  <a:pt x="2430691" y="900963"/>
                  <a:pt x="2450588" y="902953"/>
                </a:cubicBezTo>
                <a:cubicBezTo>
                  <a:pt x="2452976" y="880668"/>
                  <a:pt x="2454966" y="861168"/>
                  <a:pt x="2457353" y="839679"/>
                </a:cubicBezTo>
                <a:cubicBezTo>
                  <a:pt x="2437058" y="837689"/>
                  <a:pt x="2418354" y="836097"/>
                  <a:pt x="2398058" y="834107"/>
                </a:cubicBezTo>
                <a:close/>
                <a:moveTo>
                  <a:pt x="2311305" y="832515"/>
                </a:moveTo>
                <a:cubicBezTo>
                  <a:pt x="2311305" y="852413"/>
                  <a:pt x="2311305" y="871913"/>
                  <a:pt x="2311305" y="893402"/>
                </a:cubicBezTo>
                <a:cubicBezTo>
                  <a:pt x="2329611" y="893402"/>
                  <a:pt x="2347916" y="893402"/>
                  <a:pt x="2367814" y="893402"/>
                </a:cubicBezTo>
                <a:cubicBezTo>
                  <a:pt x="2368610" y="873505"/>
                  <a:pt x="2369406" y="854005"/>
                  <a:pt x="2370600" y="832515"/>
                </a:cubicBezTo>
                <a:cubicBezTo>
                  <a:pt x="2350702" y="832515"/>
                  <a:pt x="2332396" y="832515"/>
                  <a:pt x="2311305" y="832515"/>
                </a:cubicBezTo>
                <a:close/>
                <a:moveTo>
                  <a:pt x="2197889" y="830526"/>
                </a:moveTo>
                <a:cubicBezTo>
                  <a:pt x="2177593" y="831322"/>
                  <a:pt x="2159287" y="832515"/>
                  <a:pt x="2137798" y="833709"/>
                </a:cubicBezTo>
                <a:cubicBezTo>
                  <a:pt x="2139788" y="856393"/>
                  <a:pt x="2141379" y="876290"/>
                  <a:pt x="2143369" y="897780"/>
                </a:cubicBezTo>
                <a:cubicBezTo>
                  <a:pt x="2163267" y="896586"/>
                  <a:pt x="2181175" y="894994"/>
                  <a:pt x="2197889" y="893800"/>
                </a:cubicBezTo>
                <a:cubicBezTo>
                  <a:pt x="2197889" y="872311"/>
                  <a:pt x="2197889" y="852811"/>
                  <a:pt x="2197889" y="830526"/>
                </a:cubicBezTo>
                <a:close/>
                <a:moveTo>
                  <a:pt x="1766111" y="819383"/>
                </a:moveTo>
                <a:cubicBezTo>
                  <a:pt x="1751784" y="823761"/>
                  <a:pt x="1738652" y="827740"/>
                  <a:pt x="1722734" y="832515"/>
                </a:cubicBezTo>
                <a:cubicBezTo>
                  <a:pt x="1732683" y="863556"/>
                  <a:pt x="1741836" y="892208"/>
                  <a:pt x="1751387" y="922055"/>
                </a:cubicBezTo>
                <a:cubicBezTo>
                  <a:pt x="1766111" y="917279"/>
                  <a:pt x="1778845" y="913300"/>
                  <a:pt x="1792774" y="908922"/>
                </a:cubicBezTo>
                <a:cubicBezTo>
                  <a:pt x="1783621" y="878280"/>
                  <a:pt x="1775264" y="849230"/>
                  <a:pt x="1766111" y="819383"/>
                </a:cubicBezTo>
                <a:close/>
                <a:moveTo>
                  <a:pt x="2733930" y="805853"/>
                </a:moveTo>
                <a:cubicBezTo>
                  <a:pt x="2729950" y="820975"/>
                  <a:pt x="2726369" y="834107"/>
                  <a:pt x="2722389" y="849230"/>
                </a:cubicBezTo>
                <a:cubicBezTo>
                  <a:pt x="2749450" y="857189"/>
                  <a:pt x="2774123" y="863954"/>
                  <a:pt x="2799990" y="871515"/>
                </a:cubicBezTo>
                <a:cubicBezTo>
                  <a:pt x="2804367" y="856791"/>
                  <a:pt x="2808745" y="843260"/>
                  <a:pt x="2813122" y="828536"/>
                </a:cubicBezTo>
                <a:cubicBezTo>
                  <a:pt x="2785266" y="820577"/>
                  <a:pt x="2760195" y="813414"/>
                  <a:pt x="2733930" y="805853"/>
                </a:cubicBezTo>
                <a:close/>
                <a:moveTo>
                  <a:pt x="2617330" y="778792"/>
                </a:moveTo>
                <a:cubicBezTo>
                  <a:pt x="2614544" y="794312"/>
                  <a:pt x="2611759" y="808240"/>
                  <a:pt x="2608575" y="822965"/>
                </a:cubicBezTo>
                <a:cubicBezTo>
                  <a:pt x="2635636" y="828934"/>
                  <a:pt x="2660707" y="834107"/>
                  <a:pt x="2687370" y="840077"/>
                </a:cubicBezTo>
                <a:cubicBezTo>
                  <a:pt x="2690951" y="824954"/>
                  <a:pt x="2694135" y="811424"/>
                  <a:pt x="2697716" y="796302"/>
                </a:cubicBezTo>
                <a:cubicBezTo>
                  <a:pt x="2669860" y="790333"/>
                  <a:pt x="2644391" y="784761"/>
                  <a:pt x="2617330" y="778792"/>
                </a:cubicBezTo>
                <a:close/>
                <a:moveTo>
                  <a:pt x="2869233" y="777996"/>
                </a:moveTo>
                <a:cubicBezTo>
                  <a:pt x="2864060" y="793516"/>
                  <a:pt x="2859683" y="806649"/>
                  <a:pt x="2854907" y="820577"/>
                </a:cubicBezTo>
                <a:cubicBezTo>
                  <a:pt x="2881570" y="830526"/>
                  <a:pt x="2906641" y="839679"/>
                  <a:pt x="2933304" y="848832"/>
                </a:cubicBezTo>
                <a:cubicBezTo>
                  <a:pt x="2938875" y="834903"/>
                  <a:pt x="2944049" y="822169"/>
                  <a:pt x="2950018" y="807047"/>
                </a:cubicBezTo>
                <a:cubicBezTo>
                  <a:pt x="2921763" y="797098"/>
                  <a:pt x="2895896" y="787547"/>
                  <a:pt x="2869233" y="777996"/>
                </a:cubicBezTo>
                <a:close/>
                <a:moveTo>
                  <a:pt x="1577879" y="775210"/>
                </a:moveTo>
                <a:cubicBezTo>
                  <a:pt x="1562359" y="781578"/>
                  <a:pt x="1548431" y="787149"/>
                  <a:pt x="1533309" y="793516"/>
                </a:cubicBezTo>
                <a:cubicBezTo>
                  <a:pt x="1545645" y="822965"/>
                  <a:pt x="1557584" y="851219"/>
                  <a:pt x="1569920" y="880668"/>
                </a:cubicBezTo>
                <a:cubicBezTo>
                  <a:pt x="1585043" y="873903"/>
                  <a:pt x="1598175" y="868331"/>
                  <a:pt x="1612103" y="862362"/>
                </a:cubicBezTo>
                <a:cubicBezTo>
                  <a:pt x="1600563" y="832515"/>
                  <a:pt x="1589420" y="804261"/>
                  <a:pt x="1577879" y="775210"/>
                </a:cubicBezTo>
                <a:close/>
                <a:moveTo>
                  <a:pt x="3010506" y="761282"/>
                </a:moveTo>
                <a:cubicBezTo>
                  <a:pt x="3004139" y="776404"/>
                  <a:pt x="2998568" y="789537"/>
                  <a:pt x="2992997" y="803067"/>
                </a:cubicBezTo>
                <a:cubicBezTo>
                  <a:pt x="3020455" y="815404"/>
                  <a:pt x="3045526" y="826546"/>
                  <a:pt x="3072189" y="838087"/>
                </a:cubicBezTo>
                <a:cubicBezTo>
                  <a:pt x="3078954" y="824159"/>
                  <a:pt x="3084923" y="811424"/>
                  <a:pt x="3091689" y="797496"/>
                </a:cubicBezTo>
                <a:cubicBezTo>
                  <a:pt x="3063832" y="785159"/>
                  <a:pt x="3038761" y="773619"/>
                  <a:pt x="3010506" y="761282"/>
                </a:cubicBezTo>
                <a:close/>
                <a:moveTo>
                  <a:pt x="1630807" y="755313"/>
                </a:moveTo>
                <a:cubicBezTo>
                  <a:pt x="1614093" y="761282"/>
                  <a:pt x="1600165" y="766853"/>
                  <a:pt x="1585441" y="772823"/>
                </a:cubicBezTo>
                <a:cubicBezTo>
                  <a:pt x="1597379" y="802669"/>
                  <a:pt x="1608124" y="830924"/>
                  <a:pt x="1619664" y="860372"/>
                </a:cubicBezTo>
                <a:cubicBezTo>
                  <a:pt x="1634389" y="854801"/>
                  <a:pt x="1647919" y="849627"/>
                  <a:pt x="1662643" y="844056"/>
                </a:cubicBezTo>
                <a:cubicBezTo>
                  <a:pt x="1651899" y="813812"/>
                  <a:pt x="1641552" y="785159"/>
                  <a:pt x="1630807" y="755313"/>
                </a:cubicBezTo>
                <a:close/>
                <a:moveTo>
                  <a:pt x="2750644" y="742578"/>
                </a:moveTo>
                <a:cubicBezTo>
                  <a:pt x="2746266" y="758496"/>
                  <a:pt x="2743083" y="771231"/>
                  <a:pt x="2739103" y="785955"/>
                </a:cubicBezTo>
                <a:cubicBezTo>
                  <a:pt x="2766164" y="793516"/>
                  <a:pt x="2791633" y="801077"/>
                  <a:pt x="2819489" y="809036"/>
                </a:cubicBezTo>
                <a:cubicBezTo>
                  <a:pt x="2824265" y="793914"/>
                  <a:pt x="2828244" y="780782"/>
                  <a:pt x="2832622" y="766058"/>
                </a:cubicBezTo>
                <a:cubicBezTo>
                  <a:pt x="2803969" y="757701"/>
                  <a:pt x="2777704" y="750139"/>
                  <a:pt x="2750644" y="742578"/>
                </a:cubicBezTo>
                <a:close/>
                <a:moveTo>
                  <a:pt x="2404824" y="742180"/>
                </a:moveTo>
                <a:cubicBezTo>
                  <a:pt x="2403232" y="764864"/>
                  <a:pt x="2401640" y="784761"/>
                  <a:pt x="2400844" y="805455"/>
                </a:cubicBezTo>
                <a:cubicBezTo>
                  <a:pt x="2422333" y="807445"/>
                  <a:pt x="2441037" y="809036"/>
                  <a:pt x="2460935" y="810628"/>
                </a:cubicBezTo>
                <a:cubicBezTo>
                  <a:pt x="2463322" y="788741"/>
                  <a:pt x="2465312" y="769241"/>
                  <a:pt x="2467700" y="747354"/>
                </a:cubicBezTo>
                <a:cubicBezTo>
                  <a:pt x="2445415" y="745762"/>
                  <a:pt x="2425915" y="744170"/>
                  <a:pt x="2404824" y="742180"/>
                </a:cubicBezTo>
                <a:close/>
                <a:moveTo>
                  <a:pt x="2313693" y="739793"/>
                </a:moveTo>
                <a:cubicBezTo>
                  <a:pt x="2313693" y="760486"/>
                  <a:pt x="2313693" y="779986"/>
                  <a:pt x="2313693" y="801077"/>
                </a:cubicBezTo>
                <a:cubicBezTo>
                  <a:pt x="2333988" y="801077"/>
                  <a:pt x="2353090" y="801077"/>
                  <a:pt x="2372988" y="801077"/>
                </a:cubicBezTo>
                <a:cubicBezTo>
                  <a:pt x="2374181" y="780782"/>
                  <a:pt x="2375375" y="761282"/>
                  <a:pt x="2376569" y="739793"/>
                </a:cubicBezTo>
                <a:cubicBezTo>
                  <a:pt x="2355080" y="739793"/>
                  <a:pt x="2335580" y="739793"/>
                  <a:pt x="2313693" y="739793"/>
                </a:cubicBezTo>
                <a:close/>
                <a:moveTo>
                  <a:pt x="2224153" y="738997"/>
                </a:moveTo>
                <a:cubicBezTo>
                  <a:pt x="2224153" y="760486"/>
                  <a:pt x="2224153" y="779986"/>
                  <a:pt x="2224153" y="799486"/>
                </a:cubicBezTo>
                <a:cubicBezTo>
                  <a:pt x="2245245" y="799486"/>
                  <a:pt x="2264346" y="799486"/>
                  <a:pt x="2284642" y="799486"/>
                </a:cubicBezTo>
                <a:cubicBezTo>
                  <a:pt x="2284642" y="778394"/>
                  <a:pt x="2284642" y="759292"/>
                  <a:pt x="2284642" y="738997"/>
                </a:cubicBezTo>
                <a:cubicBezTo>
                  <a:pt x="2263153" y="738997"/>
                  <a:pt x="2243255" y="738997"/>
                  <a:pt x="2224153" y="738997"/>
                </a:cubicBezTo>
                <a:close/>
                <a:moveTo>
                  <a:pt x="1684133" y="737405"/>
                </a:moveTo>
                <a:cubicBezTo>
                  <a:pt x="1668612" y="742578"/>
                  <a:pt x="1654286" y="747354"/>
                  <a:pt x="1638766" y="752925"/>
                </a:cubicBezTo>
                <a:cubicBezTo>
                  <a:pt x="1649113" y="783567"/>
                  <a:pt x="1659460" y="811822"/>
                  <a:pt x="1669806" y="841668"/>
                </a:cubicBezTo>
                <a:cubicBezTo>
                  <a:pt x="1684929" y="836097"/>
                  <a:pt x="1698459" y="831720"/>
                  <a:pt x="1713183" y="826546"/>
                </a:cubicBezTo>
                <a:cubicBezTo>
                  <a:pt x="1703234" y="796700"/>
                  <a:pt x="1694081" y="768047"/>
                  <a:pt x="1684133" y="737405"/>
                </a:cubicBezTo>
                <a:close/>
                <a:moveTo>
                  <a:pt x="1737856" y="720691"/>
                </a:moveTo>
                <a:cubicBezTo>
                  <a:pt x="1721540" y="725864"/>
                  <a:pt x="1707612" y="729844"/>
                  <a:pt x="1691694" y="734619"/>
                </a:cubicBezTo>
                <a:cubicBezTo>
                  <a:pt x="1702040" y="766058"/>
                  <a:pt x="1711193" y="794710"/>
                  <a:pt x="1720744" y="824556"/>
                </a:cubicBezTo>
                <a:cubicBezTo>
                  <a:pt x="1736264" y="819383"/>
                  <a:pt x="1749795" y="815006"/>
                  <a:pt x="1764121" y="810628"/>
                </a:cubicBezTo>
                <a:cubicBezTo>
                  <a:pt x="1754968" y="779588"/>
                  <a:pt x="1746611" y="750935"/>
                  <a:pt x="1737856" y="720691"/>
                </a:cubicBezTo>
                <a:close/>
                <a:moveTo>
                  <a:pt x="2630064" y="714722"/>
                </a:moveTo>
                <a:cubicBezTo>
                  <a:pt x="2626881" y="730242"/>
                  <a:pt x="2624493" y="743772"/>
                  <a:pt x="2621708" y="759292"/>
                </a:cubicBezTo>
                <a:cubicBezTo>
                  <a:pt x="2649962" y="765262"/>
                  <a:pt x="2675829" y="770833"/>
                  <a:pt x="2703288" y="776802"/>
                </a:cubicBezTo>
                <a:cubicBezTo>
                  <a:pt x="2706869" y="761282"/>
                  <a:pt x="2710053" y="748150"/>
                  <a:pt x="2713634" y="733028"/>
                </a:cubicBezTo>
                <a:cubicBezTo>
                  <a:pt x="2684982" y="726660"/>
                  <a:pt x="2658319" y="721089"/>
                  <a:pt x="2630064" y="714722"/>
                </a:cubicBezTo>
                <a:close/>
                <a:moveTo>
                  <a:pt x="1485953" y="701987"/>
                </a:moveTo>
                <a:cubicBezTo>
                  <a:pt x="1470034" y="709150"/>
                  <a:pt x="1455708" y="715518"/>
                  <a:pt x="1439392" y="722681"/>
                </a:cubicBezTo>
                <a:cubicBezTo>
                  <a:pt x="1453320" y="752925"/>
                  <a:pt x="1465657" y="780384"/>
                  <a:pt x="1478789" y="808638"/>
                </a:cubicBezTo>
                <a:cubicBezTo>
                  <a:pt x="1494708" y="801475"/>
                  <a:pt x="1508238" y="795506"/>
                  <a:pt x="1522962" y="788343"/>
                </a:cubicBezTo>
                <a:cubicBezTo>
                  <a:pt x="1510228" y="758894"/>
                  <a:pt x="1498289" y="731038"/>
                  <a:pt x="1485953" y="701987"/>
                </a:cubicBezTo>
                <a:close/>
                <a:moveTo>
                  <a:pt x="1540870" y="680100"/>
                </a:moveTo>
                <a:cubicBezTo>
                  <a:pt x="1524952" y="686467"/>
                  <a:pt x="1510228" y="692436"/>
                  <a:pt x="1493514" y="698804"/>
                </a:cubicBezTo>
                <a:cubicBezTo>
                  <a:pt x="1506646" y="729048"/>
                  <a:pt x="1518187" y="756905"/>
                  <a:pt x="1530523" y="785955"/>
                </a:cubicBezTo>
                <a:cubicBezTo>
                  <a:pt x="1546441" y="779190"/>
                  <a:pt x="1559972" y="773619"/>
                  <a:pt x="1575094" y="767251"/>
                </a:cubicBezTo>
                <a:cubicBezTo>
                  <a:pt x="1563155" y="737405"/>
                  <a:pt x="1552411" y="709150"/>
                  <a:pt x="1540870" y="680100"/>
                </a:cubicBezTo>
                <a:close/>
                <a:moveTo>
                  <a:pt x="1468841" y="662590"/>
                </a:moveTo>
                <a:cubicBezTo>
                  <a:pt x="1451729" y="670549"/>
                  <a:pt x="1437005" y="677314"/>
                  <a:pt x="1421882" y="684079"/>
                </a:cubicBezTo>
                <a:cubicBezTo>
                  <a:pt x="1426658" y="694824"/>
                  <a:pt x="1431035" y="703977"/>
                  <a:pt x="1436607" y="715916"/>
                </a:cubicBezTo>
                <a:cubicBezTo>
                  <a:pt x="1452525" y="708752"/>
                  <a:pt x="1467647" y="701987"/>
                  <a:pt x="1483167" y="694824"/>
                </a:cubicBezTo>
                <a:cubicBezTo>
                  <a:pt x="1477994" y="683284"/>
                  <a:pt x="1473616" y="673335"/>
                  <a:pt x="1468841" y="662590"/>
                </a:cubicBezTo>
                <a:close/>
                <a:moveTo>
                  <a:pt x="1596185" y="659008"/>
                </a:moveTo>
                <a:cubicBezTo>
                  <a:pt x="1579471" y="665376"/>
                  <a:pt x="1564747" y="670947"/>
                  <a:pt x="1548829" y="676916"/>
                </a:cubicBezTo>
                <a:cubicBezTo>
                  <a:pt x="1560370" y="706763"/>
                  <a:pt x="1571114" y="735017"/>
                  <a:pt x="1582655" y="764864"/>
                </a:cubicBezTo>
                <a:cubicBezTo>
                  <a:pt x="1598573" y="758894"/>
                  <a:pt x="1612899" y="753323"/>
                  <a:pt x="1628021" y="747354"/>
                </a:cubicBezTo>
                <a:cubicBezTo>
                  <a:pt x="1616879" y="716712"/>
                  <a:pt x="1606930" y="688457"/>
                  <a:pt x="1596185" y="659008"/>
                </a:cubicBezTo>
                <a:close/>
                <a:moveTo>
                  <a:pt x="2911018" y="654233"/>
                </a:moveTo>
                <a:cubicBezTo>
                  <a:pt x="2905845" y="669753"/>
                  <a:pt x="2901866" y="682886"/>
                  <a:pt x="2897090" y="696814"/>
                </a:cubicBezTo>
                <a:cubicBezTo>
                  <a:pt x="2925743" y="707559"/>
                  <a:pt x="2952803" y="717507"/>
                  <a:pt x="2981058" y="727854"/>
                </a:cubicBezTo>
                <a:cubicBezTo>
                  <a:pt x="2986629" y="713130"/>
                  <a:pt x="2991803" y="699998"/>
                  <a:pt x="2997374" y="685671"/>
                </a:cubicBezTo>
                <a:cubicBezTo>
                  <a:pt x="2967130" y="674529"/>
                  <a:pt x="2939671" y="664580"/>
                  <a:pt x="2911018" y="654233"/>
                </a:cubicBezTo>
                <a:close/>
                <a:moveTo>
                  <a:pt x="2191123" y="646672"/>
                </a:moveTo>
                <a:cubicBezTo>
                  <a:pt x="2167246" y="647866"/>
                  <a:pt x="2146553" y="648662"/>
                  <a:pt x="2124268" y="649856"/>
                </a:cubicBezTo>
                <a:cubicBezTo>
                  <a:pt x="2125859" y="672539"/>
                  <a:pt x="2127053" y="692436"/>
                  <a:pt x="2128645" y="713528"/>
                </a:cubicBezTo>
                <a:cubicBezTo>
                  <a:pt x="2151726" y="711936"/>
                  <a:pt x="2172022" y="711140"/>
                  <a:pt x="2191123" y="709946"/>
                </a:cubicBezTo>
                <a:cubicBezTo>
                  <a:pt x="2191123" y="688457"/>
                  <a:pt x="2191123" y="669355"/>
                  <a:pt x="2191123" y="646672"/>
                </a:cubicBezTo>
                <a:close/>
                <a:moveTo>
                  <a:pt x="2315682" y="645080"/>
                </a:moveTo>
                <a:cubicBezTo>
                  <a:pt x="2315682" y="667365"/>
                  <a:pt x="2315682" y="687263"/>
                  <a:pt x="2315682" y="708752"/>
                </a:cubicBezTo>
                <a:cubicBezTo>
                  <a:pt x="2335182" y="709548"/>
                  <a:pt x="2355478" y="710344"/>
                  <a:pt x="2378161" y="711538"/>
                </a:cubicBezTo>
                <a:cubicBezTo>
                  <a:pt x="2379355" y="688855"/>
                  <a:pt x="2380549" y="669355"/>
                  <a:pt x="2381742" y="647866"/>
                </a:cubicBezTo>
                <a:cubicBezTo>
                  <a:pt x="2358661" y="647070"/>
                  <a:pt x="2337968" y="645876"/>
                  <a:pt x="2315682" y="645080"/>
                </a:cubicBezTo>
                <a:close/>
                <a:moveTo>
                  <a:pt x="3060648" y="640703"/>
                </a:moveTo>
                <a:cubicBezTo>
                  <a:pt x="3054281" y="655427"/>
                  <a:pt x="3049108" y="667763"/>
                  <a:pt x="3043138" y="682090"/>
                </a:cubicBezTo>
                <a:cubicBezTo>
                  <a:pt x="3072587" y="695222"/>
                  <a:pt x="3099648" y="707161"/>
                  <a:pt x="3127902" y="719895"/>
                </a:cubicBezTo>
                <a:cubicBezTo>
                  <a:pt x="3134270" y="705967"/>
                  <a:pt x="3140239" y="693232"/>
                  <a:pt x="3147004" y="678906"/>
                </a:cubicBezTo>
                <a:cubicBezTo>
                  <a:pt x="3117556" y="665774"/>
                  <a:pt x="3090097" y="653835"/>
                  <a:pt x="3060648" y="640703"/>
                </a:cubicBezTo>
                <a:close/>
                <a:moveTo>
                  <a:pt x="1651899" y="640305"/>
                </a:moveTo>
                <a:cubicBezTo>
                  <a:pt x="1635185" y="645876"/>
                  <a:pt x="1620460" y="651049"/>
                  <a:pt x="1604144" y="656621"/>
                </a:cubicBezTo>
                <a:cubicBezTo>
                  <a:pt x="1614889" y="686467"/>
                  <a:pt x="1624838" y="715120"/>
                  <a:pt x="1635583" y="745364"/>
                </a:cubicBezTo>
                <a:cubicBezTo>
                  <a:pt x="1651899" y="739793"/>
                  <a:pt x="1667021" y="734619"/>
                  <a:pt x="1681347" y="729844"/>
                </a:cubicBezTo>
                <a:cubicBezTo>
                  <a:pt x="1670602" y="697610"/>
                  <a:pt x="1661449" y="669355"/>
                  <a:pt x="1651899" y="640305"/>
                </a:cubicBezTo>
                <a:close/>
                <a:moveTo>
                  <a:pt x="1524554" y="639907"/>
                </a:moveTo>
                <a:cubicBezTo>
                  <a:pt x="1507840" y="647070"/>
                  <a:pt x="1493116" y="653039"/>
                  <a:pt x="1477198" y="659804"/>
                </a:cubicBezTo>
                <a:cubicBezTo>
                  <a:pt x="1481973" y="671345"/>
                  <a:pt x="1486351" y="680896"/>
                  <a:pt x="1491126" y="691641"/>
                </a:cubicBezTo>
                <a:cubicBezTo>
                  <a:pt x="1507044" y="685273"/>
                  <a:pt x="1521370" y="679304"/>
                  <a:pt x="1538482" y="672539"/>
                </a:cubicBezTo>
                <a:cubicBezTo>
                  <a:pt x="1533309" y="660202"/>
                  <a:pt x="1528931" y="650254"/>
                  <a:pt x="1524554" y="639907"/>
                </a:cubicBezTo>
                <a:close/>
                <a:moveTo>
                  <a:pt x="1580665" y="618019"/>
                </a:moveTo>
                <a:cubicBezTo>
                  <a:pt x="1563951" y="624387"/>
                  <a:pt x="1549227" y="629958"/>
                  <a:pt x="1532911" y="636325"/>
                </a:cubicBezTo>
                <a:cubicBezTo>
                  <a:pt x="1537288" y="647468"/>
                  <a:pt x="1540870" y="657019"/>
                  <a:pt x="1545645" y="669355"/>
                </a:cubicBezTo>
                <a:cubicBezTo>
                  <a:pt x="1562757" y="662988"/>
                  <a:pt x="1577879" y="657019"/>
                  <a:pt x="1593798" y="651049"/>
                </a:cubicBezTo>
                <a:cubicBezTo>
                  <a:pt x="1589420" y="639111"/>
                  <a:pt x="1585441" y="629162"/>
                  <a:pt x="1580665" y="618019"/>
                </a:cubicBezTo>
                <a:close/>
                <a:moveTo>
                  <a:pt x="2784470" y="616030"/>
                </a:moveTo>
                <a:cubicBezTo>
                  <a:pt x="2780490" y="630356"/>
                  <a:pt x="2776909" y="643886"/>
                  <a:pt x="2772531" y="659008"/>
                </a:cubicBezTo>
                <a:cubicBezTo>
                  <a:pt x="2802378" y="667763"/>
                  <a:pt x="2829836" y="675722"/>
                  <a:pt x="2858887" y="684079"/>
                </a:cubicBezTo>
                <a:cubicBezTo>
                  <a:pt x="2863264" y="669753"/>
                  <a:pt x="2867642" y="656621"/>
                  <a:pt x="2872417" y="641499"/>
                </a:cubicBezTo>
                <a:cubicBezTo>
                  <a:pt x="2842571" y="633142"/>
                  <a:pt x="2814316" y="624785"/>
                  <a:pt x="2784470" y="616030"/>
                </a:cubicBezTo>
                <a:close/>
                <a:moveTo>
                  <a:pt x="1445759" y="608071"/>
                </a:moveTo>
                <a:cubicBezTo>
                  <a:pt x="1428648" y="616030"/>
                  <a:pt x="1413127" y="622795"/>
                  <a:pt x="1396811" y="630356"/>
                </a:cubicBezTo>
                <a:cubicBezTo>
                  <a:pt x="1403576" y="643488"/>
                  <a:pt x="1408750" y="654631"/>
                  <a:pt x="1414321" y="666172"/>
                </a:cubicBezTo>
                <a:cubicBezTo>
                  <a:pt x="1430637" y="658611"/>
                  <a:pt x="1445361" y="652243"/>
                  <a:pt x="1461677" y="645080"/>
                </a:cubicBezTo>
                <a:cubicBezTo>
                  <a:pt x="1456106" y="631550"/>
                  <a:pt x="1450933" y="620407"/>
                  <a:pt x="1445759" y="608071"/>
                </a:cubicBezTo>
                <a:close/>
                <a:moveTo>
                  <a:pt x="1639164" y="598918"/>
                </a:moveTo>
                <a:cubicBezTo>
                  <a:pt x="1622052" y="604887"/>
                  <a:pt x="1606532" y="610458"/>
                  <a:pt x="1590216" y="616030"/>
                </a:cubicBezTo>
                <a:cubicBezTo>
                  <a:pt x="1594593" y="628366"/>
                  <a:pt x="1598573" y="638315"/>
                  <a:pt x="1602552" y="649060"/>
                </a:cubicBezTo>
                <a:cubicBezTo>
                  <a:pt x="1619266" y="643090"/>
                  <a:pt x="1633991" y="637917"/>
                  <a:pt x="1650307" y="632744"/>
                </a:cubicBezTo>
                <a:cubicBezTo>
                  <a:pt x="1646725" y="621203"/>
                  <a:pt x="1643144" y="611652"/>
                  <a:pt x="1639164" y="598918"/>
                </a:cubicBezTo>
                <a:close/>
                <a:moveTo>
                  <a:pt x="2932110" y="592551"/>
                </a:moveTo>
                <a:cubicBezTo>
                  <a:pt x="2926936" y="607673"/>
                  <a:pt x="2922559" y="620805"/>
                  <a:pt x="2917386" y="635131"/>
                </a:cubicBezTo>
                <a:cubicBezTo>
                  <a:pt x="2947232" y="645876"/>
                  <a:pt x="2975487" y="656223"/>
                  <a:pt x="3004935" y="666968"/>
                </a:cubicBezTo>
                <a:cubicBezTo>
                  <a:pt x="3010506" y="652641"/>
                  <a:pt x="3015282" y="639907"/>
                  <a:pt x="3020853" y="625183"/>
                </a:cubicBezTo>
                <a:cubicBezTo>
                  <a:pt x="2991007" y="614040"/>
                  <a:pt x="2961956" y="603295"/>
                  <a:pt x="2932110" y="592551"/>
                </a:cubicBezTo>
                <a:close/>
                <a:moveTo>
                  <a:pt x="2654737" y="586581"/>
                </a:moveTo>
                <a:cubicBezTo>
                  <a:pt x="2651952" y="602499"/>
                  <a:pt x="2649564" y="616030"/>
                  <a:pt x="2646778" y="630754"/>
                </a:cubicBezTo>
                <a:cubicBezTo>
                  <a:pt x="2676625" y="637519"/>
                  <a:pt x="2704879" y="643488"/>
                  <a:pt x="2733930" y="649856"/>
                </a:cubicBezTo>
                <a:cubicBezTo>
                  <a:pt x="2737909" y="634335"/>
                  <a:pt x="2741093" y="621203"/>
                  <a:pt x="2744675" y="606081"/>
                </a:cubicBezTo>
                <a:cubicBezTo>
                  <a:pt x="2713634" y="599316"/>
                  <a:pt x="2684982" y="592948"/>
                  <a:pt x="2654737" y="586581"/>
                </a:cubicBezTo>
                <a:close/>
                <a:moveTo>
                  <a:pt x="1503860" y="584989"/>
                </a:moveTo>
                <a:cubicBezTo>
                  <a:pt x="1486749" y="591755"/>
                  <a:pt x="1470830" y="598122"/>
                  <a:pt x="1454514" y="605285"/>
                </a:cubicBezTo>
                <a:cubicBezTo>
                  <a:pt x="1460086" y="618019"/>
                  <a:pt x="1464861" y="629560"/>
                  <a:pt x="1470034" y="642295"/>
                </a:cubicBezTo>
                <a:cubicBezTo>
                  <a:pt x="1487146" y="635131"/>
                  <a:pt x="1502269" y="629162"/>
                  <a:pt x="1518585" y="622397"/>
                </a:cubicBezTo>
                <a:cubicBezTo>
                  <a:pt x="1513411" y="609264"/>
                  <a:pt x="1509034" y="598122"/>
                  <a:pt x="1503860" y="584989"/>
                </a:cubicBezTo>
                <a:close/>
                <a:moveTo>
                  <a:pt x="1696469" y="581010"/>
                </a:moveTo>
                <a:cubicBezTo>
                  <a:pt x="1679357" y="586183"/>
                  <a:pt x="1664235" y="590959"/>
                  <a:pt x="1647123" y="596132"/>
                </a:cubicBezTo>
                <a:cubicBezTo>
                  <a:pt x="1651501" y="608867"/>
                  <a:pt x="1654684" y="618417"/>
                  <a:pt x="1658266" y="629560"/>
                </a:cubicBezTo>
                <a:cubicBezTo>
                  <a:pt x="1674980" y="624387"/>
                  <a:pt x="1690102" y="620009"/>
                  <a:pt x="1706816" y="614836"/>
                </a:cubicBezTo>
                <a:cubicBezTo>
                  <a:pt x="1703234" y="603295"/>
                  <a:pt x="1700051" y="592948"/>
                  <a:pt x="1696469" y="581010"/>
                </a:cubicBezTo>
                <a:close/>
                <a:moveTo>
                  <a:pt x="1561563" y="563102"/>
                </a:moveTo>
                <a:cubicBezTo>
                  <a:pt x="1544452" y="569867"/>
                  <a:pt x="1528533" y="575836"/>
                  <a:pt x="1511819" y="582602"/>
                </a:cubicBezTo>
                <a:cubicBezTo>
                  <a:pt x="1517391" y="596132"/>
                  <a:pt x="1522166" y="607275"/>
                  <a:pt x="1526942" y="619611"/>
                </a:cubicBezTo>
                <a:cubicBezTo>
                  <a:pt x="1543656" y="613244"/>
                  <a:pt x="1558778" y="607275"/>
                  <a:pt x="1575492" y="600907"/>
                </a:cubicBezTo>
                <a:cubicBezTo>
                  <a:pt x="1570318" y="587377"/>
                  <a:pt x="1566339" y="575836"/>
                  <a:pt x="1561563" y="563102"/>
                </a:cubicBezTo>
                <a:close/>
                <a:moveTo>
                  <a:pt x="2418354" y="557929"/>
                </a:moveTo>
                <a:cubicBezTo>
                  <a:pt x="2416762" y="580214"/>
                  <a:pt x="2415170" y="600112"/>
                  <a:pt x="2413977" y="621203"/>
                </a:cubicBezTo>
                <a:cubicBezTo>
                  <a:pt x="2436660" y="623591"/>
                  <a:pt x="2457751" y="625580"/>
                  <a:pt x="2480832" y="627570"/>
                </a:cubicBezTo>
                <a:cubicBezTo>
                  <a:pt x="2483220" y="604887"/>
                  <a:pt x="2485210" y="584989"/>
                  <a:pt x="2487200" y="563898"/>
                </a:cubicBezTo>
                <a:cubicBezTo>
                  <a:pt x="2462925" y="561908"/>
                  <a:pt x="2441435" y="559918"/>
                  <a:pt x="2418354" y="557929"/>
                </a:cubicBezTo>
                <a:close/>
                <a:moveTo>
                  <a:pt x="2219378" y="553551"/>
                </a:moveTo>
                <a:cubicBezTo>
                  <a:pt x="2219378" y="575439"/>
                  <a:pt x="2219378" y="594938"/>
                  <a:pt x="2219378" y="614836"/>
                </a:cubicBezTo>
                <a:cubicBezTo>
                  <a:pt x="2242459" y="614836"/>
                  <a:pt x="2263949" y="614836"/>
                  <a:pt x="2284642" y="614836"/>
                </a:cubicBezTo>
                <a:cubicBezTo>
                  <a:pt x="2284642" y="593346"/>
                  <a:pt x="2284642" y="573449"/>
                  <a:pt x="2284642" y="553551"/>
                </a:cubicBezTo>
                <a:cubicBezTo>
                  <a:pt x="2261959" y="553551"/>
                  <a:pt x="2240867" y="553551"/>
                  <a:pt x="2219378" y="553551"/>
                </a:cubicBezTo>
                <a:close/>
                <a:moveTo>
                  <a:pt x="2318070" y="552755"/>
                </a:moveTo>
                <a:cubicBezTo>
                  <a:pt x="2318070" y="575836"/>
                  <a:pt x="2318070" y="595336"/>
                  <a:pt x="2317672" y="616030"/>
                </a:cubicBezTo>
                <a:cubicBezTo>
                  <a:pt x="2339957" y="617224"/>
                  <a:pt x="2360651" y="618417"/>
                  <a:pt x="2383732" y="619611"/>
                </a:cubicBezTo>
                <a:cubicBezTo>
                  <a:pt x="2384926" y="597724"/>
                  <a:pt x="2385722" y="577428"/>
                  <a:pt x="2386916" y="555939"/>
                </a:cubicBezTo>
                <a:cubicBezTo>
                  <a:pt x="2363437" y="554745"/>
                  <a:pt x="2341947" y="553949"/>
                  <a:pt x="2318070" y="552755"/>
                </a:cubicBezTo>
                <a:close/>
                <a:moveTo>
                  <a:pt x="1621256" y="542807"/>
                </a:moveTo>
                <a:cubicBezTo>
                  <a:pt x="1603348" y="548776"/>
                  <a:pt x="1587430" y="554347"/>
                  <a:pt x="1570716" y="560316"/>
                </a:cubicBezTo>
                <a:cubicBezTo>
                  <a:pt x="1575890" y="574245"/>
                  <a:pt x="1579869" y="585785"/>
                  <a:pt x="1584247" y="598122"/>
                </a:cubicBezTo>
                <a:cubicBezTo>
                  <a:pt x="1602155" y="591755"/>
                  <a:pt x="1617277" y="586581"/>
                  <a:pt x="1633593" y="581010"/>
                </a:cubicBezTo>
                <a:cubicBezTo>
                  <a:pt x="1629215" y="568275"/>
                  <a:pt x="1625634" y="557133"/>
                  <a:pt x="1621256" y="542807"/>
                </a:cubicBezTo>
                <a:close/>
                <a:moveTo>
                  <a:pt x="1680153" y="524899"/>
                </a:moveTo>
                <a:cubicBezTo>
                  <a:pt x="1662245" y="530072"/>
                  <a:pt x="1646327" y="535245"/>
                  <a:pt x="1629215" y="540021"/>
                </a:cubicBezTo>
                <a:cubicBezTo>
                  <a:pt x="1633991" y="553949"/>
                  <a:pt x="1637572" y="565092"/>
                  <a:pt x="1641950" y="578622"/>
                </a:cubicBezTo>
                <a:cubicBezTo>
                  <a:pt x="1659858" y="573051"/>
                  <a:pt x="1675378" y="568275"/>
                  <a:pt x="1691694" y="563102"/>
                </a:cubicBezTo>
                <a:cubicBezTo>
                  <a:pt x="1687714" y="549572"/>
                  <a:pt x="1684133" y="537633"/>
                  <a:pt x="1680153" y="524899"/>
                </a:cubicBezTo>
                <a:close/>
                <a:moveTo>
                  <a:pt x="2667472" y="522113"/>
                </a:moveTo>
                <a:cubicBezTo>
                  <a:pt x="2664288" y="538827"/>
                  <a:pt x="2661901" y="551959"/>
                  <a:pt x="2659115" y="566286"/>
                </a:cubicBezTo>
                <a:cubicBezTo>
                  <a:pt x="2690155" y="573051"/>
                  <a:pt x="2718808" y="579418"/>
                  <a:pt x="2749450" y="586183"/>
                </a:cubicBezTo>
                <a:cubicBezTo>
                  <a:pt x="2753032" y="571061"/>
                  <a:pt x="2756215" y="557929"/>
                  <a:pt x="2760195" y="542409"/>
                </a:cubicBezTo>
                <a:cubicBezTo>
                  <a:pt x="2728756" y="535643"/>
                  <a:pt x="2698910" y="528878"/>
                  <a:pt x="2667472" y="522113"/>
                </a:cubicBezTo>
                <a:close/>
                <a:moveTo>
                  <a:pt x="2425119" y="465604"/>
                </a:moveTo>
                <a:cubicBezTo>
                  <a:pt x="2423527" y="487889"/>
                  <a:pt x="2421936" y="508185"/>
                  <a:pt x="2420742" y="529276"/>
                </a:cubicBezTo>
                <a:cubicBezTo>
                  <a:pt x="2445017" y="531266"/>
                  <a:pt x="2467302" y="533654"/>
                  <a:pt x="2490781" y="535643"/>
                </a:cubicBezTo>
                <a:cubicBezTo>
                  <a:pt x="2493169" y="513358"/>
                  <a:pt x="2495159" y="493460"/>
                  <a:pt x="2497148" y="472369"/>
                </a:cubicBezTo>
                <a:cubicBezTo>
                  <a:pt x="2472476" y="469981"/>
                  <a:pt x="2450190" y="467992"/>
                  <a:pt x="2425119" y="465604"/>
                </a:cubicBezTo>
                <a:close/>
                <a:moveTo>
                  <a:pt x="2320060" y="462818"/>
                </a:moveTo>
                <a:cubicBezTo>
                  <a:pt x="2320060" y="483114"/>
                  <a:pt x="2320060" y="503011"/>
                  <a:pt x="2319662" y="523705"/>
                </a:cubicBezTo>
                <a:cubicBezTo>
                  <a:pt x="2342743" y="524899"/>
                  <a:pt x="2364233" y="526092"/>
                  <a:pt x="2388508" y="527286"/>
                </a:cubicBezTo>
                <a:cubicBezTo>
                  <a:pt x="2390099" y="505001"/>
                  <a:pt x="2391293" y="485103"/>
                  <a:pt x="2392487" y="462818"/>
                </a:cubicBezTo>
                <a:cubicBezTo>
                  <a:pt x="2367416" y="462818"/>
                  <a:pt x="2344335" y="462818"/>
                  <a:pt x="2320060" y="462818"/>
                </a:cubicBezTo>
                <a:close/>
                <a:moveTo>
                  <a:pt x="2181971" y="461226"/>
                </a:moveTo>
                <a:cubicBezTo>
                  <a:pt x="2156899" y="462818"/>
                  <a:pt x="2134614" y="464410"/>
                  <a:pt x="2110339" y="466002"/>
                </a:cubicBezTo>
                <a:cubicBezTo>
                  <a:pt x="2111931" y="487491"/>
                  <a:pt x="2113523" y="507787"/>
                  <a:pt x="2115115" y="528878"/>
                </a:cubicBezTo>
                <a:cubicBezTo>
                  <a:pt x="2138992" y="527684"/>
                  <a:pt x="2161277" y="526490"/>
                  <a:pt x="2185950" y="524899"/>
                </a:cubicBezTo>
                <a:cubicBezTo>
                  <a:pt x="2184358" y="501817"/>
                  <a:pt x="2183164" y="481920"/>
                  <a:pt x="2181971" y="461226"/>
                </a:cubicBezTo>
                <a:close/>
                <a:moveTo>
                  <a:pt x="1608523" y="448890"/>
                </a:moveTo>
                <a:cubicBezTo>
                  <a:pt x="1613696" y="462420"/>
                  <a:pt x="1616880" y="471573"/>
                  <a:pt x="1620859" y="481522"/>
                </a:cubicBezTo>
                <a:cubicBezTo>
                  <a:pt x="1630808" y="479532"/>
                  <a:pt x="1640359" y="477543"/>
                  <a:pt x="1651900" y="475155"/>
                </a:cubicBezTo>
                <a:cubicBezTo>
                  <a:pt x="1654287" y="483910"/>
                  <a:pt x="1656277" y="491471"/>
                  <a:pt x="1658267" y="498635"/>
                </a:cubicBezTo>
                <a:cubicBezTo>
                  <a:pt x="1573105" y="530471"/>
                  <a:pt x="1489534" y="561113"/>
                  <a:pt x="1403576" y="592950"/>
                </a:cubicBezTo>
                <a:cubicBezTo>
                  <a:pt x="1400791" y="586980"/>
                  <a:pt x="1397209" y="579817"/>
                  <a:pt x="1391240" y="566685"/>
                </a:cubicBezTo>
                <a:cubicBezTo>
                  <a:pt x="1406760" y="564297"/>
                  <a:pt x="1419892" y="562705"/>
                  <a:pt x="1432627" y="560318"/>
                </a:cubicBezTo>
                <a:cubicBezTo>
                  <a:pt x="1437004" y="559522"/>
                  <a:pt x="1441382" y="557930"/>
                  <a:pt x="1445759" y="556338"/>
                </a:cubicBezTo>
                <a:cubicBezTo>
                  <a:pt x="1499881" y="536838"/>
                  <a:pt x="1554003" y="516941"/>
                  <a:pt x="1608125" y="496247"/>
                </a:cubicBezTo>
                <a:cubicBezTo>
                  <a:pt x="1613298" y="494655"/>
                  <a:pt x="1617676" y="492267"/>
                  <a:pt x="1622451" y="489879"/>
                </a:cubicBezTo>
                <a:cubicBezTo>
                  <a:pt x="1621257" y="487093"/>
                  <a:pt x="1620461" y="484706"/>
                  <a:pt x="1619267" y="482318"/>
                </a:cubicBezTo>
                <a:cubicBezTo>
                  <a:pt x="1555595" y="505400"/>
                  <a:pt x="1492320" y="528481"/>
                  <a:pt x="1427056" y="552359"/>
                </a:cubicBezTo>
                <a:cubicBezTo>
                  <a:pt x="1423474" y="543604"/>
                  <a:pt x="1419494" y="534053"/>
                  <a:pt x="1413525" y="520920"/>
                </a:cubicBezTo>
                <a:cubicBezTo>
                  <a:pt x="1478391" y="497043"/>
                  <a:pt x="1542463" y="473165"/>
                  <a:pt x="1608523" y="448890"/>
                </a:cubicBezTo>
                <a:close/>
                <a:moveTo>
                  <a:pt x="2322448" y="370891"/>
                </a:moveTo>
                <a:cubicBezTo>
                  <a:pt x="2322448" y="390789"/>
                  <a:pt x="2322448" y="410288"/>
                  <a:pt x="2322845" y="432574"/>
                </a:cubicBezTo>
                <a:cubicBezTo>
                  <a:pt x="2347519" y="432574"/>
                  <a:pt x="2370202" y="432574"/>
                  <a:pt x="2394875" y="432574"/>
                </a:cubicBezTo>
                <a:cubicBezTo>
                  <a:pt x="2395671" y="412278"/>
                  <a:pt x="2396865" y="392779"/>
                  <a:pt x="2398058" y="370891"/>
                </a:cubicBezTo>
                <a:cubicBezTo>
                  <a:pt x="2371794" y="370891"/>
                  <a:pt x="2347916" y="370891"/>
                  <a:pt x="2322448" y="370891"/>
                </a:cubicBezTo>
                <a:close/>
                <a:moveTo>
                  <a:pt x="2215398" y="369697"/>
                </a:moveTo>
                <a:cubicBezTo>
                  <a:pt x="2215398" y="390789"/>
                  <a:pt x="2215398" y="411084"/>
                  <a:pt x="2215398" y="430982"/>
                </a:cubicBezTo>
                <a:cubicBezTo>
                  <a:pt x="2240072" y="430982"/>
                  <a:pt x="2263153" y="430982"/>
                  <a:pt x="2287428" y="430982"/>
                </a:cubicBezTo>
                <a:cubicBezTo>
                  <a:pt x="2287428" y="409891"/>
                  <a:pt x="2287428" y="389993"/>
                  <a:pt x="2287428" y="369697"/>
                </a:cubicBezTo>
                <a:cubicBezTo>
                  <a:pt x="2262357" y="369697"/>
                  <a:pt x="2238878" y="369697"/>
                  <a:pt x="2215398" y="369697"/>
                </a:cubicBezTo>
                <a:close/>
                <a:moveTo>
                  <a:pt x="2178787" y="369299"/>
                </a:moveTo>
                <a:cubicBezTo>
                  <a:pt x="2152522" y="370891"/>
                  <a:pt x="2128645" y="372483"/>
                  <a:pt x="2103176" y="374075"/>
                </a:cubicBezTo>
                <a:cubicBezTo>
                  <a:pt x="2104768" y="395962"/>
                  <a:pt x="2106360" y="415462"/>
                  <a:pt x="2108350" y="437747"/>
                </a:cubicBezTo>
                <a:cubicBezTo>
                  <a:pt x="2134614" y="436155"/>
                  <a:pt x="2157695" y="434166"/>
                  <a:pt x="2182368" y="432574"/>
                </a:cubicBezTo>
                <a:cubicBezTo>
                  <a:pt x="2181175" y="410288"/>
                  <a:pt x="2179981" y="390789"/>
                  <a:pt x="2178787" y="369299"/>
                </a:cubicBezTo>
                <a:close/>
                <a:moveTo>
                  <a:pt x="2438650" y="281352"/>
                </a:moveTo>
                <a:cubicBezTo>
                  <a:pt x="2437058" y="303239"/>
                  <a:pt x="2435466" y="323535"/>
                  <a:pt x="2433874" y="345024"/>
                </a:cubicBezTo>
                <a:cubicBezTo>
                  <a:pt x="2460139" y="347412"/>
                  <a:pt x="2484414" y="349402"/>
                  <a:pt x="2510281" y="351790"/>
                </a:cubicBezTo>
                <a:cubicBezTo>
                  <a:pt x="2512669" y="330698"/>
                  <a:pt x="2515056" y="311198"/>
                  <a:pt x="2517444" y="288515"/>
                </a:cubicBezTo>
                <a:cubicBezTo>
                  <a:pt x="2489985" y="286127"/>
                  <a:pt x="2465312" y="283740"/>
                  <a:pt x="2438650" y="281352"/>
                </a:cubicBezTo>
                <a:close/>
                <a:moveTo>
                  <a:pt x="2212215" y="276975"/>
                </a:moveTo>
                <a:cubicBezTo>
                  <a:pt x="2212215" y="298464"/>
                  <a:pt x="2212215" y="317964"/>
                  <a:pt x="2212215" y="337463"/>
                </a:cubicBezTo>
                <a:cubicBezTo>
                  <a:pt x="2238878" y="337463"/>
                  <a:pt x="2263153" y="337463"/>
                  <a:pt x="2288622" y="337463"/>
                </a:cubicBezTo>
                <a:cubicBezTo>
                  <a:pt x="2288622" y="316372"/>
                  <a:pt x="2288622" y="297270"/>
                  <a:pt x="2288622" y="276975"/>
                </a:cubicBezTo>
                <a:cubicBezTo>
                  <a:pt x="2261561" y="276975"/>
                  <a:pt x="2236490" y="276975"/>
                  <a:pt x="2212215" y="276975"/>
                </a:cubicBezTo>
                <a:close/>
                <a:moveTo>
                  <a:pt x="2445415" y="189425"/>
                </a:moveTo>
                <a:cubicBezTo>
                  <a:pt x="2443823" y="212108"/>
                  <a:pt x="2442231" y="231608"/>
                  <a:pt x="2440639" y="252700"/>
                </a:cubicBezTo>
                <a:cubicBezTo>
                  <a:pt x="2467302" y="255087"/>
                  <a:pt x="2492373" y="257475"/>
                  <a:pt x="2520230" y="259863"/>
                </a:cubicBezTo>
                <a:cubicBezTo>
                  <a:pt x="2522617" y="238771"/>
                  <a:pt x="2524607" y="219272"/>
                  <a:pt x="2526995" y="196588"/>
                </a:cubicBezTo>
                <a:cubicBezTo>
                  <a:pt x="2499138" y="194201"/>
                  <a:pt x="2472873" y="191813"/>
                  <a:pt x="2445415" y="189425"/>
                </a:cubicBezTo>
                <a:close/>
                <a:moveTo>
                  <a:pt x="2170828" y="184650"/>
                </a:moveTo>
                <a:cubicBezTo>
                  <a:pt x="2142175" y="186242"/>
                  <a:pt x="2116309" y="188231"/>
                  <a:pt x="2089248" y="189823"/>
                </a:cubicBezTo>
                <a:cubicBezTo>
                  <a:pt x="2091237" y="212506"/>
                  <a:pt x="2092829" y="232006"/>
                  <a:pt x="2094421" y="253097"/>
                </a:cubicBezTo>
                <a:cubicBezTo>
                  <a:pt x="2121880" y="251506"/>
                  <a:pt x="2146951" y="249914"/>
                  <a:pt x="2174409" y="248322"/>
                </a:cubicBezTo>
                <a:cubicBezTo>
                  <a:pt x="2173216" y="226435"/>
                  <a:pt x="2172022" y="206537"/>
                  <a:pt x="2170828" y="184650"/>
                </a:cubicBezTo>
                <a:close/>
                <a:moveTo>
                  <a:pt x="2210225" y="184252"/>
                </a:moveTo>
                <a:cubicBezTo>
                  <a:pt x="2210225" y="205741"/>
                  <a:pt x="2210225" y="225639"/>
                  <a:pt x="2210225" y="245536"/>
                </a:cubicBezTo>
                <a:cubicBezTo>
                  <a:pt x="2238082" y="245536"/>
                  <a:pt x="2263153" y="245536"/>
                  <a:pt x="2289020" y="245536"/>
                </a:cubicBezTo>
                <a:cubicBezTo>
                  <a:pt x="2289020" y="224047"/>
                  <a:pt x="2289020" y="204547"/>
                  <a:pt x="2289020" y="184252"/>
                </a:cubicBezTo>
                <a:cubicBezTo>
                  <a:pt x="2261959" y="184252"/>
                  <a:pt x="2236092" y="184252"/>
                  <a:pt x="2210225" y="184252"/>
                </a:cubicBezTo>
                <a:close/>
                <a:moveTo>
                  <a:pt x="2175205" y="0"/>
                </a:moveTo>
                <a:cubicBezTo>
                  <a:pt x="2211021" y="0"/>
                  <a:pt x="2246837" y="0"/>
                  <a:pt x="2282652" y="0"/>
                </a:cubicBezTo>
                <a:cubicBezTo>
                  <a:pt x="2282652" y="10347"/>
                  <a:pt x="2282652" y="21091"/>
                  <a:pt x="2282652" y="33030"/>
                </a:cubicBezTo>
                <a:cubicBezTo>
                  <a:pt x="2302948" y="33030"/>
                  <a:pt x="2322050" y="33030"/>
                  <a:pt x="2342345" y="33030"/>
                </a:cubicBezTo>
                <a:cubicBezTo>
                  <a:pt x="2342345" y="21091"/>
                  <a:pt x="2342345" y="10347"/>
                  <a:pt x="2342345" y="0"/>
                </a:cubicBezTo>
                <a:cubicBezTo>
                  <a:pt x="2350304" y="0"/>
                  <a:pt x="2358263" y="0"/>
                  <a:pt x="2366222" y="0"/>
                </a:cubicBezTo>
                <a:cubicBezTo>
                  <a:pt x="2381344" y="1194"/>
                  <a:pt x="2396467" y="2786"/>
                  <a:pt x="2411589" y="3980"/>
                </a:cubicBezTo>
                <a:cubicBezTo>
                  <a:pt x="2450986" y="7163"/>
                  <a:pt x="2490781" y="9949"/>
                  <a:pt x="2530179" y="12734"/>
                </a:cubicBezTo>
                <a:cubicBezTo>
                  <a:pt x="2530179" y="25071"/>
                  <a:pt x="2530179" y="35020"/>
                  <a:pt x="2530179" y="45367"/>
                </a:cubicBezTo>
                <a:cubicBezTo>
                  <a:pt x="2534954" y="46958"/>
                  <a:pt x="2540127" y="48550"/>
                  <a:pt x="2545301" y="50142"/>
                </a:cubicBezTo>
                <a:cubicBezTo>
                  <a:pt x="2542913" y="73223"/>
                  <a:pt x="2540923" y="95508"/>
                  <a:pt x="2538535" y="118590"/>
                </a:cubicBezTo>
                <a:cubicBezTo>
                  <a:pt x="2549678" y="120977"/>
                  <a:pt x="2559627" y="122967"/>
                  <a:pt x="2571168" y="125355"/>
                </a:cubicBezTo>
                <a:cubicBezTo>
                  <a:pt x="2541719" y="363330"/>
                  <a:pt x="2512669" y="599714"/>
                  <a:pt x="2483618" y="837689"/>
                </a:cubicBezTo>
                <a:cubicBezTo>
                  <a:pt x="2512669" y="841668"/>
                  <a:pt x="2539331" y="845648"/>
                  <a:pt x="2567188" y="849627"/>
                </a:cubicBezTo>
                <a:cubicBezTo>
                  <a:pt x="2589075" y="723875"/>
                  <a:pt x="2610565" y="600907"/>
                  <a:pt x="2632054" y="476746"/>
                </a:cubicBezTo>
                <a:cubicBezTo>
                  <a:pt x="2643993" y="478338"/>
                  <a:pt x="2653544" y="479532"/>
                  <a:pt x="2664686" y="480726"/>
                </a:cubicBezTo>
                <a:cubicBezTo>
                  <a:pt x="2668268" y="465206"/>
                  <a:pt x="2671452" y="449686"/>
                  <a:pt x="2675033" y="432972"/>
                </a:cubicBezTo>
                <a:cubicBezTo>
                  <a:pt x="2686176" y="434564"/>
                  <a:pt x="2696522" y="436155"/>
                  <a:pt x="2706869" y="437747"/>
                </a:cubicBezTo>
                <a:cubicBezTo>
                  <a:pt x="2709655" y="430186"/>
                  <a:pt x="2712042" y="423421"/>
                  <a:pt x="2715624" y="414666"/>
                </a:cubicBezTo>
                <a:cubicBezTo>
                  <a:pt x="2778899" y="430982"/>
                  <a:pt x="2841377" y="446900"/>
                  <a:pt x="2904651" y="463216"/>
                </a:cubicBezTo>
                <a:cubicBezTo>
                  <a:pt x="2902661" y="473563"/>
                  <a:pt x="2901070" y="479930"/>
                  <a:pt x="2899478" y="487491"/>
                </a:cubicBezTo>
                <a:cubicBezTo>
                  <a:pt x="2925743" y="495848"/>
                  <a:pt x="2951212" y="504205"/>
                  <a:pt x="2976680" y="512562"/>
                </a:cubicBezTo>
                <a:cubicBezTo>
                  <a:pt x="2980660" y="505001"/>
                  <a:pt x="2983844" y="499032"/>
                  <a:pt x="2988221" y="490675"/>
                </a:cubicBezTo>
                <a:cubicBezTo>
                  <a:pt x="3049506" y="515348"/>
                  <a:pt x="3109199" y="539225"/>
                  <a:pt x="3170085" y="563500"/>
                </a:cubicBezTo>
                <a:cubicBezTo>
                  <a:pt x="3166504" y="572653"/>
                  <a:pt x="3164116" y="578622"/>
                  <a:pt x="3161330" y="585387"/>
                </a:cubicBezTo>
                <a:cubicBezTo>
                  <a:pt x="3166902" y="589367"/>
                  <a:pt x="3171677" y="592551"/>
                  <a:pt x="3177248" y="596132"/>
                </a:cubicBezTo>
                <a:cubicBezTo>
                  <a:pt x="3170483" y="610856"/>
                  <a:pt x="3164116" y="625183"/>
                  <a:pt x="3157351" y="640305"/>
                </a:cubicBezTo>
                <a:cubicBezTo>
                  <a:pt x="3168891" y="646274"/>
                  <a:pt x="3179238" y="651845"/>
                  <a:pt x="3190779" y="657815"/>
                </a:cubicBezTo>
                <a:cubicBezTo>
                  <a:pt x="3110392" y="822965"/>
                  <a:pt x="3030404" y="987319"/>
                  <a:pt x="2948028" y="1156051"/>
                </a:cubicBezTo>
                <a:cubicBezTo>
                  <a:pt x="2952803" y="1157642"/>
                  <a:pt x="2958375" y="1159632"/>
                  <a:pt x="2962752" y="1161224"/>
                </a:cubicBezTo>
                <a:cubicBezTo>
                  <a:pt x="2938079" y="1211366"/>
                  <a:pt x="2915396" y="1257130"/>
                  <a:pt x="2892713" y="1303293"/>
                </a:cubicBezTo>
                <a:cubicBezTo>
                  <a:pt x="2895498" y="1304487"/>
                  <a:pt x="2897886" y="1306078"/>
                  <a:pt x="2900672" y="1307272"/>
                </a:cubicBezTo>
                <a:cubicBezTo>
                  <a:pt x="2924151" y="1260712"/>
                  <a:pt x="2948028" y="1214151"/>
                  <a:pt x="2971905" y="1167989"/>
                </a:cubicBezTo>
                <a:cubicBezTo>
                  <a:pt x="2985038" y="1170377"/>
                  <a:pt x="2986231" y="1175550"/>
                  <a:pt x="2980660" y="1185897"/>
                </a:cubicBezTo>
                <a:cubicBezTo>
                  <a:pt x="2957977" y="1227682"/>
                  <a:pt x="2936487" y="1269865"/>
                  <a:pt x="2913406" y="1314037"/>
                </a:cubicBezTo>
                <a:cubicBezTo>
                  <a:pt x="2929324" y="1322394"/>
                  <a:pt x="2943650" y="1329955"/>
                  <a:pt x="2961558" y="1339506"/>
                </a:cubicBezTo>
                <a:cubicBezTo>
                  <a:pt x="2952405" y="1316823"/>
                  <a:pt x="2956385" y="1309660"/>
                  <a:pt x="2977476" y="1300905"/>
                </a:cubicBezTo>
                <a:cubicBezTo>
                  <a:pt x="2979466" y="1299711"/>
                  <a:pt x="2981456" y="1292150"/>
                  <a:pt x="2979864" y="1290558"/>
                </a:cubicBezTo>
                <a:cubicBezTo>
                  <a:pt x="2976680" y="1286579"/>
                  <a:pt x="2971507" y="1284589"/>
                  <a:pt x="2965936" y="1281007"/>
                </a:cubicBezTo>
                <a:cubicBezTo>
                  <a:pt x="2971109" y="1271457"/>
                  <a:pt x="2975885" y="1263100"/>
                  <a:pt x="2979864" y="1256334"/>
                </a:cubicBezTo>
                <a:cubicBezTo>
                  <a:pt x="2989415" y="1257926"/>
                  <a:pt x="2996578" y="1259518"/>
                  <a:pt x="3003741" y="1260712"/>
                </a:cubicBezTo>
                <a:cubicBezTo>
                  <a:pt x="3004537" y="1258722"/>
                  <a:pt x="3004935" y="1256334"/>
                  <a:pt x="3005333" y="1254345"/>
                </a:cubicBezTo>
                <a:cubicBezTo>
                  <a:pt x="2996578" y="1248375"/>
                  <a:pt x="2988221" y="1242804"/>
                  <a:pt x="2979068" y="1236835"/>
                </a:cubicBezTo>
                <a:cubicBezTo>
                  <a:pt x="2984639" y="1227284"/>
                  <a:pt x="2989415" y="1218927"/>
                  <a:pt x="2994190" y="1210172"/>
                </a:cubicBezTo>
                <a:cubicBezTo>
                  <a:pt x="3002149" y="1214549"/>
                  <a:pt x="3007721" y="1218131"/>
                  <a:pt x="3013690" y="1220519"/>
                </a:cubicBezTo>
                <a:cubicBezTo>
                  <a:pt x="3016874" y="1221713"/>
                  <a:pt x="3021251" y="1220519"/>
                  <a:pt x="3025231" y="1220121"/>
                </a:cubicBezTo>
                <a:cubicBezTo>
                  <a:pt x="3023241" y="1216937"/>
                  <a:pt x="3022047" y="1212162"/>
                  <a:pt x="3018863" y="1210172"/>
                </a:cubicBezTo>
                <a:cubicBezTo>
                  <a:pt x="3010108" y="1204203"/>
                  <a:pt x="3000956" y="1199427"/>
                  <a:pt x="2991007" y="1193856"/>
                </a:cubicBezTo>
                <a:cubicBezTo>
                  <a:pt x="2996578" y="1183907"/>
                  <a:pt x="3001354" y="1175152"/>
                  <a:pt x="3006129" y="1166397"/>
                </a:cubicBezTo>
                <a:cubicBezTo>
                  <a:pt x="3017272" y="1172366"/>
                  <a:pt x="3026424" y="1177938"/>
                  <a:pt x="3035975" y="1182315"/>
                </a:cubicBezTo>
                <a:cubicBezTo>
                  <a:pt x="3038761" y="1183509"/>
                  <a:pt x="3043138" y="1181519"/>
                  <a:pt x="3047118" y="1181121"/>
                </a:cubicBezTo>
                <a:cubicBezTo>
                  <a:pt x="3045526" y="1177938"/>
                  <a:pt x="3044332" y="1173958"/>
                  <a:pt x="3041945" y="1172366"/>
                </a:cubicBezTo>
                <a:cubicBezTo>
                  <a:pt x="3029210" y="1164407"/>
                  <a:pt x="3016078" y="1157244"/>
                  <a:pt x="3002547" y="1149683"/>
                </a:cubicBezTo>
                <a:cubicBezTo>
                  <a:pt x="3008119" y="1139734"/>
                  <a:pt x="3012894" y="1131377"/>
                  <a:pt x="3017670" y="1122622"/>
                </a:cubicBezTo>
                <a:cubicBezTo>
                  <a:pt x="3031598" y="1130582"/>
                  <a:pt x="3043138" y="1137347"/>
                  <a:pt x="3055077" y="1142918"/>
                </a:cubicBezTo>
                <a:cubicBezTo>
                  <a:pt x="3059057" y="1144510"/>
                  <a:pt x="3064230" y="1143316"/>
                  <a:pt x="3068607" y="1143316"/>
                </a:cubicBezTo>
                <a:cubicBezTo>
                  <a:pt x="3065822" y="1139337"/>
                  <a:pt x="3063832" y="1134561"/>
                  <a:pt x="3060250" y="1132173"/>
                </a:cubicBezTo>
                <a:cubicBezTo>
                  <a:pt x="3045128" y="1123020"/>
                  <a:pt x="3029608" y="1114663"/>
                  <a:pt x="3013690" y="1105909"/>
                </a:cubicBezTo>
                <a:cubicBezTo>
                  <a:pt x="3019261" y="1095562"/>
                  <a:pt x="3023639" y="1087205"/>
                  <a:pt x="3028414" y="1078450"/>
                </a:cubicBezTo>
                <a:cubicBezTo>
                  <a:pt x="3041149" y="1085215"/>
                  <a:pt x="3051893" y="1090786"/>
                  <a:pt x="3062240" y="1096358"/>
                </a:cubicBezTo>
                <a:cubicBezTo>
                  <a:pt x="3084526" y="1108694"/>
                  <a:pt x="3084526" y="1109092"/>
                  <a:pt x="3091689" y="1099143"/>
                </a:cubicBezTo>
                <a:cubicBezTo>
                  <a:pt x="3069403" y="1086807"/>
                  <a:pt x="3047118" y="1074470"/>
                  <a:pt x="3024435" y="1061736"/>
                </a:cubicBezTo>
                <a:cubicBezTo>
                  <a:pt x="3030006" y="1051389"/>
                  <a:pt x="3033986" y="1043430"/>
                  <a:pt x="3039159" y="1033879"/>
                </a:cubicBezTo>
                <a:cubicBezTo>
                  <a:pt x="3059455" y="1045022"/>
                  <a:pt x="3078158" y="1055767"/>
                  <a:pt x="3097658" y="1065317"/>
                </a:cubicBezTo>
                <a:cubicBezTo>
                  <a:pt x="3101637" y="1067307"/>
                  <a:pt x="3107607" y="1065715"/>
                  <a:pt x="3112382" y="1065715"/>
                </a:cubicBezTo>
                <a:cubicBezTo>
                  <a:pt x="3109596" y="1062134"/>
                  <a:pt x="3107607" y="1056960"/>
                  <a:pt x="3103627" y="1054971"/>
                </a:cubicBezTo>
                <a:cubicBezTo>
                  <a:pt x="3081342" y="1042236"/>
                  <a:pt x="3058659" y="1029900"/>
                  <a:pt x="3035179" y="1017165"/>
                </a:cubicBezTo>
                <a:cubicBezTo>
                  <a:pt x="3039955" y="1007614"/>
                  <a:pt x="3044332" y="998859"/>
                  <a:pt x="3049108" y="989309"/>
                </a:cubicBezTo>
                <a:cubicBezTo>
                  <a:pt x="3069005" y="1000053"/>
                  <a:pt x="3085719" y="1010798"/>
                  <a:pt x="3104025" y="1017961"/>
                </a:cubicBezTo>
                <a:cubicBezTo>
                  <a:pt x="3121137" y="1024726"/>
                  <a:pt x="3139841" y="1027910"/>
                  <a:pt x="3157749" y="1032685"/>
                </a:cubicBezTo>
                <a:cubicBezTo>
                  <a:pt x="3168891" y="1015175"/>
                  <a:pt x="3178840" y="999257"/>
                  <a:pt x="3189187" y="982145"/>
                </a:cubicBezTo>
                <a:cubicBezTo>
                  <a:pt x="3229778" y="1008012"/>
                  <a:pt x="3268777" y="1033083"/>
                  <a:pt x="3308572" y="1058552"/>
                </a:cubicBezTo>
                <a:cubicBezTo>
                  <a:pt x="3360306" y="984533"/>
                  <a:pt x="3411642" y="911708"/>
                  <a:pt x="3463376" y="837689"/>
                </a:cubicBezTo>
                <a:cubicBezTo>
                  <a:pt x="3476110" y="846444"/>
                  <a:pt x="3486855" y="853607"/>
                  <a:pt x="3498793" y="861566"/>
                </a:cubicBezTo>
                <a:cubicBezTo>
                  <a:pt x="3508344" y="849627"/>
                  <a:pt x="3517099" y="838485"/>
                  <a:pt x="3526650" y="825750"/>
                </a:cubicBezTo>
                <a:cubicBezTo>
                  <a:pt x="3538191" y="833709"/>
                  <a:pt x="3548537" y="841270"/>
                  <a:pt x="3559680" y="849230"/>
                </a:cubicBezTo>
                <a:cubicBezTo>
                  <a:pt x="3566047" y="842066"/>
                  <a:pt x="3571619" y="836097"/>
                  <a:pt x="3579578" y="827740"/>
                </a:cubicBezTo>
                <a:cubicBezTo>
                  <a:pt x="3639270" y="878678"/>
                  <a:pt x="3698167" y="928820"/>
                  <a:pt x="3757462" y="979758"/>
                </a:cubicBezTo>
                <a:cubicBezTo>
                  <a:pt x="3750299" y="988911"/>
                  <a:pt x="3745126" y="995278"/>
                  <a:pt x="3737565" y="1004431"/>
                </a:cubicBezTo>
                <a:cubicBezTo>
                  <a:pt x="3746717" y="1010798"/>
                  <a:pt x="3755472" y="1017165"/>
                  <a:pt x="3764625" y="1023930"/>
                </a:cubicBezTo>
                <a:cubicBezTo>
                  <a:pt x="3752289" y="1037461"/>
                  <a:pt x="3742340" y="1048604"/>
                  <a:pt x="3729208" y="1062930"/>
                </a:cubicBezTo>
                <a:cubicBezTo>
                  <a:pt x="3740748" y="1071685"/>
                  <a:pt x="3751095" y="1078848"/>
                  <a:pt x="3762238" y="1087205"/>
                </a:cubicBezTo>
                <a:cubicBezTo>
                  <a:pt x="3673096" y="1174356"/>
                  <a:pt x="3586741" y="1258722"/>
                  <a:pt x="3500385" y="1343486"/>
                </a:cubicBezTo>
                <a:cubicBezTo>
                  <a:pt x="3510732" y="1354629"/>
                  <a:pt x="3519885" y="1364975"/>
                  <a:pt x="3530232" y="1376118"/>
                </a:cubicBezTo>
                <a:cubicBezTo>
                  <a:pt x="3460988" y="1440586"/>
                  <a:pt x="3392540" y="1504258"/>
                  <a:pt x="3322899" y="1569125"/>
                </a:cubicBezTo>
                <a:cubicBezTo>
                  <a:pt x="3341205" y="1581063"/>
                  <a:pt x="3357919" y="1592604"/>
                  <a:pt x="3377816" y="1606134"/>
                </a:cubicBezTo>
                <a:cubicBezTo>
                  <a:pt x="3379806" y="1604144"/>
                  <a:pt x="3382990" y="1600563"/>
                  <a:pt x="3386969" y="1596583"/>
                </a:cubicBezTo>
                <a:cubicBezTo>
                  <a:pt x="3377020" y="1584645"/>
                  <a:pt x="3368663" y="1574696"/>
                  <a:pt x="3359510" y="1563951"/>
                </a:cubicBezTo>
                <a:cubicBezTo>
                  <a:pt x="3365480" y="1558778"/>
                  <a:pt x="3370255" y="1554400"/>
                  <a:pt x="3375826" y="1549625"/>
                </a:cubicBezTo>
                <a:cubicBezTo>
                  <a:pt x="3385377" y="1560370"/>
                  <a:pt x="3394132" y="1569921"/>
                  <a:pt x="3404081" y="1580665"/>
                </a:cubicBezTo>
                <a:cubicBezTo>
                  <a:pt x="3408458" y="1576288"/>
                  <a:pt x="3412438" y="1572706"/>
                  <a:pt x="3416815" y="1568727"/>
                </a:cubicBezTo>
                <a:cubicBezTo>
                  <a:pt x="3407264" y="1557186"/>
                  <a:pt x="3398908" y="1547237"/>
                  <a:pt x="3389755" y="1536493"/>
                </a:cubicBezTo>
                <a:cubicBezTo>
                  <a:pt x="3395724" y="1530921"/>
                  <a:pt x="3400499" y="1526942"/>
                  <a:pt x="3406071" y="1522166"/>
                </a:cubicBezTo>
                <a:cubicBezTo>
                  <a:pt x="3416019" y="1532911"/>
                  <a:pt x="3424774" y="1542860"/>
                  <a:pt x="3434723" y="1553605"/>
                </a:cubicBezTo>
                <a:cubicBezTo>
                  <a:pt x="3439101" y="1550023"/>
                  <a:pt x="3443080" y="1546441"/>
                  <a:pt x="3447856" y="1542462"/>
                </a:cubicBezTo>
                <a:cubicBezTo>
                  <a:pt x="3437907" y="1530921"/>
                  <a:pt x="3429152" y="1520574"/>
                  <a:pt x="3419601" y="1509034"/>
                </a:cubicBezTo>
                <a:cubicBezTo>
                  <a:pt x="3425570" y="1503861"/>
                  <a:pt x="3430346" y="1499881"/>
                  <a:pt x="3436315" y="1494708"/>
                </a:cubicBezTo>
                <a:cubicBezTo>
                  <a:pt x="3446264" y="1505850"/>
                  <a:pt x="3455417" y="1515799"/>
                  <a:pt x="3465763" y="1527340"/>
                </a:cubicBezTo>
                <a:cubicBezTo>
                  <a:pt x="3470141" y="1523360"/>
                  <a:pt x="3474518" y="1519779"/>
                  <a:pt x="3478896" y="1515799"/>
                </a:cubicBezTo>
                <a:cubicBezTo>
                  <a:pt x="3468947" y="1503861"/>
                  <a:pt x="3459794" y="1493514"/>
                  <a:pt x="3449845" y="1481575"/>
                </a:cubicBezTo>
                <a:cubicBezTo>
                  <a:pt x="3455815" y="1476402"/>
                  <a:pt x="3460988" y="1472024"/>
                  <a:pt x="3466559" y="1467249"/>
                </a:cubicBezTo>
                <a:cubicBezTo>
                  <a:pt x="3477702" y="1479187"/>
                  <a:pt x="3487253" y="1489932"/>
                  <a:pt x="3498793" y="1502667"/>
                </a:cubicBezTo>
                <a:cubicBezTo>
                  <a:pt x="3516303" y="1475606"/>
                  <a:pt x="3483273" y="1470433"/>
                  <a:pt x="3482079" y="1452127"/>
                </a:cubicBezTo>
                <a:cubicBezTo>
                  <a:pt x="3486059" y="1448545"/>
                  <a:pt x="3490834" y="1444168"/>
                  <a:pt x="3496406" y="1439790"/>
                </a:cubicBezTo>
                <a:cubicBezTo>
                  <a:pt x="3507548" y="1451729"/>
                  <a:pt x="3517497" y="1462474"/>
                  <a:pt x="3529834" y="1475606"/>
                </a:cubicBezTo>
                <a:cubicBezTo>
                  <a:pt x="3547344" y="1448147"/>
                  <a:pt x="3513916" y="1443372"/>
                  <a:pt x="3512722" y="1424270"/>
                </a:cubicBezTo>
                <a:cubicBezTo>
                  <a:pt x="3516303" y="1421086"/>
                  <a:pt x="3521477" y="1416709"/>
                  <a:pt x="3527048" y="1411934"/>
                </a:cubicBezTo>
                <a:cubicBezTo>
                  <a:pt x="3538589" y="1424270"/>
                  <a:pt x="3548537" y="1435413"/>
                  <a:pt x="3560874" y="1448943"/>
                </a:cubicBezTo>
                <a:cubicBezTo>
                  <a:pt x="3566047" y="1443770"/>
                  <a:pt x="3569629" y="1440586"/>
                  <a:pt x="3573210" y="1436607"/>
                </a:cubicBezTo>
                <a:cubicBezTo>
                  <a:pt x="3561670" y="1422678"/>
                  <a:pt x="3551721" y="1411138"/>
                  <a:pt x="3541374" y="1398801"/>
                </a:cubicBezTo>
                <a:cubicBezTo>
                  <a:pt x="3546946" y="1394026"/>
                  <a:pt x="3551721" y="1389648"/>
                  <a:pt x="3557292" y="1384475"/>
                </a:cubicBezTo>
                <a:cubicBezTo>
                  <a:pt x="3568435" y="1396811"/>
                  <a:pt x="3579180" y="1408352"/>
                  <a:pt x="3590322" y="1420689"/>
                </a:cubicBezTo>
                <a:cubicBezTo>
                  <a:pt x="3594700" y="1416311"/>
                  <a:pt x="3598679" y="1413127"/>
                  <a:pt x="3603057" y="1409148"/>
                </a:cubicBezTo>
                <a:cubicBezTo>
                  <a:pt x="3592312" y="1396413"/>
                  <a:pt x="3581965" y="1384077"/>
                  <a:pt x="3571221" y="1371342"/>
                </a:cubicBezTo>
                <a:cubicBezTo>
                  <a:pt x="3577986" y="1365373"/>
                  <a:pt x="3583557" y="1360598"/>
                  <a:pt x="3590322" y="1354231"/>
                </a:cubicBezTo>
                <a:cubicBezTo>
                  <a:pt x="3604251" y="1369751"/>
                  <a:pt x="3616985" y="1383679"/>
                  <a:pt x="3630118" y="1398801"/>
                </a:cubicBezTo>
                <a:cubicBezTo>
                  <a:pt x="3644046" y="1387658"/>
                  <a:pt x="3656780" y="1377312"/>
                  <a:pt x="3671903" y="1364975"/>
                </a:cubicBezTo>
                <a:cubicBezTo>
                  <a:pt x="3710902" y="1416311"/>
                  <a:pt x="3749105" y="1466851"/>
                  <a:pt x="3787707" y="1517789"/>
                </a:cubicBezTo>
                <a:cubicBezTo>
                  <a:pt x="3771390" y="1529329"/>
                  <a:pt x="3757860" y="1538880"/>
                  <a:pt x="3743932" y="1548829"/>
                </a:cubicBezTo>
                <a:cubicBezTo>
                  <a:pt x="3756268" y="1567931"/>
                  <a:pt x="3767411" y="1585441"/>
                  <a:pt x="3779350" y="1604144"/>
                </a:cubicBezTo>
                <a:cubicBezTo>
                  <a:pt x="3713687" y="1645531"/>
                  <a:pt x="3649219" y="1685724"/>
                  <a:pt x="3585547" y="1725918"/>
                </a:cubicBezTo>
                <a:cubicBezTo>
                  <a:pt x="3611016" y="1771682"/>
                  <a:pt x="3635291" y="1814263"/>
                  <a:pt x="3659964" y="1858436"/>
                </a:cubicBezTo>
                <a:cubicBezTo>
                  <a:pt x="3675086" y="1834956"/>
                  <a:pt x="3683841" y="1830579"/>
                  <a:pt x="3698565" y="1834161"/>
                </a:cubicBezTo>
                <a:cubicBezTo>
                  <a:pt x="3710902" y="1824610"/>
                  <a:pt x="3720453" y="1817049"/>
                  <a:pt x="3732789" y="1807498"/>
                </a:cubicBezTo>
                <a:cubicBezTo>
                  <a:pt x="3754676" y="1856048"/>
                  <a:pt x="3774574" y="1900221"/>
                  <a:pt x="3794870" y="1944791"/>
                </a:cubicBezTo>
                <a:cubicBezTo>
                  <a:pt x="3811982" y="1938424"/>
                  <a:pt x="3827900" y="1932455"/>
                  <a:pt x="3844216" y="1926088"/>
                </a:cubicBezTo>
                <a:cubicBezTo>
                  <a:pt x="3850583" y="1941210"/>
                  <a:pt x="3856154" y="1954342"/>
                  <a:pt x="3861726" y="1968270"/>
                </a:cubicBezTo>
                <a:cubicBezTo>
                  <a:pt x="3875654" y="1963495"/>
                  <a:pt x="3887990" y="1959118"/>
                  <a:pt x="3902317" y="1954342"/>
                </a:cubicBezTo>
                <a:cubicBezTo>
                  <a:pt x="3917041" y="2002096"/>
                  <a:pt x="3931367" y="2047861"/>
                  <a:pt x="3946091" y="2094421"/>
                </a:cubicBezTo>
                <a:cubicBezTo>
                  <a:pt x="3930571" y="2098799"/>
                  <a:pt x="3918235" y="2102778"/>
                  <a:pt x="3905102" y="2106360"/>
                </a:cubicBezTo>
                <a:cubicBezTo>
                  <a:pt x="3909082" y="2123472"/>
                  <a:pt x="3912663" y="2138992"/>
                  <a:pt x="3916643" y="2155706"/>
                </a:cubicBezTo>
                <a:cubicBezTo>
                  <a:pt x="3870083" y="2166849"/>
                  <a:pt x="3824716" y="2177593"/>
                  <a:pt x="3782135" y="2187940"/>
                </a:cubicBezTo>
                <a:cubicBezTo>
                  <a:pt x="3795268" y="2281857"/>
                  <a:pt x="3808400" y="2373385"/>
                  <a:pt x="3821533" y="2467700"/>
                </a:cubicBezTo>
                <a:cubicBezTo>
                  <a:pt x="3764227" y="2470884"/>
                  <a:pt x="3712096" y="2473669"/>
                  <a:pt x="3659964" y="2476455"/>
                </a:cubicBezTo>
                <a:cubicBezTo>
                  <a:pt x="3659964" y="2530576"/>
                  <a:pt x="3659964" y="2581912"/>
                  <a:pt x="3659964" y="2634442"/>
                </a:cubicBezTo>
                <a:cubicBezTo>
                  <a:pt x="3673494" y="2635238"/>
                  <a:pt x="3686229" y="2636432"/>
                  <a:pt x="3698565" y="2637228"/>
                </a:cubicBezTo>
                <a:cubicBezTo>
                  <a:pt x="3732789" y="2639615"/>
                  <a:pt x="3767411" y="2641605"/>
                  <a:pt x="3801635" y="2643595"/>
                </a:cubicBezTo>
                <a:cubicBezTo>
                  <a:pt x="3812778" y="2643993"/>
                  <a:pt x="3819941" y="2647177"/>
                  <a:pt x="3811584" y="2659911"/>
                </a:cubicBezTo>
                <a:cubicBezTo>
                  <a:pt x="3760248" y="2656727"/>
                  <a:pt x="3709708" y="2653146"/>
                  <a:pt x="3656780" y="2649564"/>
                </a:cubicBezTo>
                <a:cubicBezTo>
                  <a:pt x="3655984" y="2665084"/>
                  <a:pt x="3655188" y="2678615"/>
                  <a:pt x="3653995" y="2694533"/>
                </a:cubicBezTo>
                <a:cubicBezTo>
                  <a:pt x="3706524" y="2705675"/>
                  <a:pt x="3756666" y="2716022"/>
                  <a:pt x="3808002" y="2726767"/>
                </a:cubicBezTo>
                <a:cubicBezTo>
                  <a:pt x="3801635" y="2745073"/>
                  <a:pt x="3813971" y="2752634"/>
                  <a:pt x="3828696" y="2761389"/>
                </a:cubicBezTo>
                <a:cubicBezTo>
                  <a:pt x="3874062" y="2788450"/>
                  <a:pt x="3913857" y="2822275"/>
                  <a:pt x="3946887" y="2863662"/>
                </a:cubicBezTo>
                <a:cubicBezTo>
                  <a:pt x="4063089" y="3008915"/>
                  <a:pt x="4086966" y="3174463"/>
                  <a:pt x="4050753" y="3351949"/>
                </a:cubicBezTo>
                <a:cubicBezTo>
                  <a:pt x="4032049" y="3443478"/>
                  <a:pt x="3993846" y="3527048"/>
                  <a:pt x="3941316" y="3603853"/>
                </a:cubicBezTo>
                <a:cubicBezTo>
                  <a:pt x="3934949" y="3612608"/>
                  <a:pt x="3929377" y="3620965"/>
                  <a:pt x="3947683" y="3623751"/>
                </a:cubicBezTo>
                <a:cubicBezTo>
                  <a:pt x="3973152" y="3580772"/>
                  <a:pt x="3998621" y="3537793"/>
                  <a:pt x="4024886" y="3494018"/>
                </a:cubicBezTo>
                <a:cubicBezTo>
                  <a:pt x="4047967" y="3506753"/>
                  <a:pt x="4069854" y="3518691"/>
                  <a:pt x="4094130" y="3531824"/>
                </a:cubicBezTo>
                <a:cubicBezTo>
                  <a:pt x="4065477" y="3579976"/>
                  <a:pt x="4037620" y="3626934"/>
                  <a:pt x="4009366" y="3674688"/>
                </a:cubicBezTo>
                <a:cubicBezTo>
                  <a:pt x="4015733" y="3679066"/>
                  <a:pt x="4021304" y="3682647"/>
                  <a:pt x="4028069" y="3687025"/>
                </a:cubicBezTo>
                <a:cubicBezTo>
                  <a:pt x="4055926" y="3640465"/>
                  <a:pt x="4082987" y="3595496"/>
                  <a:pt x="4110446" y="3549732"/>
                </a:cubicBezTo>
                <a:cubicBezTo>
                  <a:pt x="4133129" y="3562068"/>
                  <a:pt x="4154618" y="3574007"/>
                  <a:pt x="4177700" y="3586741"/>
                </a:cubicBezTo>
                <a:cubicBezTo>
                  <a:pt x="4148251" y="3636485"/>
                  <a:pt x="4119599" y="3684637"/>
                  <a:pt x="4089752" y="3734381"/>
                </a:cubicBezTo>
                <a:cubicBezTo>
                  <a:pt x="4095722" y="3738361"/>
                  <a:pt x="4101691" y="3742738"/>
                  <a:pt x="4109650" y="3748309"/>
                </a:cubicBezTo>
                <a:cubicBezTo>
                  <a:pt x="4138700" y="3699760"/>
                  <a:pt x="4166955" y="3653199"/>
                  <a:pt x="4195608" y="3605445"/>
                </a:cubicBezTo>
                <a:cubicBezTo>
                  <a:pt x="4217097" y="3617383"/>
                  <a:pt x="4238188" y="3628924"/>
                  <a:pt x="4261270" y="3641658"/>
                </a:cubicBezTo>
                <a:cubicBezTo>
                  <a:pt x="4230229" y="3693392"/>
                  <a:pt x="4199985" y="3743534"/>
                  <a:pt x="4169343" y="3794472"/>
                </a:cubicBezTo>
                <a:cubicBezTo>
                  <a:pt x="4176505" y="3799645"/>
                  <a:pt x="4182475" y="3804421"/>
                  <a:pt x="4190434" y="3810390"/>
                </a:cubicBezTo>
                <a:cubicBezTo>
                  <a:pt x="4221077" y="3760248"/>
                  <a:pt x="4250525" y="3711698"/>
                  <a:pt x="4280769" y="3661954"/>
                </a:cubicBezTo>
                <a:cubicBezTo>
                  <a:pt x="4301860" y="3673893"/>
                  <a:pt x="4322554" y="3685035"/>
                  <a:pt x="4344442" y="3697372"/>
                </a:cubicBezTo>
                <a:cubicBezTo>
                  <a:pt x="4311411" y="3751095"/>
                  <a:pt x="4279973" y="3803227"/>
                  <a:pt x="4247739" y="3856155"/>
                </a:cubicBezTo>
                <a:cubicBezTo>
                  <a:pt x="4254902" y="3862124"/>
                  <a:pt x="4262065" y="3867695"/>
                  <a:pt x="4270422" y="3874460"/>
                </a:cubicBezTo>
                <a:cubicBezTo>
                  <a:pt x="4275198" y="3868491"/>
                  <a:pt x="4278780" y="3863318"/>
                  <a:pt x="4283157" y="3858542"/>
                </a:cubicBezTo>
                <a:cubicBezTo>
                  <a:pt x="4314197" y="3822727"/>
                  <a:pt x="4344043" y="3786513"/>
                  <a:pt x="4376278" y="3752289"/>
                </a:cubicBezTo>
                <a:cubicBezTo>
                  <a:pt x="4387818" y="3739953"/>
                  <a:pt x="4403338" y="3731198"/>
                  <a:pt x="4418461" y="3723239"/>
                </a:cubicBezTo>
                <a:cubicBezTo>
                  <a:pt x="4431991" y="3716075"/>
                  <a:pt x="4442736" y="3722443"/>
                  <a:pt x="4443531" y="3737963"/>
                </a:cubicBezTo>
                <a:cubicBezTo>
                  <a:pt x="4444327" y="3752289"/>
                  <a:pt x="4444725" y="3767809"/>
                  <a:pt x="4439950" y="3780942"/>
                </a:cubicBezTo>
                <a:cubicBezTo>
                  <a:pt x="4422838" y="3829094"/>
                  <a:pt x="4404532" y="3876450"/>
                  <a:pt x="4384635" y="3923408"/>
                </a:cubicBezTo>
                <a:cubicBezTo>
                  <a:pt x="4372696" y="3951265"/>
                  <a:pt x="4371104" y="3955643"/>
                  <a:pt x="4394186" y="3976336"/>
                </a:cubicBezTo>
                <a:cubicBezTo>
                  <a:pt x="4438358" y="4015335"/>
                  <a:pt x="4483326" y="4053539"/>
                  <a:pt x="4527897" y="4092140"/>
                </a:cubicBezTo>
                <a:cubicBezTo>
                  <a:pt x="4532275" y="4096120"/>
                  <a:pt x="4537448" y="4098905"/>
                  <a:pt x="4546203" y="4104079"/>
                </a:cubicBezTo>
                <a:cubicBezTo>
                  <a:pt x="4546203" y="4106864"/>
                  <a:pt x="4546203" y="4109252"/>
                  <a:pt x="4546203" y="4112038"/>
                </a:cubicBezTo>
                <a:cubicBezTo>
                  <a:pt x="4541826" y="4115221"/>
                  <a:pt x="4537448" y="4118803"/>
                  <a:pt x="4531479" y="4123181"/>
                </a:cubicBezTo>
                <a:cubicBezTo>
                  <a:pt x="4465021" y="4086966"/>
                  <a:pt x="4398165" y="4050753"/>
                  <a:pt x="4330513" y="4014142"/>
                </a:cubicBezTo>
                <a:cubicBezTo>
                  <a:pt x="4325738" y="4019713"/>
                  <a:pt x="4321360" y="4024488"/>
                  <a:pt x="4317381" y="4029662"/>
                </a:cubicBezTo>
                <a:cubicBezTo>
                  <a:pt x="4281963" y="4072242"/>
                  <a:pt x="4244954" y="4112833"/>
                  <a:pt x="4198393" y="4143078"/>
                </a:cubicBezTo>
                <a:cubicBezTo>
                  <a:pt x="4180883" y="4154220"/>
                  <a:pt x="4160190" y="4172128"/>
                  <a:pt x="4140690" y="4156608"/>
                </a:cubicBezTo>
                <a:cubicBezTo>
                  <a:pt x="4121986" y="4141486"/>
                  <a:pt x="4133925" y="4117211"/>
                  <a:pt x="4142282" y="4099303"/>
                </a:cubicBezTo>
                <a:cubicBezTo>
                  <a:pt x="4160190" y="4060304"/>
                  <a:pt x="4181281" y="4022498"/>
                  <a:pt x="4201577" y="3984693"/>
                </a:cubicBezTo>
                <a:cubicBezTo>
                  <a:pt x="4207546" y="3973152"/>
                  <a:pt x="4215107" y="3962408"/>
                  <a:pt x="4222668" y="3950867"/>
                </a:cubicBezTo>
                <a:cubicBezTo>
                  <a:pt x="4213117" y="3945296"/>
                  <a:pt x="4205556" y="3940520"/>
                  <a:pt x="4197597" y="3935745"/>
                </a:cubicBezTo>
                <a:cubicBezTo>
                  <a:pt x="4159792" y="3983897"/>
                  <a:pt x="4122384" y="4031253"/>
                  <a:pt x="4084579" y="4079406"/>
                </a:cubicBezTo>
                <a:cubicBezTo>
                  <a:pt x="4064283" y="4062294"/>
                  <a:pt x="4046375" y="4047172"/>
                  <a:pt x="4028865" y="4032447"/>
                </a:cubicBezTo>
                <a:cubicBezTo>
                  <a:pt x="4064681" y="3986683"/>
                  <a:pt x="4098905" y="3942908"/>
                  <a:pt x="4134323" y="3897940"/>
                </a:cubicBezTo>
                <a:cubicBezTo>
                  <a:pt x="4125568" y="3892368"/>
                  <a:pt x="4119200" y="3888389"/>
                  <a:pt x="4112037" y="3884011"/>
                </a:cubicBezTo>
                <a:cubicBezTo>
                  <a:pt x="4075426" y="3930174"/>
                  <a:pt x="4039610" y="3975142"/>
                  <a:pt x="4002999" y="4021703"/>
                </a:cubicBezTo>
                <a:cubicBezTo>
                  <a:pt x="3983101" y="4004591"/>
                  <a:pt x="3964795" y="3989070"/>
                  <a:pt x="3946091" y="3973152"/>
                </a:cubicBezTo>
                <a:cubicBezTo>
                  <a:pt x="3980713" y="3929776"/>
                  <a:pt x="4013743" y="3887593"/>
                  <a:pt x="4047967" y="3844216"/>
                </a:cubicBezTo>
                <a:cubicBezTo>
                  <a:pt x="4039610" y="3839043"/>
                  <a:pt x="4033243" y="3835063"/>
                  <a:pt x="4027274" y="3831482"/>
                </a:cubicBezTo>
                <a:cubicBezTo>
                  <a:pt x="3991458" y="3876450"/>
                  <a:pt x="3956836" y="3919429"/>
                  <a:pt x="3921816" y="3963204"/>
                </a:cubicBezTo>
                <a:cubicBezTo>
                  <a:pt x="3900327" y="3944898"/>
                  <a:pt x="3882021" y="3928980"/>
                  <a:pt x="3863715" y="3913062"/>
                </a:cubicBezTo>
                <a:cubicBezTo>
                  <a:pt x="3897143" y="3870481"/>
                  <a:pt x="3929377" y="3830288"/>
                  <a:pt x="3962010" y="3788901"/>
                </a:cubicBezTo>
                <a:cubicBezTo>
                  <a:pt x="3954051" y="3784125"/>
                  <a:pt x="3948877" y="3780544"/>
                  <a:pt x="3943306" y="3776962"/>
                </a:cubicBezTo>
                <a:cubicBezTo>
                  <a:pt x="3909082" y="3819543"/>
                  <a:pt x="3875654" y="3861328"/>
                  <a:pt x="3841430" y="3903909"/>
                </a:cubicBezTo>
                <a:cubicBezTo>
                  <a:pt x="3819941" y="3885205"/>
                  <a:pt x="3800839" y="3868491"/>
                  <a:pt x="3781737" y="3852175"/>
                </a:cubicBezTo>
                <a:cubicBezTo>
                  <a:pt x="3813971" y="3811584"/>
                  <a:pt x="3845012" y="3772983"/>
                  <a:pt x="3876450" y="3733585"/>
                </a:cubicBezTo>
                <a:cubicBezTo>
                  <a:pt x="3868491" y="3728810"/>
                  <a:pt x="3863715" y="3726024"/>
                  <a:pt x="3858940" y="3723239"/>
                </a:cubicBezTo>
                <a:cubicBezTo>
                  <a:pt x="3825910" y="3763830"/>
                  <a:pt x="3793676" y="3803227"/>
                  <a:pt x="3761044" y="3843818"/>
                </a:cubicBezTo>
                <a:cubicBezTo>
                  <a:pt x="3750299" y="3834267"/>
                  <a:pt x="3741544" y="3826308"/>
                  <a:pt x="3731993" y="3819145"/>
                </a:cubicBezTo>
                <a:cubicBezTo>
                  <a:pt x="3728412" y="3816359"/>
                  <a:pt x="3721646" y="3813574"/>
                  <a:pt x="3718463" y="3815166"/>
                </a:cubicBezTo>
                <a:cubicBezTo>
                  <a:pt x="3694984" y="3826308"/>
                  <a:pt x="3671903" y="3838247"/>
                  <a:pt x="3647229" y="3850981"/>
                </a:cubicBezTo>
                <a:cubicBezTo>
                  <a:pt x="3687423" y="3889185"/>
                  <a:pt x="3726024" y="3925796"/>
                  <a:pt x="3770197" y="3967979"/>
                </a:cubicBezTo>
                <a:cubicBezTo>
                  <a:pt x="3750299" y="3982703"/>
                  <a:pt x="3732789" y="3996234"/>
                  <a:pt x="3714086" y="4010560"/>
                </a:cubicBezTo>
                <a:cubicBezTo>
                  <a:pt x="3723636" y="4019315"/>
                  <a:pt x="3728014" y="4023692"/>
                  <a:pt x="3734381" y="4029662"/>
                </a:cubicBezTo>
                <a:cubicBezTo>
                  <a:pt x="3750697" y="4012948"/>
                  <a:pt x="3766615" y="3997029"/>
                  <a:pt x="3783329" y="3980316"/>
                </a:cubicBezTo>
                <a:cubicBezTo>
                  <a:pt x="3789696" y="3987479"/>
                  <a:pt x="3795666" y="3993846"/>
                  <a:pt x="3802431" y="4001009"/>
                </a:cubicBezTo>
                <a:cubicBezTo>
                  <a:pt x="3794472" y="4009764"/>
                  <a:pt x="3786513" y="4018519"/>
                  <a:pt x="3774574" y="4031651"/>
                </a:cubicBezTo>
                <a:cubicBezTo>
                  <a:pt x="3785717" y="4038417"/>
                  <a:pt x="3795666" y="4044784"/>
                  <a:pt x="3806410" y="4051549"/>
                </a:cubicBezTo>
                <a:cubicBezTo>
                  <a:pt x="3793278" y="4065079"/>
                  <a:pt x="3784523" y="4074630"/>
                  <a:pt x="3770197" y="4089355"/>
                </a:cubicBezTo>
                <a:cubicBezTo>
                  <a:pt x="3793278" y="4109252"/>
                  <a:pt x="3815961" y="4128354"/>
                  <a:pt x="3840236" y="4149445"/>
                </a:cubicBezTo>
                <a:cubicBezTo>
                  <a:pt x="3826706" y="4161384"/>
                  <a:pt x="3815961" y="4170139"/>
                  <a:pt x="3804819" y="4180087"/>
                </a:cubicBezTo>
                <a:cubicBezTo>
                  <a:pt x="3831879" y="4208740"/>
                  <a:pt x="3857348" y="4236199"/>
                  <a:pt x="3884011" y="4264851"/>
                </a:cubicBezTo>
                <a:cubicBezTo>
                  <a:pt x="3860930" y="4285943"/>
                  <a:pt x="3839042" y="4305840"/>
                  <a:pt x="3816359" y="4326136"/>
                </a:cubicBezTo>
                <a:cubicBezTo>
                  <a:pt x="3790492" y="4296290"/>
                  <a:pt x="3765819" y="4268035"/>
                  <a:pt x="3741146" y="4239382"/>
                </a:cubicBezTo>
                <a:cubicBezTo>
                  <a:pt x="3728412" y="4249331"/>
                  <a:pt x="3717667" y="4258086"/>
                  <a:pt x="3706127" y="4267637"/>
                </a:cubicBezTo>
                <a:cubicBezTo>
                  <a:pt x="3686229" y="4244158"/>
                  <a:pt x="3667127" y="4221872"/>
                  <a:pt x="3648025" y="4199189"/>
                </a:cubicBezTo>
                <a:cubicBezTo>
                  <a:pt x="3637679" y="4206751"/>
                  <a:pt x="3628924" y="4213516"/>
                  <a:pt x="3619373" y="4220679"/>
                </a:cubicBezTo>
                <a:cubicBezTo>
                  <a:pt x="3610618" y="4211128"/>
                  <a:pt x="3603057" y="4202373"/>
                  <a:pt x="3595098" y="4193220"/>
                </a:cubicBezTo>
                <a:cubicBezTo>
                  <a:pt x="3584751" y="4200781"/>
                  <a:pt x="3575996" y="4207148"/>
                  <a:pt x="3566445" y="4214311"/>
                </a:cubicBezTo>
                <a:cubicBezTo>
                  <a:pt x="3494018" y="4121589"/>
                  <a:pt x="3423183" y="4030060"/>
                  <a:pt x="3351551" y="3937735"/>
                </a:cubicBezTo>
                <a:cubicBezTo>
                  <a:pt x="3332450" y="3952061"/>
                  <a:pt x="3315338" y="3965193"/>
                  <a:pt x="3297828" y="3978326"/>
                </a:cubicBezTo>
                <a:cubicBezTo>
                  <a:pt x="3304195" y="3987877"/>
                  <a:pt x="3309368" y="3995836"/>
                  <a:pt x="3314940" y="4004591"/>
                </a:cubicBezTo>
                <a:cubicBezTo>
                  <a:pt x="3302205" y="4014142"/>
                  <a:pt x="3290665" y="4022896"/>
                  <a:pt x="3278726" y="4031651"/>
                </a:cubicBezTo>
                <a:cubicBezTo>
                  <a:pt x="3288675" y="4046773"/>
                  <a:pt x="3297430" y="4060702"/>
                  <a:pt x="3307379" y="4075824"/>
                </a:cubicBezTo>
                <a:cubicBezTo>
                  <a:pt x="3264798" y="4102089"/>
                  <a:pt x="3224207" y="4127558"/>
                  <a:pt x="3182422" y="4153425"/>
                </a:cubicBezTo>
                <a:cubicBezTo>
                  <a:pt x="3172871" y="4136710"/>
                  <a:pt x="3164514" y="4122384"/>
                  <a:pt x="3155759" y="4107660"/>
                </a:cubicBezTo>
                <a:cubicBezTo>
                  <a:pt x="3140637" y="4115619"/>
                  <a:pt x="3126708" y="4122782"/>
                  <a:pt x="3111188" y="4131140"/>
                </a:cubicBezTo>
                <a:cubicBezTo>
                  <a:pt x="3088505" y="4088558"/>
                  <a:pt x="3066220" y="4046773"/>
                  <a:pt x="3043537" y="4004193"/>
                </a:cubicBezTo>
                <a:cubicBezTo>
                  <a:pt x="3023241" y="4014539"/>
                  <a:pt x="3005333" y="4024090"/>
                  <a:pt x="2986629" y="4033641"/>
                </a:cubicBezTo>
                <a:cubicBezTo>
                  <a:pt x="3056669" y="4180087"/>
                  <a:pt x="3126311" y="4324942"/>
                  <a:pt x="3196350" y="4470990"/>
                </a:cubicBezTo>
                <a:cubicBezTo>
                  <a:pt x="3184014" y="4476960"/>
                  <a:pt x="3173269" y="4482133"/>
                  <a:pt x="3162524" y="4486908"/>
                </a:cubicBezTo>
                <a:cubicBezTo>
                  <a:pt x="3159738" y="4488102"/>
                  <a:pt x="3155361" y="4487307"/>
                  <a:pt x="3151779" y="4487307"/>
                </a:cubicBezTo>
                <a:cubicBezTo>
                  <a:pt x="3145014" y="4486908"/>
                  <a:pt x="3137453" y="4484123"/>
                  <a:pt x="3131882" y="4486113"/>
                </a:cubicBezTo>
                <a:cubicBezTo>
                  <a:pt x="3049108" y="4515959"/>
                  <a:pt x="2966732" y="4546601"/>
                  <a:pt x="2883958" y="4577244"/>
                </a:cubicBezTo>
                <a:cubicBezTo>
                  <a:pt x="2879182" y="4579233"/>
                  <a:pt x="2870427" y="4580825"/>
                  <a:pt x="2870029" y="4583213"/>
                </a:cubicBezTo>
                <a:cubicBezTo>
                  <a:pt x="2867244" y="4609876"/>
                  <a:pt x="2844561" y="4596743"/>
                  <a:pt x="2831428" y="4607488"/>
                </a:cubicBezTo>
                <a:cubicBezTo>
                  <a:pt x="2799990" y="4490888"/>
                  <a:pt x="2769745" y="4378666"/>
                  <a:pt x="2739103" y="4264851"/>
                </a:cubicBezTo>
                <a:cubicBezTo>
                  <a:pt x="2730746" y="4267239"/>
                  <a:pt x="2723981" y="4269229"/>
                  <a:pt x="2715624" y="4271616"/>
                </a:cubicBezTo>
                <a:cubicBezTo>
                  <a:pt x="2719604" y="4288729"/>
                  <a:pt x="2723185" y="4304647"/>
                  <a:pt x="2727563" y="4323748"/>
                </a:cubicBezTo>
                <a:cubicBezTo>
                  <a:pt x="2664288" y="4336085"/>
                  <a:pt x="2602606" y="4348421"/>
                  <a:pt x="2539729" y="4360758"/>
                </a:cubicBezTo>
                <a:cubicBezTo>
                  <a:pt x="2536148" y="4340462"/>
                  <a:pt x="2533362" y="4325340"/>
                  <a:pt x="2530576" y="4308228"/>
                </a:cubicBezTo>
                <a:cubicBezTo>
                  <a:pt x="2508291" y="4310616"/>
                  <a:pt x="2487598" y="4312606"/>
                  <a:pt x="2465710" y="4314993"/>
                </a:cubicBezTo>
                <a:cubicBezTo>
                  <a:pt x="2464118" y="4305044"/>
                  <a:pt x="2462925" y="4297483"/>
                  <a:pt x="2462129" y="4289524"/>
                </a:cubicBezTo>
                <a:cubicBezTo>
                  <a:pt x="2452578" y="4199189"/>
                  <a:pt x="2443027" y="4108854"/>
                  <a:pt x="2433476" y="4018519"/>
                </a:cubicBezTo>
                <a:cubicBezTo>
                  <a:pt x="2431486" y="4002203"/>
                  <a:pt x="2431088" y="4001805"/>
                  <a:pt x="2413181" y="4009366"/>
                </a:cubicBezTo>
                <a:cubicBezTo>
                  <a:pt x="2443027" y="4331309"/>
                  <a:pt x="2473271" y="4653650"/>
                  <a:pt x="2503118" y="4975594"/>
                </a:cubicBezTo>
                <a:cubicBezTo>
                  <a:pt x="2491179" y="4977981"/>
                  <a:pt x="2483220" y="4979175"/>
                  <a:pt x="2474465" y="4980767"/>
                </a:cubicBezTo>
                <a:cubicBezTo>
                  <a:pt x="2476057" y="5004644"/>
                  <a:pt x="2477649" y="5026929"/>
                  <a:pt x="2479241" y="5049612"/>
                </a:cubicBezTo>
                <a:cubicBezTo>
                  <a:pt x="2468098" y="5051204"/>
                  <a:pt x="2459343" y="5052796"/>
                  <a:pt x="2449792" y="5054388"/>
                </a:cubicBezTo>
                <a:cubicBezTo>
                  <a:pt x="2449792" y="5065531"/>
                  <a:pt x="2449792" y="5075082"/>
                  <a:pt x="2449792" y="5085428"/>
                </a:cubicBezTo>
                <a:cubicBezTo>
                  <a:pt x="2422732" y="5087816"/>
                  <a:pt x="2396467" y="5090204"/>
                  <a:pt x="2370202" y="5092591"/>
                </a:cubicBezTo>
                <a:cubicBezTo>
                  <a:pt x="2334386" y="5092591"/>
                  <a:pt x="2298571" y="5092591"/>
                  <a:pt x="2262755" y="5092591"/>
                </a:cubicBezTo>
                <a:cubicBezTo>
                  <a:pt x="2262755" y="5082245"/>
                  <a:pt x="2262755" y="5071500"/>
                  <a:pt x="2262755" y="5059561"/>
                </a:cubicBezTo>
                <a:cubicBezTo>
                  <a:pt x="2242459" y="5059561"/>
                  <a:pt x="2223357" y="5059561"/>
                  <a:pt x="2203062" y="5059561"/>
                </a:cubicBezTo>
                <a:cubicBezTo>
                  <a:pt x="2203062" y="5071500"/>
                  <a:pt x="2203062" y="5082245"/>
                  <a:pt x="2203062" y="5092591"/>
                </a:cubicBezTo>
                <a:cubicBezTo>
                  <a:pt x="2195103" y="5092591"/>
                  <a:pt x="2187144" y="5092591"/>
                  <a:pt x="2179185" y="5092591"/>
                </a:cubicBezTo>
                <a:cubicBezTo>
                  <a:pt x="2169236" y="5091795"/>
                  <a:pt x="2159685" y="5090204"/>
                  <a:pt x="2149736" y="5089408"/>
                </a:cubicBezTo>
                <a:cubicBezTo>
                  <a:pt x="2105166" y="5085826"/>
                  <a:pt x="2060197" y="5083041"/>
                  <a:pt x="2016422" y="5079857"/>
                </a:cubicBezTo>
                <a:cubicBezTo>
                  <a:pt x="2011647" y="5065133"/>
                  <a:pt x="2027167" y="5044837"/>
                  <a:pt x="2000504" y="5042847"/>
                </a:cubicBezTo>
                <a:cubicBezTo>
                  <a:pt x="2002892" y="5019368"/>
                  <a:pt x="2004882" y="4997481"/>
                  <a:pt x="2007270" y="4974399"/>
                </a:cubicBezTo>
                <a:cubicBezTo>
                  <a:pt x="1995729" y="4972012"/>
                  <a:pt x="1985780" y="4970022"/>
                  <a:pt x="1974637" y="4967634"/>
                </a:cubicBezTo>
                <a:cubicBezTo>
                  <a:pt x="2004086" y="4729659"/>
                  <a:pt x="2033136" y="4492878"/>
                  <a:pt x="2062187" y="4255300"/>
                </a:cubicBezTo>
                <a:cubicBezTo>
                  <a:pt x="2032341" y="4250923"/>
                  <a:pt x="2006076" y="4247341"/>
                  <a:pt x="1978219" y="4243362"/>
                </a:cubicBezTo>
                <a:cubicBezTo>
                  <a:pt x="1956332" y="4368717"/>
                  <a:pt x="1934842" y="4491684"/>
                  <a:pt x="1913353" y="4615845"/>
                </a:cubicBezTo>
                <a:cubicBezTo>
                  <a:pt x="1901414" y="4614253"/>
                  <a:pt x="1891864" y="4613059"/>
                  <a:pt x="1880721" y="4611467"/>
                </a:cubicBezTo>
                <a:cubicBezTo>
                  <a:pt x="1877139" y="4627783"/>
                  <a:pt x="1873956" y="4643304"/>
                  <a:pt x="1870374" y="4659620"/>
                </a:cubicBezTo>
                <a:cubicBezTo>
                  <a:pt x="1858834" y="4658028"/>
                  <a:pt x="1848885" y="4656834"/>
                  <a:pt x="1838538" y="4655242"/>
                </a:cubicBezTo>
                <a:cubicBezTo>
                  <a:pt x="1835752" y="4662803"/>
                  <a:pt x="1832967" y="4669171"/>
                  <a:pt x="1829783" y="4677925"/>
                </a:cubicBezTo>
                <a:cubicBezTo>
                  <a:pt x="1766111" y="4661609"/>
                  <a:pt x="1703632" y="4645293"/>
                  <a:pt x="1640756" y="4629375"/>
                </a:cubicBezTo>
                <a:cubicBezTo>
                  <a:pt x="1643144" y="4619427"/>
                  <a:pt x="1644337" y="4613059"/>
                  <a:pt x="1645929" y="4605498"/>
                </a:cubicBezTo>
                <a:cubicBezTo>
                  <a:pt x="1619664" y="4596743"/>
                  <a:pt x="1594196" y="4588386"/>
                  <a:pt x="1568329" y="4580029"/>
                </a:cubicBezTo>
                <a:cubicBezTo>
                  <a:pt x="1565145" y="4587988"/>
                  <a:pt x="1562359" y="4593957"/>
                  <a:pt x="1558380" y="4602713"/>
                </a:cubicBezTo>
                <a:cubicBezTo>
                  <a:pt x="1497493" y="4578437"/>
                  <a:pt x="1437005" y="4554162"/>
                  <a:pt x="1375720" y="4529887"/>
                </a:cubicBezTo>
                <a:cubicBezTo>
                  <a:pt x="1379699" y="4520336"/>
                  <a:pt x="1381689" y="4514367"/>
                  <a:pt x="1384475" y="4508000"/>
                </a:cubicBezTo>
                <a:cubicBezTo>
                  <a:pt x="1378506" y="4504020"/>
                  <a:pt x="1373730" y="4500837"/>
                  <a:pt x="1368557" y="4497255"/>
                </a:cubicBezTo>
                <a:cubicBezTo>
                  <a:pt x="1375322" y="4482133"/>
                  <a:pt x="1381689" y="4468205"/>
                  <a:pt x="1388454" y="4453082"/>
                </a:cubicBezTo>
                <a:cubicBezTo>
                  <a:pt x="1376516" y="4447113"/>
                  <a:pt x="1366169" y="4441542"/>
                  <a:pt x="1354628" y="4435573"/>
                </a:cubicBezTo>
                <a:cubicBezTo>
                  <a:pt x="1435015" y="4270423"/>
                  <a:pt x="1515401" y="4106068"/>
                  <a:pt x="1595389" y="3941714"/>
                </a:cubicBezTo>
                <a:cubicBezTo>
                  <a:pt x="1591012" y="3936939"/>
                  <a:pt x="1587430" y="3932959"/>
                  <a:pt x="1583849" y="3929378"/>
                </a:cubicBezTo>
                <a:cubicBezTo>
                  <a:pt x="1606930" y="3882021"/>
                  <a:pt x="1630011" y="3836257"/>
                  <a:pt x="1652694" y="3790493"/>
                </a:cubicBezTo>
                <a:cubicBezTo>
                  <a:pt x="1649909" y="3789299"/>
                  <a:pt x="1647123" y="3787707"/>
                  <a:pt x="1644337" y="3786513"/>
                </a:cubicBezTo>
                <a:cubicBezTo>
                  <a:pt x="1620460" y="3832675"/>
                  <a:pt x="1596583" y="3879236"/>
                  <a:pt x="1573104" y="3925398"/>
                </a:cubicBezTo>
                <a:cubicBezTo>
                  <a:pt x="1558778" y="3923010"/>
                  <a:pt x="1559176" y="3917041"/>
                  <a:pt x="1564349" y="3907092"/>
                </a:cubicBezTo>
                <a:cubicBezTo>
                  <a:pt x="1586634" y="3865307"/>
                  <a:pt x="1608522" y="3823125"/>
                  <a:pt x="1631205" y="3779350"/>
                </a:cubicBezTo>
                <a:cubicBezTo>
                  <a:pt x="1615287" y="3770993"/>
                  <a:pt x="1600563" y="3763034"/>
                  <a:pt x="1582655" y="3753483"/>
                </a:cubicBezTo>
                <a:cubicBezTo>
                  <a:pt x="1592206" y="3776564"/>
                  <a:pt x="1587828" y="3784125"/>
                  <a:pt x="1567135" y="3792482"/>
                </a:cubicBezTo>
                <a:cubicBezTo>
                  <a:pt x="1565145" y="3793676"/>
                  <a:pt x="1563155" y="3801237"/>
                  <a:pt x="1564349" y="3802829"/>
                </a:cubicBezTo>
                <a:cubicBezTo>
                  <a:pt x="1567533" y="3806808"/>
                  <a:pt x="1572706" y="3808798"/>
                  <a:pt x="1578277" y="3812380"/>
                </a:cubicBezTo>
                <a:cubicBezTo>
                  <a:pt x="1573104" y="3821533"/>
                  <a:pt x="1568329" y="3829890"/>
                  <a:pt x="1564349" y="3837053"/>
                </a:cubicBezTo>
                <a:cubicBezTo>
                  <a:pt x="1554798" y="3835063"/>
                  <a:pt x="1547635" y="3833869"/>
                  <a:pt x="1540472" y="3832277"/>
                </a:cubicBezTo>
                <a:cubicBezTo>
                  <a:pt x="1540074" y="3834267"/>
                  <a:pt x="1539278" y="3836655"/>
                  <a:pt x="1538880" y="3838645"/>
                </a:cubicBezTo>
                <a:cubicBezTo>
                  <a:pt x="1547635" y="3844216"/>
                  <a:pt x="1555992" y="3850185"/>
                  <a:pt x="1565145" y="3856155"/>
                </a:cubicBezTo>
                <a:cubicBezTo>
                  <a:pt x="1559972" y="3865307"/>
                  <a:pt x="1555196" y="3873664"/>
                  <a:pt x="1550421" y="3882419"/>
                </a:cubicBezTo>
                <a:cubicBezTo>
                  <a:pt x="1542064" y="3878042"/>
                  <a:pt x="1536095" y="3874062"/>
                  <a:pt x="1529329" y="3871277"/>
                </a:cubicBezTo>
                <a:cubicBezTo>
                  <a:pt x="1526544" y="3870083"/>
                  <a:pt x="1522564" y="3872073"/>
                  <a:pt x="1519380" y="3872471"/>
                </a:cubicBezTo>
                <a:cubicBezTo>
                  <a:pt x="1520972" y="3875654"/>
                  <a:pt x="1521370" y="3880032"/>
                  <a:pt x="1523758" y="3881623"/>
                </a:cubicBezTo>
                <a:cubicBezTo>
                  <a:pt x="1533309" y="3887593"/>
                  <a:pt x="1543258" y="3892766"/>
                  <a:pt x="1553604" y="3898736"/>
                </a:cubicBezTo>
                <a:cubicBezTo>
                  <a:pt x="1548033" y="3909082"/>
                  <a:pt x="1543258" y="3917439"/>
                  <a:pt x="1538482" y="3926592"/>
                </a:cubicBezTo>
                <a:cubicBezTo>
                  <a:pt x="1528533" y="3921021"/>
                  <a:pt x="1520574" y="3916245"/>
                  <a:pt x="1512217" y="3912664"/>
                </a:cubicBezTo>
                <a:cubicBezTo>
                  <a:pt x="1507840" y="3911072"/>
                  <a:pt x="1502667" y="3911868"/>
                  <a:pt x="1497493" y="3911868"/>
                </a:cubicBezTo>
                <a:cubicBezTo>
                  <a:pt x="1500279" y="3915449"/>
                  <a:pt x="1502269" y="3920225"/>
                  <a:pt x="1505850" y="3922613"/>
                </a:cubicBezTo>
                <a:cubicBezTo>
                  <a:pt x="1517391" y="3929776"/>
                  <a:pt x="1529329" y="3936143"/>
                  <a:pt x="1541666" y="3943306"/>
                </a:cubicBezTo>
                <a:cubicBezTo>
                  <a:pt x="1536095" y="3953653"/>
                  <a:pt x="1531319" y="3962010"/>
                  <a:pt x="1526544" y="3970765"/>
                </a:cubicBezTo>
                <a:cubicBezTo>
                  <a:pt x="1512217" y="3962806"/>
                  <a:pt x="1499881" y="3955643"/>
                  <a:pt x="1487544" y="3949673"/>
                </a:cubicBezTo>
                <a:cubicBezTo>
                  <a:pt x="1484361" y="3948081"/>
                  <a:pt x="1479585" y="3950071"/>
                  <a:pt x="1475606" y="3950071"/>
                </a:cubicBezTo>
                <a:cubicBezTo>
                  <a:pt x="1477596" y="3953255"/>
                  <a:pt x="1478789" y="3958030"/>
                  <a:pt x="1481973" y="3960020"/>
                </a:cubicBezTo>
                <a:cubicBezTo>
                  <a:pt x="1497493" y="3969173"/>
                  <a:pt x="1513809" y="3977928"/>
                  <a:pt x="1530125" y="3987081"/>
                </a:cubicBezTo>
                <a:cubicBezTo>
                  <a:pt x="1524952" y="3997428"/>
                  <a:pt x="1520176" y="4005784"/>
                  <a:pt x="1515799" y="4014142"/>
                </a:cubicBezTo>
                <a:cubicBezTo>
                  <a:pt x="1457300" y="3987081"/>
                  <a:pt x="1457300" y="3987081"/>
                  <a:pt x="1451729" y="3994244"/>
                </a:cubicBezTo>
                <a:cubicBezTo>
                  <a:pt x="1474412" y="4006580"/>
                  <a:pt x="1496697" y="4018917"/>
                  <a:pt x="1519380" y="4031651"/>
                </a:cubicBezTo>
                <a:cubicBezTo>
                  <a:pt x="1513809" y="4041600"/>
                  <a:pt x="1509830" y="4049957"/>
                  <a:pt x="1504656" y="4059508"/>
                </a:cubicBezTo>
                <a:cubicBezTo>
                  <a:pt x="1484361" y="4048763"/>
                  <a:pt x="1465657" y="4038019"/>
                  <a:pt x="1446157" y="4028468"/>
                </a:cubicBezTo>
                <a:cubicBezTo>
                  <a:pt x="1442178" y="4026478"/>
                  <a:pt x="1436607" y="4027672"/>
                  <a:pt x="1431433" y="4027672"/>
                </a:cubicBezTo>
                <a:cubicBezTo>
                  <a:pt x="1434219" y="4031253"/>
                  <a:pt x="1436607" y="4036427"/>
                  <a:pt x="1440188" y="4038417"/>
                </a:cubicBezTo>
                <a:cubicBezTo>
                  <a:pt x="1462473" y="4051151"/>
                  <a:pt x="1485157" y="4063487"/>
                  <a:pt x="1509034" y="4076222"/>
                </a:cubicBezTo>
                <a:cubicBezTo>
                  <a:pt x="1504258" y="4085773"/>
                  <a:pt x="1499881" y="4094528"/>
                  <a:pt x="1495503" y="4103283"/>
                </a:cubicBezTo>
                <a:cubicBezTo>
                  <a:pt x="1457698" y="4089355"/>
                  <a:pt x="1428648" y="4058314"/>
                  <a:pt x="1384475" y="4064681"/>
                </a:cubicBezTo>
                <a:cubicBezTo>
                  <a:pt x="1375720" y="4078212"/>
                  <a:pt x="1366169" y="4094528"/>
                  <a:pt x="1355424" y="4111640"/>
                </a:cubicBezTo>
                <a:cubicBezTo>
                  <a:pt x="1314435" y="4085375"/>
                  <a:pt x="1275436" y="4060304"/>
                  <a:pt x="1235641" y="4034835"/>
                </a:cubicBezTo>
                <a:cubicBezTo>
                  <a:pt x="1183907" y="4108456"/>
                  <a:pt x="1132571" y="4181679"/>
                  <a:pt x="1080838" y="4255698"/>
                </a:cubicBezTo>
                <a:cubicBezTo>
                  <a:pt x="1068103" y="4247341"/>
                  <a:pt x="1057358" y="4239780"/>
                  <a:pt x="1045420" y="4231821"/>
                </a:cubicBezTo>
                <a:cubicBezTo>
                  <a:pt x="1036267" y="4243760"/>
                  <a:pt x="1027512" y="4255300"/>
                  <a:pt x="1017563" y="4268035"/>
                </a:cubicBezTo>
                <a:cubicBezTo>
                  <a:pt x="1006420" y="4260076"/>
                  <a:pt x="995676" y="4252515"/>
                  <a:pt x="984533" y="4244556"/>
                </a:cubicBezTo>
                <a:cubicBezTo>
                  <a:pt x="978166" y="4251321"/>
                  <a:pt x="972595" y="4257688"/>
                  <a:pt x="964636" y="4266045"/>
                </a:cubicBezTo>
                <a:cubicBezTo>
                  <a:pt x="904943" y="4215505"/>
                  <a:pt x="846046" y="4165363"/>
                  <a:pt x="786353" y="4114425"/>
                </a:cubicBezTo>
                <a:cubicBezTo>
                  <a:pt x="793516" y="4105273"/>
                  <a:pt x="798690" y="4098905"/>
                  <a:pt x="804261" y="4092140"/>
                </a:cubicBezTo>
                <a:cubicBezTo>
                  <a:pt x="796302" y="4083783"/>
                  <a:pt x="788741" y="4075824"/>
                  <a:pt x="781180" y="4067467"/>
                </a:cubicBezTo>
                <a:cubicBezTo>
                  <a:pt x="792322" y="4055927"/>
                  <a:pt x="802271" y="4045580"/>
                  <a:pt x="812220" y="4034835"/>
                </a:cubicBezTo>
                <a:cubicBezTo>
                  <a:pt x="801873" y="4024090"/>
                  <a:pt x="793516" y="4014937"/>
                  <a:pt x="783965" y="4004988"/>
                </a:cubicBezTo>
                <a:cubicBezTo>
                  <a:pt x="870719" y="3919827"/>
                  <a:pt x="957074" y="3835461"/>
                  <a:pt x="1043430" y="3750697"/>
                </a:cubicBezTo>
                <a:cubicBezTo>
                  <a:pt x="1033083" y="3739555"/>
                  <a:pt x="1023930" y="3729208"/>
                  <a:pt x="1013584" y="3718065"/>
                </a:cubicBezTo>
                <a:cubicBezTo>
                  <a:pt x="1083225" y="3653199"/>
                  <a:pt x="1152071" y="3589527"/>
                  <a:pt x="1220917" y="3525059"/>
                </a:cubicBezTo>
                <a:cubicBezTo>
                  <a:pt x="1202213" y="3512324"/>
                  <a:pt x="1185897" y="3501181"/>
                  <a:pt x="1167989" y="3489243"/>
                </a:cubicBezTo>
                <a:cubicBezTo>
                  <a:pt x="1165999" y="3490835"/>
                  <a:pt x="1162418" y="3494416"/>
                  <a:pt x="1158040" y="3498396"/>
                </a:cubicBezTo>
                <a:cubicBezTo>
                  <a:pt x="1166795" y="3509140"/>
                  <a:pt x="1175152" y="3519089"/>
                  <a:pt x="1184305" y="3529834"/>
                </a:cubicBezTo>
                <a:cubicBezTo>
                  <a:pt x="1178336" y="3535007"/>
                  <a:pt x="1173560" y="3538987"/>
                  <a:pt x="1167989" y="3543762"/>
                </a:cubicBezTo>
                <a:cubicBezTo>
                  <a:pt x="1158438" y="3533415"/>
                  <a:pt x="1149683" y="3523865"/>
                  <a:pt x="1139734" y="3513120"/>
                </a:cubicBezTo>
                <a:cubicBezTo>
                  <a:pt x="1135357" y="3517497"/>
                  <a:pt x="1131377" y="3521079"/>
                  <a:pt x="1127000" y="3525059"/>
                </a:cubicBezTo>
                <a:cubicBezTo>
                  <a:pt x="1136551" y="3536599"/>
                  <a:pt x="1144908" y="3546548"/>
                  <a:pt x="1154061" y="3557293"/>
                </a:cubicBezTo>
                <a:cubicBezTo>
                  <a:pt x="1147693" y="3562466"/>
                  <a:pt x="1142918" y="3566446"/>
                  <a:pt x="1137745" y="3571221"/>
                </a:cubicBezTo>
                <a:cubicBezTo>
                  <a:pt x="1127000" y="3560078"/>
                  <a:pt x="1117847" y="3550528"/>
                  <a:pt x="1107898" y="3539783"/>
                </a:cubicBezTo>
                <a:cubicBezTo>
                  <a:pt x="1103123" y="3544558"/>
                  <a:pt x="1099541" y="3547742"/>
                  <a:pt x="1095562" y="3551721"/>
                </a:cubicBezTo>
                <a:cubicBezTo>
                  <a:pt x="1105113" y="3562864"/>
                  <a:pt x="1113868" y="3573609"/>
                  <a:pt x="1123418" y="3584751"/>
                </a:cubicBezTo>
                <a:cubicBezTo>
                  <a:pt x="1117449" y="3589527"/>
                  <a:pt x="1112674" y="3593904"/>
                  <a:pt x="1107102" y="3598680"/>
                </a:cubicBezTo>
                <a:cubicBezTo>
                  <a:pt x="1096756" y="3587537"/>
                  <a:pt x="1086807" y="3577190"/>
                  <a:pt x="1075266" y="3564854"/>
                </a:cubicBezTo>
                <a:cubicBezTo>
                  <a:pt x="1070491" y="3569629"/>
                  <a:pt x="1066909" y="3573211"/>
                  <a:pt x="1062930" y="3576792"/>
                </a:cubicBezTo>
                <a:cubicBezTo>
                  <a:pt x="1074072" y="3589925"/>
                  <a:pt x="1083225" y="3600272"/>
                  <a:pt x="1093174" y="3612210"/>
                </a:cubicBezTo>
                <a:cubicBezTo>
                  <a:pt x="1087603" y="3617383"/>
                  <a:pt x="1082429" y="3621761"/>
                  <a:pt x="1076858" y="3626536"/>
                </a:cubicBezTo>
                <a:cubicBezTo>
                  <a:pt x="1066113" y="3614598"/>
                  <a:pt x="1056164" y="3603853"/>
                  <a:pt x="1044624" y="3591118"/>
                </a:cubicBezTo>
                <a:cubicBezTo>
                  <a:pt x="1027114" y="3618179"/>
                  <a:pt x="1059746" y="3623751"/>
                  <a:pt x="1061338" y="3641658"/>
                </a:cubicBezTo>
                <a:cubicBezTo>
                  <a:pt x="1056960" y="3645240"/>
                  <a:pt x="1052185" y="3649220"/>
                  <a:pt x="1046614" y="3653995"/>
                </a:cubicBezTo>
                <a:cubicBezTo>
                  <a:pt x="1035471" y="3642454"/>
                  <a:pt x="1025522" y="3631312"/>
                  <a:pt x="1014379" y="3619373"/>
                </a:cubicBezTo>
                <a:cubicBezTo>
                  <a:pt x="1009206" y="3623751"/>
                  <a:pt x="1005625" y="3626536"/>
                  <a:pt x="1001247" y="3630118"/>
                </a:cubicBezTo>
                <a:cubicBezTo>
                  <a:pt x="1013186" y="3644444"/>
                  <a:pt x="1022737" y="3655985"/>
                  <a:pt x="1032685" y="3667923"/>
                </a:cubicBezTo>
                <a:cubicBezTo>
                  <a:pt x="1026318" y="3673097"/>
                  <a:pt x="1021543" y="3677076"/>
                  <a:pt x="1016767" y="3681056"/>
                </a:cubicBezTo>
                <a:cubicBezTo>
                  <a:pt x="982145" y="3648026"/>
                  <a:pt x="982145" y="3648026"/>
                  <a:pt x="972197" y="3659566"/>
                </a:cubicBezTo>
                <a:cubicBezTo>
                  <a:pt x="981747" y="3671107"/>
                  <a:pt x="991696" y="3682647"/>
                  <a:pt x="1002043" y="3694984"/>
                </a:cubicBezTo>
                <a:cubicBezTo>
                  <a:pt x="996472" y="3700157"/>
                  <a:pt x="991696" y="3704535"/>
                  <a:pt x="986125" y="3709708"/>
                </a:cubicBezTo>
                <a:cubicBezTo>
                  <a:pt x="974584" y="3697372"/>
                  <a:pt x="963840" y="3685831"/>
                  <a:pt x="952697" y="3673495"/>
                </a:cubicBezTo>
                <a:cubicBezTo>
                  <a:pt x="947922" y="3677872"/>
                  <a:pt x="944340" y="3681056"/>
                  <a:pt x="939565" y="3685035"/>
                </a:cubicBezTo>
                <a:cubicBezTo>
                  <a:pt x="950309" y="3697770"/>
                  <a:pt x="960258" y="3709708"/>
                  <a:pt x="971401" y="3722841"/>
                </a:cubicBezTo>
                <a:cubicBezTo>
                  <a:pt x="965033" y="3728810"/>
                  <a:pt x="959064" y="3733585"/>
                  <a:pt x="952299" y="3739953"/>
                </a:cubicBezTo>
                <a:cubicBezTo>
                  <a:pt x="938769" y="3724432"/>
                  <a:pt x="926034" y="3710106"/>
                  <a:pt x="912504" y="3694984"/>
                </a:cubicBezTo>
                <a:cubicBezTo>
                  <a:pt x="898973" y="3706127"/>
                  <a:pt x="886239" y="3716473"/>
                  <a:pt x="871117" y="3729208"/>
                </a:cubicBezTo>
                <a:cubicBezTo>
                  <a:pt x="831720" y="3677474"/>
                  <a:pt x="793516" y="3626934"/>
                  <a:pt x="754915" y="3575996"/>
                </a:cubicBezTo>
                <a:cubicBezTo>
                  <a:pt x="771231" y="3564456"/>
                  <a:pt x="784363" y="3554905"/>
                  <a:pt x="798690" y="3544956"/>
                </a:cubicBezTo>
                <a:cubicBezTo>
                  <a:pt x="786751" y="3525854"/>
                  <a:pt x="775210" y="3508344"/>
                  <a:pt x="763272" y="3489243"/>
                </a:cubicBezTo>
                <a:cubicBezTo>
                  <a:pt x="828934" y="3447856"/>
                  <a:pt x="893402" y="3407663"/>
                  <a:pt x="957472" y="3367470"/>
                </a:cubicBezTo>
                <a:cubicBezTo>
                  <a:pt x="932003" y="3322501"/>
                  <a:pt x="907728" y="3279522"/>
                  <a:pt x="882259" y="3233758"/>
                </a:cubicBezTo>
                <a:cubicBezTo>
                  <a:pt x="872709" y="3254053"/>
                  <a:pt x="861566" y="3265992"/>
                  <a:pt x="844852" y="3259227"/>
                </a:cubicBezTo>
                <a:cubicBezTo>
                  <a:pt x="832913" y="3268777"/>
                  <a:pt x="822965" y="3276339"/>
                  <a:pt x="810628" y="3286287"/>
                </a:cubicBezTo>
                <a:cubicBezTo>
                  <a:pt x="788741" y="3238135"/>
                  <a:pt x="768445" y="3193565"/>
                  <a:pt x="748150" y="3148596"/>
                </a:cubicBezTo>
                <a:cubicBezTo>
                  <a:pt x="731038" y="3155361"/>
                  <a:pt x="715518" y="3161330"/>
                  <a:pt x="698804" y="3167698"/>
                </a:cubicBezTo>
                <a:cubicBezTo>
                  <a:pt x="692834" y="3152973"/>
                  <a:pt x="687263" y="3139841"/>
                  <a:pt x="681294" y="3125515"/>
                </a:cubicBezTo>
                <a:cubicBezTo>
                  <a:pt x="667763" y="3129892"/>
                  <a:pt x="655427" y="3133872"/>
                  <a:pt x="640703" y="3139045"/>
                </a:cubicBezTo>
                <a:cubicBezTo>
                  <a:pt x="625978" y="3091689"/>
                  <a:pt x="611652" y="3045924"/>
                  <a:pt x="596928" y="2999364"/>
                </a:cubicBezTo>
                <a:cubicBezTo>
                  <a:pt x="612050" y="2994986"/>
                  <a:pt x="624387" y="2991007"/>
                  <a:pt x="637917" y="2987027"/>
                </a:cubicBezTo>
                <a:cubicBezTo>
                  <a:pt x="634335" y="2970313"/>
                  <a:pt x="630754" y="2955191"/>
                  <a:pt x="626774" y="2938079"/>
                </a:cubicBezTo>
                <a:cubicBezTo>
                  <a:pt x="673335" y="2926937"/>
                  <a:pt x="718701" y="2915794"/>
                  <a:pt x="765262" y="2904651"/>
                </a:cubicBezTo>
                <a:cubicBezTo>
                  <a:pt x="744966" y="2811929"/>
                  <a:pt x="729844" y="2720400"/>
                  <a:pt x="726262" y="2625289"/>
                </a:cubicBezTo>
                <a:cubicBezTo>
                  <a:pt x="780384" y="2622504"/>
                  <a:pt x="831720" y="2619718"/>
                  <a:pt x="883851" y="2616932"/>
                </a:cubicBezTo>
                <a:cubicBezTo>
                  <a:pt x="883851" y="2563607"/>
                  <a:pt x="883851" y="2512271"/>
                  <a:pt x="883851" y="2459343"/>
                </a:cubicBezTo>
                <a:cubicBezTo>
                  <a:pt x="872311" y="2458547"/>
                  <a:pt x="861168" y="2457353"/>
                  <a:pt x="850025" y="2456558"/>
                </a:cubicBezTo>
                <a:cubicBezTo>
                  <a:pt x="814608" y="2454170"/>
                  <a:pt x="778792" y="2452180"/>
                  <a:pt x="742976" y="2450190"/>
                </a:cubicBezTo>
                <a:cubicBezTo>
                  <a:pt x="732232" y="2449792"/>
                  <a:pt x="723875" y="2447405"/>
                  <a:pt x="731834" y="2433476"/>
                </a:cubicBezTo>
                <a:cubicBezTo>
                  <a:pt x="783169" y="2437058"/>
                  <a:pt x="834505" y="2440639"/>
                  <a:pt x="887035" y="2444221"/>
                </a:cubicBezTo>
                <a:cubicBezTo>
                  <a:pt x="888229" y="2428303"/>
                  <a:pt x="889025" y="2415170"/>
                  <a:pt x="889821" y="2399252"/>
                </a:cubicBezTo>
                <a:cubicBezTo>
                  <a:pt x="838087" y="2388110"/>
                  <a:pt x="787149" y="2377763"/>
                  <a:pt x="734619" y="2366620"/>
                </a:cubicBezTo>
                <a:cubicBezTo>
                  <a:pt x="743772" y="2349111"/>
                  <a:pt x="730640" y="2342743"/>
                  <a:pt x="718303" y="2333590"/>
                </a:cubicBezTo>
                <a:cubicBezTo>
                  <a:pt x="685273" y="2309315"/>
                  <a:pt x="650253" y="2286234"/>
                  <a:pt x="622397" y="2256786"/>
                </a:cubicBezTo>
                <a:cubicBezTo>
                  <a:pt x="495848" y="2123870"/>
                  <a:pt x="460828" y="1962699"/>
                  <a:pt x="485103" y="1785610"/>
                </a:cubicBezTo>
                <a:cubicBezTo>
                  <a:pt x="499828" y="1678163"/>
                  <a:pt x="541215" y="1580267"/>
                  <a:pt x="602101" y="1490728"/>
                </a:cubicBezTo>
                <a:cubicBezTo>
                  <a:pt x="607673" y="1482769"/>
                  <a:pt x="616030" y="1474412"/>
                  <a:pt x="596530" y="1469637"/>
                </a:cubicBezTo>
                <a:cubicBezTo>
                  <a:pt x="571061" y="1512218"/>
                  <a:pt x="545194" y="1555594"/>
                  <a:pt x="518929" y="1599767"/>
                </a:cubicBezTo>
                <a:cubicBezTo>
                  <a:pt x="495848" y="1587430"/>
                  <a:pt x="473563" y="1575492"/>
                  <a:pt x="449288" y="1562359"/>
                </a:cubicBezTo>
                <a:cubicBezTo>
                  <a:pt x="478338" y="1513809"/>
                  <a:pt x="505797" y="1467249"/>
                  <a:pt x="534052" y="1419893"/>
                </a:cubicBezTo>
                <a:cubicBezTo>
                  <a:pt x="528082" y="1415515"/>
                  <a:pt x="522909" y="1411934"/>
                  <a:pt x="515746" y="1406760"/>
                </a:cubicBezTo>
                <a:cubicBezTo>
                  <a:pt x="487889" y="1452923"/>
                  <a:pt x="460828" y="1498289"/>
                  <a:pt x="432972" y="1544452"/>
                </a:cubicBezTo>
                <a:cubicBezTo>
                  <a:pt x="410288" y="1532115"/>
                  <a:pt x="388401" y="1520177"/>
                  <a:pt x="365320" y="1507442"/>
                </a:cubicBezTo>
                <a:cubicBezTo>
                  <a:pt x="395564" y="1457300"/>
                  <a:pt x="424217" y="1408750"/>
                  <a:pt x="453665" y="1359802"/>
                </a:cubicBezTo>
                <a:cubicBezTo>
                  <a:pt x="447298" y="1355424"/>
                  <a:pt x="441727" y="1351047"/>
                  <a:pt x="433768" y="1345476"/>
                </a:cubicBezTo>
                <a:cubicBezTo>
                  <a:pt x="404717" y="1393628"/>
                  <a:pt x="376463" y="1440586"/>
                  <a:pt x="347412" y="1488340"/>
                </a:cubicBezTo>
                <a:cubicBezTo>
                  <a:pt x="325525" y="1476402"/>
                  <a:pt x="304035" y="1464463"/>
                  <a:pt x="281750" y="1452127"/>
                </a:cubicBezTo>
                <a:cubicBezTo>
                  <a:pt x="313188" y="1399995"/>
                  <a:pt x="343035" y="1350251"/>
                  <a:pt x="373677" y="1299313"/>
                </a:cubicBezTo>
                <a:cubicBezTo>
                  <a:pt x="366912" y="1294538"/>
                  <a:pt x="360544" y="1289364"/>
                  <a:pt x="352585" y="1283395"/>
                </a:cubicBezTo>
                <a:cubicBezTo>
                  <a:pt x="321545" y="1334333"/>
                  <a:pt x="292097" y="1382883"/>
                  <a:pt x="262250" y="1431831"/>
                </a:cubicBezTo>
                <a:cubicBezTo>
                  <a:pt x="240761" y="1419893"/>
                  <a:pt x="220863" y="1408750"/>
                  <a:pt x="198578" y="1396413"/>
                </a:cubicBezTo>
                <a:cubicBezTo>
                  <a:pt x="231210" y="1342690"/>
                  <a:pt x="263046" y="1290558"/>
                  <a:pt x="294882" y="1237631"/>
                </a:cubicBezTo>
                <a:cubicBezTo>
                  <a:pt x="286923" y="1231263"/>
                  <a:pt x="279760" y="1225692"/>
                  <a:pt x="272597" y="1220121"/>
                </a:cubicBezTo>
                <a:cubicBezTo>
                  <a:pt x="246332" y="1251161"/>
                  <a:pt x="222853" y="1282201"/>
                  <a:pt x="196190" y="1310854"/>
                </a:cubicBezTo>
                <a:cubicBezTo>
                  <a:pt x="177089" y="1331149"/>
                  <a:pt x="155201" y="1350251"/>
                  <a:pt x="132120" y="1366567"/>
                </a:cubicBezTo>
                <a:cubicBezTo>
                  <a:pt x="111029" y="1381291"/>
                  <a:pt x="97100" y="1371740"/>
                  <a:pt x="97100" y="1345476"/>
                </a:cubicBezTo>
                <a:cubicBezTo>
                  <a:pt x="97100" y="1340700"/>
                  <a:pt x="97896" y="1335925"/>
                  <a:pt x="98692" y="1331547"/>
                </a:cubicBezTo>
                <a:cubicBezTo>
                  <a:pt x="108243" y="1273048"/>
                  <a:pt x="132120" y="1220121"/>
                  <a:pt x="158385" y="1167989"/>
                </a:cubicBezTo>
                <a:cubicBezTo>
                  <a:pt x="170721" y="1142918"/>
                  <a:pt x="170721" y="1137347"/>
                  <a:pt x="149630" y="1118245"/>
                </a:cubicBezTo>
                <a:cubicBezTo>
                  <a:pt x="121375" y="1092776"/>
                  <a:pt x="92325" y="1068899"/>
                  <a:pt x="63672" y="1044226"/>
                </a:cubicBezTo>
                <a:cubicBezTo>
                  <a:pt x="42581" y="1026318"/>
                  <a:pt x="21091" y="1008808"/>
                  <a:pt x="0" y="990900"/>
                </a:cubicBezTo>
                <a:cubicBezTo>
                  <a:pt x="0" y="988115"/>
                  <a:pt x="0" y="985727"/>
                  <a:pt x="0" y="982941"/>
                </a:cubicBezTo>
                <a:cubicBezTo>
                  <a:pt x="4377" y="979360"/>
                  <a:pt x="8755" y="975778"/>
                  <a:pt x="14724" y="971401"/>
                </a:cubicBezTo>
                <a:cubicBezTo>
                  <a:pt x="80784" y="1007216"/>
                  <a:pt x="147640" y="1043828"/>
                  <a:pt x="215292" y="1080440"/>
                </a:cubicBezTo>
                <a:cubicBezTo>
                  <a:pt x="220067" y="1074868"/>
                  <a:pt x="223649" y="1069297"/>
                  <a:pt x="228424" y="1064919"/>
                </a:cubicBezTo>
                <a:cubicBezTo>
                  <a:pt x="266628" y="1027512"/>
                  <a:pt x="304433" y="989707"/>
                  <a:pt x="344228" y="953891"/>
                </a:cubicBezTo>
                <a:cubicBezTo>
                  <a:pt x="355371" y="943544"/>
                  <a:pt x="371687" y="938371"/>
                  <a:pt x="386809" y="933993"/>
                </a:cubicBezTo>
                <a:cubicBezTo>
                  <a:pt x="403125" y="929616"/>
                  <a:pt x="413074" y="937973"/>
                  <a:pt x="411880" y="955085"/>
                </a:cubicBezTo>
                <a:cubicBezTo>
                  <a:pt x="410686" y="968615"/>
                  <a:pt x="408697" y="983339"/>
                  <a:pt x="402727" y="995278"/>
                </a:cubicBezTo>
                <a:cubicBezTo>
                  <a:pt x="380840" y="1039053"/>
                  <a:pt x="356963" y="1082031"/>
                  <a:pt x="333882" y="1125010"/>
                </a:cubicBezTo>
                <a:cubicBezTo>
                  <a:pt x="330300" y="1130979"/>
                  <a:pt x="326719" y="1136949"/>
                  <a:pt x="322739" y="1143714"/>
                </a:cubicBezTo>
                <a:cubicBezTo>
                  <a:pt x="332290" y="1149285"/>
                  <a:pt x="340249" y="1154061"/>
                  <a:pt x="347810" y="1158438"/>
                </a:cubicBezTo>
                <a:cubicBezTo>
                  <a:pt x="386013" y="1109888"/>
                  <a:pt x="423023" y="1062930"/>
                  <a:pt x="460828" y="1014777"/>
                </a:cubicBezTo>
                <a:cubicBezTo>
                  <a:pt x="480726" y="1031889"/>
                  <a:pt x="498634" y="1046614"/>
                  <a:pt x="516144" y="1061736"/>
                </a:cubicBezTo>
                <a:cubicBezTo>
                  <a:pt x="480726" y="1107102"/>
                  <a:pt x="446104" y="1151275"/>
                  <a:pt x="410686" y="1196642"/>
                </a:cubicBezTo>
                <a:cubicBezTo>
                  <a:pt x="420237" y="1202213"/>
                  <a:pt x="426604" y="1206192"/>
                  <a:pt x="433370" y="1210172"/>
                </a:cubicBezTo>
                <a:cubicBezTo>
                  <a:pt x="469981" y="1164010"/>
                  <a:pt x="505797" y="1118643"/>
                  <a:pt x="542408" y="1072481"/>
                </a:cubicBezTo>
                <a:cubicBezTo>
                  <a:pt x="562704" y="1089990"/>
                  <a:pt x="581010" y="1105511"/>
                  <a:pt x="599316" y="1121031"/>
                </a:cubicBezTo>
                <a:cubicBezTo>
                  <a:pt x="565092" y="1164805"/>
                  <a:pt x="531664" y="1206590"/>
                  <a:pt x="497838" y="1249967"/>
                </a:cubicBezTo>
                <a:cubicBezTo>
                  <a:pt x="505797" y="1255141"/>
                  <a:pt x="511766" y="1259120"/>
                  <a:pt x="518133" y="1263100"/>
                </a:cubicBezTo>
                <a:cubicBezTo>
                  <a:pt x="553551" y="1218927"/>
                  <a:pt x="588173" y="1175550"/>
                  <a:pt x="623591" y="1130979"/>
                </a:cubicBezTo>
                <a:cubicBezTo>
                  <a:pt x="644284" y="1148887"/>
                  <a:pt x="662988" y="1165203"/>
                  <a:pt x="681692" y="1181121"/>
                </a:cubicBezTo>
                <a:cubicBezTo>
                  <a:pt x="647866" y="1223702"/>
                  <a:pt x="616030" y="1263895"/>
                  <a:pt x="583398" y="1305283"/>
                </a:cubicBezTo>
                <a:cubicBezTo>
                  <a:pt x="591755" y="1310456"/>
                  <a:pt x="597326" y="1313639"/>
                  <a:pt x="602499" y="1316823"/>
                </a:cubicBezTo>
                <a:cubicBezTo>
                  <a:pt x="636723" y="1274242"/>
                  <a:pt x="670151" y="1232457"/>
                  <a:pt x="704375" y="1190274"/>
                </a:cubicBezTo>
                <a:cubicBezTo>
                  <a:pt x="725864" y="1208978"/>
                  <a:pt x="744966" y="1225294"/>
                  <a:pt x="764068" y="1242008"/>
                </a:cubicBezTo>
                <a:cubicBezTo>
                  <a:pt x="732232" y="1281803"/>
                  <a:pt x="701589" y="1320405"/>
                  <a:pt x="669355" y="1360598"/>
                </a:cubicBezTo>
                <a:cubicBezTo>
                  <a:pt x="676916" y="1364975"/>
                  <a:pt x="682090" y="1367761"/>
                  <a:pt x="686865" y="1370547"/>
                </a:cubicBezTo>
                <a:cubicBezTo>
                  <a:pt x="719895" y="1329955"/>
                  <a:pt x="751731" y="1290558"/>
                  <a:pt x="784363" y="1250365"/>
                </a:cubicBezTo>
                <a:cubicBezTo>
                  <a:pt x="795904" y="1260314"/>
                  <a:pt x="804659" y="1268671"/>
                  <a:pt x="814210" y="1275436"/>
                </a:cubicBezTo>
                <a:cubicBezTo>
                  <a:pt x="817791" y="1278222"/>
                  <a:pt x="825352" y="1279416"/>
                  <a:pt x="829332" y="1277426"/>
                </a:cubicBezTo>
                <a:cubicBezTo>
                  <a:pt x="852015" y="1267079"/>
                  <a:pt x="874300" y="1255141"/>
                  <a:pt x="898178" y="1243202"/>
                </a:cubicBezTo>
                <a:cubicBezTo>
                  <a:pt x="858382" y="1205397"/>
                  <a:pt x="819383" y="1167989"/>
                  <a:pt x="777598" y="1127796"/>
                </a:cubicBezTo>
                <a:cubicBezTo>
                  <a:pt x="795904" y="1111878"/>
                  <a:pt x="812220" y="1097552"/>
                  <a:pt x="829730" y="1082031"/>
                </a:cubicBezTo>
                <a:cubicBezTo>
                  <a:pt x="821771" y="1074868"/>
                  <a:pt x="816995" y="1070093"/>
                  <a:pt x="809434" y="1062930"/>
                </a:cubicBezTo>
                <a:cubicBezTo>
                  <a:pt x="792720" y="1080042"/>
                  <a:pt x="777200" y="1096358"/>
                  <a:pt x="762078" y="1111878"/>
                </a:cubicBezTo>
                <a:cubicBezTo>
                  <a:pt x="754915" y="1105909"/>
                  <a:pt x="747752" y="1100337"/>
                  <a:pt x="740589" y="1094368"/>
                </a:cubicBezTo>
                <a:cubicBezTo>
                  <a:pt x="750935" y="1083623"/>
                  <a:pt x="758894" y="1074868"/>
                  <a:pt x="768843" y="1064124"/>
                </a:cubicBezTo>
                <a:cubicBezTo>
                  <a:pt x="758098" y="1055767"/>
                  <a:pt x="749343" y="1049001"/>
                  <a:pt x="734619" y="1037859"/>
                </a:cubicBezTo>
                <a:cubicBezTo>
                  <a:pt x="750139" y="1027910"/>
                  <a:pt x="761680" y="1020349"/>
                  <a:pt x="778394" y="1009604"/>
                </a:cubicBezTo>
                <a:cubicBezTo>
                  <a:pt x="750537" y="985329"/>
                  <a:pt x="728650" y="966227"/>
                  <a:pt x="703181" y="943544"/>
                </a:cubicBezTo>
                <a:cubicBezTo>
                  <a:pt x="717507" y="932401"/>
                  <a:pt x="728650" y="923249"/>
                  <a:pt x="740589" y="914096"/>
                </a:cubicBezTo>
                <a:cubicBezTo>
                  <a:pt x="712732" y="884647"/>
                  <a:pt x="687263" y="857189"/>
                  <a:pt x="660998" y="828934"/>
                </a:cubicBezTo>
                <a:cubicBezTo>
                  <a:pt x="684477" y="807445"/>
                  <a:pt x="705967" y="787945"/>
                  <a:pt x="728650" y="767649"/>
                </a:cubicBezTo>
                <a:cubicBezTo>
                  <a:pt x="754119" y="797098"/>
                  <a:pt x="778792" y="825750"/>
                  <a:pt x="804261" y="854801"/>
                </a:cubicBezTo>
                <a:cubicBezTo>
                  <a:pt x="816597" y="844852"/>
                  <a:pt x="827740" y="835699"/>
                  <a:pt x="839281" y="826148"/>
                </a:cubicBezTo>
                <a:cubicBezTo>
                  <a:pt x="859178" y="849627"/>
                  <a:pt x="877882" y="871913"/>
                  <a:pt x="896984" y="894994"/>
                </a:cubicBezTo>
                <a:cubicBezTo>
                  <a:pt x="907330" y="887433"/>
                  <a:pt x="916483" y="880270"/>
                  <a:pt x="926034" y="873107"/>
                </a:cubicBezTo>
                <a:cubicBezTo>
                  <a:pt x="934789" y="883453"/>
                  <a:pt x="941952" y="891810"/>
                  <a:pt x="949911" y="900963"/>
                </a:cubicBezTo>
                <a:cubicBezTo>
                  <a:pt x="959860" y="893800"/>
                  <a:pt x="968615" y="887035"/>
                  <a:pt x="978962" y="879872"/>
                </a:cubicBezTo>
                <a:cubicBezTo>
                  <a:pt x="1050593" y="972197"/>
                  <a:pt x="1121429" y="1063726"/>
                  <a:pt x="1193458" y="1156051"/>
                </a:cubicBezTo>
                <a:cubicBezTo>
                  <a:pt x="1212162" y="1142122"/>
                  <a:pt x="1229274" y="1128990"/>
                  <a:pt x="1247181" y="1115857"/>
                </a:cubicBezTo>
                <a:cubicBezTo>
                  <a:pt x="1241212" y="1106704"/>
                  <a:pt x="1236039" y="1098348"/>
                  <a:pt x="1230070" y="1089195"/>
                </a:cubicBezTo>
                <a:cubicBezTo>
                  <a:pt x="1242406" y="1080042"/>
                  <a:pt x="1253947" y="1071685"/>
                  <a:pt x="1266283" y="1062532"/>
                </a:cubicBezTo>
                <a:cubicBezTo>
                  <a:pt x="1256732" y="1047410"/>
                  <a:pt x="1247977" y="1033879"/>
                  <a:pt x="1237631" y="1017961"/>
                </a:cubicBezTo>
                <a:cubicBezTo>
                  <a:pt x="1279814" y="992094"/>
                  <a:pt x="1320405" y="966625"/>
                  <a:pt x="1362587" y="940758"/>
                </a:cubicBezTo>
                <a:cubicBezTo>
                  <a:pt x="1372138" y="957074"/>
                  <a:pt x="1380495" y="971003"/>
                  <a:pt x="1389250" y="986125"/>
                </a:cubicBezTo>
                <a:cubicBezTo>
                  <a:pt x="1403974" y="978166"/>
                  <a:pt x="1418301" y="970605"/>
                  <a:pt x="1433821" y="962646"/>
                </a:cubicBezTo>
                <a:cubicBezTo>
                  <a:pt x="1456902" y="1005227"/>
                  <a:pt x="1478789" y="1046614"/>
                  <a:pt x="1501473" y="1089195"/>
                </a:cubicBezTo>
                <a:cubicBezTo>
                  <a:pt x="1520972" y="1078848"/>
                  <a:pt x="1539278" y="1069695"/>
                  <a:pt x="1558380" y="1059746"/>
                </a:cubicBezTo>
                <a:cubicBezTo>
                  <a:pt x="1488340" y="913698"/>
                  <a:pt x="1419097" y="768843"/>
                  <a:pt x="1348659" y="622397"/>
                </a:cubicBezTo>
                <a:cubicBezTo>
                  <a:pt x="1361394" y="616428"/>
                  <a:pt x="1372536" y="610856"/>
                  <a:pt x="1384077" y="605683"/>
                </a:cubicBezTo>
                <a:cubicBezTo>
                  <a:pt x="1386465" y="604887"/>
                  <a:pt x="1392036" y="604489"/>
                  <a:pt x="1392832" y="605683"/>
                </a:cubicBezTo>
                <a:cubicBezTo>
                  <a:pt x="1399597" y="617621"/>
                  <a:pt x="1407556" y="609662"/>
                  <a:pt x="1414719" y="606877"/>
                </a:cubicBezTo>
                <a:cubicBezTo>
                  <a:pt x="1496697" y="576632"/>
                  <a:pt x="1578675" y="546388"/>
                  <a:pt x="1660653" y="516144"/>
                </a:cubicBezTo>
                <a:cubicBezTo>
                  <a:pt x="1665827" y="514154"/>
                  <a:pt x="1674980" y="512960"/>
                  <a:pt x="1674980" y="510572"/>
                </a:cubicBezTo>
                <a:cubicBezTo>
                  <a:pt x="1677367" y="483512"/>
                  <a:pt x="1700051" y="495450"/>
                  <a:pt x="1713979" y="485899"/>
                </a:cubicBezTo>
                <a:cubicBezTo>
                  <a:pt x="1745417" y="601703"/>
                  <a:pt x="1776059" y="714722"/>
                  <a:pt x="1806702" y="828536"/>
                </a:cubicBezTo>
                <a:cubicBezTo>
                  <a:pt x="1816253" y="825352"/>
                  <a:pt x="1822620" y="823363"/>
                  <a:pt x="1829783" y="820975"/>
                </a:cubicBezTo>
                <a:cubicBezTo>
                  <a:pt x="1825803" y="803465"/>
                  <a:pt x="1822222" y="787547"/>
                  <a:pt x="1818242" y="769241"/>
                </a:cubicBezTo>
                <a:cubicBezTo>
                  <a:pt x="1881915" y="756905"/>
                  <a:pt x="1943199" y="744568"/>
                  <a:pt x="2005678" y="732232"/>
                </a:cubicBezTo>
                <a:cubicBezTo>
                  <a:pt x="2009259" y="752129"/>
                  <a:pt x="2012045" y="767649"/>
                  <a:pt x="2014831" y="784761"/>
                </a:cubicBezTo>
                <a:cubicBezTo>
                  <a:pt x="2036718" y="782374"/>
                  <a:pt x="2057411" y="779986"/>
                  <a:pt x="2080095" y="777598"/>
                </a:cubicBezTo>
                <a:cubicBezTo>
                  <a:pt x="2091237" y="881862"/>
                  <a:pt x="2102380" y="984533"/>
                  <a:pt x="2113125" y="1086807"/>
                </a:cubicBezTo>
                <a:cubicBezTo>
                  <a:pt x="2130635" y="1091582"/>
                  <a:pt x="2131829" y="1082827"/>
                  <a:pt x="2130635" y="1070093"/>
                </a:cubicBezTo>
                <a:cubicBezTo>
                  <a:pt x="2119492" y="951901"/>
                  <a:pt x="2108747" y="833709"/>
                  <a:pt x="2097605" y="715518"/>
                </a:cubicBezTo>
                <a:cubicBezTo>
                  <a:pt x="2079697" y="522909"/>
                  <a:pt x="2061789" y="329902"/>
                  <a:pt x="2043881" y="137293"/>
                </a:cubicBezTo>
                <a:cubicBezTo>
                  <a:pt x="2043483" y="130528"/>
                  <a:pt x="2043881" y="123365"/>
                  <a:pt x="2043881" y="116600"/>
                </a:cubicBezTo>
                <a:cubicBezTo>
                  <a:pt x="2053830" y="115008"/>
                  <a:pt x="2062187" y="113416"/>
                  <a:pt x="2070942" y="111824"/>
                </a:cubicBezTo>
                <a:cubicBezTo>
                  <a:pt x="2069350" y="87947"/>
                  <a:pt x="2067758" y="66060"/>
                  <a:pt x="2066166" y="42979"/>
                </a:cubicBezTo>
                <a:cubicBezTo>
                  <a:pt x="2077309" y="41387"/>
                  <a:pt x="2086064" y="39795"/>
                  <a:pt x="2095615" y="38203"/>
                </a:cubicBezTo>
                <a:cubicBezTo>
                  <a:pt x="2095615" y="27459"/>
                  <a:pt x="2095615" y="17510"/>
                  <a:pt x="2095615" y="7163"/>
                </a:cubicBezTo>
                <a:cubicBezTo>
                  <a:pt x="2122676" y="4775"/>
                  <a:pt x="2148940" y="2388"/>
                  <a:pt x="2175205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39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5D0055-53FB-41B1-B306-F1DA961565D6}"/>
              </a:ext>
            </a:extLst>
          </p:cNvPr>
          <p:cNvGrpSpPr/>
          <p:nvPr/>
        </p:nvGrpSpPr>
        <p:grpSpPr>
          <a:xfrm>
            <a:off x="2611976" y="2843878"/>
            <a:ext cx="1786724" cy="1785806"/>
            <a:chOff x="4574848" y="1897856"/>
            <a:chExt cx="3028217" cy="3026664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2F9DC18-43DA-4C37-B09C-25811CAEC7FF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2EB5FBE-B6A1-4F52-B0B1-A8EB2DE4B3E4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9B7EF5-A069-4D1A-B40B-FF10A9B9DBB8}"/>
              </a:ext>
            </a:extLst>
          </p:cNvPr>
          <p:cNvSpPr txBox="1"/>
          <p:nvPr/>
        </p:nvSpPr>
        <p:spPr>
          <a:xfrm>
            <a:off x="7291174" y="1931363"/>
            <a:ext cx="156268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2800" dirty="0">
                <a:solidFill>
                  <a:schemeClr val="accent3"/>
                </a:solidFill>
              </a:rPr>
              <a:t>SIMPLE</a:t>
            </a:r>
          </a:p>
        </p:txBody>
      </p:sp>
      <p:sp>
        <p:nvSpPr>
          <p:cNvPr id="16" name="직사각형 38">
            <a:extLst>
              <a:ext uri="{FF2B5EF4-FFF2-40B4-BE49-F238E27FC236}">
                <a16:creationId xmlns:a16="http://schemas.microsoft.com/office/drawing/2014/main" id="{61725BD5-2E42-46A8-8994-689349BDDF76}"/>
              </a:ext>
            </a:extLst>
          </p:cNvPr>
          <p:cNvSpPr/>
          <p:nvPr/>
        </p:nvSpPr>
        <p:spPr>
          <a:xfrm>
            <a:off x="7291174" y="2301823"/>
            <a:ext cx="2282763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PORTFOLIO</a:t>
            </a:r>
          </a:p>
        </p:txBody>
      </p:sp>
      <p:sp>
        <p:nvSpPr>
          <p:cNvPr id="17" name="직사각형 39">
            <a:extLst>
              <a:ext uri="{FF2B5EF4-FFF2-40B4-BE49-F238E27FC236}">
                <a16:creationId xmlns:a16="http://schemas.microsoft.com/office/drawing/2014/main" id="{DFA0103C-2F47-4DEE-955C-D84C34FEE58C}"/>
              </a:ext>
            </a:extLst>
          </p:cNvPr>
          <p:cNvSpPr/>
          <p:nvPr/>
        </p:nvSpPr>
        <p:spPr>
          <a:xfrm>
            <a:off x="7291174" y="2672282"/>
            <a:ext cx="2858827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b="1" dirty="0">
                <a:solidFill>
                  <a:schemeClr val="accent1"/>
                </a:solidFill>
              </a:rPr>
              <a:t>PRESENTATION</a:t>
            </a:r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F7A3E069-5C83-4305-B00A-3781F5A6C1ED}"/>
              </a:ext>
            </a:extLst>
          </p:cNvPr>
          <p:cNvSpPr/>
          <p:nvPr/>
        </p:nvSpPr>
        <p:spPr>
          <a:xfrm>
            <a:off x="7231540" y="3113483"/>
            <a:ext cx="4495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FC75956-1D07-4E6C-89B3-6081249B307F}"/>
              </a:ext>
            </a:extLst>
          </p:cNvPr>
          <p:cNvSpPr/>
          <p:nvPr/>
        </p:nvSpPr>
        <p:spPr>
          <a:xfrm>
            <a:off x="7278169" y="5116707"/>
            <a:ext cx="948735" cy="9487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41AB66-C9FF-458E-9E90-9DA808B97BEE}"/>
              </a:ext>
            </a:extLst>
          </p:cNvPr>
          <p:cNvSpPr/>
          <p:nvPr/>
        </p:nvSpPr>
        <p:spPr>
          <a:xfrm>
            <a:off x="8406297" y="5116707"/>
            <a:ext cx="948735" cy="9487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B3F95B9-773D-4B50-BC34-2D5F35407E99}"/>
              </a:ext>
            </a:extLst>
          </p:cNvPr>
          <p:cNvSpPr/>
          <p:nvPr/>
        </p:nvSpPr>
        <p:spPr>
          <a:xfrm>
            <a:off x="9534425" y="5116707"/>
            <a:ext cx="948735" cy="9487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8171DE0-0A82-4080-80CF-853D67654400}"/>
              </a:ext>
            </a:extLst>
          </p:cNvPr>
          <p:cNvSpPr/>
          <p:nvPr/>
        </p:nvSpPr>
        <p:spPr>
          <a:xfrm>
            <a:off x="10662552" y="5116707"/>
            <a:ext cx="948735" cy="94873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E1BBE0B-1BD6-4D2C-B2FC-E35AFBD33514}"/>
              </a:ext>
            </a:extLst>
          </p:cNvPr>
          <p:cNvSpPr/>
          <p:nvPr/>
        </p:nvSpPr>
        <p:spPr>
          <a:xfrm>
            <a:off x="7440135" y="5373956"/>
            <a:ext cx="624802" cy="434237"/>
          </a:xfrm>
          <a:custGeom>
            <a:avLst/>
            <a:gdLst>
              <a:gd name="connsiteX0" fmla="*/ 687185 w 1178350"/>
              <a:gd name="connsiteY0" fmla="*/ 641948 h 818953"/>
              <a:gd name="connsiteX1" fmla="*/ 690131 w 1178350"/>
              <a:gd name="connsiteY1" fmla="*/ 641948 h 818953"/>
              <a:gd name="connsiteX2" fmla="*/ 778507 w 1178350"/>
              <a:gd name="connsiteY2" fmla="*/ 717952 h 818953"/>
              <a:gd name="connsiteX3" fmla="*/ 790880 w 1178350"/>
              <a:gd name="connsiteY3" fmla="*/ 801615 h 818953"/>
              <a:gd name="connsiteX4" fmla="*/ 766724 w 1178350"/>
              <a:gd name="connsiteY4" fmla="*/ 822236 h 818953"/>
              <a:gd name="connsiteX5" fmla="*/ 640051 w 1178350"/>
              <a:gd name="connsiteY5" fmla="*/ 822236 h 818953"/>
              <a:gd name="connsiteX6" fmla="*/ 615895 w 1178350"/>
              <a:gd name="connsiteY6" fmla="*/ 807506 h 818953"/>
              <a:gd name="connsiteX7" fmla="*/ 627089 w 1178350"/>
              <a:gd name="connsiteY7" fmla="*/ 753302 h 818953"/>
              <a:gd name="connsiteX8" fmla="*/ 605879 w 1178350"/>
              <a:gd name="connsiteY8" fmla="*/ 716773 h 818953"/>
              <a:gd name="connsiteX9" fmla="*/ 449158 w 1178350"/>
              <a:gd name="connsiteY9" fmla="*/ 679655 h 818953"/>
              <a:gd name="connsiteX10" fmla="*/ 416164 w 1178350"/>
              <a:gd name="connsiteY10" fmla="*/ 702633 h 818953"/>
              <a:gd name="connsiteX11" fmla="*/ 384938 w 1178350"/>
              <a:gd name="connsiteY11" fmla="*/ 824003 h 818953"/>
              <a:gd name="connsiteX12" fmla="*/ 149857 w 1178350"/>
              <a:gd name="connsiteY12" fmla="*/ 824592 h 818953"/>
              <a:gd name="connsiteX13" fmla="*/ 136895 w 1178350"/>
              <a:gd name="connsiteY13" fmla="*/ 780404 h 818953"/>
              <a:gd name="connsiteX14" fmla="*/ 202883 w 1178350"/>
              <a:gd name="connsiteY14" fmla="*/ 502314 h 818953"/>
              <a:gd name="connsiteX15" fmla="*/ 250606 w 1178350"/>
              <a:gd name="connsiteY15" fmla="*/ 457536 h 818953"/>
              <a:gd name="connsiteX16" fmla="*/ 318950 w 1178350"/>
              <a:gd name="connsiteY16" fmla="*/ 451055 h 818953"/>
              <a:gd name="connsiteX17" fmla="*/ 360193 w 1178350"/>
              <a:gd name="connsiteY17" fmla="*/ 440450 h 818953"/>
              <a:gd name="connsiteX18" fmla="*/ 417932 w 1178350"/>
              <a:gd name="connsiteY18" fmla="*/ 367981 h 818953"/>
              <a:gd name="connsiteX19" fmla="*/ 391419 w 1178350"/>
              <a:gd name="connsiteY19" fmla="*/ 379176 h 818953"/>
              <a:gd name="connsiteX20" fmla="*/ 295972 w 1178350"/>
              <a:gd name="connsiteY20" fmla="*/ 382711 h 818953"/>
              <a:gd name="connsiteX21" fmla="*/ 232931 w 1178350"/>
              <a:gd name="connsiteY21" fmla="*/ 388603 h 818953"/>
              <a:gd name="connsiteX22" fmla="*/ 247071 w 1178350"/>
              <a:gd name="connsiteY22" fmla="*/ 304940 h 818953"/>
              <a:gd name="connsiteX23" fmla="*/ 106847 w 1178350"/>
              <a:gd name="connsiteY23" fmla="*/ 362090 h 818953"/>
              <a:gd name="connsiteX24" fmla="*/ 57946 w 1178350"/>
              <a:gd name="connsiteY24" fmla="*/ 370338 h 818953"/>
              <a:gd name="connsiteX25" fmla="*/ 796 w 1178350"/>
              <a:gd name="connsiteY25" fmla="*/ 318491 h 818953"/>
              <a:gd name="connsiteX26" fmla="*/ 39092 w 1178350"/>
              <a:gd name="connsiteY26" fmla="*/ 256628 h 818953"/>
              <a:gd name="connsiteX27" fmla="*/ 289492 w 1178350"/>
              <a:gd name="connsiteY27" fmla="*/ 152932 h 818953"/>
              <a:gd name="connsiteX28" fmla="*/ 630035 w 1178350"/>
              <a:gd name="connsiteY28" fmla="*/ 13298 h 818953"/>
              <a:gd name="connsiteX29" fmla="*/ 746102 w 1178350"/>
              <a:gd name="connsiteY29" fmla="*/ 40989 h 818953"/>
              <a:gd name="connsiteX30" fmla="*/ 869240 w 1178350"/>
              <a:gd name="connsiteY30" fmla="*/ 183570 h 818953"/>
              <a:gd name="connsiteX31" fmla="*/ 879256 w 1178350"/>
              <a:gd name="connsiteY31" fmla="*/ 142917 h 818953"/>
              <a:gd name="connsiteX32" fmla="*/ 928747 w 1178350"/>
              <a:gd name="connsiteY32" fmla="*/ 109923 h 818953"/>
              <a:gd name="connsiteX33" fmla="*/ 991789 w 1178350"/>
              <a:gd name="connsiteY33" fmla="*/ 124652 h 818953"/>
              <a:gd name="connsiteX34" fmla="*/ 1024782 w 1178350"/>
              <a:gd name="connsiteY34" fmla="*/ 178856 h 818953"/>
              <a:gd name="connsiteX35" fmla="*/ 995913 w 1178350"/>
              <a:gd name="connsiteY35" fmla="*/ 299048 h 818953"/>
              <a:gd name="connsiteX36" fmla="*/ 1007107 w 1178350"/>
              <a:gd name="connsiteY36" fmla="*/ 343825 h 818953"/>
              <a:gd name="connsiteX37" fmla="*/ 1155579 w 1178350"/>
              <a:gd name="connsiteY37" fmla="*/ 515275 h 818953"/>
              <a:gd name="connsiteX38" fmla="*/ 1161471 w 1178350"/>
              <a:gd name="connsiteY38" fmla="*/ 606008 h 818953"/>
              <a:gd name="connsiteX39" fmla="*/ 1061900 w 1178350"/>
              <a:gd name="connsiteY39" fmla="*/ 594814 h 818953"/>
              <a:gd name="connsiteX40" fmla="*/ 955260 w 1178350"/>
              <a:gd name="connsiteY40" fmla="*/ 471677 h 818953"/>
              <a:gd name="connsiteX41" fmla="*/ 906358 w 1178350"/>
              <a:gd name="connsiteY41" fmla="*/ 673764 h 818953"/>
              <a:gd name="connsiteX42" fmla="*/ 899877 w 1178350"/>
              <a:gd name="connsiteY42" fmla="*/ 674353 h 818953"/>
              <a:gd name="connsiteX43" fmla="*/ 865116 w 1178350"/>
              <a:gd name="connsiteY43" fmla="*/ 592457 h 818953"/>
              <a:gd name="connsiteX44" fmla="*/ 820338 w 1178350"/>
              <a:gd name="connsiteY44" fmla="*/ 561820 h 818953"/>
              <a:gd name="connsiteX45" fmla="*/ 774383 w 1178350"/>
              <a:gd name="connsiteY45" fmla="*/ 520578 h 818953"/>
              <a:gd name="connsiteX46" fmla="*/ 713698 w 1178350"/>
              <a:gd name="connsiteY46" fmla="*/ 458126 h 818953"/>
              <a:gd name="connsiteX47" fmla="*/ 690131 w 1178350"/>
              <a:gd name="connsiteY47" fmla="*/ 456358 h 818953"/>
              <a:gd name="connsiteX48" fmla="*/ 655959 w 1178350"/>
              <a:gd name="connsiteY48" fmla="*/ 425132 h 818953"/>
              <a:gd name="connsiteX49" fmla="*/ 632392 w 1178350"/>
              <a:gd name="connsiteY49" fmla="*/ 341469 h 818953"/>
              <a:gd name="connsiteX50" fmla="*/ 614127 w 1178350"/>
              <a:gd name="connsiteY50" fmla="*/ 472266 h 818953"/>
              <a:gd name="connsiteX51" fmla="*/ 628857 w 1178350"/>
              <a:gd name="connsiteY51" fmla="*/ 491708 h 818953"/>
              <a:gd name="connsiteX52" fmla="*/ 680115 w 1178350"/>
              <a:gd name="connsiteY52" fmla="*/ 520578 h 818953"/>
              <a:gd name="connsiteX53" fmla="*/ 683061 w 1178350"/>
              <a:gd name="connsiteY53" fmla="*/ 612489 h 818953"/>
              <a:gd name="connsiteX54" fmla="*/ 687185 w 1178350"/>
              <a:gd name="connsiteY54" fmla="*/ 641948 h 81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78350" h="818953">
                <a:moveTo>
                  <a:pt x="687185" y="641948"/>
                </a:moveTo>
                <a:cubicBezTo>
                  <a:pt x="688363" y="641948"/>
                  <a:pt x="688952" y="641948"/>
                  <a:pt x="690131" y="641948"/>
                </a:cubicBezTo>
                <a:cubicBezTo>
                  <a:pt x="766134" y="643716"/>
                  <a:pt x="766724" y="643716"/>
                  <a:pt x="778507" y="717952"/>
                </a:cubicBezTo>
                <a:cubicBezTo>
                  <a:pt x="783220" y="745643"/>
                  <a:pt x="786756" y="773334"/>
                  <a:pt x="790880" y="801615"/>
                </a:cubicBezTo>
                <a:cubicBezTo>
                  <a:pt x="790291" y="816933"/>
                  <a:pt x="782631" y="822825"/>
                  <a:pt x="766724" y="822236"/>
                </a:cubicBezTo>
                <a:cubicBezTo>
                  <a:pt x="724303" y="821057"/>
                  <a:pt x="682471" y="821646"/>
                  <a:pt x="640051" y="822236"/>
                </a:cubicBezTo>
                <a:cubicBezTo>
                  <a:pt x="628267" y="822236"/>
                  <a:pt x="618251" y="821646"/>
                  <a:pt x="615895" y="807506"/>
                </a:cubicBezTo>
                <a:cubicBezTo>
                  <a:pt x="619430" y="789242"/>
                  <a:pt x="622965" y="770977"/>
                  <a:pt x="627089" y="753302"/>
                </a:cubicBezTo>
                <a:cubicBezTo>
                  <a:pt x="631802" y="733270"/>
                  <a:pt x="627089" y="722076"/>
                  <a:pt x="605879" y="716773"/>
                </a:cubicBezTo>
                <a:cubicBezTo>
                  <a:pt x="553442" y="704990"/>
                  <a:pt x="501595" y="692028"/>
                  <a:pt x="449158" y="679655"/>
                </a:cubicBezTo>
                <a:cubicBezTo>
                  <a:pt x="428537" y="674353"/>
                  <a:pt x="420878" y="685547"/>
                  <a:pt x="416164" y="702633"/>
                </a:cubicBezTo>
                <a:cubicBezTo>
                  <a:pt x="405559" y="743286"/>
                  <a:pt x="400256" y="785118"/>
                  <a:pt x="384938" y="824003"/>
                </a:cubicBezTo>
                <a:cubicBezTo>
                  <a:pt x="306578" y="821057"/>
                  <a:pt x="228217" y="819879"/>
                  <a:pt x="149857" y="824592"/>
                </a:cubicBezTo>
                <a:cubicBezTo>
                  <a:pt x="132182" y="813987"/>
                  <a:pt x="132771" y="798079"/>
                  <a:pt x="136895" y="780404"/>
                </a:cubicBezTo>
                <a:cubicBezTo>
                  <a:pt x="159284" y="687904"/>
                  <a:pt x="181083" y="595403"/>
                  <a:pt x="202883" y="502314"/>
                </a:cubicBezTo>
                <a:cubicBezTo>
                  <a:pt x="208775" y="475801"/>
                  <a:pt x="234698" y="472855"/>
                  <a:pt x="250606" y="457536"/>
                </a:cubicBezTo>
                <a:cubicBezTo>
                  <a:pt x="271816" y="436915"/>
                  <a:pt x="294794" y="435148"/>
                  <a:pt x="318950" y="451055"/>
                </a:cubicBezTo>
                <a:cubicBezTo>
                  <a:pt x="336626" y="462839"/>
                  <a:pt x="348409" y="456947"/>
                  <a:pt x="360193" y="440450"/>
                </a:cubicBezTo>
                <a:cubicBezTo>
                  <a:pt x="377868" y="416294"/>
                  <a:pt x="397311" y="393316"/>
                  <a:pt x="417932" y="367981"/>
                </a:cubicBezTo>
                <a:cubicBezTo>
                  <a:pt x="404381" y="367392"/>
                  <a:pt x="397900" y="373873"/>
                  <a:pt x="391419" y="379176"/>
                </a:cubicBezTo>
                <a:cubicBezTo>
                  <a:pt x="360193" y="405100"/>
                  <a:pt x="330145" y="412759"/>
                  <a:pt x="295972" y="382711"/>
                </a:cubicBezTo>
                <a:cubicBezTo>
                  <a:pt x="275351" y="364447"/>
                  <a:pt x="255909" y="390959"/>
                  <a:pt x="232931" y="388603"/>
                </a:cubicBezTo>
                <a:cubicBezTo>
                  <a:pt x="231163" y="362090"/>
                  <a:pt x="245303" y="336755"/>
                  <a:pt x="247071" y="304940"/>
                </a:cubicBezTo>
                <a:cubicBezTo>
                  <a:pt x="198169" y="324972"/>
                  <a:pt x="152214" y="343236"/>
                  <a:pt x="106847" y="362090"/>
                </a:cubicBezTo>
                <a:cubicBezTo>
                  <a:pt x="90939" y="368571"/>
                  <a:pt x="75621" y="372695"/>
                  <a:pt x="57946" y="370338"/>
                </a:cubicBezTo>
                <a:cubicBezTo>
                  <a:pt x="29076" y="366214"/>
                  <a:pt x="4920" y="345004"/>
                  <a:pt x="796" y="318491"/>
                </a:cubicBezTo>
                <a:cubicBezTo>
                  <a:pt x="-3329" y="290800"/>
                  <a:pt x="8455" y="269589"/>
                  <a:pt x="39092" y="256628"/>
                </a:cubicBezTo>
                <a:cubicBezTo>
                  <a:pt x="122166" y="221277"/>
                  <a:pt x="205829" y="187694"/>
                  <a:pt x="289492" y="152932"/>
                </a:cubicBezTo>
                <a:cubicBezTo>
                  <a:pt x="403202" y="106388"/>
                  <a:pt x="516324" y="59843"/>
                  <a:pt x="630035" y="13298"/>
                </a:cubicBezTo>
                <a:cubicBezTo>
                  <a:pt x="686007" y="-9680"/>
                  <a:pt x="706038" y="-4377"/>
                  <a:pt x="746102" y="40989"/>
                </a:cubicBezTo>
                <a:cubicBezTo>
                  <a:pt x="785577" y="86945"/>
                  <a:pt x="825641" y="132901"/>
                  <a:pt x="869240" y="183570"/>
                </a:cubicBezTo>
                <a:cubicBezTo>
                  <a:pt x="873364" y="166484"/>
                  <a:pt x="876899" y="154700"/>
                  <a:pt x="879256" y="142917"/>
                </a:cubicBezTo>
                <a:cubicBezTo>
                  <a:pt x="885148" y="115815"/>
                  <a:pt x="901645" y="104620"/>
                  <a:pt x="928747" y="109923"/>
                </a:cubicBezTo>
                <a:cubicBezTo>
                  <a:pt x="949957" y="114047"/>
                  <a:pt x="971167" y="118760"/>
                  <a:pt x="991789" y="124652"/>
                </a:cubicBezTo>
                <a:cubicBezTo>
                  <a:pt x="1023604" y="133490"/>
                  <a:pt x="1031852" y="147041"/>
                  <a:pt x="1024782" y="178856"/>
                </a:cubicBezTo>
                <a:cubicBezTo>
                  <a:pt x="1015945" y="218920"/>
                  <a:pt x="1007107" y="259573"/>
                  <a:pt x="995913" y="299048"/>
                </a:cubicBezTo>
                <a:cubicBezTo>
                  <a:pt x="990610" y="317902"/>
                  <a:pt x="995324" y="329685"/>
                  <a:pt x="1007107" y="343825"/>
                </a:cubicBezTo>
                <a:cubicBezTo>
                  <a:pt x="1057187" y="400386"/>
                  <a:pt x="1106678" y="458126"/>
                  <a:pt x="1155579" y="515275"/>
                </a:cubicBezTo>
                <a:cubicBezTo>
                  <a:pt x="1185627" y="550626"/>
                  <a:pt x="1187395" y="582441"/>
                  <a:pt x="1161471" y="606008"/>
                </a:cubicBezTo>
                <a:cubicBezTo>
                  <a:pt x="1133191" y="631343"/>
                  <a:pt x="1090770" y="627219"/>
                  <a:pt x="1061900" y="594814"/>
                </a:cubicBezTo>
                <a:cubicBezTo>
                  <a:pt x="1027139" y="555929"/>
                  <a:pt x="993556" y="516454"/>
                  <a:pt x="955260" y="471677"/>
                </a:cubicBezTo>
                <a:cubicBezTo>
                  <a:pt x="938174" y="542378"/>
                  <a:pt x="922266" y="608365"/>
                  <a:pt x="906358" y="673764"/>
                </a:cubicBezTo>
                <a:cubicBezTo>
                  <a:pt x="904001" y="673764"/>
                  <a:pt x="902234" y="674353"/>
                  <a:pt x="899877" y="674353"/>
                </a:cubicBezTo>
                <a:cubicBezTo>
                  <a:pt x="888094" y="647251"/>
                  <a:pt x="874543" y="620149"/>
                  <a:pt x="865116" y="592457"/>
                </a:cubicBezTo>
                <a:cubicBezTo>
                  <a:pt x="857457" y="569479"/>
                  <a:pt x="845084" y="560642"/>
                  <a:pt x="820338" y="561820"/>
                </a:cubicBezTo>
                <a:cubicBezTo>
                  <a:pt x="777329" y="563588"/>
                  <a:pt x="777329" y="562409"/>
                  <a:pt x="774383" y="520578"/>
                </a:cubicBezTo>
                <a:cubicBezTo>
                  <a:pt x="769669" y="454001"/>
                  <a:pt x="780864" y="468141"/>
                  <a:pt x="713698" y="458126"/>
                </a:cubicBezTo>
                <a:cubicBezTo>
                  <a:pt x="706038" y="456947"/>
                  <a:pt x="697790" y="456358"/>
                  <a:pt x="690131" y="456358"/>
                </a:cubicBezTo>
                <a:cubicBezTo>
                  <a:pt x="668920" y="456358"/>
                  <a:pt x="658904" y="446342"/>
                  <a:pt x="655959" y="425132"/>
                </a:cubicBezTo>
                <a:cubicBezTo>
                  <a:pt x="651834" y="397440"/>
                  <a:pt x="644175" y="369749"/>
                  <a:pt x="632392" y="341469"/>
                </a:cubicBezTo>
                <a:cubicBezTo>
                  <a:pt x="626500" y="385068"/>
                  <a:pt x="620019" y="428667"/>
                  <a:pt x="614127" y="472266"/>
                </a:cubicBezTo>
                <a:cubicBezTo>
                  <a:pt x="612360" y="483460"/>
                  <a:pt x="621197" y="486995"/>
                  <a:pt x="628857" y="491708"/>
                </a:cubicBezTo>
                <a:cubicBezTo>
                  <a:pt x="645943" y="501135"/>
                  <a:pt x="663029" y="511151"/>
                  <a:pt x="680115" y="520578"/>
                </a:cubicBezTo>
                <a:cubicBezTo>
                  <a:pt x="685417" y="551215"/>
                  <a:pt x="680704" y="581852"/>
                  <a:pt x="683061" y="612489"/>
                </a:cubicBezTo>
                <a:cubicBezTo>
                  <a:pt x="683650" y="623684"/>
                  <a:pt x="678936" y="633700"/>
                  <a:pt x="687185" y="641948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2C9F691-C2D0-4F06-B68F-3F7C703AFA8F}"/>
              </a:ext>
            </a:extLst>
          </p:cNvPr>
          <p:cNvGrpSpPr/>
          <p:nvPr/>
        </p:nvGrpSpPr>
        <p:grpSpPr>
          <a:xfrm>
            <a:off x="9702639" y="5319814"/>
            <a:ext cx="612306" cy="542521"/>
            <a:chOff x="5904644" y="5833372"/>
            <a:chExt cx="1154784" cy="1023173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1D153A7-3E41-4C41-8BD4-DCD7574157C8}"/>
                </a:ext>
              </a:extLst>
            </p:cNvPr>
            <p:cNvSpPr/>
            <p:nvPr/>
          </p:nvSpPr>
          <p:spPr>
            <a:xfrm>
              <a:off x="5904644" y="5833372"/>
              <a:ext cx="1154784" cy="789495"/>
            </a:xfrm>
            <a:custGeom>
              <a:avLst/>
              <a:gdLst>
                <a:gd name="connsiteX0" fmla="*/ 630880 w 1154783"/>
                <a:gd name="connsiteY0" fmla="*/ 732397 h 789494"/>
                <a:gd name="connsiteX1" fmla="*/ 597886 w 1154783"/>
                <a:gd name="connsiteY1" fmla="*/ 685263 h 789494"/>
                <a:gd name="connsiteX2" fmla="*/ 467089 w 1154783"/>
                <a:gd name="connsiteY2" fmla="*/ 662874 h 789494"/>
                <a:gd name="connsiteX3" fmla="*/ 423490 w 1154783"/>
                <a:gd name="connsiteY3" fmla="*/ 691744 h 789494"/>
                <a:gd name="connsiteX4" fmla="*/ 400513 w 1154783"/>
                <a:gd name="connsiteY4" fmla="*/ 708830 h 789494"/>
                <a:gd name="connsiteX5" fmla="*/ 265002 w 1154783"/>
                <a:gd name="connsiteY5" fmla="*/ 764213 h 789494"/>
                <a:gd name="connsiteX6" fmla="*/ 196069 w 1154783"/>
                <a:gd name="connsiteY6" fmla="*/ 787190 h 789494"/>
                <a:gd name="connsiteX7" fmla="*/ 164253 w 1154783"/>
                <a:gd name="connsiteY7" fmla="*/ 738289 h 789494"/>
                <a:gd name="connsiteX8" fmla="*/ 234365 w 1154783"/>
                <a:gd name="connsiteY8" fmla="*/ 352968 h 789494"/>
                <a:gd name="connsiteX9" fmla="*/ 234365 w 1154783"/>
                <a:gd name="connsiteY9" fmla="*/ 322331 h 789494"/>
                <a:gd name="connsiteX10" fmla="*/ 204906 w 1154783"/>
                <a:gd name="connsiteY10" fmla="*/ 331169 h 789494"/>
                <a:gd name="connsiteX11" fmla="*/ 103568 w 1154783"/>
                <a:gd name="connsiteY11" fmla="*/ 378892 h 789494"/>
                <a:gd name="connsiteX12" fmla="*/ 55256 w 1154783"/>
                <a:gd name="connsiteY12" fmla="*/ 387730 h 789494"/>
                <a:gd name="connsiteX13" fmla="*/ 463 w 1154783"/>
                <a:gd name="connsiteY13" fmla="*/ 337061 h 789494"/>
                <a:gd name="connsiteX14" fmla="*/ 39348 w 1154783"/>
                <a:gd name="connsiteY14" fmla="*/ 278143 h 789494"/>
                <a:gd name="connsiteX15" fmla="*/ 544861 w 1154783"/>
                <a:gd name="connsiteY15" fmla="*/ 38348 h 789494"/>
                <a:gd name="connsiteX16" fmla="*/ 606135 w 1154783"/>
                <a:gd name="connsiteY16" fmla="*/ 10068 h 789494"/>
                <a:gd name="connsiteX17" fmla="*/ 699814 w 1154783"/>
                <a:gd name="connsiteY17" fmla="*/ 26565 h 789494"/>
                <a:gd name="connsiteX18" fmla="*/ 817649 w 1154783"/>
                <a:gd name="connsiteY18" fmla="*/ 146168 h 789494"/>
                <a:gd name="connsiteX19" fmla="*/ 840627 w 1154783"/>
                <a:gd name="connsiteY19" fmla="*/ 140276 h 789494"/>
                <a:gd name="connsiteX20" fmla="*/ 910149 w 1154783"/>
                <a:gd name="connsiteY20" fmla="*/ 94909 h 789494"/>
                <a:gd name="connsiteX21" fmla="*/ 977315 w 1154783"/>
                <a:gd name="connsiteY21" fmla="*/ 192712 h 789494"/>
                <a:gd name="connsiteX22" fmla="*/ 1033287 w 1154783"/>
                <a:gd name="connsiteY22" fmla="*/ 367697 h 789494"/>
                <a:gd name="connsiteX23" fmla="*/ 1133447 w 1154783"/>
                <a:gd name="connsiteY23" fmla="*/ 467268 h 789494"/>
                <a:gd name="connsiteX24" fmla="*/ 1144052 w 1154783"/>
                <a:gd name="connsiteY24" fmla="*/ 550342 h 789494"/>
                <a:gd name="connsiteX25" fmla="*/ 1050962 w 1154783"/>
                <a:gd name="connsiteY25" fmla="*/ 552110 h 789494"/>
                <a:gd name="connsiteX26" fmla="*/ 964942 w 1154783"/>
                <a:gd name="connsiteY26" fmla="*/ 467268 h 789494"/>
                <a:gd name="connsiteX27" fmla="*/ 939019 w 1154783"/>
                <a:gd name="connsiteY27" fmla="*/ 446058 h 789494"/>
                <a:gd name="connsiteX28" fmla="*/ 926646 w 1154783"/>
                <a:gd name="connsiteY28" fmla="*/ 479641 h 789494"/>
                <a:gd name="connsiteX29" fmla="*/ 875388 w 1154783"/>
                <a:gd name="connsiteY29" fmla="*/ 760677 h 789494"/>
                <a:gd name="connsiteX30" fmla="*/ 837092 w 1154783"/>
                <a:gd name="connsiteY30" fmla="*/ 774228 h 789494"/>
                <a:gd name="connsiteX31" fmla="*/ 811168 w 1154783"/>
                <a:gd name="connsiteY31" fmla="*/ 750072 h 789494"/>
                <a:gd name="connsiteX32" fmla="*/ 648555 w 1154783"/>
                <a:gd name="connsiteY32" fmla="*/ 724148 h 789494"/>
                <a:gd name="connsiteX33" fmla="*/ 630880 w 1154783"/>
                <a:gd name="connsiteY33" fmla="*/ 732397 h 78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54783" h="789494">
                  <a:moveTo>
                    <a:pt x="630880" y="732397"/>
                  </a:moveTo>
                  <a:cubicBezTo>
                    <a:pt x="639129" y="697636"/>
                    <a:pt x="622632" y="688798"/>
                    <a:pt x="597886" y="685263"/>
                  </a:cubicBezTo>
                  <a:cubicBezTo>
                    <a:pt x="554287" y="678782"/>
                    <a:pt x="510688" y="670534"/>
                    <a:pt x="467089" y="662874"/>
                  </a:cubicBezTo>
                  <a:cubicBezTo>
                    <a:pt x="442933" y="658161"/>
                    <a:pt x="427026" y="664642"/>
                    <a:pt x="423490" y="691744"/>
                  </a:cubicBezTo>
                  <a:cubicBezTo>
                    <a:pt x="422312" y="704705"/>
                    <a:pt x="414064" y="710597"/>
                    <a:pt x="400513" y="708830"/>
                  </a:cubicBezTo>
                  <a:cubicBezTo>
                    <a:pt x="344541" y="700581"/>
                    <a:pt x="302120" y="725327"/>
                    <a:pt x="265002" y="764213"/>
                  </a:cubicBezTo>
                  <a:cubicBezTo>
                    <a:pt x="246738" y="783655"/>
                    <a:pt x="224349" y="795439"/>
                    <a:pt x="196069" y="787190"/>
                  </a:cubicBezTo>
                  <a:cubicBezTo>
                    <a:pt x="171323" y="780120"/>
                    <a:pt x="158362" y="767748"/>
                    <a:pt x="164253" y="738289"/>
                  </a:cubicBezTo>
                  <a:cubicBezTo>
                    <a:pt x="188410" y="609848"/>
                    <a:pt x="211387" y="481409"/>
                    <a:pt x="234365" y="352968"/>
                  </a:cubicBezTo>
                  <a:cubicBezTo>
                    <a:pt x="236133" y="342363"/>
                    <a:pt x="243792" y="329401"/>
                    <a:pt x="234365" y="322331"/>
                  </a:cubicBezTo>
                  <a:cubicBezTo>
                    <a:pt x="224938" y="315261"/>
                    <a:pt x="214333" y="326455"/>
                    <a:pt x="204906" y="331169"/>
                  </a:cubicBezTo>
                  <a:cubicBezTo>
                    <a:pt x="170734" y="346487"/>
                    <a:pt x="137151" y="362984"/>
                    <a:pt x="103568" y="378892"/>
                  </a:cubicBezTo>
                  <a:cubicBezTo>
                    <a:pt x="88250" y="385962"/>
                    <a:pt x="72342" y="391264"/>
                    <a:pt x="55256" y="387730"/>
                  </a:cubicBezTo>
                  <a:cubicBezTo>
                    <a:pt x="26386" y="382427"/>
                    <a:pt x="3409" y="361806"/>
                    <a:pt x="463" y="337061"/>
                  </a:cubicBezTo>
                  <a:cubicBezTo>
                    <a:pt x="-3072" y="307012"/>
                    <a:pt x="14014" y="289927"/>
                    <a:pt x="39348" y="278143"/>
                  </a:cubicBezTo>
                  <a:cubicBezTo>
                    <a:pt x="207852" y="198015"/>
                    <a:pt x="376356" y="117887"/>
                    <a:pt x="544861" y="38348"/>
                  </a:cubicBezTo>
                  <a:cubicBezTo>
                    <a:pt x="565482" y="28922"/>
                    <a:pt x="585514" y="18906"/>
                    <a:pt x="606135" y="10068"/>
                  </a:cubicBezTo>
                  <a:cubicBezTo>
                    <a:pt x="644431" y="-7018"/>
                    <a:pt x="669766" y="-2894"/>
                    <a:pt x="699814" y="26565"/>
                  </a:cubicBezTo>
                  <a:cubicBezTo>
                    <a:pt x="739288" y="66040"/>
                    <a:pt x="778763" y="105514"/>
                    <a:pt x="817649" y="146168"/>
                  </a:cubicBezTo>
                  <a:cubicBezTo>
                    <a:pt x="830611" y="159129"/>
                    <a:pt x="835913" y="160897"/>
                    <a:pt x="840627" y="140276"/>
                  </a:cubicBezTo>
                  <a:cubicBezTo>
                    <a:pt x="851821" y="91374"/>
                    <a:pt x="861248" y="86072"/>
                    <a:pt x="910149" y="94909"/>
                  </a:cubicBezTo>
                  <a:cubicBezTo>
                    <a:pt x="993223" y="109639"/>
                    <a:pt x="999704" y="111406"/>
                    <a:pt x="977315" y="192712"/>
                  </a:cubicBezTo>
                  <a:cubicBezTo>
                    <a:pt x="956105" y="268127"/>
                    <a:pt x="973191" y="320563"/>
                    <a:pt x="1033287" y="367697"/>
                  </a:cubicBezTo>
                  <a:cubicBezTo>
                    <a:pt x="1070405" y="396567"/>
                    <a:pt x="1100453" y="433685"/>
                    <a:pt x="1133447" y="467268"/>
                  </a:cubicBezTo>
                  <a:cubicBezTo>
                    <a:pt x="1162316" y="496727"/>
                    <a:pt x="1165851" y="527364"/>
                    <a:pt x="1144052" y="550342"/>
                  </a:cubicBezTo>
                  <a:cubicBezTo>
                    <a:pt x="1120485" y="575677"/>
                    <a:pt x="1079243" y="577444"/>
                    <a:pt x="1050962" y="552110"/>
                  </a:cubicBezTo>
                  <a:cubicBezTo>
                    <a:pt x="1020914" y="525007"/>
                    <a:pt x="993812" y="495548"/>
                    <a:pt x="964942" y="467268"/>
                  </a:cubicBezTo>
                  <a:cubicBezTo>
                    <a:pt x="956694" y="459020"/>
                    <a:pt x="949624" y="443112"/>
                    <a:pt x="939019" y="446058"/>
                  </a:cubicBezTo>
                  <a:cubicBezTo>
                    <a:pt x="926057" y="449593"/>
                    <a:pt x="929003" y="467268"/>
                    <a:pt x="926646" y="479641"/>
                  </a:cubicBezTo>
                  <a:cubicBezTo>
                    <a:pt x="909560" y="573320"/>
                    <a:pt x="893063" y="666999"/>
                    <a:pt x="875388" y="760677"/>
                  </a:cubicBezTo>
                  <a:cubicBezTo>
                    <a:pt x="870085" y="790726"/>
                    <a:pt x="861837" y="793082"/>
                    <a:pt x="837092" y="774228"/>
                  </a:cubicBezTo>
                  <a:cubicBezTo>
                    <a:pt x="827665" y="767159"/>
                    <a:pt x="819416" y="758321"/>
                    <a:pt x="811168" y="750072"/>
                  </a:cubicBezTo>
                  <a:cubicBezTo>
                    <a:pt x="763445" y="704705"/>
                    <a:pt x="708062" y="695868"/>
                    <a:pt x="648555" y="724148"/>
                  </a:cubicBezTo>
                  <a:cubicBezTo>
                    <a:pt x="645610" y="725327"/>
                    <a:pt x="641485" y="727683"/>
                    <a:pt x="630880" y="732397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EE58FD-9B80-485B-BAEA-4B405A23D050}"/>
                </a:ext>
              </a:extLst>
            </p:cNvPr>
            <p:cNvSpPr/>
            <p:nvPr/>
          </p:nvSpPr>
          <p:spPr>
            <a:xfrm>
              <a:off x="5925780" y="6709251"/>
              <a:ext cx="1048732" cy="147294"/>
            </a:xfrm>
            <a:custGeom>
              <a:avLst/>
              <a:gdLst>
                <a:gd name="connsiteX0" fmla="*/ 860144 w 1048732"/>
                <a:gd name="connsiteY0" fmla="*/ 146392 h 147293"/>
                <a:gd name="connsiteX1" fmla="*/ 768822 w 1048732"/>
                <a:gd name="connsiteY1" fmla="*/ 112220 h 147293"/>
                <a:gd name="connsiteX2" fmla="*/ 743487 w 1048732"/>
                <a:gd name="connsiteY2" fmla="*/ 88064 h 147293"/>
                <a:gd name="connsiteX3" fmla="*/ 639793 w 1048732"/>
                <a:gd name="connsiteY3" fmla="*/ 91009 h 147293"/>
                <a:gd name="connsiteX4" fmla="*/ 530795 w 1048732"/>
                <a:gd name="connsiteY4" fmla="*/ 146981 h 147293"/>
                <a:gd name="connsiteX5" fmla="*/ 437116 w 1048732"/>
                <a:gd name="connsiteY5" fmla="*/ 111042 h 147293"/>
                <a:gd name="connsiteX6" fmla="*/ 399409 w 1048732"/>
                <a:gd name="connsiteY6" fmla="*/ 78048 h 147293"/>
                <a:gd name="connsiteX7" fmla="*/ 320460 w 1048732"/>
                <a:gd name="connsiteY7" fmla="*/ 80405 h 147293"/>
                <a:gd name="connsiteX8" fmla="*/ 280985 w 1048732"/>
                <a:gd name="connsiteY8" fmla="*/ 115755 h 147293"/>
                <a:gd name="connsiteX9" fmla="*/ 111302 w 1048732"/>
                <a:gd name="connsiteY9" fmla="*/ 115166 h 147293"/>
                <a:gd name="connsiteX10" fmla="*/ 22337 w 1048732"/>
                <a:gd name="connsiteY10" fmla="*/ 61551 h 147293"/>
                <a:gd name="connsiteX11" fmla="*/ 538 w 1048732"/>
                <a:gd name="connsiteY11" fmla="*/ 28557 h 147293"/>
                <a:gd name="connsiteX12" fmla="*/ 30585 w 1048732"/>
                <a:gd name="connsiteY12" fmla="*/ 866 h 147293"/>
                <a:gd name="connsiteX13" fmla="*/ 90092 w 1048732"/>
                <a:gd name="connsiteY13" fmla="*/ 15006 h 147293"/>
                <a:gd name="connsiteX14" fmla="*/ 136048 w 1048732"/>
                <a:gd name="connsiteY14" fmla="*/ 50946 h 147293"/>
                <a:gd name="connsiteX15" fmla="*/ 256829 w 1048732"/>
                <a:gd name="connsiteY15" fmla="*/ 50357 h 147293"/>
                <a:gd name="connsiteX16" fmla="*/ 283342 w 1048732"/>
                <a:gd name="connsiteY16" fmla="*/ 26790 h 147293"/>
                <a:gd name="connsiteX17" fmla="*/ 448311 w 1048732"/>
                <a:gd name="connsiteY17" fmla="*/ 34449 h 147293"/>
                <a:gd name="connsiteX18" fmla="*/ 480126 w 1048732"/>
                <a:gd name="connsiteY18" fmla="*/ 65086 h 147293"/>
                <a:gd name="connsiteX19" fmla="*/ 571448 w 1048732"/>
                <a:gd name="connsiteY19" fmla="*/ 65086 h 147293"/>
                <a:gd name="connsiteX20" fmla="*/ 610334 w 1048732"/>
                <a:gd name="connsiteY20" fmla="*/ 29146 h 147293"/>
                <a:gd name="connsiteX21" fmla="*/ 780016 w 1048732"/>
                <a:gd name="connsiteY21" fmla="*/ 35627 h 147293"/>
                <a:gd name="connsiteX22" fmla="*/ 805351 w 1048732"/>
                <a:gd name="connsiteY22" fmla="*/ 60373 h 147293"/>
                <a:gd name="connsiteX23" fmla="*/ 907278 w 1048732"/>
                <a:gd name="connsiteY23" fmla="*/ 59784 h 147293"/>
                <a:gd name="connsiteX24" fmla="*/ 1003903 w 1048732"/>
                <a:gd name="connsiteY24" fmla="*/ 2044 h 147293"/>
                <a:gd name="connsiteX25" fmla="*/ 1051626 w 1048732"/>
                <a:gd name="connsiteY25" fmla="*/ 27968 h 147293"/>
                <a:gd name="connsiteX26" fmla="*/ 1016276 w 1048732"/>
                <a:gd name="connsiteY26" fmla="*/ 65086 h 147293"/>
                <a:gd name="connsiteX27" fmla="*/ 957947 w 1048732"/>
                <a:gd name="connsiteY27" fmla="*/ 101615 h 147293"/>
                <a:gd name="connsiteX28" fmla="*/ 860144 w 1048732"/>
                <a:gd name="connsiteY28" fmla="*/ 146392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8732" h="147293">
                  <a:moveTo>
                    <a:pt x="860144" y="146392"/>
                  </a:moveTo>
                  <a:cubicBezTo>
                    <a:pt x="823026" y="146981"/>
                    <a:pt x="793567" y="135198"/>
                    <a:pt x="768822" y="112220"/>
                  </a:cubicBezTo>
                  <a:cubicBezTo>
                    <a:pt x="759984" y="103972"/>
                    <a:pt x="752325" y="95723"/>
                    <a:pt x="743487" y="88064"/>
                  </a:cubicBezTo>
                  <a:cubicBezTo>
                    <a:pt x="706959" y="56249"/>
                    <a:pt x="674554" y="56838"/>
                    <a:pt x="639793" y="91009"/>
                  </a:cubicBezTo>
                  <a:cubicBezTo>
                    <a:pt x="609156" y="121058"/>
                    <a:pt x="577340" y="147571"/>
                    <a:pt x="530795" y="146981"/>
                  </a:cubicBezTo>
                  <a:cubicBezTo>
                    <a:pt x="494266" y="146981"/>
                    <a:pt x="463629" y="135787"/>
                    <a:pt x="437116" y="111042"/>
                  </a:cubicBezTo>
                  <a:cubicBezTo>
                    <a:pt x="425333" y="99847"/>
                    <a:pt x="412960" y="87474"/>
                    <a:pt x="399409" y="78048"/>
                  </a:cubicBezTo>
                  <a:cubicBezTo>
                    <a:pt x="373485" y="59195"/>
                    <a:pt x="345205" y="60373"/>
                    <a:pt x="320460" y="80405"/>
                  </a:cubicBezTo>
                  <a:cubicBezTo>
                    <a:pt x="306909" y="91599"/>
                    <a:pt x="294536" y="103972"/>
                    <a:pt x="280985" y="115755"/>
                  </a:cubicBezTo>
                  <a:cubicBezTo>
                    <a:pt x="231494" y="158765"/>
                    <a:pt x="160204" y="158765"/>
                    <a:pt x="111302" y="115166"/>
                  </a:cubicBezTo>
                  <a:cubicBezTo>
                    <a:pt x="84790" y="91599"/>
                    <a:pt x="61223" y="65675"/>
                    <a:pt x="22337" y="61551"/>
                  </a:cubicBezTo>
                  <a:cubicBezTo>
                    <a:pt x="7018" y="59784"/>
                    <a:pt x="-2408" y="45643"/>
                    <a:pt x="538" y="28557"/>
                  </a:cubicBezTo>
                  <a:cubicBezTo>
                    <a:pt x="3483" y="12060"/>
                    <a:pt x="14088" y="2633"/>
                    <a:pt x="30585" y="866"/>
                  </a:cubicBezTo>
                  <a:cubicBezTo>
                    <a:pt x="51796" y="-902"/>
                    <a:pt x="71239" y="5579"/>
                    <a:pt x="90092" y="15006"/>
                  </a:cubicBezTo>
                  <a:cubicBezTo>
                    <a:pt x="107767" y="23844"/>
                    <a:pt x="121908" y="37395"/>
                    <a:pt x="136048" y="50946"/>
                  </a:cubicBezTo>
                  <a:cubicBezTo>
                    <a:pt x="180236" y="94545"/>
                    <a:pt x="211462" y="93955"/>
                    <a:pt x="256829" y="50357"/>
                  </a:cubicBezTo>
                  <a:cubicBezTo>
                    <a:pt x="265077" y="42108"/>
                    <a:pt x="273915" y="33860"/>
                    <a:pt x="283342" y="26790"/>
                  </a:cubicBezTo>
                  <a:cubicBezTo>
                    <a:pt x="335189" y="-11507"/>
                    <a:pt x="399998" y="-8561"/>
                    <a:pt x="448311" y="34449"/>
                  </a:cubicBezTo>
                  <a:cubicBezTo>
                    <a:pt x="459505" y="44465"/>
                    <a:pt x="468932" y="55070"/>
                    <a:pt x="480126" y="65086"/>
                  </a:cubicBezTo>
                  <a:cubicBezTo>
                    <a:pt x="507817" y="89242"/>
                    <a:pt x="543757" y="89242"/>
                    <a:pt x="571448" y="65086"/>
                  </a:cubicBezTo>
                  <a:cubicBezTo>
                    <a:pt x="584999" y="53303"/>
                    <a:pt x="596783" y="40340"/>
                    <a:pt x="610334" y="29146"/>
                  </a:cubicBezTo>
                  <a:cubicBezTo>
                    <a:pt x="663360" y="-12096"/>
                    <a:pt x="730526" y="-9150"/>
                    <a:pt x="780016" y="35627"/>
                  </a:cubicBezTo>
                  <a:cubicBezTo>
                    <a:pt x="788854" y="43286"/>
                    <a:pt x="796513" y="52124"/>
                    <a:pt x="805351" y="60373"/>
                  </a:cubicBezTo>
                  <a:cubicBezTo>
                    <a:pt x="838345" y="91009"/>
                    <a:pt x="874874" y="91599"/>
                    <a:pt x="907278" y="59784"/>
                  </a:cubicBezTo>
                  <a:cubicBezTo>
                    <a:pt x="934969" y="32682"/>
                    <a:pt x="963250" y="7936"/>
                    <a:pt x="1003903" y="2044"/>
                  </a:cubicBezTo>
                  <a:cubicBezTo>
                    <a:pt x="1026881" y="-902"/>
                    <a:pt x="1047502" y="2044"/>
                    <a:pt x="1051626" y="27968"/>
                  </a:cubicBezTo>
                  <a:cubicBezTo>
                    <a:pt x="1055750" y="52713"/>
                    <a:pt x="1038664" y="62729"/>
                    <a:pt x="1016276" y="65086"/>
                  </a:cubicBezTo>
                  <a:cubicBezTo>
                    <a:pt x="990941" y="67442"/>
                    <a:pt x="974444" y="85118"/>
                    <a:pt x="957947" y="101615"/>
                  </a:cubicBezTo>
                  <a:cubicBezTo>
                    <a:pt x="930256" y="128128"/>
                    <a:pt x="899030" y="148749"/>
                    <a:pt x="860144" y="146392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FA4F53B-5A91-41C4-BECE-B234CD8892FD}"/>
                </a:ext>
              </a:extLst>
            </p:cNvPr>
            <p:cNvSpPr/>
            <p:nvPr/>
          </p:nvSpPr>
          <p:spPr>
            <a:xfrm>
              <a:off x="5927184" y="6576262"/>
              <a:ext cx="1048732" cy="147294"/>
            </a:xfrm>
            <a:custGeom>
              <a:avLst/>
              <a:gdLst>
                <a:gd name="connsiteX0" fmla="*/ 855205 w 1048732"/>
                <a:gd name="connsiteY0" fmla="*/ 147996 h 147293"/>
                <a:gd name="connsiteX1" fmla="*/ 756223 w 1048732"/>
                <a:gd name="connsiteY1" fmla="*/ 102629 h 147293"/>
                <a:gd name="connsiteX2" fmla="*/ 624837 w 1048732"/>
                <a:gd name="connsiteY2" fmla="*/ 102629 h 147293"/>
                <a:gd name="connsiteX3" fmla="*/ 426874 w 1048732"/>
                <a:gd name="connsiteY3" fmla="*/ 102629 h 147293"/>
                <a:gd name="connsiteX4" fmla="*/ 295488 w 1048732"/>
                <a:gd name="connsiteY4" fmla="*/ 102040 h 147293"/>
                <a:gd name="connsiteX5" fmla="*/ 97525 w 1048732"/>
                <a:gd name="connsiteY5" fmla="*/ 102629 h 147293"/>
                <a:gd name="connsiteX6" fmla="*/ 28003 w 1048732"/>
                <a:gd name="connsiteY6" fmla="*/ 63154 h 147293"/>
                <a:gd name="connsiteX7" fmla="*/ 311 w 1048732"/>
                <a:gd name="connsiteY7" fmla="*/ 27804 h 147293"/>
                <a:gd name="connsiteX8" fmla="*/ 33894 w 1048732"/>
                <a:gd name="connsiteY8" fmla="*/ 702 h 147293"/>
                <a:gd name="connsiteX9" fmla="*/ 112255 w 1048732"/>
                <a:gd name="connsiteY9" fmla="*/ 28982 h 147293"/>
                <a:gd name="connsiteX10" fmla="*/ 138178 w 1048732"/>
                <a:gd name="connsiteY10" fmla="*/ 53138 h 147293"/>
                <a:gd name="connsiteX11" fmla="*/ 254246 w 1048732"/>
                <a:gd name="connsiteY11" fmla="*/ 51371 h 147293"/>
                <a:gd name="connsiteX12" fmla="*/ 470473 w 1048732"/>
                <a:gd name="connsiteY12" fmla="*/ 53138 h 147293"/>
                <a:gd name="connsiteX13" fmla="*/ 584184 w 1048732"/>
                <a:gd name="connsiteY13" fmla="*/ 52549 h 147293"/>
                <a:gd name="connsiteX14" fmla="*/ 677274 w 1048732"/>
                <a:gd name="connsiteY14" fmla="*/ 702 h 147293"/>
                <a:gd name="connsiteX15" fmla="*/ 793931 w 1048732"/>
                <a:gd name="connsiteY15" fmla="*/ 46657 h 147293"/>
                <a:gd name="connsiteX16" fmla="*/ 922960 w 1048732"/>
                <a:gd name="connsiteY16" fmla="*/ 44890 h 147293"/>
                <a:gd name="connsiteX17" fmla="*/ 1010158 w 1048732"/>
                <a:gd name="connsiteY17" fmla="*/ 702 h 147293"/>
                <a:gd name="connsiteX18" fmla="*/ 1052579 w 1048732"/>
                <a:gd name="connsiteY18" fmla="*/ 27215 h 147293"/>
                <a:gd name="connsiteX19" fmla="*/ 1019585 w 1048732"/>
                <a:gd name="connsiteY19" fmla="*/ 63743 h 147293"/>
                <a:gd name="connsiteX20" fmla="*/ 955365 w 1048732"/>
                <a:gd name="connsiteY20" fmla="*/ 102040 h 147293"/>
                <a:gd name="connsiteX21" fmla="*/ 855205 w 1048732"/>
                <a:gd name="connsiteY21" fmla="*/ 147996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8732" h="147293">
                  <a:moveTo>
                    <a:pt x="855205" y="147996"/>
                  </a:moveTo>
                  <a:cubicBezTo>
                    <a:pt x="815730" y="146817"/>
                    <a:pt x="783915" y="129731"/>
                    <a:pt x="756223" y="102629"/>
                  </a:cubicBezTo>
                  <a:cubicBezTo>
                    <a:pt x="703787" y="51371"/>
                    <a:pt x="677863" y="51960"/>
                    <a:pt x="624837" y="102629"/>
                  </a:cubicBezTo>
                  <a:cubicBezTo>
                    <a:pt x="562385" y="162725"/>
                    <a:pt x="489327" y="162725"/>
                    <a:pt x="426874" y="102629"/>
                  </a:cubicBezTo>
                  <a:cubicBezTo>
                    <a:pt x="373848" y="51960"/>
                    <a:pt x="347336" y="51960"/>
                    <a:pt x="295488" y="102040"/>
                  </a:cubicBezTo>
                  <a:cubicBezTo>
                    <a:pt x="233036" y="162135"/>
                    <a:pt x="158800" y="162725"/>
                    <a:pt x="97525" y="102629"/>
                  </a:cubicBezTo>
                  <a:cubicBezTo>
                    <a:pt x="77493" y="83186"/>
                    <a:pt x="58051" y="65511"/>
                    <a:pt x="28003" y="63154"/>
                  </a:cubicBezTo>
                  <a:cubicBezTo>
                    <a:pt x="9149" y="61975"/>
                    <a:pt x="-2045" y="47246"/>
                    <a:pt x="311" y="27804"/>
                  </a:cubicBezTo>
                  <a:cubicBezTo>
                    <a:pt x="2668" y="9539"/>
                    <a:pt x="16219" y="1291"/>
                    <a:pt x="33894" y="702"/>
                  </a:cubicBezTo>
                  <a:cubicBezTo>
                    <a:pt x="63942" y="-477"/>
                    <a:pt x="89866" y="10128"/>
                    <a:pt x="112255" y="28982"/>
                  </a:cubicBezTo>
                  <a:cubicBezTo>
                    <a:pt x="121092" y="36641"/>
                    <a:pt x="129341" y="44890"/>
                    <a:pt x="138178" y="53138"/>
                  </a:cubicBezTo>
                  <a:cubicBezTo>
                    <a:pt x="182956" y="93791"/>
                    <a:pt x="214182" y="96148"/>
                    <a:pt x="254246" y="51371"/>
                  </a:cubicBezTo>
                  <a:cubicBezTo>
                    <a:pt x="308450" y="-9315"/>
                    <a:pt x="398005" y="-23455"/>
                    <a:pt x="470473" y="53138"/>
                  </a:cubicBezTo>
                  <a:cubicBezTo>
                    <a:pt x="510537" y="94970"/>
                    <a:pt x="541763" y="93791"/>
                    <a:pt x="584184" y="52549"/>
                  </a:cubicBezTo>
                  <a:cubicBezTo>
                    <a:pt x="610697" y="26625"/>
                    <a:pt x="638388" y="4826"/>
                    <a:pt x="677274" y="702"/>
                  </a:cubicBezTo>
                  <a:cubicBezTo>
                    <a:pt x="724408" y="-4012"/>
                    <a:pt x="760937" y="15431"/>
                    <a:pt x="793931" y="46657"/>
                  </a:cubicBezTo>
                  <a:cubicBezTo>
                    <a:pt x="846367" y="96737"/>
                    <a:pt x="869934" y="96148"/>
                    <a:pt x="922960" y="44890"/>
                  </a:cubicBezTo>
                  <a:cubicBezTo>
                    <a:pt x="947705" y="20733"/>
                    <a:pt x="974807" y="2469"/>
                    <a:pt x="1010158" y="702"/>
                  </a:cubicBezTo>
                  <a:cubicBezTo>
                    <a:pt x="1030190" y="-477"/>
                    <a:pt x="1049043" y="3648"/>
                    <a:pt x="1052579" y="27215"/>
                  </a:cubicBezTo>
                  <a:cubicBezTo>
                    <a:pt x="1056114" y="50782"/>
                    <a:pt x="1040795" y="61975"/>
                    <a:pt x="1019585" y="63743"/>
                  </a:cubicBezTo>
                  <a:cubicBezTo>
                    <a:pt x="991894" y="66689"/>
                    <a:pt x="973629" y="83775"/>
                    <a:pt x="955365" y="102040"/>
                  </a:cubicBezTo>
                  <a:cubicBezTo>
                    <a:pt x="923549" y="133855"/>
                    <a:pt x="890555" y="147996"/>
                    <a:pt x="855205" y="147996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B2F6EEF-16C2-4CF7-8E29-DD262FC6D4F3}"/>
              </a:ext>
            </a:extLst>
          </p:cNvPr>
          <p:cNvGrpSpPr/>
          <p:nvPr/>
        </p:nvGrpSpPr>
        <p:grpSpPr>
          <a:xfrm>
            <a:off x="8520658" y="5342273"/>
            <a:ext cx="720012" cy="497603"/>
            <a:chOff x="4353034" y="5694157"/>
            <a:chExt cx="1357914" cy="938459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C3E47F1-1712-4BCD-A87B-B8525B4EF8A7}"/>
                </a:ext>
              </a:extLst>
            </p:cNvPr>
            <p:cNvSpPr/>
            <p:nvPr/>
          </p:nvSpPr>
          <p:spPr>
            <a:xfrm>
              <a:off x="4353034" y="5694157"/>
              <a:ext cx="960356" cy="925005"/>
            </a:xfrm>
            <a:custGeom>
              <a:avLst/>
              <a:gdLst>
                <a:gd name="connsiteX0" fmla="*/ 241747 w 960355"/>
                <a:gd name="connsiteY0" fmla="*/ 652438 h 925005"/>
                <a:gd name="connsiteX1" fmla="*/ 241747 w 960355"/>
                <a:gd name="connsiteY1" fmla="*/ 428552 h 925005"/>
                <a:gd name="connsiteX2" fmla="*/ 237034 w 960355"/>
                <a:gd name="connsiteY2" fmla="*/ 403806 h 925005"/>
                <a:gd name="connsiteX3" fmla="*/ 212288 w 960355"/>
                <a:gd name="connsiteY3" fmla="*/ 414412 h 925005"/>
                <a:gd name="connsiteX4" fmla="*/ 109183 w 960355"/>
                <a:gd name="connsiteY4" fmla="*/ 488059 h 925005"/>
                <a:gd name="connsiteX5" fmla="*/ 59692 w 960355"/>
                <a:gd name="connsiteY5" fmla="*/ 502788 h 925005"/>
                <a:gd name="connsiteX6" fmla="*/ 3131 w 960355"/>
                <a:gd name="connsiteY6" fmla="*/ 462724 h 925005"/>
                <a:gd name="connsiteX7" fmla="*/ 25520 w 960355"/>
                <a:gd name="connsiteY7" fmla="*/ 397915 h 925005"/>
                <a:gd name="connsiteX8" fmla="*/ 214056 w 960355"/>
                <a:gd name="connsiteY8" fmla="*/ 261226 h 925005"/>
                <a:gd name="connsiteX9" fmla="*/ 541637 w 960355"/>
                <a:gd name="connsiteY9" fmla="*/ 25556 h 925005"/>
                <a:gd name="connsiteX10" fmla="*/ 664186 w 960355"/>
                <a:gd name="connsiteY10" fmla="*/ 26145 h 925005"/>
                <a:gd name="connsiteX11" fmla="*/ 790858 w 960355"/>
                <a:gd name="connsiteY11" fmla="*/ 117467 h 925005"/>
                <a:gd name="connsiteX12" fmla="*/ 808534 w 960355"/>
                <a:gd name="connsiteY12" fmla="*/ 125716 h 925005"/>
                <a:gd name="connsiteX13" fmla="*/ 814425 w 960355"/>
                <a:gd name="connsiteY13" fmla="*/ 105095 h 925005"/>
                <a:gd name="connsiteX14" fmla="*/ 872754 w 960355"/>
                <a:gd name="connsiteY14" fmla="*/ 49123 h 925005"/>
                <a:gd name="connsiteX15" fmla="*/ 928725 w 960355"/>
                <a:gd name="connsiteY15" fmla="*/ 50301 h 925005"/>
                <a:gd name="connsiteX16" fmla="*/ 962898 w 960355"/>
                <a:gd name="connsiteY16" fmla="*/ 87419 h 925005"/>
                <a:gd name="connsiteX17" fmla="*/ 931082 w 960355"/>
                <a:gd name="connsiteY17" fmla="*/ 112754 h 925005"/>
                <a:gd name="connsiteX18" fmla="*/ 832690 w 960355"/>
                <a:gd name="connsiteY18" fmla="*/ 198184 h 925005"/>
                <a:gd name="connsiteX19" fmla="*/ 815015 w 960355"/>
                <a:gd name="connsiteY19" fmla="*/ 305414 h 925005"/>
                <a:gd name="connsiteX20" fmla="*/ 870986 w 960355"/>
                <a:gd name="connsiteY20" fmla="*/ 436211 h 925005"/>
                <a:gd name="connsiteX21" fmla="*/ 876289 w 960355"/>
                <a:gd name="connsiteY21" fmla="*/ 482756 h 925005"/>
                <a:gd name="connsiteX22" fmla="*/ 901034 w 960355"/>
                <a:gd name="connsiteY22" fmla="*/ 620034 h 925005"/>
                <a:gd name="connsiteX23" fmla="*/ 902802 w 960355"/>
                <a:gd name="connsiteY23" fmla="*/ 663044 h 925005"/>
                <a:gd name="connsiteX24" fmla="*/ 901034 w 960355"/>
                <a:gd name="connsiteY24" fmla="*/ 807392 h 925005"/>
                <a:gd name="connsiteX25" fmla="*/ 912229 w 960355"/>
                <a:gd name="connsiteY25" fmla="*/ 816818 h 925005"/>
                <a:gd name="connsiteX26" fmla="*/ 906926 w 960355"/>
                <a:gd name="connsiteY26" fmla="*/ 860417 h 925005"/>
                <a:gd name="connsiteX27" fmla="*/ 875700 w 960355"/>
                <a:gd name="connsiteY27" fmla="*/ 909908 h 925005"/>
                <a:gd name="connsiteX28" fmla="*/ 856257 w 960355"/>
                <a:gd name="connsiteY28" fmla="*/ 928172 h 925005"/>
                <a:gd name="connsiteX29" fmla="*/ 735476 w 960355"/>
                <a:gd name="connsiteY29" fmla="*/ 928172 h 925005"/>
                <a:gd name="connsiteX30" fmla="*/ 710141 w 960355"/>
                <a:gd name="connsiteY30" fmla="*/ 901071 h 925005"/>
                <a:gd name="connsiteX31" fmla="*/ 710731 w 960355"/>
                <a:gd name="connsiteY31" fmla="*/ 747885 h 925005"/>
                <a:gd name="connsiteX32" fmla="*/ 673023 w 960355"/>
                <a:gd name="connsiteY32" fmla="*/ 709000 h 925005"/>
                <a:gd name="connsiteX33" fmla="*/ 531621 w 960355"/>
                <a:gd name="connsiteY33" fmla="*/ 709000 h 925005"/>
                <a:gd name="connsiteX34" fmla="*/ 496271 w 960355"/>
                <a:gd name="connsiteY34" fmla="*/ 743760 h 925005"/>
                <a:gd name="connsiteX35" fmla="*/ 496860 w 960355"/>
                <a:gd name="connsiteY35" fmla="*/ 896946 h 925005"/>
                <a:gd name="connsiteX36" fmla="*/ 466223 w 960355"/>
                <a:gd name="connsiteY36" fmla="*/ 927583 h 925005"/>
                <a:gd name="connsiteX37" fmla="*/ 295362 w 960355"/>
                <a:gd name="connsiteY37" fmla="*/ 926994 h 925005"/>
                <a:gd name="connsiteX38" fmla="*/ 243515 w 960355"/>
                <a:gd name="connsiteY38" fmla="*/ 875147 h 925005"/>
                <a:gd name="connsiteX39" fmla="*/ 241747 w 960355"/>
                <a:gd name="connsiteY39" fmla="*/ 652438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60355" h="925005">
                  <a:moveTo>
                    <a:pt x="241747" y="652438"/>
                  </a:moveTo>
                  <a:cubicBezTo>
                    <a:pt x="241747" y="577613"/>
                    <a:pt x="241747" y="503377"/>
                    <a:pt x="241747" y="428552"/>
                  </a:cubicBezTo>
                  <a:cubicBezTo>
                    <a:pt x="241747" y="420304"/>
                    <a:pt x="245282" y="408520"/>
                    <a:pt x="237034" y="403806"/>
                  </a:cubicBezTo>
                  <a:cubicBezTo>
                    <a:pt x="226428" y="397915"/>
                    <a:pt x="219358" y="409109"/>
                    <a:pt x="212288" y="414412"/>
                  </a:cubicBezTo>
                  <a:cubicBezTo>
                    <a:pt x="177527" y="438568"/>
                    <a:pt x="143355" y="463313"/>
                    <a:pt x="109183" y="488059"/>
                  </a:cubicBezTo>
                  <a:cubicBezTo>
                    <a:pt x="94453" y="498664"/>
                    <a:pt x="77956" y="504555"/>
                    <a:pt x="59692" y="502788"/>
                  </a:cubicBezTo>
                  <a:cubicBezTo>
                    <a:pt x="33768" y="499842"/>
                    <a:pt x="11969" y="489237"/>
                    <a:pt x="3131" y="462724"/>
                  </a:cubicBezTo>
                  <a:cubicBezTo>
                    <a:pt x="-5117" y="436211"/>
                    <a:pt x="3131" y="414412"/>
                    <a:pt x="25520" y="397915"/>
                  </a:cubicBezTo>
                  <a:cubicBezTo>
                    <a:pt x="87972" y="352549"/>
                    <a:pt x="151014" y="306593"/>
                    <a:pt x="214056" y="261226"/>
                  </a:cubicBezTo>
                  <a:cubicBezTo>
                    <a:pt x="323053" y="182277"/>
                    <a:pt x="432051" y="103916"/>
                    <a:pt x="541637" y="25556"/>
                  </a:cubicBezTo>
                  <a:cubicBezTo>
                    <a:pt x="589360" y="-8616"/>
                    <a:pt x="615873" y="-8616"/>
                    <a:pt x="664186" y="26145"/>
                  </a:cubicBezTo>
                  <a:cubicBezTo>
                    <a:pt x="706017" y="56782"/>
                    <a:pt x="748438" y="87419"/>
                    <a:pt x="790858" y="117467"/>
                  </a:cubicBezTo>
                  <a:cubicBezTo>
                    <a:pt x="796161" y="121591"/>
                    <a:pt x="801464" y="128662"/>
                    <a:pt x="808534" y="125716"/>
                  </a:cubicBezTo>
                  <a:cubicBezTo>
                    <a:pt x="817960" y="122181"/>
                    <a:pt x="814425" y="112165"/>
                    <a:pt x="814425" y="105095"/>
                  </a:cubicBezTo>
                  <a:cubicBezTo>
                    <a:pt x="816782" y="56782"/>
                    <a:pt x="824441" y="49123"/>
                    <a:pt x="872754" y="49123"/>
                  </a:cubicBezTo>
                  <a:cubicBezTo>
                    <a:pt x="891607" y="49123"/>
                    <a:pt x="910461" y="48534"/>
                    <a:pt x="928725" y="50301"/>
                  </a:cubicBezTo>
                  <a:cubicBezTo>
                    <a:pt x="949936" y="52658"/>
                    <a:pt x="962308" y="64442"/>
                    <a:pt x="962898" y="87419"/>
                  </a:cubicBezTo>
                  <a:cubicBezTo>
                    <a:pt x="963487" y="110986"/>
                    <a:pt x="946401" y="111576"/>
                    <a:pt x="931082" y="112754"/>
                  </a:cubicBezTo>
                  <a:cubicBezTo>
                    <a:pt x="876878" y="116878"/>
                    <a:pt x="845652" y="146337"/>
                    <a:pt x="832690" y="198184"/>
                  </a:cubicBezTo>
                  <a:cubicBezTo>
                    <a:pt x="823852" y="233535"/>
                    <a:pt x="814425" y="268296"/>
                    <a:pt x="815015" y="305414"/>
                  </a:cubicBezTo>
                  <a:cubicBezTo>
                    <a:pt x="815015" y="357261"/>
                    <a:pt x="829744" y="402628"/>
                    <a:pt x="870986" y="436211"/>
                  </a:cubicBezTo>
                  <a:cubicBezTo>
                    <a:pt x="889251" y="450940"/>
                    <a:pt x="889840" y="463902"/>
                    <a:pt x="876289" y="482756"/>
                  </a:cubicBezTo>
                  <a:cubicBezTo>
                    <a:pt x="833868" y="541085"/>
                    <a:pt x="841527" y="579381"/>
                    <a:pt x="901034" y="620034"/>
                  </a:cubicBezTo>
                  <a:cubicBezTo>
                    <a:pt x="929315" y="639477"/>
                    <a:pt x="929315" y="639477"/>
                    <a:pt x="902802" y="663044"/>
                  </a:cubicBezTo>
                  <a:cubicBezTo>
                    <a:pt x="856846" y="703697"/>
                    <a:pt x="855668" y="764971"/>
                    <a:pt x="901034" y="807392"/>
                  </a:cubicBezTo>
                  <a:cubicBezTo>
                    <a:pt x="904569" y="810926"/>
                    <a:pt x="908693" y="813872"/>
                    <a:pt x="912229" y="816818"/>
                  </a:cubicBezTo>
                  <a:cubicBezTo>
                    <a:pt x="941687" y="841564"/>
                    <a:pt x="941687" y="842153"/>
                    <a:pt x="906926" y="860417"/>
                  </a:cubicBezTo>
                  <a:cubicBezTo>
                    <a:pt x="886894" y="871023"/>
                    <a:pt x="875110" y="886930"/>
                    <a:pt x="875700" y="909908"/>
                  </a:cubicBezTo>
                  <a:cubicBezTo>
                    <a:pt x="876289" y="924638"/>
                    <a:pt x="869219" y="928172"/>
                    <a:pt x="856257" y="928172"/>
                  </a:cubicBezTo>
                  <a:cubicBezTo>
                    <a:pt x="816193" y="927583"/>
                    <a:pt x="775540" y="927583"/>
                    <a:pt x="735476" y="928172"/>
                  </a:cubicBezTo>
                  <a:cubicBezTo>
                    <a:pt x="716033" y="928761"/>
                    <a:pt x="710141" y="919335"/>
                    <a:pt x="710141" y="901071"/>
                  </a:cubicBezTo>
                  <a:cubicBezTo>
                    <a:pt x="710731" y="849812"/>
                    <a:pt x="709552" y="799143"/>
                    <a:pt x="710731" y="747885"/>
                  </a:cubicBezTo>
                  <a:cubicBezTo>
                    <a:pt x="711320" y="720193"/>
                    <a:pt x="700715" y="708410"/>
                    <a:pt x="673023" y="709000"/>
                  </a:cubicBezTo>
                  <a:cubicBezTo>
                    <a:pt x="625889" y="710178"/>
                    <a:pt x="578755" y="709589"/>
                    <a:pt x="531621" y="709000"/>
                  </a:cubicBezTo>
                  <a:cubicBezTo>
                    <a:pt x="506876" y="708410"/>
                    <a:pt x="495682" y="718426"/>
                    <a:pt x="496271" y="743760"/>
                  </a:cubicBezTo>
                  <a:cubicBezTo>
                    <a:pt x="497449" y="795019"/>
                    <a:pt x="495682" y="845688"/>
                    <a:pt x="496860" y="896946"/>
                  </a:cubicBezTo>
                  <a:cubicBezTo>
                    <a:pt x="497449" y="919924"/>
                    <a:pt x="489201" y="928172"/>
                    <a:pt x="466223" y="927583"/>
                  </a:cubicBezTo>
                  <a:cubicBezTo>
                    <a:pt x="409073" y="926405"/>
                    <a:pt x="352512" y="927583"/>
                    <a:pt x="295362" y="926994"/>
                  </a:cubicBezTo>
                  <a:cubicBezTo>
                    <a:pt x="257655" y="926405"/>
                    <a:pt x="244104" y="912854"/>
                    <a:pt x="243515" y="875147"/>
                  </a:cubicBezTo>
                  <a:cubicBezTo>
                    <a:pt x="241158" y="801500"/>
                    <a:pt x="241747" y="726675"/>
                    <a:pt x="241747" y="652438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564E83C-61A3-4273-ACEA-D881B0D524BE}"/>
                </a:ext>
              </a:extLst>
            </p:cNvPr>
            <p:cNvSpPr/>
            <p:nvPr/>
          </p:nvSpPr>
          <p:spPr>
            <a:xfrm>
              <a:off x="5210149" y="5831338"/>
              <a:ext cx="500799" cy="801278"/>
            </a:xfrm>
            <a:custGeom>
              <a:avLst/>
              <a:gdLst>
                <a:gd name="connsiteX0" fmla="*/ 499351 w 500798"/>
                <a:gd name="connsiteY0" fmla="*/ 192390 h 801278"/>
                <a:gd name="connsiteX1" fmla="*/ 477552 w 500798"/>
                <a:gd name="connsiteY1" fmla="*/ 319062 h 801278"/>
                <a:gd name="connsiteX2" fmla="*/ 376214 w 500798"/>
                <a:gd name="connsiteY2" fmla="*/ 400368 h 801278"/>
                <a:gd name="connsiteX3" fmla="*/ 317885 w 500798"/>
                <a:gd name="connsiteY3" fmla="*/ 419222 h 801278"/>
                <a:gd name="connsiteX4" fmla="*/ 317296 w 500798"/>
                <a:gd name="connsiteY4" fmla="*/ 466945 h 801278"/>
                <a:gd name="connsiteX5" fmla="*/ 349701 w 500798"/>
                <a:gd name="connsiteY5" fmla="*/ 545895 h 801278"/>
                <a:gd name="connsiteX6" fmla="*/ 293729 w 500798"/>
                <a:gd name="connsiteY6" fmla="*/ 605990 h 801278"/>
                <a:gd name="connsiteX7" fmla="*/ 225974 w 500798"/>
                <a:gd name="connsiteY7" fmla="*/ 626023 h 801278"/>
                <a:gd name="connsiteX8" fmla="*/ 213012 w 500798"/>
                <a:gd name="connsiteY8" fmla="*/ 666676 h 801278"/>
                <a:gd name="connsiteX9" fmla="*/ 167646 w 500798"/>
                <a:gd name="connsiteY9" fmla="*/ 790992 h 801278"/>
                <a:gd name="connsiteX10" fmla="*/ 92231 w 500798"/>
                <a:gd name="connsiteY10" fmla="*/ 801007 h 801278"/>
                <a:gd name="connsiteX11" fmla="*/ 62772 w 500798"/>
                <a:gd name="connsiteY11" fmla="*/ 776851 h 801278"/>
                <a:gd name="connsiteX12" fmla="*/ 83983 w 500798"/>
                <a:gd name="connsiteY12" fmla="*/ 746214 h 801278"/>
                <a:gd name="connsiteX13" fmla="*/ 122279 w 500798"/>
                <a:gd name="connsiteY13" fmla="*/ 730896 h 801278"/>
                <a:gd name="connsiteX14" fmla="*/ 129938 w 500798"/>
                <a:gd name="connsiteY14" fmla="*/ 694367 h 801278"/>
                <a:gd name="connsiteX15" fmla="*/ 76912 w 500798"/>
                <a:gd name="connsiteY15" fmla="*/ 647233 h 801278"/>
                <a:gd name="connsiteX16" fmla="*/ 88107 w 500798"/>
                <a:gd name="connsiteY16" fmla="*/ 540003 h 801278"/>
                <a:gd name="connsiteX17" fmla="*/ 89285 w 500798"/>
                <a:gd name="connsiteY17" fmla="*/ 467534 h 801278"/>
                <a:gd name="connsiteX18" fmla="*/ 69842 w 500798"/>
                <a:gd name="connsiteY18" fmla="*/ 454573 h 801278"/>
                <a:gd name="connsiteX19" fmla="*/ 53935 w 500798"/>
                <a:gd name="connsiteY19" fmla="*/ 363251 h 801278"/>
                <a:gd name="connsiteX20" fmla="*/ 55702 w 500798"/>
                <a:gd name="connsiteY20" fmla="*/ 286069 h 801278"/>
                <a:gd name="connsiteX21" fmla="*/ 3266 w 500798"/>
                <a:gd name="connsiteY21" fmla="*/ 121689 h 801278"/>
                <a:gd name="connsiteX22" fmla="*/ 132884 w 500798"/>
                <a:gd name="connsiteY22" fmla="*/ 908 h 801278"/>
                <a:gd name="connsiteX23" fmla="*/ 439844 w 500798"/>
                <a:gd name="connsiteY23" fmla="*/ 83981 h 801278"/>
                <a:gd name="connsiteX24" fmla="*/ 499351 w 500798"/>
                <a:gd name="connsiteY24" fmla="*/ 192390 h 80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0798" h="801278">
                  <a:moveTo>
                    <a:pt x="499351" y="192390"/>
                  </a:moveTo>
                  <a:cubicBezTo>
                    <a:pt x="501708" y="240702"/>
                    <a:pt x="492870" y="280177"/>
                    <a:pt x="477552" y="319062"/>
                  </a:cubicBezTo>
                  <a:cubicBezTo>
                    <a:pt x="459287" y="366196"/>
                    <a:pt x="428061" y="395655"/>
                    <a:pt x="376214" y="400368"/>
                  </a:cubicBezTo>
                  <a:cubicBezTo>
                    <a:pt x="355592" y="402136"/>
                    <a:pt x="335560" y="406850"/>
                    <a:pt x="317885" y="419222"/>
                  </a:cubicBezTo>
                  <a:cubicBezTo>
                    <a:pt x="294907" y="435719"/>
                    <a:pt x="293140" y="455751"/>
                    <a:pt x="317296" y="466945"/>
                  </a:cubicBezTo>
                  <a:cubicBezTo>
                    <a:pt x="354414" y="484620"/>
                    <a:pt x="353825" y="513490"/>
                    <a:pt x="349701" y="545895"/>
                  </a:cubicBezTo>
                  <a:cubicBezTo>
                    <a:pt x="344987" y="578889"/>
                    <a:pt x="326134" y="598332"/>
                    <a:pt x="293729" y="605990"/>
                  </a:cubicBezTo>
                  <a:cubicBezTo>
                    <a:pt x="270751" y="611293"/>
                    <a:pt x="248363" y="618363"/>
                    <a:pt x="225974" y="626023"/>
                  </a:cubicBezTo>
                  <a:cubicBezTo>
                    <a:pt x="204763" y="633092"/>
                    <a:pt x="199461" y="646055"/>
                    <a:pt x="213012" y="666676"/>
                  </a:cubicBezTo>
                  <a:cubicBezTo>
                    <a:pt x="248363" y="721469"/>
                    <a:pt x="229509" y="771549"/>
                    <a:pt x="167646" y="790992"/>
                  </a:cubicBezTo>
                  <a:cubicBezTo>
                    <a:pt x="143489" y="798651"/>
                    <a:pt x="118155" y="803953"/>
                    <a:pt x="92231" y="801007"/>
                  </a:cubicBezTo>
                  <a:cubicBezTo>
                    <a:pt x="77502" y="799240"/>
                    <a:pt x="65718" y="792759"/>
                    <a:pt x="62772" y="776851"/>
                  </a:cubicBezTo>
                  <a:cubicBezTo>
                    <a:pt x="59237" y="759765"/>
                    <a:pt x="70432" y="752106"/>
                    <a:pt x="83983" y="746214"/>
                  </a:cubicBezTo>
                  <a:cubicBezTo>
                    <a:pt x="96944" y="740912"/>
                    <a:pt x="109317" y="736198"/>
                    <a:pt x="122279" y="730896"/>
                  </a:cubicBezTo>
                  <a:cubicBezTo>
                    <a:pt x="148792" y="719702"/>
                    <a:pt x="149970" y="713810"/>
                    <a:pt x="129938" y="694367"/>
                  </a:cubicBezTo>
                  <a:cubicBezTo>
                    <a:pt x="112852" y="678459"/>
                    <a:pt x="93999" y="663730"/>
                    <a:pt x="76912" y="647233"/>
                  </a:cubicBezTo>
                  <a:cubicBezTo>
                    <a:pt x="39205" y="611293"/>
                    <a:pt x="43919" y="567694"/>
                    <a:pt x="88107" y="540003"/>
                  </a:cubicBezTo>
                  <a:cubicBezTo>
                    <a:pt x="142900" y="505242"/>
                    <a:pt x="142900" y="503474"/>
                    <a:pt x="89285" y="467534"/>
                  </a:cubicBezTo>
                  <a:cubicBezTo>
                    <a:pt x="82804" y="463410"/>
                    <a:pt x="76323" y="458697"/>
                    <a:pt x="69842" y="454573"/>
                  </a:cubicBezTo>
                  <a:cubicBezTo>
                    <a:pt x="26243" y="424525"/>
                    <a:pt x="23298" y="406260"/>
                    <a:pt x="53935" y="363251"/>
                  </a:cubicBezTo>
                  <a:cubicBezTo>
                    <a:pt x="79269" y="327900"/>
                    <a:pt x="82215" y="307868"/>
                    <a:pt x="55702" y="286069"/>
                  </a:cubicBezTo>
                  <a:cubicBezTo>
                    <a:pt x="909" y="241881"/>
                    <a:pt x="-5572" y="185320"/>
                    <a:pt x="3266" y="121689"/>
                  </a:cubicBezTo>
                  <a:cubicBezTo>
                    <a:pt x="16817" y="27421"/>
                    <a:pt x="38027" y="6210"/>
                    <a:pt x="132884" y="908"/>
                  </a:cubicBezTo>
                  <a:cubicBezTo>
                    <a:pt x="244238" y="-5573"/>
                    <a:pt x="346166" y="22707"/>
                    <a:pt x="439844" y="83981"/>
                  </a:cubicBezTo>
                  <a:cubicBezTo>
                    <a:pt x="482854" y="112262"/>
                    <a:pt x="511135" y="144666"/>
                    <a:pt x="499351" y="19239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2A5108C-1565-4FA3-B289-B780937D1C0B}"/>
              </a:ext>
            </a:extLst>
          </p:cNvPr>
          <p:cNvGrpSpPr/>
          <p:nvPr/>
        </p:nvGrpSpPr>
        <p:grpSpPr>
          <a:xfrm>
            <a:off x="10804510" y="5345619"/>
            <a:ext cx="664818" cy="490910"/>
            <a:chOff x="8722119" y="2714883"/>
            <a:chExt cx="1253819" cy="925836"/>
          </a:xfrm>
          <a:solidFill>
            <a:schemeClr val="bg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974E276-DAE2-4F7B-A290-68A693A354EA}"/>
                </a:ext>
              </a:extLst>
            </p:cNvPr>
            <p:cNvSpPr/>
            <p:nvPr/>
          </p:nvSpPr>
          <p:spPr>
            <a:xfrm>
              <a:off x="8722119" y="2714883"/>
              <a:ext cx="960356" cy="925005"/>
            </a:xfrm>
            <a:custGeom>
              <a:avLst/>
              <a:gdLst>
                <a:gd name="connsiteX0" fmla="*/ 241573 w 960355"/>
                <a:gd name="connsiteY0" fmla="*/ 647356 h 925005"/>
                <a:gd name="connsiteX1" fmla="*/ 241573 w 960355"/>
                <a:gd name="connsiteY1" fmla="*/ 426416 h 925005"/>
                <a:gd name="connsiteX2" fmla="*/ 238037 w 960355"/>
                <a:gd name="connsiteY2" fmla="*/ 401670 h 925005"/>
                <a:gd name="connsiteX3" fmla="*/ 213292 w 960355"/>
                <a:gd name="connsiteY3" fmla="*/ 412865 h 925005"/>
                <a:gd name="connsiteX4" fmla="*/ 112543 w 960355"/>
                <a:gd name="connsiteY4" fmla="*/ 484744 h 925005"/>
                <a:gd name="connsiteX5" fmla="*/ 60106 w 960355"/>
                <a:gd name="connsiteY5" fmla="*/ 501241 h 925005"/>
                <a:gd name="connsiteX6" fmla="*/ 3546 w 960355"/>
                <a:gd name="connsiteY6" fmla="*/ 461177 h 925005"/>
                <a:gd name="connsiteX7" fmla="*/ 25934 w 960355"/>
                <a:gd name="connsiteY7" fmla="*/ 396957 h 925005"/>
                <a:gd name="connsiteX8" fmla="*/ 178531 w 960355"/>
                <a:gd name="connsiteY8" fmla="*/ 286781 h 925005"/>
                <a:gd name="connsiteX9" fmla="*/ 544409 w 960355"/>
                <a:gd name="connsiteY9" fmla="*/ 23420 h 925005"/>
                <a:gd name="connsiteX10" fmla="*/ 656352 w 960355"/>
                <a:gd name="connsiteY10" fmla="*/ 23420 h 925005"/>
                <a:gd name="connsiteX11" fmla="*/ 790095 w 960355"/>
                <a:gd name="connsiteY11" fmla="*/ 119455 h 925005"/>
                <a:gd name="connsiteX12" fmla="*/ 807770 w 960355"/>
                <a:gd name="connsiteY12" fmla="*/ 127115 h 925005"/>
                <a:gd name="connsiteX13" fmla="*/ 811894 w 960355"/>
                <a:gd name="connsiteY13" fmla="*/ 108261 h 925005"/>
                <a:gd name="connsiteX14" fmla="*/ 872579 w 960355"/>
                <a:gd name="connsiteY14" fmla="*/ 49933 h 925005"/>
                <a:gd name="connsiteX15" fmla="*/ 961545 w 960355"/>
                <a:gd name="connsiteY15" fmla="*/ 138309 h 925005"/>
                <a:gd name="connsiteX16" fmla="*/ 907340 w 960355"/>
                <a:gd name="connsiteY16" fmla="*/ 306813 h 925005"/>
                <a:gd name="connsiteX17" fmla="*/ 871401 w 960355"/>
                <a:gd name="connsiteY17" fmla="*/ 313294 h 925005"/>
                <a:gd name="connsiteX18" fmla="*/ 817197 w 960355"/>
                <a:gd name="connsiteY18" fmla="*/ 290905 h 925005"/>
                <a:gd name="connsiteX19" fmla="*/ 806592 w 960355"/>
                <a:gd name="connsiteY19" fmla="*/ 345109 h 925005"/>
                <a:gd name="connsiteX20" fmla="*/ 751798 w 960355"/>
                <a:gd name="connsiteY20" fmla="*/ 503008 h 925005"/>
                <a:gd name="connsiteX21" fmla="*/ 674027 w 960355"/>
                <a:gd name="connsiteY21" fmla="*/ 695080 h 925005"/>
                <a:gd name="connsiteX22" fmla="*/ 653406 w 960355"/>
                <a:gd name="connsiteY22" fmla="*/ 708631 h 925005"/>
                <a:gd name="connsiteX23" fmla="*/ 529679 w 960355"/>
                <a:gd name="connsiteY23" fmla="*/ 708631 h 925005"/>
                <a:gd name="connsiteX24" fmla="*/ 490794 w 960355"/>
                <a:gd name="connsiteY24" fmla="*/ 746338 h 925005"/>
                <a:gd name="connsiteX25" fmla="*/ 491383 w 960355"/>
                <a:gd name="connsiteY25" fmla="*/ 902469 h 925005"/>
                <a:gd name="connsiteX26" fmla="*/ 466637 w 960355"/>
                <a:gd name="connsiteY26" fmla="*/ 927804 h 925005"/>
                <a:gd name="connsiteX27" fmla="*/ 295777 w 960355"/>
                <a:gd name="connsiteY27" fmla="*/ 927215 h 925005"/>
                <a:gd name="connsiteX28" fmla="*/ 240394 w 960355"/>
                <a:gd name="connsiteY28" fmla="*/ 872421 h 925005"/>
                <a:gd name="connsiteX29" fmla="*/ 241573 w 960355"/>
                <a:gd name="connsiteY29" fmla="*/ 647356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0355" h="925005">
                  <a:moveTo>
                    <a:pt x="241573" y="647356"/>
                  </a:moveTo>
                  <a:cubicBezTo>
                    <a:pt x="241573" y="573709"/>
                    <a:pt x="241573" y="500063"/>
                    <a:pt x="241573" y="426416"/>
                  </a:cubicBezTo>
                  <a:cubicBezTo>
                    <a:pt x="241573" y="418167"/>
                    <a:pt x="245697" y="405794"/>
                    <a:pt x="238037" y="401670"/>
                  </a:cubicBezTo>
                  <a:cubicBezTo>
                    <a:pt x="228021" y="396368"/>
                    <a:pt x="220951" y="407562"/>
                    <a:pt x="213292" y="412865"/>
                  </a:cubicBezTo>
                  <a:cubicBezTo>
                    <a:pt x="179709" y="436432"/>
                    <a:pt x="146126" y="460588"/>
                    <a:pt x="112543" y="484744"/>
                  </a:cubicBezTo>
                  <a:cubicBezTo>
                    <a:pt x="96635" y="495938"/>
                    <a:pt x="80139" y="503008"/>
                    <a:pt x="60106" y="501241"/>
                  </a:cubicBezTo>
                  <a:cubicBezTo>
                    <a:pt x="33594" y="498884"/>
                    <a:pt x="12383" y="487101"/>
                    <a:pt x="3546" y="461177"/>
                  </a:cubicBezTo>
                  <a:cubicBezTo>
                    <a:pt x="-5881" y="434664"/>
                    <a:pt x="4135" y="412865"/>
                    <a:pt x="25934" y="396957"/>
                  </a:cubicBezTo>
                  <a:cubicBezTo>
                    <a:pt x="76603" y="359839"/>
                    <a:pt x="127862" y="323310"/>
                    <a:pt x="178531" y="286781"/>
                  </a:cubicBezTo>
                  <a:cubicBezTo>
                    <a:pt x="300490" y="198994"/>
                    <a:pt x="422449" y="111207"/>
                    <a:pt x="544409" y="23420"/>
                  </a:cubicBezTo>
                  <a:cubicBezTo>
                    <a:pt x="588008" y="-7807"/>
                    <a:pt x="612753" y="-7807"/>
                    <a:pt x="656352" y="23420"/>
                  </a:cubicBezTo>
                  <a:cubicBezTo>
                    <a:pt x="701129" y="55235"/>
                    <a:pt x="745317" y="87640"/>
                    <a:pt x="790095" y="119455"/>
                  </a:cubicBezTo>
                  <a:cubicBezTo>
                    <a:pt x="795397" y="122990"/>
                    <a:pt x="800700" y="130650"/>
                    <a:pt x="807770" y="127115"/>
                  </a:cubicBezTo>
                  <a:cubicBezTo>
                    <a:pt x="814840" y="122990"/>
                    <a:pt x="811894" y="114742"/>
                    <a:pt x="811894" y="108261"/>
                  </a:cubicBezTo>
                  <a:cubicBezTo>
                    <a:pt x="814251" y="55235"/>
                    <a:pt x="820143" y="49933"/>
                    <a:pt x="872579" y="49933"/>
                  </a:cubicBezTo>
                  <a:cubicBezTo>
                    <a:pt x="960366" y="49933"/>
                    <a:pt x="956242" y="49933"/>
                    <a:pt x="961545" y="138309"/>
                  </a:cubicBezTo>
                  <a:cubicBezTo>
                    <a:pt x="965080" y="203707"/>
                    <a:pt x="946226" y="256733"/>
                    <a:pt x="907340" y="306813"/>
                  </a:cubicBezTo>
                  <a:cubicBezTo>
                    <a:pt x="896146" y="321542"/>
                    <a:pt x="887309" y="325077"/>
                    <a:pt x="871401" y="313294"/>
                  </a:cubicBezTo>
                  <a:cubicBezTo>
                    <a:pt x="855493" y="301510"/>
                    <a:pt x="837229" y="281479"/>
                    <a:pt x="817197" y="290905"/>
                  </a:cubicBezTo>
                  <a:cubicBezTo>
                    <a:pt x="795987" y="300921"/>
                    <a:pt x="807770" y="326256"/>
                    <a:pt x="806592" y="345109"/>
                  </a:cubicBezTo>
                  <a:cubicBezTo>
                    <a:pt x="804235" y="403438"/>
                    <a:pt x="790095" y="455874"/>
                    <a:pt x="751798" y="503008"/>
                  </a:cubicBezTo>
                  <a:cubicBezTo>
                    <a:pt x="707021" y="558391"/>
                    <a:pt x="671081" y="619665"/>
                    <a:pt x="674027" y="695080"/>
                  </a:cubicBezTo>
                  <a:cubicBezTo>
                    <a:pt x="674616" y="710987"/>
                    <a:pt x="662833" y="708631"/>
                    <a:pt x="653406" y="708631"/>
                  </a:cubicBezTo>
                  <a:cubicBezTo>
                    <a:pt x="612164" y="708631"/>
                    <a:pt x="570922" y="709809"/>
                    <a:pt x="529679" y="708631"/>
                  </a:cubicBezTo>
                  <a:cubicBezTo>
                    <a:pt x="501988" y="707452"/>
                    <a:pt x="490204" y="718057"/>
                    <a:pt x="490794" y="746338"/>
                  </a:cubicBezTo>
                  <a:cubicBezTo>
                    <a:pt x="491972" y="798185"/>
                    <a:pt x="490204" y="850622"/>
                    <a:pt x="491383" y="902469"/>
                  </a:cubicBezTo>
                  <a:cubicBezTo>
                    <a:pt x="491972" y="921912"/>
                    <a:pt x="486080" y="927804"/>
                    <a:pt x="466637" y="927804"/>
                  </a:cubicBezTo>
                  <a:cubicBezTo>
                    <a:pt x="409488" y="926626"/>
                    <a:pt x="352927" y="927804"/>
                    <a:pt x="295777" y="927215"/>
                  </a:cubicBezTo>
                  <a:cubicBezTo>
                    <a:pt x="255123" y="926626"/>
                    <a:pt x="240394" y="912485"/>
                    <a:pt x="240394" y="872421"/>
                  </a:cubicBezTo>
                  <a:cubicBezTo>
                    <a:pt x="241573" y="796418"/>
                    <a:pt x="241573" y="721593"/>
                    <a:pt x="241573" y="647356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C07FFC-121D-4C3E-96DC-68B288244DA4}"/>
                </a:ext>
              </a:extLst>
            </p:cNvPr>
            <p:cNvSpPr/>
            <p:nvPr/>
          </p:nvSpPr>
          <p:spPr>
            <a:xfrm>
              <a:off x="9436539" y="2871963"/>
              <a:ext cx="539399" cy="768756"/>
            </a:xfrm>
            <a:custGeom>
              <a:avLst/>
              <a:gdLst>
                <a:gd name="connsiteX0" fmla="*/ 258688 w 539399"/>
                <a:gd name="connsiteY0" fmla="*/ 414051 h 768756"/>
                <a:gd name="connsiteX1" fmla="*/ 248893 w 539399"/>
                <a:gd name="connsiteY1" fmla="*/ 430769 h 768756"/>
                <a:gd name="connsiteX2" fmla="*/ 211186 w 539399"/>
                <a:gd name="connsiteY2" fmla="*/ 506183 h 768756"/>
                <a:gd name="connsiteX3" fmla="*/ 166997 w 539399"/>
                <a:gd name="connsiteY3" fmla="*/ 568636 h 768756"/>
                <a:gd name="connsiteX4" fmla="*/ 270693 w 539399"/>
                <a:gd name="connsiteY4" fmla="*/ 745978 h 768756"/>
                <a:gd name="connsiteX5" fmla="*/ 397955 w 539399"/>
                <a:gd name="connsiteY5" fmla="*/ 638159 h 768756"/>
                <a:gd name="connsiteX6" fmla="*/ 275996 w 539399"/>
                <a:gd name="connsiteY6" fmla="*/ 420753 h 768756"/>
                <a:gd name="connsiteX7" fmla="*/ 258688 w 539399"/>
                <a:gd name="connsiteY7" fmla="*/ 414051 h 768756"/>
                <a:gd name="connsiteX8" fmla="*/ 301919 w 539399"/>
                <a:gd name="connsiteY8" fmla="*/ 82 h 768756"/>
                <a:gd name="connsiteX9" fmla="*/ 323129 w 539399"/>
                <a:gd name="connsiteY9" fmla="*/ 18347 h 768756"/>
                <a:gd name="connsiteX10" fmla="*/ 371442 w 539399"/>
                <a:gd name="connsiteY10" fmla="*/ 127933 h 768756"/>
                <a:gd name="connsiteX11" fmla="*/ 400900 w 539399"/>
                <a:gd name="connsiteY11" fmla="*/ 298795 h 768756"/>
                <a:gd name="connsiteX12" fmla="*/ 408559 w 539399"/>
                <a:gd name="connsiteY12" fmla="*/ 323540 h 768756"/>
                <a:gd name="connsiteX13" fmla="*/ 450980 w 539399"/>
                <a:gd name="connsiteY13" fmla="*/ 236341 h 768756"/>
                <a:gd name="connsiteX14" fmla="*/ 461585 w 539399"/>
                <a:gd name="connsiteY14" fmla="*/ 211007 h 768756"/>
                <a:gd name="connsiteX15" fmla="*/ 484563 w 539399"/>
                <a:gd name="connsiteY15" fmla="*/ 230450 h 768756"/>
                <a:gd name="connsiteX16" fmla="*/ 521681 w 539399"/>
                <a:gd name="connsiteY16" fmla="*/ 353588 h 768756"/>
                <a:gd name="connsiteX17" fmla="*/ 534054 w 539399"/>
                <a:gd name="connsiteY17" fmla="*/ 560978 h 768756"/>
                <a:gd name="connsiteX18" fmla="*/ 237108 w 539399"/>
                <a:gd name="connsiteY18" fmla="*/ 766011 h 768756"/>
                <a:gd name="connsiteX19" fmla="*/ 33843 w 539399"/>
                <a:gd name="connsiteY19" fmla="*/ 645230 h 768756"/>
                <a:gd name="connsiteX20" fmla="*/ 20881 w 539399"/>
                <a:gd name="connsiteY20" fmla="*/ 449035 h 768756"/>
                <a:gd name="connsiteX21" fmla="*/ 72139 w 539399"/>
                <a:gd name="connsiteY21" fmla="*/ 366550 h 768756"/>
                <a:gd name="connsiteX22" fmla="*/ 125165 w 539399"/>
                <a:gd name="connsiteY22" fmla="*/ 185083 h 768756"/>
                <a:gd name="connsiteX23" fmla="*/ 125165 w 539399"/>
                <a:gd name="connsiteY23" fmla="*/ 173300 h 768756"/>
                <a:gd name="connsiteX24" fmla="*/ 164640 w 539399"/>
                <a:gd name="connsiteY24" fmla="*/ 198634 h 768756"/>
                <a:gd name="connsiteX25" fmla="*/ 207060 w 539399"/>
                <a:gd name="connsiteY25" fmla="*/ 194510 h 768756"/>
                <a:gd name="connsiteX26" fmla="*/ 291313 w 539399"/>
                <a:gd name="connsiteY26" fmla="*/ 24827 h 768756"/>
                <a:gd name="connsiteX27" fmla="*/ 301919 w 539399"/>
                <a:gd name="connsiteY27" fmla="*/ 82 h 76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9399" h="768756">
                  <a:moveTo>
                    <a:pt x="258688" y="414051"/>
                  </a:moveTo>
                  <a:cubicBezTo>
                    <a:pt x="254048" y="414861"/>
                    <a:pt x="250661" y="419575"/>
                    <a:pt x="248893" y="430769"/>
                  </a:cubicBezTo>
                  <a:cubicBezTo>
                    <a:pt x="244769" y="459638"/>
                    <a:pt x="227682" y="483205"/>
                    <a:pt x="211186" y="506183"/>
                  </a:cubicBezTo>
                  <a:cubicBezTo>
                    <a:pt x="195867" y="526805"/>
                    <a:pt x="179370" y="546837"/>
                    <a:pt x="166997" y="568636"/>
                  </a:cubicBezTo>
                  <a:cubicBezTo>
                    <a:pt x="116328" y="657012"/>
                    <a:pt x="168765" y="745978"/>
                    <a:pt x="270693" y="745978"/>
                  </a:cubicBezTo>
                  <a:cubicBezTo>
                    <a:pt x="341394" y="745978"/>
                    <a:pt x="401490" y="698844"/>
                    <a:pt x="397955" y="638159"/>
                  </a:cubicBezTo>
                  <a:cubicBezTo>
                    <a:pt x="392063" y="548015"/>
                    <a:pt x="353767" y="472600"/>
                    <a:pt x="275996" y="420753"/>
                  </a:cubicBezTo>
                  <a:cubicBezTo>
                    <a:pt x="269220" y="416334"/>
                    <a:pt x="263328" y="413241"/>
                    <a:pt x="258688" y="414051"/>
                  </a:cubicBezTo>
                  <a:close/>
                  <a:moveTo>
                    <a:pt x="301919" y="82"/>
                  </a:moveTo>
                  <a:cubicBezTo>
                    <a:pt x="311935" y="-1096"/>
                    <a:pt x="317237" y="10687"/>
                    <a:pt x="323129" y="18347"/>
                  </a:cubicBezTo>
                  <a:cubicBezTo>
                    <a:pt x="347874" y="50751"/>
                    <a:pt x="360836" y="89048"/>
                    <a:pt x="371442" y="127933"/>
                  </a:cubicBezTo>
                  <a:cubicBezTo>
                    <a:pt x="386171" y="183905"/>
                    <a:pt x="394419" y="241644"/>
                    <a:pt x="400900" y="298795"/>
                  </a:cubicBezTo>
                  <a:cubicBezTo>
                    <a:pt x="401489" y="306454"/>
                    <a:pt x="400311" y="314703"/>
                    <a:pt x="408559" y="323540"/>
                  </a:cubicBezTo>
                  <a:cubicBezTo>
                    <a:pt x="432126" y="298206"/>
                    <a:pt x="443910" y="268746"/>
                    <a:pt x="450980" y="236341"/>
                  </a:cubicBezTo>
                  <a:cubicBezTo>
                    <a:pt x="452748" y="227504"/>
                    <a:pt x="449802" y="213364"/>
                    <a:pt x="461585" y="211007"/>
                  </a:cubicBezTo>
                  <a:cubicBezTo>
                    <a:pt x="473369" y="208650"/>
                    <a:pt x="479261" y="221612"/>
                    <a:pt x="484563" y="230450"/>
                  </a:cubicBezTo>
                  <a:cubicBezTo>
                    <a:pt x="508130" y="268157"/>
                    <a:pt x="513433" y="311757"/>
                    <a:pt x="521681" y="353588"/>
                  </a:cubicBezTo>
                  <a:cubicBezTo>
                    <a:pt x="535232" y="421933"/>
                    <a:pt x="546426" y="491455"/>
                    <a:pt x="534054" y="560978"/>
                  </a:cubicBezTo>
                  <a:cubicBezTo>
                    <a:pt x="508719" y="700024"/>
                    <a:pt x="383225" y="785454"/>
                    <a:pt x="237108" y="766011"/>
                  </a:cubicBezTo>
                  <a:cubicBezTo>
                    <a:pt x="152267" y="754817"/>
                    <a:pt x="80977" y="718877"/>
                    <a:pt x="33843" y="645230"/>
                  </a:cubicBezTo>
                  <a:cubicBezTo>
                    <a:pt x="-6221" y="582777"/>
                    <a:pt x="-10934" y="516790"/>
                    <a:pt x="20881" y="449035"/>
                  </a:cubicBezTo>
                  <a:cubicBezTo>
                    <a:pt x="35021" y="419576"/>
                    <a:pt x="52696" y="392474"/>
                    <a:pt x="72139" y="366550"/>
                  </a:cubicBezTo>
                  <a:cubicBezTo>
                    <a:pt x="112792" y="312346"/>
                    <a:pt x="134003" y="253427"/>
                    <a:pt x="125165" y="185083"/>
                  </a:cubicBezTo>
                  <a:cubicBezTo>
                    <a:pt x="123397" y="182137"/>
                    <a:pt x="124576" y="178602"/>
                    <a:pt x="125165" y="173300"/>
                  </a:cubicBezTo>
                  <a:cubicBezTo>
                    <a:pt x="143430" y="176246"/>
                    <a:pt x="154624" y="187440"/>
                    <a:pt x="164640" y="198634"/>
                  </a:cubicBezTo>
                  <a:cubicBezTo>
                    <a:pt x="181726" y="217488"/>
                    <a:pt x="193509" y="211596"/>
                    <a:pt x="207060" y="194510"/>
                  </a:cubicBezTo>
                  <a:cubicBezTo>
                    <a:pt x="247124" y="143841"/>
                    <a:pt x="277762" y="88458"/>
                    <a:pt x="291313" y="24827"/>
                  </a:cubicBezTo>
                  <a:cubicBezTo>
                    <a:pt x="293081" y="15990"/>
                    <a:pt x="289546" y="1850"/>
                    <a:pt x="301919" y="82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959482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COLOR - 1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F5E42"/>
      </a:accent1>
      <a:accent2>
        <a:srgbClr val="AFAFAF"/>
      </a:accent2>
      <a:accent3>
        <a:srgbClr val="969696"/>
      </a:accent3>
      <a:accent4>
        <a:srgbClr val="7D7D7D"/>
      </a:accent4>
      <a:accent5>
        <a:srgbClr val="646464"/>
      </a:accent5>
      <a:accent6>
        <a:srgbClr val="4B4B4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46C0A"/>
      </a:accent1>
      <a:accent2>
        <a:srgbClr val="E46C0A"/>
      </a:accent2>
      <a:accent3>
        <a:srgbClr val="E46C0A"/>
      </a:accent3>
      <a:accent4>
        <a:srgbClr val="E46C0A"/>
      </a:accent4>
      <a:accent5>
        <a:srgbClr val="E46C0A"/>
      </a:accent5>
      <a:accent6>
        <a:srgbClr val="E46C0A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COLOR - 1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F5E42"/>
      </a:accent1>
      <a:accent2>
        <a:srgbClr val="AFAFAF"/>
      </a:accent2>
      <a:accent3>
        <a:srgbClr val="969696"/>
      </a:accent3>
      <a:accent4>
        <a:srgbClr val="7D7D7D"/>
      </a:accent4>
      <a:accent5>
        <a:srgbClr val="646464"/>
      </a:accent5>
      <a:accent6>
        <a:srgbClr val="4B4B4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3336</TotalTime>
  <Words>4525</Words>
  <Application>Microsoft Office PowerPoint</Application>
  <PresentationFormat>Widescreen</PresentationFormat>
  <Paragraphs>526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Arial Black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138</cp:revision>
  <dcterms:created xsi:type="dcterms:W3CDTF">2019-01-14T06:35:35Z</dcterms:created>
  <dcterms:modified xsi:type="dcterms:W3CDTF">2019-10-29T03:57:34Z</dcterms:modified>
</cp:coreProperties>
</file>